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355713" y="1198960"/>
              <a:ext cx="639711" cy="5007971"/>
            </a:xfrm>
            <a:custGeom>
              <a:avLst/>
              <a:pathLst>
                <a:path w="639711" h="5007971">
                  <a:moveTo>
                    <a:pt x="317552" y="5007971"/>
                  </a:moveTo>
                  <a:lnTo>
                    <a:pt x="317393" y="4998171"/>
                  </a:lnTo>
                  <a:lnTo>
                    <a:pt x="317223" y="4988370"/>
                  </a:lnTo>
                  <a:lnTo>
                    <a:pt x="317041" y="4978570"/>
                  </a:lnTo>
                  <a:lnTo>
                    <a:pt x="316853" y="4968770"/>
                  </a:lnTo>
                  <a:lnTo>
                    <a:pt x="316646" y="4958969"/>
                  </a:lnTo>
                  <a:lnTo>
                    <a:pt x="316433" y="4949169"/>
                  </a:lnTo>
                  <a:lnTo>
                    <a:pt x="316204" y="4939369"/>
                  </a:lnTo>
                  <a:lnTo>
                    <a:pt x="315962" y="4929568"/>
                  </a:lnTo>
                  <a:lnTo>
                    <a:pt x="315710" y="4919768"/>
                  </a:lnTo>
                  <a:lnTo>
                    <a:pt x="315436" y="4909968"/>
                  </a:lnTo>
                  <a:lnTo>
                    <a:pt x="315155" y="4900167"/>
                  </a:lnTo>
                  <a:lnTo>
                    <a:pt x="314849" y="4890367"/>
                  </a:lnTo>
                  <a:lnTo>
                    <a:pt x="314532" y="4880567"/>
                  </a:lnTo>
                  <a:lnTo>
                    <a:pt x="314197" y="4870766"/>
                  </a:lnTo>
                  <a:lnTo>
                    <a:pt x="313840" y="4860966"/>
                  </a:lnTo>
                  <a:lnTo>
                    <a:pt x="313473" y="4851166"/>
                  </a:lnTo>
                  <a:lnTo>
                    <a:pt x="313073" y="4841365"/>
                  </a:lnTo>
                  <a:lnTo>
                    <a:pt x="312662" y="4831565"/>
                  </a:lnTo>
                  <a:lnTo>
                    <a:pt x="312224" y="4821765"/>
                  </a:lnTo>
                  <a:lnTo>
                    <a:pt x="311764" y="4811964"/>
                  </a:lnTo>
                  <a:lnTo>
                    <a:pt x="311286" y="4802164"/>
                  </a:lnTo>
                  <a:lnTo>
                    <a:pt x="310773" y="4792364"/>
                  </a:lnTo>
                  <a:lnTo>
                    <a:pt x="310248" y="4782563"/>
                  </a:lnTo>
                  <a:lnTo>
                    <a:pt x="309682" y="4772763"/>
                  </a:lnTo>
                  <a:lnTo>
                    <a:pt x="309097" y="4762963"/>
                  </a:lnTo>
                  <a:lnTo>
                    <a:pt x="308483" y="4753162"/>
                  </a:lnTo>
                  <a:lnTo>
                    <a:pt x="307835" y="4743362"/>
                  </a:lnTo>
                  <a:lnTo>
                    <a:pt x="307169" y="4733562"/>
                  </a:lnTo>
                  <a:lnTo>
                    <a:pt x="306451" y="4723761"/>
                  </a:lnTo>
                  <a:lnTo>
                    <a:pt x="305718" y="4713961"/>
                  </a:lnTo>
                  <a:lnTo>
                    <a:pt x="304940" y="4704161"/>
                  </a:lnTo>
                  <a:lnTo>
                    <a:pt x="304130" y="4694360"/>
                  </a:lnTo>
                  <a:lnTo>
                    <a:pt x="303292" y="4684560"/>
                  </a:lnTo>
                  <a:lnTo>
                    <a:pt x="302401" y="4674760"/>
                  </a:lnTo>
                  <a:lnTo>
                    <a:pt x="301492" y="4664959"/>
                  </a:lnTo>
                  <a:lnTo>
                    <a:pt x="300521" y="4655159"/>
                  </a:lnTo>
                  <a:lnTo>
                    <a:pt x="299523" y="4645359"/>
                  </a:lnTo>
                  <a:lnTo>
                    <a:pt x="298481" y="4635558"/>
                  </a:lnTo>
                  <a:lnTo>
                    <a:pt x="297390" y="4625758"/>
                  </a:lnTo>
                  <a:lnTo>
                    <a:pt x="296273" y="4615958"/>
                  </a:lnTo>
                  <a:lnTo>
                    <a:pt x="295083" y="4606157"/>
                  </a:lnTo>
                  <a:lnTo>
                    <a:pt x="293870" y="4596357"/>
                  </a:lnTo>
                  <a:lnTo>
                    <a:pt x="292594" y="4586557"/>
                  </a:lnTo>
                  <a:lnTo>
                    <a:pt x="291275" y="4576756"/>
                  </a:lnTo>
                  <a:lnTo>
                    <a:pt x="289914" y="4566956"/>
                  </a:lnTo>
                  <a:lnTo>
                    <a:pt x="288484" y="4557156"/>
                  </a:lnTo>
                  <a:lnTo>
                    <a:pt x="287029" y="4547355"/>
                  </a:lnTo>
                  <a:lnTo>
                    <a:pt x="285489" y="4537555"/>
                  </a:lnTo>
                  <a:lnTo>
                    <a:pt x="283916" y="4527755"/>
                  </a:lnTo>
                  <a:lnTo>
                    <a:pt x="282282" y="4517954"/>
                  </a:lnTo>
                  <a:lnTo>
                    <a:pt x="280586" y="4508154"/>
                  </a:lnTo>
                  <a:lnTo>
                    <a:pt x="278855" y="4498354"/>
                  </a:lnTo>
                  <a:lnTo>
                    <a:pt x="277033" y="4488553"/>
                  </a:lnTo>
                  <a:lnTo>
                    <a:pt x="275182" y="4478753"/>
                  </a:lnTo>
                  <a:lnTo>
                    <a:pt x="273249" y="4468953"/>
                  </a:lnTo>
                  <a:lnTo>
                    <a:pt x="271266" y="4459152"/>
                  </a:lnTo>
                  <a:lnTo>
                    <a:pt x="269230" y="4449352"/>
                  </a:lnTo>
                  <a:lnTo>
                    <a:pt x="267112" y="4439552"/>
                  </a:lnTo>
                  <a:lnTo>
                    <a:pt x="264963" y="4429751"/>
                  </a:lnTo>
                  <a:lnTo>
                    <a:pt x="262713" y="4419951"/>
                  </a:lnTo>
                  <a:lnTo>
                    <a:pt x="260426" y="4410151"/>
                  </a:lnTo>
                  <a:lnTo>
                    <a:pt x="258067" y="4400350"/>
                  </a:lnTo>
                  <a:lnTo>
                    <a:pt x="255640" y="4390550"/>
                  </a:lnTo>
                  <a:lnTo>
                    <a:pt x="253171" y="4380750"/>
                  </a:lnTo>
                  <a:lnTo>
                    <a:pt x="250602" y="4370949"/>
                  </a:lnTo>
                  <a:lnTo>
                    <a:pt x="248002" y="4361149"/>
                  </a:lnTo>
                  <a:lnTo>
                    <a:pt x="245312" y="4351349"/>
                  </a:lnTo>
                  <a:lnTo>
                    <a:pt x="242570" y="4341548"/>
                  </a:lnTo>
                  <a:lnTo>
                    <a:pt x="239770" y="4331748"/>
                  </a:lnTo>
                  <a:lnTo>
                    <a:pt x="236888" y="4321948"/>
                  </a:lnTo>
                  <a:lnTo>
                    <a:pt x="233974" y="4312147"/>
                  </a:lnTo>
                  <a:lnTo>
                    <a:pt x="230957" y="4302347"/>
                  </a:lnTo>
                  <a:lnTo>
                    <a:pt x="227905" y="4292547"/>
                  </a:lnTo>
                  <a:lnTo>
                    <a:pt x="224782" y="4282746"/>
                  </a:lnTo>
                  <a:lnTo>
                    <a:pt x="221596" y="4272946"/>
                  </a:lnTo>
                  <a:lnTo>
                    <a:pt x="218369" y="4263146"/>
                  </a:lnTo>
                  <a:lnTo>
                    <a:pt x="215052" y="4253345"/>
                  </a:lnTo>
                  <a:lnTo>
                    <a:pt x="211707" y="4243545"/>
                  </a:lnTo>
                  <a:lnTo>
                    <a:pt x="208282" y="4233745"/>
                  </a:lnTo>
                  <a:lnTo>
                    <a:pt x="204815" y="4223944"/>
                  </a:lnTo>
                  <a:lnTo>
                    <a:pt x="201296" y="4214144"/>
                  </a:lnTo>
                  <a:lnTo>
                    <a:pt x="197713" y="4204344"/>
                  </a:lnTo>
                  <a:lnTo>
                    <a:pt x="194105" y="4194543"/>
                  </a:lnTo>
                  <a:lnTo>
                    <a:pt x="190415" y="4184743"/>
                  </a:lnTo>
                  <a:lnTo>
                    <a:pt x="186702" y="4174943"/>
                  </a:lnTo>
                  <a:lnTo>
                    <a:pt x="182935" y="4165142"/>
                  </a:lnTo>
                  <a:lnTo>
                    <a:pt x="179127" y="4155342"/>
                  </a:lnTo>
                  <a:lnTo>
                    <a:pt x="175290" y="4145542"/>
                  </a:lnTo>
                  <a:lnTo>
                    <a:pt x="171397" y="4135741"/>
                  </a:lnTo>
                  <a:lnTo>
                    <a:pt x="167488" y="4125941"/>
                  </a:lnTo>
                  <a:lnTo>
                    <a:pt x="163531" y="4116141"/>
                  </a:lnTo>
                  <a:lnTo>
                    <a:pt x="159554" y="4106340"/>
                  </a:lnTo>
                  <a:lnTo>
                    <a:pt x="155550" y="4096540"/>
                  </a:lnTo>
                  <a:lnTo>
                    <a:pt x="151518" y="4086740"/>
                  </a:lnTo>
                  <a:lnTo>
                    <a:pt x="147475" y="4076939"/>
                  </a:lnTo>
                  <a:lnTo>
                    <a:pt x="143403" y="4067139"/>
                  </a:lnTo>
                  <a:lnTo>
                    <a:pt x="139325" y="4057339"/>
                  </a:lnTo>
                  <a:lnTo>
                    <a:pt x="135234" y="4047538"/>
                  </a:lnTo>
                  <a:lnTo>
                    <a:pt x="131137" y="4037738"/>
                  </a:lnTo>
                  <a:lnTo>
                    <a:pt x="127036" y="4027938"/>
                  </a:lnTo>
                  <a:lnTo>
                    <a:pt x="122936" y="4018137"/>
                  </a:lnTo>
                  <a:lnTo>
                    <a:pt x="118838" y="4008337"/>
                  </a:lnTo>
                  <a:lnTo>
                    <a:pt x="114751" y="3998537"/>
                  </a:lnTo>
                  <a:lnTo>
                    <a:pt x="110674" y="3988736"/>
                  </a:lnTo>
                  <a:lnTo>
                    <a:pt x="106610" y="3978936"/>
                  </a:lnTo>
                  <a:lnTo>
                    <a:pt x="102572" y="3969136"/>
                  </a:lnTo>
                  <a:lnTo>
                    <a:pt x="98543" y="3959335"/>
                  </a:lnTo>
                  <a:lnTo>
                    <a:pt x="94562" y="3949535"/>
                  </a:lnTo>
                  <a:lnTo>
                    <a:pt x="90597" y="3939735"/>
                  </a:lnTo>
                  <a:lnTo>
                    <a:pt x="86674" y="3929934"/>
                  </a:lnTo>
                  <a:lnTo>
                    <a:pt x="82792" y="3920134"/>
                  </a:lnTo>
                  <a:lnTo>
                    <a:pt x="78941" y="3910334"/>
                  </a:lnTo>
                  <a:lnTo>
                    <a:pt x="75159" y="3900533"/>
                  </a:lnTo>
                  <a:lnTo>
                    <a:pt x="71403" y="3890733"/>
                  </a:lnTo>
                  <a:lnTo>
                    <a:pt x="67730" y="3880933"/>
                  </a:lnTo>
                  <a:lnTo>
                    <a:pt x="64101" y="3871132"/>
                  </a:lnTo>
                  <a:lnTo>
                    <a:pt x="60535" y="3861332"/>
                  </a:lnTo>
                  <a:lnTo>
                    <a:pt x="57051" y="3851532"/>
                  </a:lnTo>
                  <a:lnTo>
                    <a:pt x="53605" y="3841731"/>
                  </a:lnTo>
                  <a:lnTo>
                    <a:pt x="50284" y="3831931"/>
                  </a:lnTo>
                  <a:lnTo>
                    <a:pt x="47004" y="3822131"/>
                  </a:lnTo>
                  <a:lnTo>
                    <a:pt x="43829" y="3812330"/>
                  </a:lnTo>
                  <a:lnTo>
                    <a:pt x="40737" y="3802530"/>
                  </a:lnTo>
                  <a:lnTo>
                    <a:pt x="37714" y="3792729"/>
                  </a:lnTo>
                  <a:lnTo>
                    <a:pt x="34825" y="3782929"/>
                  </a:lnTo>
                  <a:lnTo>
                    <a:pt x="31984" y="3773129"/>
                  </a:lnTo>
                  <a:lnTo>
                    <a:pt x="29296" y="3763328"/>
                  </a:lnTo>
                  <a:lnTo>
                    <a:pt x="26680" y="3753528"/>
                  </a:lnTo>
                  <a:lnTo>
                    <a:pt x="24175" y="3743728"/>
                  </a:lnTo>
                  <a:lnTo>
                    <a:pt x="21798" y="3733927"/>
                  </a:lnTo>
                  <a:lnTo>
                    <a:pt x="19483" y="3724127"/>
                  </a:lnTo>
                  <a:lnTo>
                    <a:pt x="17358" y="3714327"/>
                  </a:lnTo>
                  <a:lnTo>
                    <a:pt x="15291" y="3704526"/>
                  </a:lnTo>
                  <a:lnTo>
                    <a:pt x="13381" y="3694726"/>
                  </a:lnTo>
                  <a:lnTo>
                    <a:pt x="11581" y="3684926"/>
                  </a:lnTo>
                  <a:lnTo>
                    <a:pt x="9883" y="3675125"/>
                  </a:lnTo>
                  <a:lnTo>
                    <a:pt x="8361" y="3665325"/>
                  </a:lnTo>
                  <a:lnTo>
                    <a:pt x="6901" y="3655525"/>
                  </a:lnTo>
                  <a:lnTo>
                    <a:pt x="5644" y="3645724"/>
                  </a:lnTo>
                  <a:lnTo>
                    <a:pt x="4471" y="3635924"/>
                  </a:lnTo>
                  <a:lnTo>
                    <a:pt x="3440" y="3626124"/>
                  </a:lnTo>
                  <a:lnTo>
                    <a:pt x="2560" y="3616323"/>
                  </a:lnTo>
                  <a:lnTo>
                    <a:pt x="1759" y="3606523"/>
                  </a:lnTo>
                  <a:lnTo>
                    <a:pt x="1176" y="3596723"/>
                  </a:lnTo>
                  <a:lnTo>
                    <a:pt x="658" y="3586922"/>
                  </a:lnTo>
                  <a:lnTo>
                    <a:pt x="322" y="3577122"/>
                  </a:lnTo>
                  <a:lnTo>
                    <a:pt x="103" y="3567322"/>
                  </a:lnTo>
                  <a:lnTo>
                    <a:pt x="0" y="3557521"/>
                  </a:lnTo>
                  <a:lnTo>
                    <a:pt x="79" y="3547721"/>
                  </a:lnTo>
                  <a:lnTo>
                    <a:pt x="224" y="3537921"/>
                  </a:lnTo>
                  <a:lnTo>
                    <a:pt x="583" y="3528120"/>
                  </a:lnTo>
                  <a:lnTo>
                    <a:pt x="1023" y="3518320"/>
                  </a:lnTo>
                  <a:lnTo>
                    <a:pt x="1610" y="3508520"/>
                  </a:lnTo>
                  <a:lnTo>
                    <a:pt x="2340" y="3498719"/>
                  </a:lnTo>
                  <a:lnTo>
                    <a:pt x="3150" y="3488919"/>
                  </a:lnTo>
                  <a:lnTo>
                    <a:pt x="4164" y="3479119"/>
                  </a:lnTo>
                  <a:lnTo>
                    <a:pt x="5238" y="3469318"/>
                  </a:lnTo>
                  <a:lnTo>
                    <a:pt x="6482" y="3459518"/>
                  </a:lnTo>
                  <a:lnTo>
                    <a:pt x="7829" y="3449718"/>
                  </a:lnTo>
                  <a:lnTo>
                    <a:pt x="9281" y="3439917"/>
                  </a:lnTo>
                  <a:lnTo>
                    <a:pt x="10889" y="3430117"/>
                  </a:lnTo>
                  <a:lnTo>
                    <a:pt x="12553" y="3420317"/>
                  </a:lnTo>
                  <a:lnTo>
                    <a:pt x="14399" y="3410516"/>
                  </a:lnTo>
                  <a:lnTo>
                    <a:pt x="16308" y="3400716"/>
                  </a:lnTo>
                  <a:lnTo>
                    <a:pt x="18340" y="3390916"/>
                  </a:lnTo>
                  <a:lnTo>
                    <a:pt x="20480" y="3381115"/>
                  </a:lnTo>
                  <a:lnTo>
                    <a:pt x="22687" y="3371315"/>
                  </a:lnTo>
                  <a:lnTo>
                    <a:pt x="25045" y="3361515"/>
                  </a:lnTo>
                  <a:lnTo>
                    <a:pt x="27447" y="3351714"/>
                  </a:lnTo>
                  <a:lnTo>
                    <a:pt x="29976" y="3341914"/>
                  </a:lnTo>
                  <a:lnTo>
                    <a:pt x="32573" y="3332114"/>
                  </a:lnTo>
                  <a:lnTo>
                    <a:pt x="35247" y="3322313"/>
                  </a:lnTo>
                  <a:lnTo>
                    <a:pt x="38023" y="3312513"/>
                  </a:lnTo>
                  <a:lnTo>
                    <a:pt x="40836" y="3302713"/>
                  </a:lnTo>
                  <a:lnTo>
                    <a:pt x="43767" y="3292912"/>
                  </a:lnTo>
                  <a:lnTo>
                    <a:pt x="46733" y="3283112"/>
                  </a:lnTo>
                  <a:lnTo>
                    <a:pt x="49775" y="3273312"/>
                  </a:lnTo>
                  <a:lnTo>
                    <a:pt x="52878" y="3263511"/>
                  </a:lnTo>
                  <a:lnTo>
                    <a:pt x="56019" y="3253711"/>
                  </a:lnTo>
                  <a:lnTo>
                    <a:pt x="59238" y="3243911"/>
                  </a:lnTo>
                  <a:lnTo>
                    <a:pt x="62480" y="3234110"/>
                  </a:lnTo>
                  <a:lnTo>
                    <a:pt x="65783" y="3224310"/>
                  </a:lnTo>
                  <a:lnTo>
                    <a:pt x="69116" y="3214510"/>
                  </a:lnTo>
                  <a:lnTo>
                    <a:pt x="72483" y="3204709"/>
                  </a:lnTo>
                  <a:lnTo>
                    <a:pt x="75888" y="3194909"/>
                  </a:lnTo>
                  <a:lnTo>
                    <a:pt x="79308" y="3185109"/>
                  </a:lnTo>
                  <a:lnTo>
                    <a:pt x="82766" y="3175308"/>
                  </a:lnTo>
                  <a:lnTo>
                    <a:pt x="86232" y="3165508"/>
                  </a:lnTo>
                  <a:lnTo>
                    <a:pt x="89718" y="3155708"/>
                  </a:lnTo>
                  <a:lnTo>
                    <a:pt x="93213" y="3145907"/>
                  </a:lnTo>
                  <a:lnTo>
                    <a:pt x="96715" y="3136107"/>
                  </a:lnTo>
                  <a:lnTo>
                    <a:pt x="100221" y="3126307"/>
                  </a:lnTo>
                  <a:lnTo>
                    <a:pt x="103727" y="3116506"/>
                  </a:lnTo>
                  <a:lnTo>
                    <a:pt x="107228" y="3106706"/>
                  </a:lnTo>
                  <a:lnTo>
                    <a:pt x="110723" y="3096906"/>
                  </a:lnTo>
                  <a:lnTo>
                    <a:pt x="114208" y="3087105"/>
                  </a:lnTo>
                  <a:lnTo>
                    <a:pt x="117674" y="3077305"/>
                  </a:lnTo>
                  <a:lnTo>
                    <a:pt x="121133" y="3067505"/>
                  </a:lnTo>
                  <a:lnTo>
                    <a:pt x="124556" y="3057704"/>
                  </a:lnTo>
                  <a:lnTo>
                    <a:pt x="127967" y="3047904"/>
                  </a:lnTo>
                  <a:lnTo>
                    <a:pt x="131345" y="3038104"/>
                  </a:lnTo>
                  <a:lnTo>
                    <a:pt x="134693" y="3028303"/>
                  </a:lnTo>
                  <a:lnTo>
                    <a:pt x="138019" y="3018503"/>
                  </a:lnTo>
                  <a:lnTo>
                    <a:pt x="141291" y="3008703"/>
                  </a:lnTo>
                  <a:lnTo>
                    <a:pt x="144545" y="2998902"/>
                  </a:lnTo>
                  <a:lnTo>
                    <a:pt x="147740" y="2989102"/>
                  </a:lnTo>
                  <a:lnTo>
                    <a:pt x="150903" y="2979302"/>
                  </a:lnTo>
                  <a:lnTo>
                    <a:pt x="154022" y="2969501"/>
                  </a:lnTo>
                  <a:lnTo>
                    <a:pt x="157082" y="2959701"/>
                  </a:lnTo>
                  <a:lnTo>
                    <a:pt x="160119" y="2949901"/>
                  </a:lnTo>
                  <a:lnTo>
                    <a:pt x="163069" y="2940100"/>
                  </a:lnTo>
                  <a:lnTo>
                    <a:pt x="165992" y="2930300"/>
                  </a:lnTo>
                  <a:lnTo>
                    <a:pt x="168847" y="2920500"/>
                  </a:lnTo>
                  <a:lnTo>
                    <a:pt x="171648" y="2910699"/>
                  </a:lnTo>
                  <a:lnTo>
                    <a:pt x="174406" y="2900899"/>
                  </a:lnTo>
                  <a:lnTo>
                    <a:pt x="177078" y="2891099"/>
                  </a:lnTo>
                  <a:lnTo>
                    <a:pt x="179720" y="2881298"/>
                  </a:lnTo>
                  <a:lnTo>
                    <a:pt x="182271" y="2871498"/>
                  </a:lnTo>
                  <a:lnTo>
                    <a:pt x="184777" y="2861698"/>
                  </a:lnTo>
                  <a:lnTo>
                    <a:pt x="187219" y="2851897"/>
                  </a:lnTo>
                  <a:lnTo>
                    <a:pt x="189584" y="2842097"/>
                  </a:lnTo>
                  <a:lnTo>
                    <a:pt x="191915" y="2832297"/>
                  </a:lnTo>
                  <a:lnTo>
                    <a:pt x="194136" y="2822496"/>
                  </a:lnTo>
                  <a:lnTo>
                    <a:pt x="196325" y="2812696"/>
                  </a:lnTo>
                  <a:lnTo>
                    <a:pt x="198429" y="2802896"/>
                  </a:lnTo>
                  <a:lnTo>
                    <a:pt x="200471" y="2793095"/>
                  </a:lnTo>
                  <a:lnTo>
                    <a:pt x="202460" y="2783295"/>
                  </a:lnTo>
                  <a:lnTo>
                    <a:pt x="204353" y="2773495"/>
                  </a:lnTo>
                  <a:lnTo>
                    <a:pt x="206213" y="2763694"/>
                  </a:lnTo>
                  <a:lnTo>
                    <a:pt x="207970" y="2753894"/>
                  </a:lnTo>
                  <a:lnTo>
                    <a:pt x="209682" y="2744094"/>
                  </a:lnTo>
                  <a:lnTo>
                    <a:pt x="211323" y="2734293"/>
                  </a:lnTo>
                  <a:lnTo>
                    <a:pt x="212886" y="2724493"/>
                  </a:lnTo>
                  <a:lnTo>
                    <a:pt x="214412" y="2714693"/>
                  </a:lnTo>
                  <a:lnTo>
                    <a:pt x="215828" y="2704892"/>
                  </a:lnTo>
                  <a:lnTo>
                    <a:pt x="217212" y="2695092"/>
                  </a:lnTo>
                  <a:lnTo>
                    <a:pt x="218510" y="2685292"/>
                  </a:lnTo>
                  <a:lnTo>
                    <a:pt x="219750" y="2675491"/>
                  </a:lnTo>
                  <a:lnTo>
                    <a:pt x="220936" y="2665691"/>
                  </a:lnTo>
                  <a:lnTo>
                    <a:pt x="222033" y="2655891"/>
                  </a:lnTo>
                  <a:lnTo>
                    <a:pt x="223099" y="2646090"/>
                  </a:lnTo>
                  <a:lnTo>
                    <a:pt x="224066" y="2636290"/>
                  </a:lnTo>
                  <a:lnTo>
                    <a:pt x="224994" y="2626490"/>
                  </a:lnTo>
                  <a:lnTo>
                    <a:pt x="225855" y="2616689"/>
                  </a:lnTo>
                  <a:lnTo>
                    <a:pt x="226647" y="2606889"/>
                  </a:lnTo>
                  <a:lnTo>
                    <a:pt x="227404" y="2597089"/>
                  </a:lnTo>
                  <a:lnTo>
                    <a:pt x="228064" y="2587288"/>
                  </a:lnTo>
                  <a:lnTo>
                    <a:pt x="228696" y="2577488"/>
                  </a:lnTo>
                  <a:lnTo>
                    <a:pt x="229251" y="2567688"/>
                  </a:lnTo>
                  <a:lnTo>
                    <a:pt x="229755" y="2557887"/>
                  </a:lnTo>
                  <a:lnTo>
                    <a:pt x="230212" y="2548087"/>
                  </a:lnTo>
                  <a:lnTo>
                    <a:pt x="230594" y="2538286"/>
                  </a:lnTo>
                  <a:lnTo>
                    <a:pt x="230949" y="2528486"/>
                  </a:lnTo>
                  <a:lnTo>
                    <a:pt x="231218" y="2518686"/>
                  </a:lnTo>
                  <a:lnTo>
                    <a:pt x="231455" y="2508885"/>
                  </a:lnTo>
                  <a:lnTo>
                    <a:pt x="231633" y="2499085"/>
                  </a:lnTo>
                  <a:lnTo>
                    <a:pt x="231756" y="2489285"/>
                  </a:lnTo>
                  <a:lnTo>
                    <a:pt x="231846" y="2479484"/>
                  </a:lnTo>
                  <a:lnTo>
                    <a:pt x="231858" y="2469684"/>
                  </a:lnTo>
                  <a:lnTo>
                    <a:pt x="231846" y="2459884"/>
                  </a:lnTo>
                  <a:lnTo>
                    <a:pt x="231768" y="2450083"/>
                  </a:lnTo>
                  <a:lnTo>
                    <a:pt x="231650" y="2440283"/>
                  </a:lnTo>
                  <a:lnTo>
                    <a:pt x="231491" y="2430483"/>
                  </a:lnTo>
                  <a:lnTo>
                    <a:pt x="231270" y="2420682"/>
                  </a:lnTo>
                  <a:lnTo>
                    <a:pt x="231028" y="2410882"/>
                  </a:lnTo>
                  <a:lnTo>
                    <a:pt x="230713" y="2401082"/>
                  </a:lnTo>
                  <a:lnTo>
                    <a:pt x="230373" y="2391281"/>
                  </a:lnTo>
                  <a:lnTo>
                    <a:pt x="229984" y="2381481"/>
                  </a:lnTo>
                  <a:lnTo>
                    <a:pt x="229550" y="2371681"/>
                  </a:lnTo>
                  <a:lnTo>
                    <a:pt x="229088" y="2361880"/>
                  </a:lnTo>
                  <a:lnTo>
                    <a:pt x="228563" y="2352080"/>
                  </a:lnTo>
                  <a:lnTo>
                    <a:pt x="228017" y="2342280"/>
                  </a:lnTo>
                  <a:lnTo>
                    <a:pt x="227417" y="2332479"/>
                  </a:lnTo>
                  <a:lnTo>
                    <a:pt x="226784" y="2322679"/>
                  </a:lnTo>
                  <a:lnTo>
                    <a:pt x="226117" y="2312879"/>
                  </a:lnTo>
                  <a:lnTo>
                    <a:pt x="225400" y="2303078"/>
                  </a:lnTo>
                  <a:lnTo>
                    <a:pt x="224664" y="2293278"/>
                  </a:lnTo>
                  <a:lnTo>
                    <a:pt x="223869" y="2283478"/>
                  </a:lnTo>
                  <a:lnTo>
                    <a:pt x="223053" y="2273677"/>
                  </a:lnTo>
                  <a:lnTo>
                    <a:pt x="222196" y="2263877"/>
                  </a:lnTo>
                  <a:lnTo>
                    <a:pt x="221302" y="2254077"/>
                  </a:lnTo>
                  <a:lnTo>
                    <a:pt x="220385" y="2244276"/>
                  </a:lnTo>
                  <a:lnTo>
                    <a:pt x="219417" y="2234476"/>
                  </a:lnTo>
                  <a:lnTo>
                    <a:pt x="218432" y="2224676"/>
                  </a:lnTo>
                  <a:lnTo>
                    <a:pt x="217401" y="2214875"/>
                  </a:lnTo>
                  <a:lnTo>
                    <a:pt x="216345" y="2205075"/>
                  </a:lnTo>
                  <a:lnTo>
                    <a:pt x="215259" y="2195275"/>
                  </a:lnTo>
                  <a:lnTo>
                    <a:pt x="214135" y="2185474"/>
                  </a:lnTo>
                  <a:lnTo>
                    <a:pt x="212995" y="2175674"/>
                  </a:lnTo>
                  <a:lnTo>
                    <a:pt x="211807" y="2165874"/>
                  </a:lnTo>
                  <a:lnTo>
                    <a:pt x="210603" y="2156073"/>
                  </a:lnTo>
                  <a:lnTo>
                    <a:pt x="209366" y="2146273"/>
                  </a:lnTo>
                  <a:lnTo>
                    <a:pt x="208101" y="2136473"/>
                  </a:lnTo>
                  <a:lnTo>
                    <a:pt x="206817" y="2126672"/>
                  </a:lnTo>
                  <a:lnTo>
                    <a:pt x="205494" y="2116872"/>
                  </a:lnTo>
                  <a:lnTo>
                    <a:pt x="204159" y="2107072"/>
                  </a:lnTo>
                  <a:lnTo>
                    <a:pt x="202788" y="2097271"/>
                  </a:lnTo>
                  <a:lnTo>
                    <a:pt x="201400" y="2087471"/>
                  </a:lnTo>
                  <a:lnTo>
                    <a:pt x="199990" y="2077671"/>
                  </a:lnTo>
                  <a:lnTo>
                    <a:pt x="198553" y="2067870"/>
                  </a:lnTo>
                  <a:lnTo>
                    <a:pt x="197106" y="2058070"/>
                  </a:lnTo>
                  <a:lnTo>
                    <a:pt x="195625" y="2048270"/>
                  </a:lnTo>
                  <a:lnTo>
                    <a:pt x="194134" y="2038469"/>
                  </a:lnTo>
                  <a:lnTo>
                    <a:pt x="192622" y="2028669"/>
                  </a:lnTo>
                  <a:lnTo>
                    <a:pt x="191093" y="2018869"/>
                  </a:lnTo>
                  <a:lnTo>
                    <a:pt x="189552" y="2009068"/>
                  </a:lnTo>
                  <a:lnTo>
                    <a:pt x="187991" y="1999268"/>
                  </a:lnTo>
                  <a:lnTo>
                    <a:pt x="186422" y="1989468"/>
                  </a:lnTo>
                  <a:lnTo>
                    <a:pt x="184836" y="1979667"/>
                  </a:lnTo>
                  <a:lnTo>
                    <a:pt x="183242" y="1969867"/>
                  </a:lnTo>
                  <a:lnTo>
                    <a:pt x="181638" y="1960067"/>
                  </a:lnTo>
                  <a:lnTo>
                    <a:pt x="180024" y="1950266"/>
                  </a:lnTo>
                  <a:lnTo>
                    <a:pt x="178406" y="1940466"/>
                  </a:lnTo>
                  <a:lnTo>
                    <a:pt x="176779" y="1930666"/>
                  </a:lnTo>
                  <a:lnTo>
                    <a:pt x="175151" y="1920865"/>
                  </a:lnTo>
                  <a:lnTo>
                    <a:pt x="173519" y="1911065"/>
                  </a:lnTo>
                  <a:lnTo>
                    <a:pt x="171887" y="1901265"/>
                  </a:lnTo>
                  <a:lnTo>
                    <a:pt x="170255" y="1891464"/>
                  </a:lnTo>
                  <a:lnTo>
                    <a:pt x="168626" y="1881664"/>
                  </a:lnTo>
                  <a:lnTo>
                    <a:pt x="166999" y="1871864"/>
                  </a:lnTo>
                  <a:lnTo>
                    <a:pt x="165380" y="1862063"/>
                  </a:lnTo>
                  <a:lnTo>
                    <a:pt x="163767" y="1852263"/>
                  </a:lnTo>
                  <a:lnTo>
                    <a:pt x="162163" y="1842463"/>
                  </a:lnTo>
                  <a:lnTo>
                    <a:pt x="160572" y="1832662"/>
                  </a:lnTo>
                  <a:lnTo>
                    <a:pt x="158987" y="1822862"/>
                  </a:lnTo>
                  <a:lnTo>
                    <a:pt x="157426" y="1813062"/>
                  </a:lnTo>
                  <a:lnTo>
                    <a:pt x="155874" y="1803261"/>
                  </a:lnTo>
                  <a:lnTo>
                    <a:pt x="154344" y="1793461"/>
                  </a:lnTo>
                  <a:lnTo>
                    <a:pt x="152834" y="1783661"/>
                  </a:lnTo>
                  <a:lnTo>
                    <a:pt x="151340" y="1773860"/>
                  </a:lnTo>
                  <a:lnTo>
                    <a:pt x="149881" y="1764060"/>
                  </a:lnTo>
                  <a:lnTo>
                    <a:pt x="148434" y="1754260"/>
                  </a:lnTo>
                  <a:lnTo>
                    <a:pt x="147029" y="1744459"/>
                  </a:lnTo>
                  <a:lnTo>
                    <a:pt x="145644" y="1734659"/>
                  </a:lnTo>
                  <a:lnTo>
                    <a:pt x="144292" y="1724859"/>
                  </a:lnTo>
                  <a:lnTo>
                    <a:pt x="142980" y="1715058"/>
                  </a:lnTo>
                  <a:lnTo>
                    <a:pt x="141686" y="1705258"/>
                  </a:lnTo>
                  <a:lnTo>
                    <a:pt x="140454" y="1695458"/>
                  </a:lnTo>
                  <a:lnTo>
                    <a:pt x="139241" y="1685657"/>
                  </a:lnTo>
                  <a:lnTo>
                    <a:pt x="138081" y="1675857"/>
                  </a:lnTo>
                  <a:lnTo>
                    <a:pt x="136961" y="1666057"/>
                  </a:lnTo>
                  <a:lnTo>
                    <a:pt x="135876" y="1656256"/>
                  </a:lnTo>
                  <a:lnTo>
                    <a:pt x="134856" y="1646456"/>
                  </a:lnTo>
                  <a:lnTo>
                    <a:pt x="133859" y="1636656"/>
                  </a:lnTo>
                  <a:lnTo>
                    <a:pt x="132940" y="1626855"/>
                  </a:lnTo>
                  <a:lnTo>
                    <a:pt x="132054" y="1617055"/>
                  </a:lnTo>
                  <a:lnTo>
                    <a:pt x="131225" y="1607255"/>
                  </a:lnTo>
                  <a:lnTo>
                    <a:pt x="130458" y="1597454"/>
                  </a:lnTo>
                  <a:lnTo>
                    <a:pt x="129724" y="1587654"/>
                  </a:lnTo>
                  <a:lnTo>
                    <a:pt x="129083" y="1577854"/>
                  </a:lnTo>
                  <a:lnTo>
                    <a:pt x="128471" y="1568053"/>
                  </a:lnTo>
                  <a:lnTo>
                    <a:pt x="127939" y="1558253"/>
                  </a:lnTo>
                  <a:lnTo>
                    <a:pt x="127461" y="1548453"/>
                  </a:lnTo>
                  <a:lnTo>
                    <a:pt x="127036" y="1538652"/>
                  </a:lnTo>
                  <a:lnTo>
                    <a:pt x="126698" y="1528852"/>
                  </a:lnTo>
                  <a:lnTo>
                    <a:pt x="126391" y="1519052"/>
                  </a:lnTo>
                  <a:lnTo>
                    <a:pt x="126189" y="1509251"/>
                  </a:lnTo>
                  <a:lnTo>
                    <a:pt x="126029" y="1499451"/>
                  </a:lnTo>
                  <a:lnTo>
                    <a:pt x="125942" y="1489651"/>
                  </a:lnTo>
                  <a:lnTo>
                    <a:pt x="125932" y="1479850"/>
                  </a:lnTo>
                  <a:lnTo>
                    <a:pt x="125963" y="1470050"/>
                  </a:lnTo>
                  <a:lnTo>
                    <a:pt x="126105" y="1460250"/>
                  </a:lnTo>
                  <a:lnTo>
                    <a:pt x="126281" y="1450449"/>
                  </a:lnTo>
                  <a:lnTo>
                    <a:pt x="126553" y="1440649"/>
                  </a:lnTo>
                  <a:lnTo>
                    <a:pt x="126884" y="1430849"/>
                  </a:lnTo>
                  <a:lnTo>
                    <a:pt x="127277" y="1421048"/>
                  </a:lnTo>
                  <a:lnTo>
                    <a:pt x="127764" y="1411248"/>
                  </a:lnTo>
                  <a:lnTo>
                    <a:pt x="128286" y="1401448"/>
                  </a:lnTo>
                  <a:lnTo>
                    <a:pt x="128921" y="1391647"/>
                  </a:lnTo>
                  <a:lnTo>
                    <a:pt x="129599" y="1381847"/>
                  </a:lnTo>
                  <a:lnTo>
                    <a:pt x="130355" y="1372047"/>
                  </a:lnTo>
                  <a:lnTo>
                    <a:pt x="131186" y="1362246"/>
                  </a:lnTo>
                  <a:lnTo>
                    <a:pt x="132061" y="1352446"/>
                  </a:lnTo>
                  <a:lnTo>
                    <a:pt x="133044" y="1342646"/>
                  </a:lnTo>
                  <a:lnTo>
                    <a:pt x="134060" y="1332845"/>
                  </a:lnTo>
                  <a:lnTo>
                    <a:pt x="135169" y="1323045"/>
                  </a:lnTo>
                  <a:lnTo>
                    <a:pt x="136331" y="1313245"/>
                  </a:lnTo>
                  <a:lnTo>
                    <a:pt x="137553" y="1303444"/>
                  </a:lnTo>
                  <a:lnTo>
                    <a:pt x="138858" y="1293644"/>
                  </a:lnTo>
                  <a:lnTo>
                    <a:pt x="140194" y="1283844"/>
                  </a:lnTo>
                  <a:lnTo>
                    <a:pt x="141631" y="1274043"/>
                  </a:lnTo>
                  <a:lnTo>
                    <a:pt x="143102" y="1264243"/>
                  </a:lnTo>
                  <a:lnTo>
                    <a:pt x="144641" y="1254442"/>
                  </a:lnTo>
                  <a:lnTo>
                    <a:pt x="146241" y="1244642"/>
                  </a:lnTo>
                  <a:lnTo>
                    <a:pt x="147878" y="1234842"/>
                  </a:lnTo>
                  <a:lnTo>
                    <a:pt x="149599" y="1225041"/>
                  </a:lnTo>
                  <a:lnTo>
                    <a:pt x="151345" y="1215241"/>
                  </a:lnTo>
                  <a:lnTo>
                    <a:pt x="153164" y="1205441"/>
                  </a:lnTo>
                  <a:lnTo>
                    <a:pt x="155021" y="1195640"/>
                  </a:lnTo>
                  <a:lnTo>
                    <a:pt x="156923" y="1185840"/>
                  </a:lnTo>
                  <a:lnTo>
                    <a:pt x="158882" y="1176040"/>
                  </a:lnTo>
                  <a:lnTo>
                    <a:pt x="160863" y="1166239"/>
                  </a:lnTo>
                  <a:lnTo>
                    <a:pt x="162913" y="1156439"/>
                  </a:lnTo>
                  <a:lnTo>
                    <a:pt x="164984" y="1146639"/>
                  </a:lnTo>
                  <a:lnTo>
                    <a:pt x="167099" y="1136838"/>
                  </a:lnTo>
                  <a:lnTo>
                    <a:pt x="169250" y="1127038"/>
                  </a:lnTo>
                  <a:lnTo>
                    <a:pt x="171424" y="1117238"/>
                  </a:lnTo>
                  <a:lnTo>
                    <a:pt x="173645" y="1107437"/>
                  </a:lnTo>
                  <a:lnTo>
                    <a:pt x="175880" y="1097637"/>
                  </a:lnTo>
                  <a:lnTo>
                    <a:pt x="178153" y="1087837"/>
                  </a:lnTo>
                  <a:lnTo>
                    <a:pt x="180444" y="1078036"/>
                  </a:lnTo>
                  <a:lnTo>
                    <a:pt x="182758" y="1068236"/>
                  </a:lnTo>
                  <a:lnTo>
                    <a:pt x="185095" y="1058436"/>
                  </a:lnTo>
                  <a:lnTo>
                    <a:pt x="187442" y="1048635"/>
                  </a:lnTo>
                  <a:lnTo>
                    <a:pt x="189815" y="1038835"/>
                  </a:lnTo>
                  <a:lnTo>
                    <a:pt x="192194" y="1029035"/>
                  </a:lnTo>
                  <a:lnTo>
                    <a:pt x="194587" y="1019234"/>
                  </a:lnTo>
                  <a:lnTo>
                    <a:pt x="196989" y="1009434"/>
                  </a:lnTo>
                  <a:lnTo>
                    <a:pt x="199396" y="999634"/>
                  </a:lnTo>
                  <a:lnTo>
                    <a:pt x="201809" y="989833"/>
                  </a:lnTo>
                  <a:lnTo>
                    <a:pt x="204224" y="980033"/>
                  </a:lnTo>
                  <a:lnTo>
                    <a:pt x="206640" y="970233"/>
                  </a:lnTo>
                  <a:lnTo>
                    <a:pt x="209054" y="960432"/>
                  </a:lnTo>
                  <a:lnTo>
                    <a:pt x="211466" y="950632"/>
                  </a:lnTo>
                  <a:lnTo>
                    <a:pt x="213870" y="940832"/>
                  </a:lnTo>
                  <a:lnTo>
                    <a:pt x="216271" y="931031"/>
                  </a:lnTo>
                  <a:lnTo>
                    <a:pt x="218656" y="921231"/>
                  </a:lnTo>
                  <a:lnTo>
                    <a:pt x="221035" y="911431"/>
                  </a:lnTo>
                  <a:lnTo>
                    <a:pt x="223399" y="901630"/>
                  </a:lnTo>
                  <a:lnTo>
                    <a:pt x="225748" y="891830"/>
                  </a:lnTo>
                  <a:lnTo>
                    <a:pt x="228086" y="882030"/>
                  </a:lnTo>
                  <a:lnTo>
                    <a:pt x="230397" y="872229"/>
                  </a:lnTo>
                  <a:lnTo>
                    <a:pt x="232700" y="862429"/>
                  </a:lnTo>
                  <a:lnTo>
                    <a:pt x="234971" y="852629"/>
                  </a:lnTo>
                  <a:lnTo>
                    <a:pt x="237225" y="842828"/>
                  </a:lnTo>
                  <a:lnTo>
                    <a:pt x="239457" y="833028"/>
                  </a:lnTo>
                  <a:lnTo>
                    <a:pt x="241658" y="823228"/>
                  </a:lnTo>
                  <a:lnTo>
                    <a:pt x="243846" y="813427"/>
                  </a:lnTo>
                  <a:lnTo>
                    <a:pt x="245988" y="803627"/>
                  </a:lnTo>
                  <a:lnTo>
                    <a:pt x="248115" y="793827"/>
                  </a:lnTo>
                  <a:lnTo>
                    <a:pt x="250206" y="784026"/>
                  </a:lnTo>
                  <a:lnTo>
                    <a:pt x="252268" y="774226"/>
                  </a:lnTo>
                  <a:lnTo>
                    <a:pt x="254305" y="764426"/>
                  </a:lnTo>
                  <a:lnTo>
                    <a:pt x="256297" y="754625"/>
                  </a:lnTo>
                  <a:lnTo>
                    <a:pt x="258272" y="744825"/>
                  </a:lnTo>
                  <a:lnTo>
                    <a:pt x="260197" y="735025"/>
                  </a:lnTo>
                  <a:lnTo>
                    <a:pt x="262097" y="725224"/>
                  </a:lnTo>
                  <a:lnTo>
                    <a:pt x="263962" y="715424"/>
                  </a:lnTo>
                  <a:lnTo>
                    <a:pt x="265785" y="705624"/>
                  </a:lnTo>
                  <a:lnTo>
                    <a:pt x="267588" y="695823"/>
                  </a:lnTo>
                  <a:lnTo>
                    <a:pt x="269332" y="686023"/>
                  </a:lnTo>
                  <a:lnTo>
                    <a:pt x="271057" y="676223"/>
                  </a:lnTo>
                  <a:lnTo>
                    <a:pt x="272735" y="666422"/>
                  </a:lnTo>
                  <a:lnTo>
                    <a:pt x="274379" y="656622"/>
                  </a:lnTo>
                  <a:lnTo>
                    <a:pt x="275993" y="646822"/>
                  </a:lnTo>
                  <a:lnTo>
                    <a:pt x="277555" y="637021"/>
                  </a:lnTo>
                  <a:lnTo>
                    <a:pt x="279098" y="627221"/>
                  </a:lnTo>
                  <a:lnTo>
                    <a:pt x="280583" y="617421"/>
                  </a:lnTo>
                  <a:lnTo>
                    <a:pt x="282044" y="607620"/>
                  </a:lnTo>
                  <a:lnTo>
                    <a:pt x="283465" y="597820"/>
                  </a:lnTo>
                  <a:lnTo>
                    <a:pt x="284843" y="588020"/>
                  </a:lnTo>
                  <a:lnTo>
                    <a:pt x="286200" y="578219"/>
                  </a:lnTo>
                  <a:lnTo>
                    <a:pt x="287497" y="568419"/>
                  </a:lnTo>
                  <a:lnTo>
                    <a:pt x="288777" y="558619"/>
                  </a:lnTo>
                  <a:lnTo>
                    <a:pt x="290008" y="548818"/>
                  </a:lnTo>
                  <a:lnTo>
                    <a:pt x="291208" y="539018"/>
                  </a:lnTo>
                  <a:lnTo>
                    <a:pt x="292378" y="529218"/>
                  </a:lnTo>
                  <a:lnTo>
                    <a:pt x="293500" y="519417"/>
                  </a:lnTo>
                  <a:lnTo>
                    <a:pt x="294605" y="509617"/>
                  </a:lnTo>
                  <a:lnTo>
                    <a:pt x="295656" y="499817"/>
                  </a:lnTo>
                  <a:lnTo>
                    <a:pt x="296685" y="490016"/>
                  </a:lnTo>
                  <a:lnTo>
                    <a:pt x="297679" y="480216"/>
                  </a:lnTo>
                  <a:lnTo>
                    <a:pt x="298636" y="470416"/>
                  </a:lnTo>
                  <a:lnTo>
                    <a:pt x="299573" y="460615"/>
                  </a:lnTo>
                  <a:lnTo>
                    <a:pt x="300460" y="450815"/>
                  </a:lnTo>
                  <a:lnTo>
                    <a:pt x="301332" y="441015"/>
                  </a:lnTo>
                  <a:lnTo>
                    <a:pt x="302163" y="431214"/>
                  </a:lnTo>
                  <a:lnTo>
                    <a:pt x="302968" y="421414"/>
                  </a:lnTo>
                  <a:lnTo>
                    <a:pt x="303748" y="411614"/>
                  </a:lnTo>
                  <a:lnTo>
                    <a:pt x="304490" y="401813"/>
                  </a:lnTo>
                  <a:lnTo>
                    <a:pt x="305218" y="392013"/>
                  </a:lnTo>
                  <a:lnTo>
                    <a:pt x="305903" y="382213"/>
                  </a:lnTo>
                  <a:lnTo>
                    <a:pt x="306572" y="372412"/>
                  </a:lnTo>
                  <a:lnTo>
                    <a:pt x="307211" y="362612"/>
                  </a:lnTo>
                  <a:lnTo>
                    <a:pt x="307824" y="352812"/>
                  </a:lnTo>
                  <a:lnTo>
                    <a:pt x="308420" y="343011"/>
                  </a:lnTo>
                  <a:lnTo>
                    <a:pt x="308980" y="333211"/>
                  </a:lnTo>
                  <a:lnTo>
                    <a:pt x="309528" y="323411"/>
                  </a:lnTo>
                  <a:lnTo>
                    <a:pt x="310044" y="313610"/>
                  </a:lnTo>
                  <a:lnTo>
                    <a:pt x="310543" y="303810"/>
                  </a:lnTo>
                  <a:lnTo>
                    <a:pt x="311023" y="294010"/>
                  </a:lnTo>
                  <a:lnTo>
                    <a:pt x="311476" y="284209"/>
                  </a:lnTo>
                  <a:lnTo>
                    <a:pt x="311919" y="274409"/>
                  </a:lnTo>
                  <a:lnTo>
                    <a:pt x="312331" y="264609"/>
                  </a:lnTo>
                  <a:lnTo>
                    <a:pt x="312732" y="254808"/>
                  </a:lnTo>
                  <a:lnTo>
                    <a:pt x="313113" y="245008"/>
                  </a:lnTo>
                  <a:lnTo>
                    <a:pt x="313475" y="235208"/>
                  </a:lnTo>
                  <a:lnTo>
                    <a:pt x="313826" y="225407"/>
                  </a:lnTo>
                  <a:lnTo>
                    <a:pt x="314152" y="215607"/>
                  </a:lnTo>
                  <a:lnTo>
                    <a:pt x="314470" y="205807"/>
                  </a:lnTo>
                  <a:lnTo>
                    <a:pt x="314767" y="196006"/>
                  </a:lnTo>
                  <a:lnTo>
                    <a:pt x="315053" y="186206"/>
                  </a:lnTo>
                  <a:lnTo>
                    <a:pt x="315326" y="176406"/>
                  </a:lnTo>
                  <a:lnTo>
                    <a:pt x="315582" y="166605"/>
                  </a:lnTo>
                  <a:lnTo>
                    <a:pt x="315832" y="156805"/>
                  </a:lnTo>
                  <a:lnTo>
                    <a:pt x="316061" y="147005"/>
                  </a:lnTo>
                  <a:lnTo>
                    <a:pt x="316284" y="137204"/>
                  </a:lnTo>
                  <a:lnTo>
                    <a:pt x="316493" y="127404"/>
                  </a:lnTo>
                  <a:lnTo>
                    <a:pt x="316691" y="117604"/>
                  </a:lnTo>
                  <a:lnTo>
                    <a:pt x="316882" y="107803"/>
                  </a:lnTo>
                  <a:lnTo>
                    <a:pt x="317059" y="98003"/>
                  </a:lnTo>
                  <a:lnTo>
                    <a:pt x="317230" y="88203"/>
                  </a:lnTo>
                  <a:lnTo>
                    <a:pt x="317388" y="78402"/>
                  </a:lnTo>
                  <a:lnTo>
                    <a:pt x="317540" y="68602"/>
                  </a:lnTo>
                  <a:lnTo>
                    <a:pt x="317684" y="58802"/>
                  </a:lnTo>
                  <a:lnTo>
                    <a:pt x="317818" y="49001"/>
                  </a:lnTo>
                  <a:lnTo>
                    <a:pt x="317948" y="39201"/>
                  </a:lnTo>
                  <a:lnTo>
                    <a:pt x="318066" y="29401"/>
                  </a:lnTo>
                  <a:lnTo>
                    <a:pt x="318181" y="19600"/>
                  </a:lnTo>
                  <a:lnTo>
                    <a:pt x="318288" y="9800"/>
                  </a:lnTo>
                  <a:lnTo>
                    <a:pt x="318389" y="0"/>
                  </a:lnTo>
                  <a:lnTo>
                    <a:pt x="321322" y="0"/>
                  </a:lnTo>
                  <a:lnTo>
                    <a:pt x="321423" y="9800"/>
                  </a:lnTo>
                  <a:lnTo>
                    <a:pt x="321529" y="19600"/>
                  </a:lnTo>
                  <a:lnTo>
                    <a:pt x="321644" y="29401"/>
                  </a:lnTo>
                  <a:lnTo>
                    <a:pt x="321762" y="39201"/>
                  </a:lnTo>
                  <a:lnTo>
                    <a:pt x="321893" y="49001"/>
                  </a:lnTo>
                  <a:lnTo>
                    <a:pt x="322027" y="58802"/>
                  </a:lnTo>
                  <a:lnTo>
                    <a:pt x="322170" y="68602"/>
                  </a:lnTo>
                  <a:lnTo>
                    <a:pt x="322322" y="78402"/>
                  </a:lnTo>
                  <a:lnTo>
                    <a:pt x="322480" y="88203"/>
                  </a:lnTo>
                  <a:lnTo>
                    <a:pt x="322652" y="98003"/>
                  </a:lnTo>
                  <a:lnTo>
                    <a:pt x="322828" y="107803"/>
                  </a:lnTo>
                  <a:lnTo>
                    <a:pt x="323019" y="117604"/>
                  </a:lnTo>
                  <a:lnTo>
                    <a:pt x="323217" y="127404"/>
                  </a:lnTo>
                  <a:lnTo>
                    <a:pt x="323427" y="137204"/>
                  </a:lnTo>
                  <a:lnTo>
                    <a:pt x="323650" y="147005"/>
                  </a:lnTo>
                  <a:lnTo>
                    <a:pt x="323879" y="156805"/>
                  </a:lnTo>
                  <a:lnTo>
                    <a:pt x="324128" y="166605"/>
                  </a:lnTo>
                  <a:lnTo>
                    <a:pt x="324384" y="176406"/>
                  </a:lnTo>
                  <a:lnTo>
                    <a:pt x="324657" y="186206"/>
                  </a:lnTo>
                  <a:lnTo>
                    <a:pt x="324943" y="196006"/>
                  </a:lnTo>
                  <a:lnTo>
                    <a:pt x="325240" y="205807"/>
                  </a:lnTo>
                  <a:lnTo>
                    <a:pt x="325559" y="215607"/>
                  </a:lnTo>
                  <a:lnTo>
                    <a:pt x="325885" y="225407"/>
                  </a:lnTo>
                  <a:lnTo>
                    <a:pt x="326236" y="235208"/>
                  </a:lnTo>
                  <a:lnTo>
                    <a:pt x="326598" y="245008"/>
                  </a:lnTo>
                  <a:lnTo>
                    <a:pt x="326978" y="254808"/>
                  </a:lnTo>
                  <a:lnTo>
                    <a:pt x="327379" y="264609"/>
                  </a:lnTo>
                  <a:lnTo>
                    <a:pt x="327791" y="274409"/>
                  </a:lnTo>
                  <a:lnTo>
                    <a:pt x="328234" y="284209"/>
                  </a:lnTo>
                  <a:lnTo>
                    <a:pt x="328687" y="294010"/>
                  </a:lnTo>
                  <a:lnTo>
                    <a:pt x="329167" y="303810"/>
                  </a:lnTo>
                  <a:lnTo>
                    <a:pt x="329666" y="313610"/>
                  </a:lnTo>
                  <a:lnTo>
                    <a:pt x="330183" y="323411"/>
                  </a:lnTo>
                  <a:lnTo>
                    <a:pt x="330731" y="333211"/>
                  </a:lnTo>
                  <a:lnTo>
                    <a:pt x="331290" y="343011"/>
                  </a:lnTo>
                  <a:lnTo>
                    <a:pt x="331887" y="352812"/>
                  </a:lnTo>
                  <a:lnTo>
                    <a:pt x="332499" y="362612"/>
                  </a:lnTo>
                  <a:lnTo>
                    <a:pt x="333139" y="372412"/>
                  </a:lnTo>
                  <a:lnTo>
                    <a:pt x="333808" y="382213"/>
                  </a:lnTo>
                  <a:lnTo>
                    <a:pt x="334492" y="392013"/>
                  </a:lnTo>
                  <a:lnTo>
                    <a:pt x="335220" y="401813"/>
                  </a:lnTo>
                  <a:lnTo>
                    <a:pt x="335962" y="411614"/>
                  </a:lnTo>
                  <a:lnTo>
                    <a:pt x="336742" y="421414"/>
                  </a:lnTo>
                  <a:lnTo>
                    <a:pt x="337548" y="431214"/>
                  </a:lnTo>
                  <a:lnTo>
                    <a:pt x="338378" y="441015"/>
                  </a:lnTo>
                  <a:lnTo>
                    <a:pt x="339250" y="450815"/>
                  </a:lnTo>
                  <a:lnTo>
                    <a:pt x="340137" y="460615"/>
                  </a:lnTo>
                  <a:lnTo>
                    <a:pt x="341075" y="470416"/>
                  </a:lnTo>
                  <a:lnTo>
                    <a:pt x="342032" y="480216"/>
                  </a:lnTo>
                  <a:lnTo>
                    <a:pt x="343025" y="490016"/>
                  </a:lnTo>
                  <a:lnTo>
                    <a:pt x="344055" y="499817"/>
                  </a:lnTo>
                  <a:lnTo>
                    <a:pt x="345106" y="509617"/>
                  </a:lnTo>
                  <a:lnTo>
                    <a:pt x="346211" y="519417"/>
                  </a:lnTo>
                  <a:lnTo>
                    <a:pt x="347333" y="529218"/>
                  </a:lnTo>
                  <a:lnTo>
                    <a:pt x="348502" y="539018"/>
                  </a:lnTo>
                  <a:lnTo>
                    <a:pt x="349702" y="548818"/>
                  </a:lnTo>
                  <a:lnTo>
                    <a:pt x="350934" y="558619"/>
                  </a:lnTo>
                  <a:lnTo>
                    <a:pt x="352213" y="568419"/>
                  </a:lnTo>
                  <a:lnTo>
                    <a:pt x="353510" y="578219"/>
                  </a:lnTo>
                  <a:lnTo>
                    <a:pt x="354867" y="588020"/>
                  </a:lnTo>
                  <a:lnTo>
                    <a:pt x="356246" y="597820"/>
                  </a:lnTo>
                  <a:lnTo>
                    <a:pt x="357667" y="607620"/>
                  </a:lnTo>
                  <a:lnTo>
                    <a:pt x="359128" y="617421"/>
                  </a:lnTo>
                  <a:lnTo>
                    <a:pt x="360613" y="627221"/>
                  </a:lnTo>
                  <a:lnTo>
                    <a:pt x="362156" y="637021"/>
                  </a:lnTo>
                  <a:lnTo>
                    <a:pt x="363718" y="646822"/>
                  </a:lnTo>
                  <a:lnTo>
                    <a:pt x="365331" y="656622"/>
                  </a:lnTo>
                  <a:lnTo>
                    <a:pt x="366975" y="666422"/>
                  </a:lnTo>
                  <a:lnTo>
                    <a:pt x="368653" y="676223"/>
                  </a:lnTo>
                  <a:lnTo>
                    <a:pt x="370379" y="686023"/>
                  </a:lnTo>
                  <a:lnTo>
                    <a:pt x="372122" y="695823"/>
                  </a:lnTo>
                  <a:lnTo>
                    <a:pt x="373925" y="705624"/>
                  </a:lnTo>
                  <a:lnTo>
                    <a:pt x="375749" y="715424"/>
                  </a:lnTo>
                  <a:lnTo>
                    <a:pt x="377613" y="725224"/>
                  </a:lnTo>
                  <a:lnTo>
                    <a:pt x="379514" y="735025"/>
                  </a:lnTo>
                  <a:lnTo>
                    <a:pt x="381438" y="744825"/>
                  </a:lnTo>
                  <a:lnTo>
                    <a:pt x="383414" y="754625"/>
                  </a:lnTo>
                  <a:lnTo>
                    <a:pt x="385405" y="764426"/>
                  </a:lnTo>
                  <a:lnTo>
                    <a:pt x="387443" y="774226"/>
                  </a:lnTo>
                  <a:lnTo>
                    <a:pt x="389505" y="784026"/>
                  </a:lnTo>
                  <a:lnTo>
                    <a:pt x="391595" y="793827"/>
                  </a:lnTo>
                  <a:lnTo>
                    <a:pt x="393723" y="803627"/>
                  </a:lnTo>
                  <a:lnTo>
                    <a:pt x="395865" y="813427"/>
                  </a:lnTo>
                  <a:lnTo>
                    <a:pt x="398053" y="823228"/>
                  </a:lnTo>
                  <a:lnTo>
                    <a:pt x="400254" y="833028"/>
                  </a:lnTo>
                  <a:lnTo>
                    <a:pt x="402485" y="842828"/>
                  </a:lnTo>
                  <a:lnTo>
                    <a:pt x="404740" y="852629"/>
                  </a:lnTo>
                  <a:lnTo>
                    <a:pt x="407011" y="862429"/>
                  </a:lnTo>
                  <a:lnTo>
                    <a:pt x="409313" y="872229"/>
                  </a:lnTo>
                  <a:lnTo>
                    <a:pt x="411624" y="882030"/>
                  </a:lnTo>
                  <a:lnTo>
                    <a:pt x="413962" y="891830"/>
                  </a:lnTo>
                  <a:lnTo>
                    <a:pt x="416311" y="901630"/>
                  </a:lnTo>
                  <a:lnTo>
                    <a:pt x="418675" y="911431"/>
                  </a:lnTo>
                  <a:lnTo>
                    <a:pt x="421054" y="921231"/>
                  </a:lnTo>
                  <a:lnTo>
                    <a:pt x="423439" y="931031"/>
                  </a:lnTo>
                  <a:lnTo>
                    <a:pt x="425841" y="940832"/>
                  </a:lnTo>
                  <a:lnTo>
                    <a:pt x="428245" y="950632"/>
                  </a:lnTo>
                  <a:lnTo>
                    <a:pt x="430656" y="960432"/>
                  </a:lnTo>
                  <a:lnTo>
                    <a:pt x="433070" y="970233"/>
                  </a:lnTo>
                  <a:lnTo>
                    <a:pt x="435486" y="980033"/>
                  </a:lnTo>
                  <a:lnTo>
                    <a:pt x="437901" y="989833"/>
                  </a:lnTo>
                  <a:lnTo>
                    <a:pt x="440315" y="999634"/>
                  </a:lnTo>
                  <a:lnTo>
                    <a:pt x="442722" y="1009434"/>
                  </a:lnTo>
                  <a:lnTo>
                    <a:pt x="445123" y="1019234"/>
                  </a:lnTo>
                  <a:lnTo>
                    <a:pt x="447516" y="1029035"/>
                  </a:lnTo>
                  <a:lnTo>
                    <a:pt x="449896" y="1038835"/>
                  </a:lnTo>
                  <a:lnTo>
                    <a:pt x="452269" y="1048635"/>
                  </a:lnTo>
                  <a:lnTo>
                    <a:pt x="454615" y="1058436"/>
                  </a:lnTo>
                  <a:lnTo>
                    <a:pt x="456953" y="1068236"/>
                  </a:lnTo>
                  <a:lnTo>
                    <a:pt x="459266" y="1078036"/>
                  </a:lnTo>
                  <a:lnTo>
                    <a:pt x="461557" y="1087837"/>
                  </a:lnTo>
                  <a:lnTo>
                    <a:pt x="463831" y="1097637"/>
                  </a:lnTo>
                  <a:lnTo>
                    <a:pt x="466066" y="1107437"/>
                  </a:lnTo>
                  <a:lnTo>
                    <a:pt x="468286" y="1117238"/>
                  </a:lnTo>
                  <a:lnTo>
                    <a:pt x="470461" y="1127038"/>
                  </a:lnTo>
                  <a:lnTo>
                    <a:pt x="472611" y="1136838"/>
                  </a:lnTo>
                  <a:lnTo>
                    <a:pt x="474727" y="1146639"/>
                  </a:lnTo>
                  <a:lnTo>
                    <a:pt x="476797" y="1156439"/>
                  </a:lnTo>
                  <a:lnTo>
                    <a:pt x="478848" y="1166239"/>
                  </a:lnTo>
                  <a:lnTo>
                    <a:pt x="480828" y="1176040"/>
                  </a:lnTo>
                  <a:lnTo>
                    <a:pt x="482788" y="1185840"/>
                  </a:lnTo>
                  <a:lnTo>
                    <a:pt x="484689" y="1195640"/>
                  </a:lnTo>
                  <a:lnTo>
                    <a:pt x="486546" y="1205441"/>
                  </a:lnTo>
                  <a:lnTo>
                    <a:pt x="488365" y="1215241"/>
                  </a:lnTo>
                  <a:lnTo>
                    <a:pt x="490111" y="1225041"/>
                  </a:lnTo>
                  <a:lnTo>
                    <a:pt x="491832" y="1234842"/>
                  </a:lnTo>
                  <a:lnTo>
                    <a:pt x="493470" y="1244642"/>
                  </a:lnTo>
                  <a:lnTo>
                    <a:pt x="495069" y="1254442"/>
                  </a:lnTo>
                  <a:lnTo>
                    <a:pt x="496609" y="1264243"/>
                  </a:lnTo>
                  <a:lnTo>
                    <a:pt x="498080" y="1274043"/>
                  </a:lnTo>
                  <a:lnTo>
                    <a:pt x="499517" y="1283844"/>
                  </a:lnTo>
                  <a:lnTo>
                    <a:pt x="500853" y="1293644"/>
                  </a:lnTo>
                  <a:lnTo>
                    <a:pt x="502158" y="1303444"/>
                  </a:lnTo>
                  <a:lnTo>
                    <a:pt x="503379" y="1313245"/>
                  </a:lnTo>
                  <a:lnTo>
                    <a:pt x="504542" y="1323045"/>
                  </a:lnTo>
                  <a:lnTo>
                    <a:pt x="505651" y="1332845"/>
                  </a:lnTo>
                  <a:lnTo>
                    <a:pt x="506666" y="1342646"/>
                  </a:lnTo>
                  <a:lnTo>
                    <a:pt x="507649" y="1352446"/>
                  </a:lnTo>
                  <a:lnTo>
                    <a:pt x="508525" y="1362246"/>
                  </a:lnTo>
                  <a:lnTo>
                    <a:pt x="509356" y="1372047"/>
                  </a:lnTo>
                  <a:lnTo>
                    <a:pt x="510112" y="1381847"/>
                  </a:lnTo>
                  <a:lnTo>
                    <a:pt x="510789" y="1391647"/>
                  </a:lnTo>
                  <a:lnTo>
                    <a:pt x="511425" y="1401448"/>
                  </a:lnTo>
                  <a:lnTo>
                    <a:pt x="511946" y="1411248"/>
                  </a:lnTo>
                  <a:lnTo>
                    <a:pt x="512434" y="1421048"/>
                  </a:lnTo>
                  <a:lnTo>
                    <a:pt x="512826" y="1430849"/>
                  </a:lnTo>
                  <a:lnTo>
                    <a:pt x="513158" y="1440649"/>
                  </a:lnTo>
                  <a:lnTo>
                    <a:pt x="513429" y="1450449"/>
                  </a:lnTo>
                  <a:lnTo>
                    <a:pt x="513605" y="1460250"/>
                  </a:lnTo>
                  <a:lnTo>
                    <a:pt x="513747" y="1470050"/>
                  </a:lnTo>
                  <a:lnTo>
                    <a:pt x="513779" y="1479850"/>
                  </a:lnTo>
                  <a:lnTo>
                    <a:pt x="513768" y="1489651"/>
                  </a:lnTo>
                  <a:lnTo>
                    <a:pt x="513682" y="1499451"/>
                  </a:lnTo>
                  <a:lnTo>
                    <a:pt x="513521" y="1509251"/>
                  </a:lnTo>
                  <a:lnTo>
                    <a:pt x="513319" y="1519052"/>
                  </a:lnTo>
                  <a:lnTo>
                    <a:pt x="513013" y="1528852"/>
                  </a:lnTo>
                  <a:lnTo>
                    <a:pt x="512675" y="1538652"/>
                  </a:lnTo>
                  <a:lnTo>
                    <a:pt x="512249" y="1548453"/>
                  </a:lnTo>
                  <a:lnTo>
                    <a:pt x="511772" y="1558253"/>
                  </a:lnTo>
                  <a:lnTo>
                    <a:pt x="511240" y="1568053"/>
                  </a:lnTo>
                  <a:lnTo>
                    <a:pt x="510628" y="1577854"/>
                  </a:lnTo>
                  <a:lnTo>
                    <a:pt x="509987" y="1587654"/>
                  </a:lnTo>
                  <a:lnTo>
                    <a:pt x="509252" y="1597454"/>
                  </a:lnTo>
                  <a:lnTo>
                    <a:pt x="508486" y="1607255"/>
                  </a:lnTo>
                  <a:lnTo>
                    <a:pt x="507656" y="1617055"/>
                  </a:lnTo>
                  <a:lnTo>
                    <a:pt x="506771" y="1626855"/>
                  </a:lnTo>
                  <a:lnTo>
                    <a:pt x="505852" y="1636656"/>
                  </a:lnTo>
                  <a:lnTo>
                    <a:pt x="504855" y="1646456"/>
                  </a:lnTo>
                  <a:lnTo>
                    <a:pt x="503835" y="1656256"/>
                  </a:lnTo>
                  <a:lnTo>
                    <a:pt x="502750" y="1666057"/>
                  </a:lnTo>
                  <a:lnTo>
                    <a:pt x="501629" y="1675857"/>
                  </a:lnTo>
                  <a:lnTo>
                    <a:pt x="500469" y="1685657"/>
                  </a:lnTo>
                  <a:lnTo>
                    <a:pt x="499257" y="1695458"/>
                  </a:lnTo>
                  <a:lnTo>
                    <a:pt x="498025" y="1705258"/>
                  </a:lnTo>
                  <a:lnTo>
                    <a:pt x="496731" y="1715058"/>
                  </a:lnTo>
                  <a:lnTo>
                    <a:pt x="495418" y="1724859"/>
                  </a:lnTo>
                  <a:lnTo>
                    <a:pt x="494066" y="1734659"/>
                  </a:lnTo>
                  <a:lnTo>
                    <a:pt x="492682" y="1744459"/>
                  </a:lnTo>
                  <a:lnTo>
                    <a:pt x="491277" y="1754260"/>
                  </a:lnTo>
                  <a:lnTo>
                    <a:pt x="489830" y="1764060"/>
                  </a:lnTo>
                  <a:lnTo>
                    <a:pt x="488370" y="1773860"/>
                  </a:lnTo>
                  <a:lnTo>
                    <a:pt x="486876" y="1783661"/>
                  </a:lnTo>
                  <a:lnTo>
                    <a:pt x="485366" y="1793461"/>
                  </a:lnTo>
                  <a:lnTo>
                    <a:pt x="483836" y="1803261"/>
                  </a:lnTo>
                  <a:lnTo>
                    <a:pt x="482284" y="1813062"/>
                  </a:lnTo>
                  <a:lnTo>
                    <a:pt x="480724" y="1822862"/>
                  </a:lnTo>
                  <a:lnTo>
                    <a:pt x="479139" y="1832662"/>
                  </a:lnTo>
                  <a:lnTo>
                    <a:pt x="477548" y="1842463"/>
                  </a:lnTo>
                  <a:lnTo>
                    <a:pt x="475943" y="1852263"/>
                  </a:lnTo>
                  <a:lnTo>
                    <a:pt x="474330" y="1862063"/>
                  </a:lnTo>
                  <a:lnTo>
                    <a:pt x="472711" y="1871864"/>
                  </a:lnTo>
                  <a:lnTo>
                    <a:pt x="471084" y="1881664"/>
                  </a:lnTo>
                  <a:lnTo>
                    <a:pt x="469456" y="1891464"/>
                  </a:lnTo>
                  <a:lnTo>
                    <a:pt x="467823" y="1901265"/>
                  </a:lnTo>
                  <a:lnTo>
                    <a:pt x="466191" y="1911065"/>
                  </a:lnTo>
                  <a:lnTo>
                    <a:pt x="464559" y="1920865"/>
                  </a:lnTo>
                  <a:lnTo>
                    <a:pt x="462931" y="1930666"/>
                  </a:lnTo>
                  <a:lnTo>
                    <a:pt x="461304" y="1940466"/>
                  </a:lnTo>
                  <a:lnTo>
                    <a:pt x="459687" y="1950266"/>
                  </a:lnTo>
                  <a:lnTo>
                    <a:pt x="458073" y="1960067"/>
                  </a:lnTo>
                  <a:lnTo>
                    <a:pt x="456469" y="1969867"/>
                  </a:lnTo>
                  <a:lnTo>
                    <a:pt x="454875" y="1979667"/>
                  </a:lnTo>
                  <a:lnTo>
                    <a:pt x="453288" y="1989468"/>
                  </a:lnTo>
                  <a:lnTo>
                    <a:pt x="451720" y="1999268"/>
                  </a:lnTo>
                  <a:lnTo>
                    <a:pt x="450158" y="2009068"/>
                  </a:lnTo>
                  <a:lnTo>
                    <a:pt x="448617" y="2018869"/>
                  </a:lnTo>
                  <a:lnTo>
                    <a:pt x="447089" y="2028669"/>
                  </a:lnTo>
                  <a:lnTo>
                    <a:pt x="445576" y="2038469"/>
                  </a:lnTo>
                  <a:lnTo>
                    <a:pt x="444086" y="2048270"/>
                  </a:lnTo>
                  <a:lnTo>
                    <a:pt x="442604" y="2058070"/>
                  </a:lnTo>
                  <a:lnTo>
                    <a:pt x="441157" y="2067870"/>
                  </a:lnTo>
                  <a:lnTo>
                    <a:pt x="439720" y="2077671"/>
                  </a:lnTo>
                  <a:lnTo>
                    <a:pt x="438310" y="2087471"/>
                  </a:lnTo>
                  <a:lnTo>
                    <a:pt x="436922" y="2097271"/>
                  </a:lnTo>
                  <a:lnTo>
                    <a:pt x="435552" y="2107072"/>
                  </a:lnTo>
                  <a:lnTo>
                    <a:pt x="434217" y="2116872"/>
                  </a:lnTo>
                  <a:lnTo>
                    <a:pt x="432894" y="2126672"/>
                  </a:lnTo>
                  <a:lnTo>
                    <a:pt x="431610" y="2136473"/>
                  </a:lnTo>
                  <a:lnTo>
                    <a:pt x="430345" y="2146273"/>
                  </a:lnTo>
                  <a:lnTo>
                    <a:pt x="429108" y="2156073"/>
                  </a:lnTo>
                  <a:lnTo>
                    <a:pt x="427904" y="2165874"/>
                  </a:lnTo>
                  <a:lnTo>
                    <a:pt x="426715" y="2175674"/>
                  </a:lnTo>
                  <a:lnTo>
                    <a:pt x="425576" y="2185474"/>
                  </a:lnTo>
                  <a:lnTo>
                    <a:pt x="424451" y="2195275"/>
                  </a:lnTo>
                  <a:lnTo>
                    <a:pt x="423366" y="2205075"/>
                  </a:lnTo>
                  <a:lnTo>
                    <a:pt x="422310" y="2214875"/>
                  </a:lnTo>
                  <a:lnTo>
                    <a:pt x="421279" y="2224676"/>
                  </a:lnTo>
                  <a:lnTo>
                    <a:pt x="420294" y="2234476"/>
                  </a:lnTo>
                  <a:lnTo>
                    <a:pt x="419325" y="2244276"/>
                  </a:lnTo>
                  <a:lnTo>
                    <a:pt x="418408" y="2254077"/>
                  </a:lnTo>
                  <a:lnTo>
                    <a:pt x="417515" y="2263877"/>
                  </a:lnTo>
                  <a:lnTo>
                    <a:pt x="416658" y="2273677"/>
                  </a:lnTo>
                  <a:lnTo>
                    <a:pt x="415842" y="2283478"/>
                  </a:lnTo>
                  <a:lnTo>
                    <a:pt x="415046" y="2293278"/>
                  </a:lnTo>
                  <a:lnTo>
                    <a:pt x="414311" y="2303078"/>
                  </a:lnTo>
                  <a:lnTo>
                    <a:pt x="413594" y="2312879"/>
                  </a:lnTo>
                  <a:lnTo>
                    <a:pt x="412926" y="2322679"/>
                  </a:lnTo>
                  <a:lnTo>
                    <a:pt x="412294" y="2332479"/>
                  </a:lnTo>
                  <a:lnTo>
                    <a:pt x="411693" y="2342280"/>
                  </a:lnTo>
                  <a:lnTo>
                    <a:pt x="411148" y="2352080"/>
                  </a:lnTo>
                  <a:lnTo>
                    <a:pt x="410622" y="2361880"/>
                  </a:lnTo>
                  <a:lnTo>
                    <a:pt x="410160" y="2371681"/>
                  </a:lnTo>
                  <a:lnTo>
                    <a:pt x="409726" y="2381481"/>
                  </a:lnTo>
                  <a:lnTo>
                    <a:pt x="409337" y="2391281"/>
                  </a:lnTo>
                  <a:lnTo>
                    <a:pt x="408997" y="2401082"/>
                  </a:lnTo>
                  <a:lnTo>
                    <a:pt x="408682" y="2410882"/>
                  </a:lnTo>
                  <a:lnTo>
                    <a:pt x="408440" y="2420682"/>
                  </a:lnTo>
                  <a:lnTo>
                    <a:pt x="408220" y="2430483"/>
                  </a:lnTo>
                  <a:lnTo>
                    <a:pt x="408061" y="2440283"/>
                  </a:lnTo>
                  <a:lnTo>
                    <a:pt x="407943" y="2450083"/>
                  </a:lnTo>
                  <a:lnTo>
                    <a:pt x="407865" y="2459884"/>
                  </a:lnTo>
                  <a:lnTo>
                    <a:pt x="407853" y="2469684"/>
                  </a:lnTo>
                  <a:lnTo>
                    <a:pt x="407864" y="2479484"/>
                  </a:lnTo>
                  <a:lnTo>
                    <a:pt x="407955" y="2489285"/>
                  </a:lnTo>
                  <a:lnTo>
                    <a:pt x="408077" y="2499085"/>
                  </a:lnTo>
                  <a:lnTo>
                    <a:pt x="408256" y="2508885"/>
                  </a:lnTo>
                  <a:lnTo>
                    <a:pt x="408493" y="2518686"/>
                  </a:lnTo>
                  <a:lnTo>
                    <a:pt x="408762" y="2528486"/>
                  </a:lnTo>
                  <a:lnTo>
                    <a:pt x="409116" y="2538286"/>
                  </a:lnTo>
                  <a:lnTo>
                    <a:pt x="409498" y="2548087"/>
                  </a:lnTo>
                  <a:lnTo>
                    <a:pt x="409955" y="2557887"/>
                  </a:lnTo>
                  <a:lnTo>
                    <a:pt x="410460" y="2567688"/>
                  </a:lnTo>
                  <a:lnTo>
                    <a:pt x="411014" y="2577488"/>
                  </a:lnTo>
                  <a:lnTo>
                    <a:pt x="411646" y="2587288"/>
                  </a:lnTo>
                  <a:lnTo>
                    <a:pt x="412307" y="2597089"/>
                  </a:lnTo>
                  <a:lnTo>
                    <a:pt x="413063" y="2606889"/>
                  </a:lnTo>
                  <a:lnTo>
                    <a:pt x="413856" y="2616689"/>
                  </a:lnTo>
                  <a:lnTo>
                    <a:pt x="414717" y="2626490"/>
                  </a:lnTo>
                  <a:lnTo>
                    <a:pt x="415644" y="2636290"/>
                  </a:lnTo>
                  <a:lnTo>
                    <a:pt x="416612" y="2646090"/>
                  </a:lnTo>
                  <a:lnTo>
                    <a:pt x="417678" y="2655891"/>
                  </a:lnTo>
                  <a:lnTo>
                    <a:pt x="418775" y="2665691"/>
                  </a:lnTo>
                  <a:lnTo>
                    <a:pt x="419961" y="2675491"/>
                  </a:lnTo>
                  <a:lnTo>
                    <a:pt x="421200" y="2685292"/>
                  </a:lnTo>
                  <a:lnTo>
                    <a:pt x="422498" y="2695092"/>
                  </a:lnTo>
                  <a:lnTo>
                    <a:pt x="423882" y="2704892"/>
                  </a:lnTo>
                  <a:lnTo>
                    <a:pt x="425299" y="2714693"/>
                  </a:lnTo>
                  <a:lnTo>
                    <a:pt x="426824" y="2724493"/>
                  </a:lnTo>
                  <a:lnTo>
                    <a:pt x="428388" y="2734293"/>
                  </a:lnTo>
                  <a:lnTo>
                    <a:pt x="430029" y="2744094"/>
                  </a:lnTo>
                  <a:lnTo>
                    <a:pt x="431740" y="2753894"/>
                  </a:lnTo>
                  <a:lnTo>
                    <a:pt x="433497" y="2763694"/>
                  </a:lnTo>
                  <a:lnTo>
                    <a:pt x="435358" y="2773495"/>
                  </a:lnTo>
                  <a:lnTo>
                    <a:pt x="437251" y="2783295"/>
                  </a:lnTo>
                  <a:lnTo>
                    <a:pt x="439240" y="2793095"/>
                  </a:lnTo>
                  <a:lnTo>
                    <a:pt x="441281" y="2802896"/>
                  </a:lnTo>
                  <a:lnTo>
                    <a:pt x="443385" y="2812696"/>
                  </a:lnTo>
                  <a:lnTo>
                    <a:pt x="445574" y="2822496"/>
                  </a:lnTo>
                  <a:lnTo>
                    <a:pt x="447795" y="2832297"/>
                  </a:lnTo>
                  <a:lnTo>
                    <a:pt x="450126" y="2842097"/>
                  </a:lnTo>
                  <a:lnTo>
                    <a:pt x="452492" y="2851897"/>
                  </a:lnTo>
                  <a:lnTo>
                    <a:pt x="454934" y="2861698"/>
                  </a:lnTo>
                  <a:lnTo>
                    <a:pt x="457440" y="2871498"/>
                  </a:lnTo>
                  <a:lnTo>
                    <a:pt x="459990" y="2881298"/>
                  </a:lnTo>
                  <a:lnTo>
                    <a:pt x="462633" y="2891099"/>
                  </a:lnTo>
                  <a:lnTo>
                    <a:pt x="465305" y="2900899"/>
                  </a:lnTo>
                  <a:lnTo>
                    <a:pt x="468062" y="2910699"/>
                  </a:lnTo>
                  <a:lnTo>
                    <a:pt x="470863" y="2920500"/>
                  </a:lnTo>
                  <a:lnTo>
                    <a:pt x="473719" y="2930300"/>
                  </a:lnTo>
                  <a:lnTo>
                    <a:pt x="476642" y="2940100"/>
                  </a:lnTo>
                  <a:lnTo>
                    <a:pt x="479591" y="2949901"/>
                  </a:lnTo>
                  <a:lnTo>
                    <a:pt x="482628" y="2959701"/>
                  </a:lnTo>
                  <a:lnTo>
                    <a:pt x="485689" y="2969501"/>
                  </a:lnTo>
                  <a:lnTo>
                    <a:pt x="488808" y="2979302"/>
                  </a:lnTo>
                  <a:lnTo>
                    <a:pt x="491971" y="2989102"/>
                  </a:lnTo>
                  <a:lnTo>
                    <a:pt x="495165" y="2998902"/>
                  </a:lnTo>
                  <a:lnTo>
                    <a:pt x="498419" y="3008703"/>
                  </a:lnTo>
                  <a:lnTo>
                    <a:pt x="501692" y="3018503"/>
                  </a:lnTo>
                  <a:lnTo>
                    <a:pt x="505017" y="3028303"/>
                  </a:lnTo>
                  <a:lnTo>
                    <a:pt x="508365" y="3038104"/>
                  </a:lnTo>
                  <a:lnTo>
                    <a:pt x="511744" y="3047904"/>
                  </a:lnTo>
                  <a:lnTo>
                    <a:pt x="515154" y="3057704"/>
                  </a:lnTo>
                  <a:lnTo>
                    <a:pt x="518577" y="3067505"/>
                  </a:lnTo>
                  <a:lnTo>
                    <a:pt x="522036" y="3077305"/>
                  </a:lnTo>
                  <a:lnTo>
                    <a:pt x="525503" y="3087105"/>
                  </a:lnTo>
                  <a:lnTo>
                    <a:pt x="528988" y="3096906"/>
                  </a:lnTo>
                  <a:lnTo>
                    <a:pt x="532482" y="3106706"/>
                  </a:lnTo>
                  <a:lnTo>
                    <a:pt x="535983" y="3116506"/>
                  </a:lnTo>
                  <a:lnTo>
                    <a:pt x="539489" y="3126307"/>
                  </a:lnTo>
                  <a:lnTo>
                    <a:pt x="542996" y="3136107"/>
                  </a:lnTo>
                  <a:lnTo>
                    <a:pt x="546498" y="3145907"/>
                  </a:lnTo>
                  <a:lnTo>
                    <a:pt x="549993" y="3155708"/>
                  </a:lnTo>
                  <a:lnTo>
                    <a:pt x="553479" y="3165508"/>
                  </a:lnTo>
                  <a:lnTo>
                    <a:pt x="556945" y="3175308"/>
                  </a:lnTo>
                  <a:lnTo>
                    <a:pt x="560403" y="3185109"/>
                  </a:lnTo>
                  <a:lnTo>
                    <a:pt x="563822" y="3194909"/>
                  </a:lnTo>
                  <a:lnTo>
                    <a:pt x="567227" y="3204709"/>
                  </a:lnTo>
                  <a:lnTo>
                    <a:pt x="570594" y="3214510"/>
                  </a:lnTo>
                  <a:lnTo>
                    <a:pt x="573927" y="3224310"/>
                  </a:lnTo>
                  <a:lnTo>
                    <a:pt x="577231" y="3234110"/>
                  </a:lnTo>
                  <a:lnTo>
                    <a:pt x="580473" y="3243911"/>
                  </a:lnTo>
                  <a:lnTo>
                    <a:pt x="583692" y="3253711"/>
                  </a:lnTo>
                  <a:lnTo>
                    <a:pt x="586833" y="3263511"/>
                  </a:lnTo>
                  <a:lnTo>
                    <a:pt x="589935" y="3273312"/>
                  </a:lnTo>
                  <a:lnTo>
                    <a:pt x="592977" y="3283112"/>
                  </a:lnTo>
                  <a:lnTo>
                    <a:pt x="595944" y="3292912"/>
                  </a:lnTo>
                  <a:lnTo>
                    <a:pt x="598875" y="3302713"/>
                  </a:lnTo>
                  <a:lnTo>
                    <a:pt x="601688" y="3312513"/>
                  </a:lnTo>
                  <a:lnTo>
                    <a:pt x="604463" y="3322313"/>
                  </a:lnTo>
                  <a:lnTo>
                    <a:pt x="607137" y="3332114"/>
                  </a:lnTo>
                  <a:lnTo>
                    <a:pt x="609735" y="3341914"/>
                  </a:lnTo>
                  <a:lnTo>
                    <a:pt x="612263" y="3351714"/>
                  </a:lnTo>
                  <a:lnTo>
                    <a:pt x="614666" y="3361515"/>
                  </a:lnTo>
                  <a:lnTo>
                    <a:pt x="617023" y="3371315"/>
                  </a:lnTo>
                  <a:lnTo>
                    <a:pt x="619230" y="3381115"/>
                  </a:lnTo>
                  <a:lnTo>
                    <a:pt x="621371" y="3390916"/>
                  </a:lnTo>
                  <a:lnTo>
                    <a:pt x="623402" y="3400716"/>
                  </a:lnTo>
                  <a:lnTo>
                    <a:pt x="625311" y="3410516"/>
                  </a:lnTo>
                  <a:lnTo>
                    <a:pt x="627158" y="3420317"/>
                  </a:lnTo>
                  <a:lnTo>
                    <a:pt x="628822" y="3430117"/>
                  </a:lnTo>
                  <a:lnTo>
                    <a:pt x="630430" y="3439917"/>
                  </a:lnTo>
                  <a:lnTo>
                    <a:pt x="631882" y="3449718"/>
                  </a:lnTo>
                  <a:lnTo>
                    <a:pt x="633228" y="3459518"/>
                  </a:lnTo>
                  <a:lnTo>
                    <a:pt x="634472" y="3469318"/>
                  </a:lnTo>
                  <a:lnTo>
                    <a:pt x="635547" y="3479119"/>
                  </a:lnTo>
                  <a:lnTo>
                    <a:pt x="636560" y="3488919"/>
                  </a:lnTo>
                  <a:lnTo>
                    <a:pt x="637371" y="3498719"/>
                  </a:lnTo>
                  <a:lnTo>
                    <a:pt x="638101" y="3508520"/>
                  </a:lnTo>
                  <a:lnTo>
                    <a:pt x="638687" y="3518320"/>
                  </a:lnTo>
                  <a:lnTo>
                    <a:pt x="639127" y="3528120"/>
                  </a:lnTo>
                  <a:lnTo>
                    <a:pt x="639486" y="3537921"/>
                  </a:lnTo>
                  <a:lnTo>
                    <a:pt x="639631" y="3547721"/>
                  </a:lnTo>
                  <a:lnTo>
                    <a:pt x="639711" y="3557521"/>
                  </a:lnTo>
                  <a:lnTo>
                    <a:pt x="639607" y="3567322"/>
                  </a:lnTo>
                  <a:lnTo>
                    <a:pt x="639389" y="3577122"/>
                  </a:lnTo>
                  <a:lnTo>
                    <a:pt x="639052" y="3586922"/>
                  </a:lnTo>
                  <a:lnTo>
                    <a:pt x="638535" y="3596723"/>
                  </a:lnTo>
                  <a:lnTo>
                    <a:pt x="637951" y="3606523"/>
                  </a:lnTo>
                  <a:lnTo>
                    <a:pt x="637150" y="3616323"/>
                  </a:lnTo>
                  <a:lnTo>
                    <a:pt x="636270" y="3626124"/>
                  </a:lnTo>
                  <a:lnTo>
                    <a:pt x="635240" y="3635924"/>
                  </a:lnTo>
                  <a:lnTo>
                    <a:pt x="634067" y="3645724"/>
                  </a:lnTo>
                  <a:lnTo>
                    <a:pt x="632810" y="3655525"/>
                  </a:lnTo>
                  <a:lnTo>
                    <a:pt x="631349" y="3665325"/>
                  </a:lnTo>
                  <a:lnTo>
                    <a:pt x="629827" y="3675125"/>
                  </a:lnTo>
                  <a:lnTo>
                    <a:pt x="628129" y="3684926"/>
                  </a:lnTo>
                  <a:lnTo>
                    <a:pt x="626330" y="3694726"/>
                  </a:lnTo>
                  <a:lnTo>
                    <a:pt x="624419" y="3704526"/>
                  </a:lnTo>
                  <a:lnTo>
                    <a:pt x="622352" y="3714327"/>
                  </a:lnTo>
                  <a:lnTo>
                    <a:pt x="620228" y="3724127"/>
                  </a:lnTo>
                  <a:lnTo>
                    <a:pt x="617913" y="3733927"/>
                  </a:lnTo>
                  <a:lnTo>
                    <a:pt x="615536" y="3743728"/>
                  </a:lnTo>
                  <a:lnTo>
                    <a:pt x="613030" y="3753528"/>
                  </a:lnTo>
                  <a:lnTo>
                    <a:pt x="610414" y="3763328"/>
                  </a:lnTo>
                  <a:lnTo>
                    <a:pt x="607727" y="3773129"/>
                  </a:lnTo>
                  <a:lnTo>
                    <a:pt x="604885" y="3782929"/>
                  </a:lnTo>
                  <a:lnTo>
                    <a:pt x="601997" y="3792729"/>
                  </a:lnTo>
                  <a:lnTo>
                    <a:pt x="598974" y="3802530"/>
                  </a:lnTo>
                  <a:lnTo>
                    <a:pt x="595881" y="3812330"/>
                  </a:lnTo>
                  <a:lnTo>
                    <a:pt x="592706" y="3822131"/>
                  </a:lnTo>
                  <a:lnTo>
                    <a:pt x="589426" y="3831931"/>
                  </a:lnTo>
                  <a:lnTo>
                    <a:pt x="586106" y="3841731"/>
                  </a:lnTo>
                  <a:lnTo>
                    <a:pt x="582659" y="3851532"/>
                  </a:lnTo>
                  <a:lnTo>
                    <a:pt x="579175" y="3861332"/>
                  </a:lnTo>
                  <a:lnTo>
                    <a:pt x="575610" y="3871132"/>
                  </a:lnTo>
                  <a:lnTo>
                    <a:pt x="571980" y="3880933"/>
                  </a:lnTo>
                  <a:lnTo>
                    <a:pt x="568308" y="3890733"/>
                  </a:lnTo>
                  <a:lnTo>
                    <a:pt x="564551" y="3900533"/>
                  </a:lnTo>
                  <a:lnTo>
                    <a:pt x="560770" y="3910334"/>
                  </a:lnTo>
                  <a:lnTo>
                    <a:pt x="556919" y="3920134"/>
                  </a:lnTo>
                  <a:lnTo>
                    <a:pt x="553036" y="3929934"/>
                  </a:lnTo>
                  <a:lnTo>
                    <a:pt x="549114" y="3939735"/>
                  </a:lnTo>
                  <a:lnTo>
                    <a:pt x="545149" y="3949535"/>
                  </a:lnTo>
                  <a:lnTo>
                    <a:pt x="541167" y="3959335"/>
                  </a:lnTo>
                  <a:lnTo>
                    <a:pt x="537139" y="3969136"/>
                  </a:lnTo>
                  <a:lnTo>
                    <a:pt x="533100" y="3978936"/>
                  </a:lnTo>
                  <a:lnTo>
                    <a:pt x="529037" y="3988736"/>
                  </a:lnTo>
                  <a:lnTo>
                    <a:pt x="524959" y="3998537"/>
                  </a:lnTo>
                  <a:lnTo>
                    <a:pt x="520872" y="4008337"/>
                  </a:lnTo>
                  <a:lnTo>
                    <a:pt x="516774" y="4018137"/>
                  </a:lnTo>
                  <a:lnTo>
                    <a:pt x="512674" y="4027938"/>
                  </a:lnTo>
                  <a:lnTo>
                    <a:pt x="508574" y="4037738"/>
                  </a:lnTo>
                  <a:lnTo>
                    <a:pt x="504477" y="4047538"/>
                  </a:lnTo>
                  <a:lnTo>
                    <a:pt x="500385" y="4057339"/>
                  </a:lnTo>
                  <a:lnTo>
                    <a:pt x="496307" y="4067139"/>
                  </a:lnTo>
                  <a:lnTo>
                    <a:pt x="492235" y="4076939"/>
                  </a:lnTo>
                  <a:lnTo>
                    <a:pt x="488193" y="4086740"/>
                  </a:lnTo>
                  <a:lnTo>
                    <a:pt x="484161" y="4096540"/>
                  </a:lnTo>
                  <a:lnTo>
                    <a:pt x="480157" y="4106340"/>
                  </a:lnTo>
                  <a:lnTo>
                    <a:pt x="476179" y="4116141"/>
                  </a:lnTo>
                  <a:lnTo>
                    <a:pt x="472223" y="4125941"/>
                  </a:lnTo>
                  <a:lnTo>
                    <a:pt x="468314" y="4135741"/>
                  </a:lnTo>
                  <a:lnTo>
                    <a:pt x="464421" y="4145542"/>
                  </a:lnTo>
                  <a:lnTo>
                    <a:pt x="460584" y="4155342"/>
                  </a:lnTo>
                  <a:lnTo>
                    <a:pt x="456775" y="4165142"/>
                  </a:lnTo>
                  <a:lnTo>
                    <a:pt x="453009" y="4174943"/>
                  </a:lnTo>
                  <a:lnTo>
                    <a:pt x="449296" y="4184743"/>
                  </a:lnTo>
                  <a:lnTo>
                    <a:pt x="445606" y="4194543"/>
                  </a:lnTo>
                  <a:lnTo>
                    <a:pt x="441998" y="4204344"/>
                  </a:lnTo>
                  <a:lnTo>
                    <a:pt x="438414" y="4214144"/>
                  </a:lnTo>
                  <a:lnTo>
                    <a:pt x="434896" y="4223944"/>
                  </a:lnTo>
                  <a:lnTo>
                    <a:pt x="431428" y="4233745"/>
                  </a:lnTo>
                  <a:lnTo>
                    <a:pt x="428003" y="4243545"/>
                  </a:lnTo>
                  <a:lnTo>
                    <a:pt x="424659" y="4253345"/>
                  </a:lnTo>
                  <a:lnTo>
                    <a:pt x="421342" y="4263146"/>
                  </a:lnTo>
                  <a:lnTo>
                    <a:pt x="418115" y="4272946"/>
                  </a:lnTo>
                  <a:lnTo>
                    <a:pt x="414929" y="4282746"/>
                  </a:lnTo>
                  <a:lnTo>
                    <a:pt x="411805" y="4292547"/>
                  </a:lnTo>
                  <a:lnTo>
                    <a:pt x="408754" y="4302347"/>
                  </a:lnTo>
                  <a:lnTo>
                    <a:pt x="405736" y="4312147"/>
                  </a:lnTo>
                  <a:lnTo>
                    <a:pt x="402823" y="4321948"/>
                  </a:lnTo>
                  <a:lnTo>
                    <a:pt x="399940" y="4331748"/>
                  </a:lnTo>
                  <a:lnTo>
                    <a:pt x="397140" y="4341548"/>
                  </a:lnTo>
                  <a:lnTo>
                    <a:pt x="394399" y="4351349"/>
                  </a:lnTo>
                  <a:lnTo>
                    <a:pt x="391709" y="4361149"/>
                  </a:lnTo>
                  <a:lnTo>
                    <a:pt x="389109" y="4370949"/>
                  </a:lnTo>
                  <a:lnTo>
                    <a:pt x="386540" y="4380750"/>
                  </a:lnTo>
                  <a:lnTo>
                    <a:pt x="384071" y="4390550"/>
                  </a:lnTo>
                  <a:lnTo>
                    <a:pt x="381643" y="4400350"/>
                  </a:lnTo>
                  <a:lnTo>
                    <a:pt x="379284" y="4410151"/>
                  </a:lnTo>
                  <a:lnTo>
                    <a:pt x="376997" y="4419951"/>
                  </a:lnTo>
                  <a:lnTo>
                    <a:pt x="374747" y="4429751"/>
                  </a:lnTo>
                  <a:lnTo>
                    <a:pt x="372599" y="4439552"/>
                  </a:lnTo>
                  <a:lnTo>
                    <a:pt x="370481" y="4449352"/>
                  </a:lnTo>
                  <a:lnTo>
                    <a:pt x="368444" y="4459152"/>
                  </a:lnTo>
                  <a:lnTo>
                    <a:pt x="366461" y="4468953"/>
                  </a:lnTo>
                  <a:lnTo>
                    <a:pt x="364529" y="4478753"/>
                  </a:lnTo>
                  <a:lnTo>
                    <a:pt x="362678" y="4488553"/>
                  </a:lnTo>
                  <a:lnTo>
                    <a:pt x="360855" y="4498354"/>
                  </a:lnTo>
                  <a:lnTo>
                    <a:pt x="359125" y="4508154"/>
                  </a:lnTo>
                  <a:lnTo>
                    <a:pt x="357429" y="4517954"/>
                  </a:lnTo>
                  <a:lnTo>
                    <a:pt x="355795" y="4527755"/>
                  </a:lnTo>
                  <a:lnTo>
                    <a:pt x="354222" y="4537555"/>
                  </a:lnTo>
                  <a:lnTo>
                    <a:pt x="352682" y="4547355"/>
                  </a:lnTo>
                  <a:lnTo>
                    <a:pt x="351227" y="4557156"/>
                  </a:lnTo>
                  <a:lnTo>
                    <a:pt x="349796" y="4566956"/>
                  </a:lnTo>
                  <a:lnTo>
                    <a:pt x="348435" y="4576756"/>
                  </a:lnTo>
                  <a:lnTo>
                    <a:pt x="347117" y="4586557"/>
                  </a:lnTo>
                  <a:lnTo>
                    <a:pt x="345840" y="4596357"/>
                  </a:lnTo>
                  <a:lnTo>
                    <a:pt x="344627" y="4606157"/>
                  </a:lnTo>
                  <a:lnTo>
                    <a:pt x="343437" y="4615958"/>
                  </a:lnTo>
                  <a:lnTo>
                    <a:pt x="342321" y="4625758"/>
                  </a:lnTo>
                  <a:lnTo>
                    <a:pt x="341229" y="4635558"/>
                  </a:lnTo>
                  <a:lnTo>
                    <a:pt x="340187" y="4645359"/>
                  </a:lnTo>
                  <a:lnTo>
                    <a:pt x="339190" y="4655159"/>
                  </a:lnTo>
                  <a:lnTo>
                    <a:pt x="338219" y="4664959"/>
                  </a:lnTo>
                  <a:lnTo>
                    <a:pt x="337310" y="4674760"/>
                  </a:lnTo>
                  <a:lnTo>
                    <a:pt x="336419" y="4684560"/>
                  </a:lnTo>
                  <a:lnTo>
                    <a:pt x="335580" y="4694360"/>
                  </a:lnTo>
                  <a:lnTo>
                    <a:pt x="334771" y="4704161"/>
                  </a:lnTo>
                  <a:lnTo>
                    <a:pt x="333993" y="4713961"/>
                  </a:lnTo>
                  <a:lnTo>
                    <a:pt x="333259" y="4723761"/>
                  </a:lnTo>
                  <a:lnTo>
                    <a:pt x="332541" y="4733562"/>
                  </a:lnTo>
                  <a:lnTo>
                    <a:pt x="331876" y="4743362"/>
                  </a:lnTo>
                  <a:lnTo>
                    <a:pt x="331227" y="4753162"/>
                  </a:lnTo>
                  <a:lnTo>
                    <a:pt x="330613" y="4762963"/>
                  </a:lnTo>
                  <a:lnTo>
                    <a:pt x="330029" y="4772763"/>
                  </a:lnTo>
                  <a:lnTo>
                    <a:pt x="329463" y="4782563"/>
                  </a:lnTo>
                  <a:lnTo>
                    <a:pt x="328938" y="4792364"/>
                  </a:lnTo>
                  <a:lnTo>
                    <a:pt x="328425" y="4802164"/>
                  </a:lnTo>
                  <a:lnTo>
                    <a:pt x="327947" y="4811964"/>
                  </a:lnTo>
                  <a:lnTo>
                    <a:pt x="327487" y="4821765"/>
                  </a:lnTo>
                  <a:lnTo>
                    <a:pt x="327048" y="4831565"/>
                  </a:lnTo>
                  <a:lnTo>
                    <a:pt x="326638" y="4841365"/>
                  </a:lnTo>
                  <a:lnTo>
                    <a:pt x="326237" y="4851166"/>
                  </a:lnTo>
                  <a:lnTo>
                    <a:pt x="325870" y="4860966"/>
                  </a:lnTo>
                  <a:lnTo>
                    <a:pt x="325513" y="4870766"/>
                  </a:lnTo>
                  <a:lnTo>
                    <a:pt x="325178" y="4880567"/>
                  </a:lnTo>
                  <a:lnTo>
                    <a:pt x="324861" y="4890367"/>
                  </a:lnTo>
                  <a:lnTo>
                    <a:pt x="324556" y="4900167"/>
                  </a:lnTo>
                  <a:lnTo>
                    <a:pt x="324275" y="4909968"/>
                  </a:lnTo>
                  <a:lnTo>
                    <a:pt x="324001" y="4919768"/>
                  </a:lnTo>
                  <a:lnTo>
                    <a:pt x="323748" y="4929568"/>
                  </a:lnTo>
                  <a:lnTo>
                    <a:pt x="323507" y="4939369"/>
                  </a:lnTo>
                  <a:lnTo>
                    <a:pt x="323278" y="4949169"/>
                  </a:lnTo>
                  <a:lnTo>
                    <a:pt x="323064" y="4958969"/>
                  </a:lnTo>
                  <a:lnTo>
                    <a:pt x="322857" y="4968770"/>
                  </a:lnTo>
                  <a:lnTo>
                    <a:pt x="322669" y="4978570"/>
                  </a:lnTo>
                  <a:lnTo>
                    <a:pt x="322487" y="4988370"/>
                  </a:lnTo>
                  <a:lnTo>
                    <a:pt x="322318" y="4998171"/>
                  </a:lnTo>
                  <a:lnTo>
                    <a:pt x="322158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561040" y="1355466"/>
              <a:ext cx="731969" cy="4694958"/>
            </a:xfrm>
            <a:custGeom>
              <a:avLst/>
              <a:pathLst>
                <a:path w="731969" h="4694958">
                  <a:moveTo>
                    <a:pt x="363505" y="4694958"/>
                  </a:moveTo>
                  <a:lnTo>
                    <a:pt x="363317" y="4685771"/>
                  </a:lnTo>
                  <a:lnTo>
                    <a:pt x="363123" y="4676583"/>
                  </a:lnTo>
                  <a:lnTo>
                    <a:pt x="362915" y="4667395"/>
                  </a:lnTo>
                  <a:lnTo>
                    <a:pt x="362692" y="4658207"/>
                  </a:lnTo>
                  <a:lnTo>
                    <a:pt x="362461" y="4649019"/>
                  </a:lnTo>
                  <a:lnTo>
                    <a:pt x="362205" y="4639832"/>
                  </a:lnTo>
                  <a:lnTo>
                    <a:pt x="361940" y="4630644"/>
                  </a:lnTo>
                  <a:lnTo>
                    <a:pt x="361657" y="4621456"/>
                  </a:lnTo>
                  <a:lnTo>
                    <a:pt x="361355" y="4612268"/>
                  </a:lnTo>
                  <a:lnTo>
                    <a:pt x="361042" y="4603080"/>
                  </a:lnTo>
                  <a:lnTo>
                    <a:pt x="360698" y="4593893"/>
                  </a:lnTo>
                  <a:lnTo>
                    <a:pt x="360343" y="4584705"/>
                  </a:lnTo>
                  <a:lnTo>
                    <a:pt x="359963" y="4575517"/>
                  </a:lnTo>
                  <a:lnTo>
                    <a:pt x="359560" y="4566329"/>
                  </a:lnTo>
                  <a:lnTo>
                    <a:pt x="359143" y="4557142"/>
                  </a:lnTo>
                  <a:lnTo>
                    <a:pt x="358687" y="4547954"/>
                  </a:lnTo>
                  <a:lnTo>
                    <a:pt x="358217" y="4538766"/>
                  </a:lnTo>
                  <a:lnTo>
                    <a:pt x="357715" y="4529578"/>
                  </a:lnTo>
                  <a:lnTo>
                    <a:pt x="357185" y="4520390"/>
                  </a:lnTo>
                  <a:lnTo>
                    <a:pt x="356636" y="4511203"/>
                  </a:lnTo>
                  <a:lnTo>
                    <a:pt x="356041" y="4502015"/>
                  </a:lnTo>
                  <a:lnTo>
                    <a:pt x="355428" y="4492827"/>
                  </a:lnTo>
                  <a:lnTo>
                    <a:pt x="354774" y="4483639"/>
                  </a:lnTo>
                  <a:lnTo>
                    <a:pt x="354088" y="4474451"/>
                  </a:lnTo>
                  <a:lnTo>
                    <a:pt x="353376" y="4465264"/>
                  </a:lnTo>
                  <a:lnTo>
                    <a:pt x="352610" y="4456076"/>
                  </a:lnTo>
                  <a:lnTo>
                    <a:pt x="351823" y="4446888"/>
                  </a:lnTo>
                  <a:lnTo>
                    <a:pt x="350984" y="4437700"/>
                  </a:lnTo>
                  <a:lnTo>
                    <a:pt x="350108" y="4428512"/>
                  </a:lnTo>
                  <a:lnTo>
                    <a:pt x="349199" y="4419325"/>
                  </a:lnTo>
                  <a:lnTo>
                    <a:pt x="348228" y="4410137"/>
                  </a:lnTo>
                  <a:lnTo>
                    <a:pt x="347231" y="4400949"/>
                  </a:lnTo>
                  <a:lnTo>
                    <a:pt x="346171" y="4391761"/>
                  </a:lnTo>
                  <a:lnTo>
                    <a:pt x="345070" y="4382574"/>
                  </a:lnTo>
                  <a:lnTo>
                    <a:pt x="343928" y="4373386"/>
                  </a:lnTo>
                  <a:lnTo>
                    <a:pt x="342714" y="4364198"/>
                  </a:lnTo>
                  <a:lnTo>
                    <a:pt x="341471" y="4355010"/>
                  </a:lnTo>
                  <a:lnTo>
                    <a:pt x="340152" y="4345822"/>
                  </a:lnTo>
                  <a:lnTo>
                    <a:pt x="338788" y="4336635"/>
                  </a:lnTo>
                  <a:lnTo>
                    <a:pt x="337374" y="4327447"/>
                  </a:lnTo>
                  <a:lnTo>
                    <a:pt x="335880" y="4318259"/>
                  </a:lnTo>
                  <a:lnTo>
                    <a:pt x="334354" y="4309071"/>
                  </a:lnTo>
                  <a:lnTo>
                    <a:pt x="332738" y="4299883"/>
                  </a:lnTo>
                  <a:lnTo>
                    <a:pt x="331073" y="4290696"/>
                  </a:lnTo>
                  <a:lnTo>
                    <a:pt x="329350" y="4281508"/>
                  </a:lnTo>
                  <a:lnTo>
                    <a:pt x="327540" y="4272320"/>
                  </a:lnTo>
                  <a:lnTo>
                    <a:pt x="325694" y="4263132"/>
                  </a:lnTo>
                  <a:lnTo>
                    <a:pt x="323745" y="4253945"/>
                  </a:lnTo>
                  <a:lnTo>
                    <a:pt x="321745" y="4244757"/>
                  </a:lnTo>
                  <a:lnTo>
                    <a:pt x="319677" y="4235569"/>
                  </a:lnTo>
                  <a:lnTo>
                    <a:pt x="317518" y="4226381"/>
                  </a:lnTo>
                  <a:lnTo>
                    <a:pt x="315320" y="4217193"/>
                  </a:lnTo>
                  <a:lnTo>
                    <a:pt x="313006" y="4208006"/>
                  </a:lnTo>
                  <a:lnTo>
                    <a:pt x="310641" y="4198818"/>
                  </a:lnTo>
                  <a:lnTo>
                    <a:pt x="308200" y="4189630"/>
                  </a:lnTo>
                  <a:lnTo>
                    <a:pt x="305665" y="4180442"/>
                  </a:lnTo>
                  <a:lnTo>
                    <a:pt x="303088" y="4171254"/>
                  </a:lnTo>
                  <a:lnTo>
                    <a:pt x="300385" y="4162067"/>
                  </a:lnTo>
                  <a:lnTo>
                    <a:pt x="297633" y="4152879"/>
                  </a:lnTo>
                  <a:lnTo>
                    <a:pt x="294798" y="4143691"/>
                  </a:lnTo>
                  <a:lnTo>
                    <a:pt x="291870" y="4134503"/>
                  </a:lnTo>
                  <a:lnTo>
                    <a:pt x="288897" y="4125316"/>
                  </a:lnTo>
                  <a:lnTo>
                    <a:pt x="285794" y="4116128"/>
                  </a:lnTo>
                  <a:lnTo>
                    <a:pt x="282643" y="4106940"/>
                  </a:lnTo>
                  <a:lnTo>
                    <a:pt x="279405" y="4097752"/>
                  </a:lnTo>
                  <a:lnTo>
                    <a:pt x="276077" y="4088564"/>
                  </a:lnTo>
                  <a:lnTo>
                    <a:pt x="272705" y="4079377"/>
                  </a:lnTo>
                  <a:lnTo>
                    <a:pt x="269201" y="4070189"/>
                  </a:lnTo>
                  <a:lnTo>
                    <a:pt x="265655" y="4061001"/>
                  </a:lnTo>
                  <a:lnTo>
                    <a:pt x="262020" y="4051813"/>
                  </a:lnTo>
                  <a:lnTo>
                    <a:pt x="258302" y="4042625"/>
                  </a:lnTo>
                  <a:lnTo>
                    <a:pt x="254539" y="4033438"/>
                  </a:lnTo>
                  <a:lnTo>
                    <a:pt x="250655" y="4024250"/>
                  </a:lnTo>
                  <a:lnTo>
                    <a:pt x="246731" y="4015062"/>
                  </a:lnTo>
                  <a:lnTo>
                    <a:pt x="242723" y="4005874"/>
                  </a:lnTo>
                  <a:lnTo>
                    <a:pt x="238642" y="3996687"/>
                  </a:lnTo>
                  <a:lnTo>
                    <a:pt x="234518" y="3987499"/>
                  </a:lnTo>
                  <a:lnTo>
                    <a:pt x="230289" y="3978311"/>
                  </a:lnTo>
                  <a:lnTo>
                    <a:pt x="226025" y="3969123"/>
                  </a:lnTo>
                  <a:lnTo>
                    <a:pt x="221686" y="3959935"/>
                  </a:lnTo>
                  <a:lnTo>
                    <a:pt x="217289" y="3950748"/>
                  </a:lnTo>
                  <a:lnTo>
                    <a:pt x="212852" y="3941560"/>
                  </a:lnTo>
                  <a:lnTo>
                    <a:pt x="208333" y="3932372"/>
                  </a:lnTo>
                  <a:lnTo>
                    <a:pt x="203787" y="3923184"/>
                  </a:lnTo>
                  <a:lnTo>
                    <a:pt x="199179" y="3913996"/>
                  </a:lnTo>
                  <a:lnTo>
                    <a:pt x="194531" y="3904809"/>
                  </a:lnTo>
                  <a:lnTo>
                    <a:pt x="189852" y="3895621"/>
                  </a:lnTo>
                  <a:lnTo>
                    <a:pt x="185117" y="3886433"/>
                  </a:lnTo>
                  <a:lnTo>
                    <a:pt x="180365" y="3877245"/>
                  </a:lnTo>
                  <a:lnTo>
                    <a:pt x="175572" y="3868058"/>
                  </a:lnTo>
                  <a:lnTo>
                    <a:pt x="170757" y="3858870"/>
                  </a:lnTo>
                  <a:lnTo>
                    <a:pt x="165924" y="3849682"/>
                  </a:lnTo>
                  <a:lnTo>
                    <a:pt x="161067" y="3840494"/>
                  </a:lnTo>
                  <a:lnTo>
                    <a:pt x="156203" y="3831306"/>
                  </a:lnTo>
                  <a:lnTo>
                    <a:pt x="151326" y="3822119"/>
                  </a:lnTo>
                  <a:lnTo>
                    <a:pt x="146447" y="3812931"/>
                  </a:lnTo>
                  <a:lnTo>
                    <a:pt x="141567" y="3803743"/>
                  </a:lnTo>
                  <a:lnTo>
                    <a:pt x="136696" y="3794555"/>
                  </a:lnTo>
                  <a:lnTo>
                    <a:pt x="131830" y="3785367"/>
                  </a:lnTo>
                  <a:lnTo>
                    <a:pt x="126985" y="3776180"/>
                  </a:lnTo>
                  <a:lnTo>
                    <a:pt x="122158" y="3766992"/>
                  </a:lnTo>
                  <a:lnTo>
                    <a:pt x="117350" y="3757804"/>
                  </a:lnTo>
                  <a:lnTo>
                    <a:pt x="112585" y="3748616"/>
                  </a:lnTo>
                  <a:lnTo>
                    <a:pt x="107840" y="3739429"/>
                  </a:lnTo>
                  <a:lnTo>
                    <a:pt x="103152" y="3730241"/>
                  </a:lnTo>
                  <a:lnTo>
                    <a:pt x="98502" y="3721053"/>
                  </a:lnTo>
                  <a:lnTo>
                    <a:pt x="93895" y="3711865"/>
                  </a:lnTo>
                  <a:lnTo>
                    <a:pt x="89364" y="3702677"/>
                  </a:lnTo>
                  <a:lnTo>
                    <a:pt x="84866" y="3693490"/>
                  </a:lnTo>
                  <a:lnTo>
                    <a:pt x="80467" y="3684302"/>
                  </a:lnTo>
                  <a:lnTo>
                    <a:pt x="76122" y="3675114"/>
                  </a:lnTo>
                  <a:lnTo>
                    <a:pt x="71848" y="3665926"/>
                  </a:lnTo>
                  <a:lnTo>
                    <a:pt x="67679" y="3656738"/>
                  </a:lnTo>
                  <a:lnTo>
                    <a:pt x="63556" y="3647551"/>
                  </a:lnTo>
                  <a:lnTo>
                    <a:pt x="59574" y="3638363"/>
                  </a:lnTo>
                  <a:lnTo>
                    <a:pt x="55659" y="3629175"/>
                  </a:lnTo>
                  <a:lnTo>
                    <a:pt x="51844" y="3619987"/>
                  </a:lnTo>
                  <a:lnTo>
                    <a:pt x="48159" y="3610800"/>
                  </a:lnTo>
                  <a:lnTo>
                    <a:pt x="44533" y="3601612"/>
                  </a:lnTo>
                  <a:lnTo>
                    <a:pt x="41088" y="3592424"/>
                  </a:lnTo>
                  <a:lnTo>
                    <a:pt x="37720" y="3583236"/>
                  </a:lnTo>
                  <a:lnTo>
                    <a:pt x="34478" y="3574048"/>
                  </a:lnTo>
                  <a:lnTo>
                    <a:pt x="31387" y="3564861"/>
                  </a:lnTo>
                  <a:lnTo>
                    <a:pt x="28365" y="3555673"/>
                  </a:lnTo>
                  <a:lnTo>
                    <a:pt x="25562" y="3546485"/>
                  </a:lnTo>
                  <a:lnTo>
                    <a:pt x="22840" y="3537297"/>
                  </a:lnTo>
                  <a:lnTo>
                    <a:pt x="20270" y="3528109"/>
                  </a:lnTo>
                  <a:lnTo>
                    <a:pt x="17863" y="3518922"/>
                  </a:lnTo>
                  <a:lnTo>
                    <a:pt x="15535" y="3509734"/>
                  </a:lnTo>
                  <a:lnTo>
                    <a:pt x="13455" y="3500546"/>
                  </a:lnTo>
                  <a:lnTo>
                    <a:pt x="11458" y="3491358"/>
                  </a:lnTo>
                  <a:lnTo>
                    <a:pt x="9633" y="3482171"/>
                  </a:lnTo>
                  <a:lnTo>
                    <a:pt x="7978" y="3472983"/>
                  </a:lnTo>
                  <a:lnTo>
                    <a:pt x="6413" y="3463795"/>
                  </a:lnTo>
                  <a:lnTo>
                    <a:pt x="5106" y="3454607"/>
                  </a:lnTo>
                  <a:lnTo>
                    <a:pt x="3886" y="3445419"/>
                  </a:lnTo>
                  <a:lnTo>
                    <a:pt x="2853" y="3436232"/>
                  </a:lnTo>
                  <a:lnTo>
                    <a:pt x="1987" y="3427044"/>
                  </a:lnTo>
                  <a:lnTo>
                    <a:pt x="1223" y="3417856"/>
                  </a:lnTo>
                  <a:lnTo>
                    <a:pt x="714" y="3408668"/>
                  </a:lnTo>
                  <a:lnTo>
                    <a:pt x="292" y="3399480"/>
                  </a:lnTo>
                  <a:lnTo>
                    <a:pt x="66" y="3390293"/>
                  </a:lnTo>
                  <a:lnTo>
                    <a:pt x="0" y="3381105"/>
                  </a:lnTo>
                  <a:lnTo>
                    <a:pt x="40" y="3371917"/>
                  </a:lnTo>
                  <a:lnTo>
                    <a:pt x="325" y="3362729"/>
                  </a:lnTo>
                  <a:lnTo>
                    <a:pt x="694" y="3353541"/>
                  </a:lnTo>
                  <a:lnTo>
                    <a:pt x="1259" y="3344354"/>
                  </a:lnTo>
                  <a:lnTo>
                    <a:pt x="1970" y="3335166"/>
                  </a:lnTo>
                  <a:lnTo>
                    <a:pt x="2791" y="3325978"/>
                  </a:lnTo>
                  <a:lnTo>
                    <a:pt x="3834" y="3316790"/>
                  </a:lnTo>
                  <a:lnTo>
                    <a:pt x="4956" y="3307603"/>
                  </a:lnTo>
                  <a:lnTo>
                    <a:pt x="6267" y="3298415"/>
                  </a:lnTo>
                  <a:lnTo>
                    <a:pt x="7706" y="3289227"/>
                  </a:lnTo>
                  <a:lnTo>
                    <a:pt x="9250" y="3280039"/>
                  </a:lnTo>
                  <a:lnTo>
                    <a:pt x="10990" y="3270851"/>
                  </a:lnTo>
                  <a:lnTo>
                    <a:pt x="12801" y="3261664"/>
                  </a:lnTo>
                  <a:lnTo>
                    <a:pt x="14785" y="3252476"/>
                  </a:lnTo>
                  <a:lnTo>
                    <a:pt x="16876" y="3243288"/>
                  </a:lnTo>
                  <a:lnTo>
                    <a:pt x="19064" y="3234100"/>
                  </a:lnTo>
                  <a:lnTo>
                    <a:pt x="21416" y="3224912"/>
                  </a:lnTo>
                  <a:lnTo>
                    <a:pt x="23828" y="3215725"/>
                  </a:lnTo>
                  <a:lnTo>
                    <a:pt x="26391" y="3206537"/>
                  </a:lnTo>
                  <a:lnTo>
                    <a:pt x="29037" y="3197349"/>
                  </a:lnTo>
                  <a:lnTo>
                    <a:pt x="31770" y="3188161"/>
                  </a:lnTo>
                  <a:lnTo>
                    <a:pt x="34629" y="3178974"/>
                  </a:lnTo>
                  <a:lnTo>
                    <a:pt x="37538" y="3169786"/>
                  </a:lnTo>
                  <a:lnTo>
                    <a:pt x="40570" y="3160598"/>
                  </a:lnTo>
                  <a:lnTo>
                    <a:pt x="43662" y="3151410"/>
                  </a:lnTo>
                  <a:lnTo>
                    <a:pt x="46824" y="3142222"/>
                  </a:lnTo>
                  <a:lnTo>
                    <a:pt x="50077" y="3133035"/>
                  </a:lnTo>
                  <a:lnTo>
                    <a:pt x="53367" y="3123847"/>
                  </a:lnTo>
                  <a:lnTo>
                    <a:pt x="56748" y="3114659"/>
                  </a:lnTo>
                  <a:lnTo>
                    <a:pt x="60168" y="3105471"/>
                  </a:lnTo>
                  <a:lnTo>
                    <a:pt x="63638" y="3096283"/>
                  </a:lnTo>
                  <a:lnTo>
                    <a:pt x="67166" y="3087096"/>
                  </a:lnTo>
                  <a:lnTo>
                    <a:pt x="70717" y="3077908"/>
                  </a:lnTo>
                  <a:lnTo>
                    <a:pt x="74325" y="3068720"/>
                  </a:lnTo>
                  <a:lnTo>
                    <a:pt x="77953" y="3059532"/>
                  </a:lnTo>
                  <a:lnTo>
                    <a:pt x="81610" y="3050345"/>
                  </a:lnTo>
                  <a:lnTo>
                    <a:pt x="85294" y="3041157"/>
                  </a:lnTo>
                  <a:lnTo>
                    <a:pt x="88989" y="3031969"/>
                  </a:lnTo>
                  <a:lnTo>
                    <a:pt x="92706" y="3022781"/>
                  </a:lnTo>
                  <a:lnTo>
                    <a:pt x="96428" y="3013593"/>
                  </a:lnTo>
                  <a:lnTo>
                    <a:pt x="100157" y="3004406"/>
                  </a:lnTo>
                  <a:lnTo>
                    <a:pt x="103886" y="2995218"/>
                  </a:lnTo>
                  <a:lnTo>
                    <a:pt x="107616" y="2986030"/>
                  </a:lnTo>
                  <a:lnTo>
                    <a:pt x="111334" y="2976842"/>
                  </a:lnTo>
                  <a:lnTo>
                    <a:pt x="115046" y="2967654"/>
                  </a:lnTo>
                  <a:lnTo>
                    <a:pt x="118743" y="2958467"/>
                  </a:lnTo>
                  <a:lnTo>
                    <a:pt x="122420" y="2949279"/>
                  </a:lnTo>
                  <a:lnTo>
                    <a:pt x="126087" y="2940091"/>
                  </a:lnTo>
                  <a:lnTo>
                    <a:pt x="129714" y="2930903"/>
                  </a:lnTo>
                  <a:lnTo>
                    <a:pt x="133325" y="2921716"/>
                  </a:lnTo>
                  <a:lnTo>
                    <a:pt x="136904" y="2912528"/>
                  </a:lnTo>
                  <a:lnTo>
                    <a:pt x="140445" y="2903340"/>
                  </a:lnTo>
                  <a:lnTo>
                    <a:pt x="143968" y="2894152"/>
                  </a:lnTo>
                  <a:lnTo>
                    <a:pt x="147429" y="2884964"/>
                  </a:lnTo>
                  <a:lnTo>
                    <a:pt x="150867" y="2875777"/>
                  </a:lnTo>
                  <a:lnTo>
                    <a:pt x="154257" y="2866589"/>
                  </a:lnTo>
                  <a:lnTo>
                    <a:pt x="157600" y="2857401"/>
                  </a:lnTo>
                  <a:lnTo>
                    <a:pt x="160915" y="2848213"/>
                  </a:lnTo>
                  <a:lnTo>
                    <a:pt x="164155" y="2839025"/>
                  </a:lnTo>
                  <a:lnTo>
                    <a:pt x="167367" y="2829838"/>
                  </a:lnTo>
                  <a:lnTo>
                    <a:pt x="170518" y="2820650"/>
                  </a:lnTo>
                  <a:lnTo>
                    <a:pt x="173618" y="2811462"/>
                  </a:lnTo>
                  <a:lnTo>
                    <a:pt x="176682" y="2802274"/>
                  </a:lnTo>
                  <a:lnTo>
                    <a:pt x="179663" y="2793087"/>
                  </a:lnTo>
                  <a:lnTo>
                    <a:pt x="182615" y="2783899"/>
                  </a:lnTo>
                  <a:lnTo>
                    <a:pt x="185497" y="2774711"/>
                  </a:lnTo>
                  <a:lnTo>
                    <a:pt x="188326" y="2765523"/>
                  </a:lnTo>
                  <a:lnTo>
                    <a:pt x="191116" y="2756335"/>
                  </a:lnTo>
                  <a:lnTo>
                    <a:pt x="193820" y="2747148"/>
                  </a:lnTo>
                  <a:lnTo>
                    <a:pt x="196494" y="2737960"/>
                  </a:lnTo>
                  <a:lnTo>
                    <a:pt x="199095" y="2728772"/>
                  </a:lnTo>
                  <a:lnTo>
                    <a:pt x="201645" y="2719584"/>
                  </a:lnTo>
                  <a:lnTo>
                    <a:pt x="204152" y="2710396"/>
                  </a:lnTo>
                  <a:lnTo>
                    <a:pt x="206577" y="2701209"/>
                  </a:lnTo>
                  <a:lnTo>
                    <a:pt x="208972" y="2692021"/>
                  </a:lnTo>
                  <a:lnTo>
                    <a:pt x="211294" y="2682833"/>
                  </a:lnTo>
                  <a:lnTo>
                    <a:pt x="213568" y="2673645"/>
                  </a:lnTo>
                  <a:lnTo>
                    <a:pt x="215800" y="2664458"/>
                  </a:lnTo>
                  <a:lnTo>
                    <a:pt x="217956" y="2655270"/>
                  </a:lnTo>
                  <a:lnTo>
                    <a:pt x="220084" y="2646082"/>
                  </a:lnTo>
                  <a:lnTo>
                    <a:pt x="222141" y="2636894"/>
                  </a:lnTo>
                  <a:lnTo>
                    <a:pt x="224156" y="2627706"/>
                  </a:lnTo>
                  <a:lnTo>
                    <a:pt x="226129" y="2618519"/>
                  </a:lnTo>
                  <a:lnTo>
                    <a:pt x="228036" y="2609331"/>
                  </a:lnTo>
                  <a:lnTo>
                    <a:pt x="229918" y="2600143"/>
                  </a:lnTo>
                  <a:lnTo>
                    <a:pt x="231733" y="2590955"/>
                  </a:lnTo>
                  <a:lnTo>
                    <a:pt x="233513" y="2581767"/>
                  </a:lnTo>
                  <a:lnTo>
                    <a:pt x="235253" y="2572580"/>
                  </a:lnTo>
                  <a:lnTo>
                    <a:pt x="236936" y="2563392"/>
                  </a:lnTo>
                  <a:lnTo>
                    <a:pt x="238597" y="2554204"/>
                  </a:lnTo>
                  <a:lnTo>
                    <a:pt x="240198" y="2545016"/>
                  </a:lnTo>
                  <a:lnTo>
                    <a:pt x="241770" y="2535829"/>
                  </a:lnTo>
                  <a:lnTo>
                    <a:pt x="243305" y="2526641"/>
                  </a:lnTo>
                  <a:lnTo>
                    <a:pt x="244794" y="2517453"/>
                  </a:lnTo>
                  <a:lnTo>
                    <a:pt x="246262" y="2508265"/>
                  </a:lnTo>
                  <a:lnTo>
                    <a:pt x="247677" y="2499077"/>
                  </a:lnTo>
                  <a:lnTo>
                    <a:pt x="249069" y="2489890"/>
                  </a:lnTo>
                  <a:lnTo>
                    <a:pt x="250429" y="2480702"/>
                  </a:lnTo>
                  <a:lnTo>
                    <a:pt x="251749" y="2471514"/>
                  </a:lnTo>
                  <a:lnTo>
                    <a:pt x="253053" y="2462326"/>
                  </a:lnTo>
                  <a:lnTo>
                    <a:pt x="254309" y="2453138"/>
                  </a:lnTo>
                  <a:lnTo>
                    <a:pt x="255547" y="2443951"/>
                  </a:lnTo>
                  <a:lnTo>
                    <a:pt x="256756" y="2434763"/>
                  </a:lnTo>
                  <a:lnTo>
                    <a:pt x="257933" y="2425575"/>
                  </a:lnTo>
                  <a:lnTo>
                    <a:pt x="259095" y="2416387"/>
                  </a:lnTo>
                  <a:lnTo>
                    <a:pt x="260215" y="2407200"/>
                  </a:lnTo>
                  <a:lnTo>
                    <a:pt x="261321" y="2398012"/>
                  </a:lnTo>
                  <a:lnTo>
                    <a:pt x="262399" y="2388824"/>
                  </a:lnTo>
                  <a:lnTo>
                    <a:pt x="263451" y="2379636"/>
                  </a:lnTo>
                  <a:lnTo>
                    <a:pt x="264489" y="2370448"/>
                  </a:lnTo>
                  <a:lnTo>
                    <a:pt x="265489" y="2361261"/>
                  </a:lnTo>
                  <a:lnTo>
                    <a:pt x="266477" y="2352073"/>
                  </a:lnTo>
                  <a:lnTo>
                    <a:pt x="267439" y="2342885"/>
                  </a:lnTo>
                  <a:lnTo>
                    <a:pt x="268376" y="2333697"/>
                  </a:lnTo>
                  <a:lnTo>
                    <a:pt x="269301" y="2324509"/>
                  </a:lnTo>
                  <a:lnTo>
                    <a:pt x="270190" y="2315322"/>
                  </a:lnTo>
                  <a:lnTo>
                    <a:pt x="271067" y="2306134"/>
                  </a:lnTo>
                  <a:lnTo>
                    <a:pt x="271918" y="2296946"/>
                  </a:lnTo>
                  <a:lnTo>
                    <a:pt x="272746" y="2287758"/>
                  </a:lnTo>
                  <a:lnTo>
                    <a:pt x="273561" y="2278571"/>
                  </a:lnTo>
                  <a:lnTo>
                    <a:pt x="274339" y="2269383"/>
                  </a:lnTo>
                  <a:lnTo>
                    <a:pt x="275105" y="2260195"/>
                  </a:lnTo>
                  <a:lnTo>
                    <a:pt x="275843" y="2251007"/>
                  </a:lnTo>
                  <a:lnTo>
                    <a:pt x="276558" y="2241819"/>
                  </a:lnTo>
                  <a:lnTo>
                    <a:pt x="277257" y="2232632"/>
                  </a:lnTo>
                  <a:lnTo>
                    <a:pt x="277918" y="2223444"/>
                  </a:lnTo>
                  <a:lnTo>
                    <a:pt x="278565" y="2214256"/>
                  </a:lnTo>
                  <a:lnTo>
                    <a:pt x="279181" y="2205068"/>
                  </a:lnTo>
                  <a:lnTo>
                    <a:pt x="279771" y="2195880"/>
                  </a:lnTo>
                  <a:lnTo>
                    <a:pt x="280342" y="2186693"/>
                  </a:lnTo>
                  <a:lnTo>
                    <a:pt x="280872" y="2177505"/>
                  </a:lnTo>
                  <a:lnTo>
                    <a:pt x="281387" y="2168317"/>
                  </a:lnTo>
                  <a:lnTo>
                    <a:pt x="281864" y="2159129"/>
                  </a:lnTo>
                  <a:lnTo>
                    <a:pt x="282313" y="2149941"/>
                  </a:lnTo>
                  <a:lnTo>
                    <a:pt x="282740" y="2140754"/>
                  </a:lnTo>
                  <a:lnTo>
                    <a:pt x="283120" y="2131566"/>
                  </a:lnTo>
                  <a:lnTo>
                    <a:pt x="283482" y="2122378"/>
                  </a:lnTo>
                  <a:lnTo>
                    <a:pt x="283800" y="2113190"/>
                  </a:lnTo>
                  <a:lnTo>
                    <a:pt x="284088" y="2104003"/>
                  </a:lnTo>
                  <a:lnTo>
                    <a:pt x="284348" y="2094815"/>
                  </a:lnTo>
                  <a:lnTo>
                    <a:pt x="284556" y="2085627"/>
                  </a:lnTo>
                  <a:lnTo>
                    <a:pt x="284744" y="2076439"/>
                  </a:lnTo>
                  <a:lnTo>
                    <a:pt x="284879" y="2067251"/>
                  </a:lnTo>
                  <a:lnTo>
                    <a:pt x="284982" y="2058064"/>
                  </a:lnTo>
                  <a:lnTo>
                    <a:pt x="285051" y="2048876"/>
                  </a:lnTo>
                  <a:lnTo>
                    <a:pt x="285064" y="2039688"/>
                  </a:lnTo>
                  <a:lnTo>
                    <a:pt x="285054" y="2030500"/>
                  </a:lnTo>
                  <a:lnTo>
                    <a:pt x="284983" y="2021312"/>
                  </a:lnTo>
                  <a:lnTo>
                    <a:pt x="284878" y="2012125"/>
                  </a:lnTo>
                  <a:lnTo>
                    <a:pt x="284734" y="2002937"/>
                  </a:lnTo>
                  <a:lnTo>
                    <a:pt x="284529" y="1993749"/>
                  </a:lnTo>
                  <a:lnTo>
                    <a:pt x="284299" y="1984561"/>
                  </a:lnTo>
                  <a:lnTo>
                    <a:pt x="284001" y="1975374"/>
                  </a:lnTo>
                  <a:lnTo>
                    <a:pt x="283666" y="1966186"/>
                  </a:lnTo>
                  <a:lnTo>
                    <a:pt x="283288" y="1956998"/>
                  </a:lnTo>
                  <a:lnTo>
                    <a:pt x="282847" y="1947810"/>
                  </a:lnTo>
                  <a:lnTo>
                    <a:pt x="282379" y="1938622"/>
                  </a:lnTo>
                  <a:lnTo>
                    <a:pt x="281836" y="1929435"/>
                  </a:lnTo>
                  <a:lnTo>
                    <a:pt x="281258" y="1920247"/>
                  </a:lnTo>
                  <a:lnTo>
                    <a:pt x="280631" y="1911059"/>
                  </a:lnTo>
                  <a:lnTo>
                    <a:pt x="279941" y="1901871"/>
                  </a:lnTo>
                  <a:lnTo>
                    <a:pt x="279223" y="1892683"/>
                  </a:lnTo>
                  <a:lnTo>
                    <a:pt x="278425" y="1883496"/>
                  </a:lnTo>
                  <a:lnTo>
                    <a:pt x="277594" y="1874308"/>
                  </a:lnTo>
                  <a:lnTo>
                    <a:pt x="276712" y="1865120"/>
                  </a:lnTo>
                  <a:lnTo>
                    <a:pt x="275768" y="1855932"/>
                  </a:lnTo>
                  <a:lnTo>
                    <a:pt x="274797" y="1846745"/>
                  </a:lnTo>
                  <a:lnTo>
                    <a:pt x="273745" y="1837557"/>
                  </a:lnTo>
                  <a:lnTo>
                    <a:pt x="272662" y="1828369"/>
                  </a:lnTo>
                  <a:lnTo>
                    <a:pt x="271527" y="1819181"/>
                  </a:lnTo>
                  <a:lnTo>
                    <a:pt x="270335" y="1809993"/>
                  </a:lnTo>
                  <a:lnTo>
                    <a:pt x="269116" y="1800806"/>
                  </a:lnTo>
                  <a:lnTo>
                    <a:pt x="267820" y="1791618"/>
                  </a:lnTo>
                  <a:lnTo>
                    <a:pt x="266497" y="1782430"/>
                  </a:lnTo>
                  <a:lnTo>
                    <a:pt x="265124" y="1773242"/>
                  </a:lnTo>
                  <a:lnTo>
                    <a:pt x="263701" y="1764054"/>
                  </a:lnTo>
                  <a:lnTo>
                    <a:pt x="262254" y="1754867"/>
                  </a:lnTo>
                  <a:lnTo>
                    <a:pt x="260737" y="1745679"/>
                  </a:lnTo>
                  <a:lnTo>
                    <a:pt x="259198" y="1736491"/>
                  </a:lnTo>
                  <a:lnTo>
                    <a:pt x="257614" y="1727303"/>
                  </a:lnTo>
                  <a:lnTo>
                    <a:pt x="255990" y="1718116"/>
                  </a:lnTo>
                  <a:lnTo>
                    <a:pt x="254344" y="1708928"/>
                  </a:lnTo>
                  <a:lnTo>
                    <a:pt x="252642" y="1699740"/>
                  </a:lnTo>
                  <a:lnTo>
                    <a:pt x="250923" y="1690552"/>
                  </a:lnTo>
                  <a:lnTo>
                    <a:pt x="249168" y="1681364"/>
                  </a:lnTo>
                  <a:lnTo>
                    <a:pt x="247384" y="1672177"/>
                  </a:lnTo>
                  <a:lnTo>
                    <a:pt x="245583" y="1662989"/>
                  </a:lnTo>
                  <a:lnTo>
                    <a:pt x="243744" y="1653801"/>
                  </a:lnTo>
                  <a:lnTo>
                    <a:pt x="241894" y="1644613"/>
                  </a:lnTo>
                  <a:lnTo>
                    <a:pt x="240020" y="1635425"/>
                  </a:lnTo>
                  <a:lnTo>
                    <a:pt x="238130" y="1626238"/>
                  </a:lnTo>
                  <a:lnTo>
                    <a:pt x="236230" y="1617050"/>
                  </a:lnTo>
                  <a:lnTo>
                    <a:pt x="234312" y="1607862"/>
                  </a:lnTo>
                  <a:lnTo>
                    <a:pt x="232390" y="1598674"/>
                  </a:lnTo>
                  <a:lnTo>
                    <a:pt x="230460" y="1589487"/>
                  </a:lnTo>
                  <a:lnTo>
                    <a:pt x="228527" y="1580299"/>
                  </a:lnTo>
                  <a:lnTo>
                    <a:pt x="226593" y="1571111"/>
                  </a:lnTo>
                  <a:lnTo>
                    <a:pt x="224664" y="1561923"/>
                  </a:lnTo>
                  <a:lnTo>
                    <a:pt x="222738" y="1552735"/>
                  </a:lnTo>
                  <a:lnTo>
                    <a:pt x="220823" y="1543548"/>
                  </a:lnTo>
                  <a:lnTo>
                    <a:pt x="218919" y="1534360"/>
                  </a:lnTo>
                  <a:lnTo>
                    <a:pt x="217025" y="1525172"/>
                  </a:lnTo>
                  <a:lnTo>
                    <a:pt x="215158" y="1515984"/>
                  </a:lnTo>
                  <a:lnTo>
                    <a:pt x="213302" y="1506796"/>
                  </a:lnTo>
                  <a:lnTo>
                    <a:pt x="211478" y="1497609"/>
                  </a:lnTo>
                  <a:lnTo>
                    <a:pt x="209679" y="1488421"/>
                  </a:lnTo>
                  <a:lnTo>
                    <a:pt x="207903" y="1479233"/>
                  </a:lnTo>
                  <a:lnTo>
                    <a:pt x="206174" y="1470045"/>
                  </a:lnTo>
                  <a:lnTo>
                    <a:pt x="204464" y="1460858"/>
                  </a:lnTo>
                  <a:lnTo>
                    <a:pt x="202810" y="1451670"/>
                  </a:lnTo>
                  <a:lnTo>
                    <a:pt x="201191" y="1442482"/>
                  </a:lnTo>
                  <a:lnTo>
                    <a:pt x="199609" y="1433294"/>
                  </a:lnTo>
                  <a:lnTo>
                    <a:pt x="198094" y="1424106"/>
                  </a:lnTo>
                  <a:lnTo>
                    <a:pt x="196606" y="1414919"/>
                  </a:lnTo>
                  <a:lnTo>
                    <a:pt x="195196" y="1405731"/>
                  </a:lnTo>
                  <a:lnTo>
                    <a:pt x="193830" y="1396543"/>
                  </a:lnTo>
                  <a:lnTo>
                    <a:pt x="192518" y="1387355"/>
                  </a:lnTo>
                  <a:lnTo>
                    <a:pt x="191286" y="1378167"/>
                  </a:lnTo>
                  <a:lnTo>
                    <a:pt x="190089" y="1368980"/>
                  </a:lnTo>
                  <a:lnTo>
                    <a:pt x="188992" y="1359792"/>
                  </a:lnTo>
                  <a:lnTo>
                    <a:pt x="187945" y="1350604"/>
                  </a:lnTo>
                  <a:lnTo>
                    <a:pt x="186965" y="1341416"/>
                  </a:lnTo>
                  <a:lnTo>
                    <a:pt x="186078" y="1332229"/>
                  </a:lnTo>
                  <a:lnTo>
                    <a:pt x="185231" y="1323041"/>
                  </a:lnTo>
                  <a:lnTo>
                    <a:pt x="184504" y="1313853"/>
                  </a:lnTo>
                  <a:lnTo>
                    <a:pt x="183830" y="1304665"/>
                  </a:lnTo>
                  <a:lnTo>
                    <a:pt x="183235" y="1295477"/>
                  </a:lnTo>
                  <a:lnTo>
                    <a:pt x="182741" y="1286290"/>
                  </a:lnTo>
                  <a:lnTo>
                    <a:pt x="182292" y="1277102"/>
                  </a:lnTo>
                  <a:lnTo>
                    <a:pt x="181976" y="1267914"/>
                  </a:lnTo>
                  <a:lnTo>
                    <a:pt x="181715" y="1258726"/>
                  </a:lnTo>
                  <a:lnTo>
                    <a:pt x="181544" y="1249538"/>
                  </a:lnTo>
                  <a:lnTo>
                    <a:pt x="181474" y="1240351"/>
                  </a:lnTo>
                  <a:lnTo>
                    <a:pt x="181453" y="1231163"/>
                  </a:lnTo>
                  <a:lnTo>
                    <a:pt x="181575" y="1221975"/>
                  </a:lnTo>
                  <a:lnTo>
                    <a:pt x="181749" y="1212787"/>
                  </a:lnTo>
                  <a:lnTo>
                    <a:pt x="182020" y="1203600"/>
                  </a:lnTo>
                  <a:lnTo>
                    <a:pt x="182390" y="1194412"/>
                  </a:lnTo>
                  <a:lnTo>
                    <a:pt x="182809" y="1185224"/>
                  </a:lnTo>
                  <a:lnTo>
                    <a:pt x="183376" y="1176036"/>
                  </a:lnTo>
                  <a:lnTo>
                    <a:pt x="183990" y="1166848"/>
                  </a:lnTo>
                  <a:lnTo>
                    <a:pt x="184703" y="1157661"/>
                  </a:lnTo>
                  <a:lnTo>
                    <a:pt x="185509" y="1148473"/>
                  </a:lnTo>
                  <a:lnTo>
                    <a:pt x="186367" y="1139285"/>
                  </a:lnTo>
                  <a:lnTo>
                    <a:pt x="187362" y="1130097"/>
                  </a:lnTo>
                  <a:lnTo>
                    <a:pt x="188402" y="1120909"/>
                  </a:lnTo>
                  <a:lnTo>
                    <a:pt x="189539" y="1111722"/>
                  </a:lnTo>
                  <a:lnTo>
                    <a:pt x="190760" y="1102534"/>
                  </a:lnTo>
                  <a:lnTo>
                    <a:pt x="192031" y="1093346"/>
                  </a:lnTo>
                  <a:lnTo>
                    <a:pt x="193425" y="1084158"/>
                  </a:lnTo>
                  <a:lnTo>
                    <a:pt x="194860" y="1074970"/>
                  </a:lnTo>
                  <a:lnTo>
                    <a:pt x="196386" y="1065783"/>
                  </a:lnTo>
                  <a:lnTo>
                    <a:pt x="197983" y="1056595"/>
                  </a:lnTo>
                  <a:lnTo>
                    <a:pt x="199627" y="1047407"/>
                  </a:lnTo>
                  <a:lnTo>
                    <a:pt x="201375" y="1038219"/>
                  </a:lnTo>
                  <a:lnTo>
                    <a:pt x="203159" y="1029032"/>
                  </a:lnTo>
                  <a:lnTo>
                    <a:pt x="205022" y="1019844"/>
                  </a:lnTo>
                  <a:lnTo>
                    <a:pt x="206942" y="1010656"/>
                  </a:lnTo>
                  <a:lnTo>
                    <a:pt x="208905" y="1001468"/>
                  </a:lnTo>
                  <a:lnTo>
                    <a:pt x="210950" y="992280"/>
                  </a:lnTo>
                  <a:lnTo>
                    <a:pt x="213023" y="983093"/>
                  </a:lnTo>
                  <a:lnTo>
                    <a:pt x="215162" y="973905"/>
                  </a:lnTo>
                  <a:lnTo>
                    <a:pt x="217343" y="964717"/>
                  </a:lnTo>
                  <a:lnTo>
                    <a:pt x="219559" y="955529"/>
                  </a:lnTo>
                  <a:lnTo>
                    <a:pt x="221834" y="946341"/>
                  </a:lnTo>
                  <a:lnTo>
                    <a:pt x="224130" y="937154"/>
                  </a:lnTo>
                  <a:lnTo>
                    <a:pt x="226475" y="927966"/>
                  </a:lnTo>
                  <a:lnTo>
                    <a:pt x="228846" y="918778"/>
                  </a:lnTo>
                  <a:lnTo>
                    <a:pt x="231243" y="909590"/>
                  </a:lnTo>
                  <a:lnTo>
                    <a:pt x="233678" y="900403"/>
                  </a:lnTo>
                  <a:lnTo>
                    <a:pt x="236125" y="891215"/>
                  </a:lnTo>
                  <a:lnTo>
                    <a:pt x="238602" y="882027"/>
                  </a:lnTo>
                  <a:lnTo>
                    <a:pt x="241092" y="872839"/>
                  </a:lnTo>
                  <a:lnTo>
                    <a:pt x="243597" y="863651"/>
                  </a:lnTo>
                  <a:lnTo>
                    <a:pt x="246118" y="854464"/>
                  </a:lnTo>
                  <a:lnTo>
                    <a:pt x="248644" y="845276"/>
                  </a:lnTo>
                  <a:lnTo>
                    <a:pt x="251181" y="836088"/>
                  </a:lnTo>
                  <a:lnTo>
                    <a:pt x="253719" y="826900"/>
                  </a:lnTo>
                  <a:lnTo>
                    <a:pt x="256260" y="817712"/>
                  </a:lnTo>
                  <a:lnTo>
                    <a:pt x="258798" y="808525"/>
                  </a:lnTo>
                  <a:lnTo>
                    <a:pt x="261335" y="799337"/>
                  </a:lnTo>
                  <a:lnTo>
                    <a:pt x="263862" y="790149"/>
                  </a:lnTo>
                  <a:lnTo>
                    <a:pt x="266382" y="780961"/>
                  </a:lnTo>
                  <a:lnTo>
                    <a:pt x="268893" y="771774"/>
                  </a:lnTo>
                  <a:lnTo>
                    <a:pt x="271385" y="762586"/>
                  </a:lnTo>
                  <a:lnTo>
                    <a:pt x="273870" y="753398"/>
                  </a:lnTo>
                  <a:lnTo>
                    <a:pt x="276327" y="744210"/>
                  </a:lnTo>
                  <a:lnTo>
                    <a:pt x="278770" y="735022"/>
                  </a:lnTo>
                  <a:lnTo>
                    <a:pt x="281192" y="725835"/>
                  </a:lnTo>
                  <a:lnTo>
                    <a:pt x="283585" y="716647"/>
                  </a:lnTo>
                  <a:lnTo>
                    <a:pt x="285963" y="707459"/>
                  </a:lnTo>
                  <a:lnTo>
                    <a:pt x="288299" y="698271"/>
                  </a:lnTo>
                  <a:lnTo>
                    <a:pt x="290616" y="689083"/>
                  </a:lnTo>
                  <a:lnTo>
                    <a:pt x="292902" y="679896"/>
                  </a:lnTo>
                  <a:lnTo>
                    <a:pt x="295150" y="670708"/>
                  </a:lnTo>
                  <a:lnTo>
                    <a:pt x="297380" y="661520"/>
                  </a:lnTo>
                  <a:lnTo>
                    <a:pt x="299555" y="652332"/>
                  </a:lnTo>
                  <a:lnTo>
                    <a:pt x="301707" y="643145"/>
                  </a:lnTo>
                  <a:lnTo>
                    <a:pt x="303821" y="633957"/>
                  </a:lnTo>
                  <a:lnTo>
                    <a:pt x="305891" y="624769"/>
                  </a:lnTo>
                  <a:lnTo>
                    <a:pt x="307940" y="615581"/>
                  </a:lnTo>
                  <a:lnTo>
                    <a:pt x="309924" y="606393"/>
                  </a:lnTo>
                  <a:lnTo>
                    <a:pt x="311886" y="597206"/>
                  </a:lnTo>
                  <a:lnTo>
                    <a:pt x="313802" y="588018"/>
                  </a:lnTo>
                  <a:lnTo>
                    <a:pt x="315673" y="578830"/>
                  </a:lnTo>
                  <a:lnTo>
                    <a:pt x="317519" y="569642"/>
                  </a:lnTo>
                  <a:lnTo>
                    <a:pt x="319297" y="560454"/>
                  </a:lnTo>
                  <a:lnTo>
                    <a:pt x="321051" y="551267"/>
                  </a:lnTo>
                  <a:lnTo>
                    <a:pt x="322756" y="542079"/>
                  </a:lnTo>
                  <a:lnTo>
                    <a:pt x="324416" y="532891"/>
                  </a:lnTo>
                  <a:lnTo>
                    <a:pt x="326049" y="523703"/>
                  </a:lnTo>
                  <a:lnTo>
                    <a:pt x="327614" y="514516"/>
                  </a:lnTo>
                  <a:lnTo>
                    <a:pt x="329156" y="505328"/>
                  </a:lnTo>
                  <a:lnTo>
                    <a:pt x="330645" y="496140"/>
                  </a:lnTo>
                  <a:lnTo>
                    <a:pt x="332092" y="486952"/>
                  </a:lnTo>
                  <a:lnTo>
                    <a:pt x="333511" y="477764"/>
                  </a:lnTo>
                  <a:lnTo>
                    <a:pt x="334865" y="468577"/>
                  </a:lnTo>
                  <a:lnTo>
                    <a:pt x="336196" y="459389"/>
                  </a:lnTo>
                  <a:lnTo>
                    <a:pt x="337475" y="450201"/>
                  </a:lnTo>
                  <a:lnTo>
                    <a:pt x="338715" y="441013"/>
                  </a:lnTo>
                  <a:lnTo>
                    <a:pt x="339926" y="431825"/>
                  </a:lnTo>
                  <a:lnTo>
                    <a:pt x="341078" y="422638"/>
                  </a:lnTo>
                  <a:lnTo>
                    <a:pt x="342208" y="413450"/>
                  </a:lnTo>
                  <a:lnTo>
                    <a:pt x="343288" y="404262"/>
                  </a:lnTo>
                  <a:lnTo>
                    <a:pt x="344333" y="395074"/>
                  </a:lnTo>
                  <a:lnTo>
                    <a:pt x="345350" y="385887"/>
                  </a:lnTo>
                  <a:lnTo>
                    <a:pt x="346314" y="376699"/>
                  </a:lnTo>
                  <a:lnTo>
                    <a:pt x="347258" y="367511"/>
                  </a:lnTo>
                  <a:lnTo>
                    <a:pt x="348154" y="358323"/>
                  </a:lnTo>
                  <a:lnTo>
                    <a:pt x="349021" y="349135"/>
                  </a:lnTo>
                  <a:lnTo>
                    <a:pt x="349860" y="339948"/>
                  </a:lnTo>
                  <a:lnTo>
                    <a:pt x="350654" y="330760"/>
                  </a:lnTo>
                  <a:lnTo>
                    <a:pt x="351429" y="321572"/>
                  </a:lnTo>
                  <a:lnTo>
                    <a:pt x="352162" y="312384"/>
                  </a:lnTo>
                  <a:lnTo>
                    <a:pt x="352869" y="303196"/>
                  </a:lnTo>
                  <a:lnTo>
                    <a:pt x="353551" y="294009"/>
                  </a:lnTo>
                  <a:lnTo>
                    <a:pt x="354194" y="284821"/>
                  </a:lnTo>
                  <a:lnTo>
                    <a:pt x="354822" y="275633"/>
                  </a:lnTo>
                  <a:lnTo>
                    <a:pt x="355410" y="266445"/>
                  </a:lnTo>
                  <a:lnTo>
                    <a:pt x="355978" y="257258"/>
                  </a:lnTo>
                  <a:lnTo>
                    <a:pt x="356524" y="248070"/>
                  </a:lnTo>
                  <a:lnTo>
                    <a:pt x="357036" y="238882"/>
                  </a:lnTo>
                  <a:lnTo>
                    <a:pt x="357536" y="229694"/>
                  </a:lnTo>
                  <a:lnTo>
                    <a:pt x="358002" y="220506"/>
                  </a:lnTo>
                  <a:lnTo>
                    <a:pt x="358451" y="211319"/>
                  </a:lnTo>
                  <a:lnTo>
                    <a:pt x="358881" y="202131"/>
                  </a:lnTo>
                  <a:lnTo>
                    <a:pt x="359283" y="192943"/>
                  </a:lnTo>
                  <a:lnTo>
                    <a:pt x="359675" y="183755"/>
                  </a:lnTo>
                  <a:lnTo>
                    <a:pt x="360038" y="174567"/>
                  </a:lnTo>
                  <a:lnTo>
                    <a:pt x="360388" y="165380"/>
                  </a:lnTo>
                  <a:lnTo>
                    <a:pt x="360721" y="156192"/>
                  </a:lnTo>
                  <a:lnTo>
                    <a:pt x="361033" y="147004"/>
                  </a:lnTo>
                  <a:lnTo>
                    <a:pt x="361335" y="137816"/>
                  </a:lnTo>
                  <a:lnTo>
                    <a:pt x="361613" y="128629"/>
                  </a:lnTo>
                  <a:lnTo>
                    <a:pt x="361882" y="119441"/>
                  </a:lnTo>
                  <a:lnTo>
                    <a:pt x="362136" y="110253"/>
                  </a:lnTo>
                  <a:lnTo>
                    <a:pt x="362374" y="101065"/>
                  </a:lnTo>
                  <a:lnTo>
                    <a:pt x="362604" y="91877"/>
                  </a:lnTo>
                  <a:lnTo>
                    <a:pt x="362814" y="82690"/>
                  </a:lnTo>
                  <a:lnTo>
                    <a:pt x="363017" y="73502"/>
                  </a:lnTo>
                  <a:lnTo>
                    <a:pt x="363208" y="64314"/>
                  </a:lnTo>
                  <a:lnTo>
                    <a:pt x="363386" y="55126"/>
                  </a:lnTo>
                  <a:lnTo>
                    <a:pt x="363559" y="45938"/>
                  </a:lnTo>
                  <a:lnTo>
                    <a:pt x="363715" y="36751"/>
                  </a:lnTo>
                  <a:lnTo>
                    <a:pt x="363866" y="27563"/>
                  </a:lnTo>
                  <a:lnTo>
                    <a:pt x="364008" y="18375"/>
                  </a:lnTo>
                  <a:lnTo>
                    <a:pt x="364140" y="9187"/>
                  </a:lnTo>
                  <a:lnTo>
                    <a:pt x="364267" y="0"/>
                  </a:lnTo>
                  <a:lnTo>
                    <a:pt x="367702" y="0"/>
                  </a:lnTo>
                  <a:lnTo>
                    <a:pt x="367829" y="9187"/>
                  </a:lnTo>
                  <a:lnTo>
                    <a:pt x="367961" y="18375"/>
                  </a:lnTo>
                  <a:lnTo>
                    <a:pt x="368102" y="27563"/>
                  </a:lnTo>
                  <a:lnTo>
                    <a:pt x="368253" y="36751"/>
                  </a:lnTo>
                  <a:lnTo>
                    <a:pt x="368410" y="45938"/>
                  </a:lnTo>
                  <a:lnTo>
                    <a:pt x="368582" y="55126"/>
                  </a:lnTo>
                  <a:lnTo>
                    <a:pt x="368761" y="64314"/>
                  </a:lnTo>
                  <a:lnTo>
                    <a:pt x="368952" y="73502"/>
                  </a:lnTo>
                  <a:lnTo>
                    <a:pt x="369155" y="82690"/>
                  </a:lnTo>
                  <a:lnTo>
                    <a:pt x="369365" y="91877"/>
                  </a:lnTo>
                  <a:lnTo>
                    <a:pt x="369595" y="101065"/>
                  </a:lnTo>
                  <a:lnTo>
                    <a:pt x="369833" y="110253"/>
                  </a:lnTo>
                  <a:lnTo>
                    <a:pt x="370086" y="119441"/>
                  </a:lnTo>
                  <a:lnTo>
                    <a:pt x="370355" y="128629"/>
                  </a:lnTo>
                  <a:lnTo>
                    <a:pt x="370633" y="137816"/>
                  </a:lnTo>
                  <a:lnTo>
                    <a:pt x="370936" y="147004"/>
                  </a:lnTo>
                  <a:lnTo>
                    <a:pt x="371248" y="156192"/>
                  </a:lnTo>
                  <a:lnTo>
                    <a:pt x="371580" y="165380"/>
                  </a:lnTo>
                  <a:lnTo>
                    <a:pt x="371930" y="174567"/>
                  </a:lnTo>
                  <a:lnTo>
                    <a:pt x="372293" y="183755"/>
                  </a:lnTo>
                  <a:lnTo>
                    <a:pt x="372685" y="192943"/>
                  </a:lnTo>
                  <a:lnTo>
                    <a:pt x="373088" y="202131"/>
                  </a:lnTo>
                  <a:lnTo>
                    <a:pt x="373517" y="211319"/>
                  </a:lnTo>
                  <a:lnTo>
                    <a:pt x="373967" y="220506"/>
                  </a:lnTo>
                  <a:lnTo>
                    <a:pt x="374432" y="229694"/>
                  </a:lnTo>
                  <a:lnTo>
                    <a:pt x="374932" y="238882"/>
                  </a:lnTo>
                  <a:lnTo>
                    <a:pt x="375445" y="248070"/>
                  </a:lnTo>
                  <a:lnTo>
                    <a:pt x="375990" y="257258"/>
                  </a:lnTo>
                  <a:lnTo>
                    <a:pt x="376559" y="266445"/>
                  </a:lnTo>
                  <a:lnTo>
                    <a:pt x="377147" y="275633"/>
                  </a:lnTo>
                  <a:lnTo>
                    <a:pt x="377775" y="284821"/>
                  </a:lnTo>
                  <a:lnTo>
                    <a:pt x="378418" y="294009"/>
                  </a:lnTo>
                  <a:lnTo>
                    <a:pt x="379100" y="303196"/>
                  </a:lnTo>
                  <a:lnTo>
                    <a:pt x="379807" y="312384"/>
                  </a:lnTo>
                  <a:lnTo>
                    <a:pt x="380539" y="321572"/>
                  </a:lnTo>
                  <a:lnTo>
                    <a:pt x="381315" y="330760"/>
                  </a:lnTo>
                  <a:lnTo>
                    <a:pt x="382108" y="339948"/>
                  </a:lnTo>
                  <a:lnTo>
                    <a:pt x="382948" y="349135"/>
                  </a:lnTo>
                  <a:lnTo>
                    <a:pt x="383815" y="358323"/>
                  </a:lnTo>
                  <a:lnTo>
                    <a:pt x="384711" y="367511"/>
                  </a:lnTo>
                  <a:lnTo>
                    <a:pt x="385655" y="376699"/>
                  </a:lnTo>
                  <a:lnTo>
                    <a:pt x="386619" y="385887"/>
                  </a:lnTo>
                  <a:lnTo>
                    <a:pt x="387635" y="395074"/>
                  </a:lnTo>
                  <a:lnTo>
                    <a:pt x="388681" y="404262"/>
                  </a:lnTo>
                  <a:lnTo>
                    <a:pt x="389760" y="413450"/>
                  </a:lnTo>
                  <a:lnTo>
                    <a:pt x="390891" y="422638"/>
                  </a:lnTo>
                  <a:lnTo>
                    <a:pt x="392042" y="431825"/>
                  </a:lnTo>
                  <a:lnTo>
                    <a:pt x="393253" y="441013"/>
                  </a:lnTo>
                  <a:lnTo>
                    <a:pt x="394494" y="450201"/>
                  </a:lnTo>
                  <a:lnTo>
                    <a:pt x="395773" y="459389"/>
                  </a:lnTo>
                  <a:lnTo>
                    <a:pt x="397104" y="468577"/>
                  </a:lnTo>
                  <a:lnTo>
                    <a:pt x="398458" y="477764"/>
                  </a:lnTo>
                  <a:lnTo>
                    <a:pt x="399876" y="486952"/>
                  </a:lnTo>
                  <a:lnTo>
                    <a:pt x="401323" y="496140"/>
                  </a:lnTo>
                  <a:lnTo>
                    <a:pt x="402813" y="505328"/>
                  </a:lnTo>
                  <a:lnTo>
                    <a:pt x="404355" y="514516"/>
                  </a:lnTo>
                  <a:lnTo>
                    <a:pt x="405919" y="523703"/>
                  </a:lnTo>
                  <a:lnTo>
                    <a:pt x="407552" y="532891"/>
                  </a:lnTo>
                  <a:lnTo>
                    <a:pt x="409212" y="542079"/>
                  </a:lnTo>
                  <a:lnTo>
                    <a:pt x="410917" y="551267"/>
                  </a:lnTo>
                  <a:lnTo>
                    <a:pt x="412672" y="560454"/>
                  </a:lnTo>
                  <a:lnTo>
                    <a:pt x="414449" y="569642"/>
                  </a:lnTo>
                  <a:lnTo>
                    <a:pt x="416296" y="578830"/>
                  </a:lnTo>
                  <a:lnTo>
                    <a:pt x="418167" y="588018"/>
                  </a:lnTo>
                  <a:lnTo>
                    <a:pt x="420083" y="597206"/>
                  </a:lnTo>
                  <a:lnTo>
                    <a:pt x="422044" y="606393"/>
                  </a:lnTo>
                  <a:lnTo>
                    <a:pt x="424028" y="615581"/>
                  </a:lnTo>
                  <a:lnTo>
                    <a:pt x="426078" y="624769"/>
                  </a:lnTo>
                  <a:lnTo>
                    <a:pt x="428148" y="633957"/>
                  </a:lnTo>
                  <a:lnTo>
                    <a:pt x="430261" y="643145"/>
                  </a:lnTo>
                  <a:lnTo>
                    <a:pt x="432414" y="652332"/>
                  </a:lnTo>
                  <a:lnTo>
                    <a:pt x="434588" y="661520"/>
                  </a:lnTo>
                  <a:lnTo>
                    <a:pt x="436818" y="670708"/>
                  </a:lnTo>
                  <a:lnTo>
                    <a:pt x="439066" y="679896"/>
                  </a:lnTo>
                  <a:lnTo>
                    <a:pt x="441352" y="689083"/>
                  </a:lnTo>
                  <a:lnTo>
                    <a:pt x="443669" y="698271"/>
                  </a:lnTo>
                  <a:lnTo>
                    <a:pt x="446005" y="707459"/>
                  </a:lnTo>
                  <a:lnTo>
                    <a:pt x="448384" y="716647"/>
                  </a:lnTo>
                  <a:lnTo>
                    <a:pt x="450776" y="725835"/>
                  </a:lnTo>
                  <a:lnTo>
                    <a:pt x="453199" y="735022"/>
                  </a:lnTo>
                  <a:lnTo>
                    <a:pt x="455641" y="744210"/>
                  </a:lnTo>
                  <a:lnTo>
                    <a:pt x="458099" y="753398"/>
                  </a:lnTo>
                  <a:lnTo>
                    <a:pt x="460583" y="762586"/>
                  </a:lnTo>
                  <a:lnTo>
                    <a:pt x="463076" y="771774"/>
                  </a:lnTo>
                  <a:lnTo>
                    <a:pt x="465586" y="780961"/>
                  </a:lnTo>
                  <a:lnTo>
                    <a:pt x="468107" y="790149"/>
                  </a:lnTo>
                  <a:lnTo>
                    <a:pt x="470634" y="799337"/>
                  </a:lnTo>
                  <a:lnTo>
                    <a:pt x="473171" y="808525"/>
                  </a:lnTo>
                  <a:lnTo>
                    <a:pt x="475709" y="817712"/>
                  </a:lnTo>
                  <a:lnTo>
                    <a:pt x="478250" y="826900"/>
                  </a:lnTo>
                  <a:lnTo>
                    <a:pt x="480788" y="836088"/>
                  </a:lnTo>
                  <a:lnTo>
                    <a:pt x="483325" y="845276"/>
                  </a:lnTo>
                  <a:lnTo>
                    <a:pt x="485851" y="854464"/>
                  </a:lnTo>
                  <a:lnTo>
                    <a:pt x="488372" y="863651"/>
                  </a:lnTo>
                  <a:lnTo>
                    <a:pt x="490876" y="872839"/>
                  </a:lnTo>
                  <a:lnTo>
                    <a:pt x="493367" y="882027"/>
                  </a:lnTo>
                  <a:lnTo>
                    <a:pt x="495844" y="891215"/>
                  </a:lnTo>
                  <a:lnTo>
                    <a:pt x="498291" y="900403"/>
                  </a:lnTo>
                  <a:lnTo>
                    <a:pt x="500725" y="909590"/>
                  </a:lnTo>
                  <a:lnTo>
                    <a:pt x="503122" y="918778"/>
                  </a:lnTo>
                  <a:lnTo>
                    <a:pt x="505494" y="927966"/>
                  </a:lnTo>
                  <a:lnTo>
                    <a:pt x="507839" y="937154"/>
                  </a:lnTo>
                  <a:lnTo>
                    <a:pt x="510135" y="946341"/>
                  </a:lnTo>
                  <a:lnTo>
                    <a:pt x="512410" y="955529"/>
                  </a:lnTo>
                  <a:lnTo>
                    <a:pt x="514626" y="964717"/>
                  </a:lnTo>
                  <a:lnTo>
                    <a:pt x="516806" y="973905"/>
                  </a:lnTo>
                  <a:lnTo>
                    <a:pt x="518945" y="983093"/>
                  </a:lnTo>
                  <a:lnTo>
                    <a:pt x="521018" y="992280"/>
                  </a:lnTo>
                  <a:lnTo>
                    <a:pt x="523063" y="1001468"/>
                  </a:lnTo>
                  <a:lnTo>
                    <a:pt x="525026" y="1010656"/>
                  </a:lnTo>
                  <a:lnTo>
                    <a:pt x="526946" y="1019844"/>
                  </a:lnTo>
                  <a:lnTo>
                    <a:pt x="528810" y="1029032"/>
                  </a:lnTo>
                  <a:lnTo>
                    <a:pt x="530593" y="1038219"/>
                  </a:lnTo>
                  <a:lnTo>
                    <a:pt x="532341" y="1047407"/>
                  </a:lnTo>
                  <a:lnTo>
                    <a:pt x="533986" y="1056595"/>
                  </a:lnTo>
                  <a:lnTo>
                    <a:pt x="535583" y="1065783"/>
                  </a:lnTo>
                  <a:lnTo>
                    <a:pt x="537108" y="1074970"/>
                  </a:lnTo>
                  <a:lnTo>
                    <a:pt x="538543" y="1084158"/>
                  </a:lnTo>
                  <a:lnTo>
                    <a:pt x="539937" y="1093346"/>
                  </a:lnTo>
                  <a:lnTo>
                    <a:pt x="541209" y="1102534"/>
                  </a:lnTo>
                  <a:lnTo>
                    <a:pt x="542430" y="1111722"/>
                  </a:lnTo>
                  <a:lnTo>
                    <a:pt x="543567" y="1120909"/>
                  </a:lnTo>
                  <a:lnTo>
                    <a:pt x="544607" y="1130097"/>
                  </a:lnTo>
                  <a:lnTo>
                    <a:pt x="545602" y="1139285"/>
                  </a:lnTo>
                  <a:lnTo>
                    <a:pt x="546459" y="1148473"/>
                  </a:lnTo>
                  <a:lnTo>
                    <a:pt x="547266" y="1157661"/>
                  </a:lnTo>
                  <a:lnTo>
                    <a:pt x="547979" y="1166848"/>
                  </a:lnTo>
                  <a:lnTo>
                    <a:pt x="548593" y="1176036"/>
                  </a:lnTo>
                  <a:lnTo>
                    <a:pt x="549159" y="1185224"/>
                  </a:lnTo>
                  <a:lnTo>
                    <a:pt x="549578" y="1194412"/>
                  </a:lnTo>
                  <a:lnTo>
                    <a:pt x="549949" y="1203600"/>
                  </a:lnTo>
                  <a:lnTo>
                    <a:pt x="550220" y="1212787"/>
                  </a:lnTo>
                  <a:lnTo>
                    <a:pt x="550394" y="1221975"/>
                  </a:lnTo>
                  <a:lnTo>
                    <a:pt x="550516" y="1231163"/>
                  </a:lnTo>
                  <a:lnTo>
                    <a:pt x="550494" y="1240351"/>
                  </a:lnTo>
                  <a:lnTo>
                    <a:pt x="550425" y="1249538"/>
                  </a:lnTo>
                  <a:lnTo>
                    <a:pt x="550254" y="1258726"/>
                  </a:lnTo>
                  <a:lnTo>
                    <a:pt x="549992" y="1267914"/>
                  </a:lnTo>
                  <a:lnTo>
                    <a:pt x="549677" y="1277102"/>
                  </a:lnTo>
                  <a:lnTo>
                    <a:pt x="549227" y="1286290"/>
                  </a:lnTo>
                  <a:lnTo>
                    <a:pt x="548733" y="1295477"/>
                  </a:lnTo>
                  <a:lnTo>
                    <a:pt x="548139" y="1304665"/>
                  </a:lnTo>
                  <a:lnTo>
                    <a:pt x="547465" y="1313853"/>
                  </a:lnTo>
                  <a:lnTo>
                    <a:pt x="546737" y="1323041"/>
                  </a:lnTo>
                  <a:lnTo>
                    <a:pt x="545891" y="1332229"/>
                  </a:lnTo>
                  <a:lnTo>
                    <a:pt x="545004" y="1341416"/>
                  </a:lnTo>
                  <a:lnTo>
                    <a:pt x="544024" y="1350604"/>
                  </a:lnTo>
                  <a:lnTo>
                    <a:pt x="542977" y="1359792"/>
                  </a:lnTo>
                  <a:lnTo>
                    <a:pt x="541880" y="1368980"/>
                  </a:lnTo>
                  <a:lnTo>
                    <a:pt x="540683" y="1378167"/>
                  </a:lnTo>
                  <a:lnTo>
                    <a:pt x="539451" y="1387355"/>
                  </a:lnTo>
                  <a:lnTo>
                    <a:pt x="538138" y="1396543"/>
                  </a:lnTo>
                  <a:lnTo>
                    <a:pt x="536772" y="1405731"/>
                  </a:lnTo>
                  <a:lnTo>
                    <a:pt x="535362" y="1414919"/>
                  </a:lnTo>
                  <a:lnTo>
                    <a:pt x="533874" y="1424106"/>
                  </a:lnTo>
                  <a:lnTo>
                    <a:pt x="532359" y="1433294"/>
                  </a:lnTo>
                  <a:lnTo>
                    <a:pt x="530778" y="1442482"/>
                  </a:lnTo>
                  <a:lnTo>
                    <a:pt x="529159" y="1451670"/>
                  </a:lnTo>
                  <a:lnTo>
                    <a:pt x="527504" y="1460858"/>
                  </a:lnTo>
                  <a:lnTo>
                    <a:pt x="525795" y="1470045"/>
                  </a:lnTo>
                  <a:lnTo>
                    <a:pt x="524066" y="1479233"/>
                  </a:lnTo>
                  <a:lnTo>
                    <a:pt x="522290" y="1488421"/>
                  </a:lnTo>
                  <a:lnTo>
                    <a:pt x="520490" y="1497609"/>
                  </a:lnTo>
                  <a:lnTo>
                    <a:pt x="518666" y="1506796"/>
                  </a:lnTo>
                  <a:lnTo>
                    <a:pt x="516811" y="1515984"/>
                  </a:lnTo>
                  <a:lnTo>
                    <a:pt x="514943" y="1525172"/>
                  </a:lnTo>
                  <a:lnTo>
                    <a:pt x="513050" y="1534360"/>
                  </a:lnTo>
                  <a:lnTo>
                    <a:pt x="511146" y="1543548"/>
                  </a:lnTo>
                  <a:lnTo>
                    <a:pt x="509230" y="1552735"/>
                  </a:lnTo>
                  <a:lnTo>
                    <a:pt x="507304" y="1561923"/>
                  </a:lnTo>
                  <a:lnTo>
                    <a:pt x="505375" y="1571111"/>
                  </a:lnTo>
                  <a:lnTo>
                    <a:pt x="503441" y="1580299"/>
                  </a:lnTo>
                  <a:lnTo>
                    <a:pt x="501509" y="1589487"/>
                  </a:lnTo>
                  <a:lnTo>
                    <a:pt x="499579" y="1598674"/>
                  </a:lnTo>
                  <a:lnTo>
                    <a:pt x="497657" y="1607862"/>
                  </a:lnTo>
                  <a:lnTo>
                    <a:pt x="495739" y="1617050"/>
                  </a:lnTo>
                  <a:lnTo>
                    <a:pt x="493838" y="1626238"/>
                  </a:lnTo>
                  <a:lnTo>
                    <a:pt x="491949" y="1635425"/>
                  </a:lnTo>
                  <a:lnTo>
                    <a:pt x="490074" y="1644613"/>
                  </a:lnTo>
                  <a:lnTo>
                    <a:pt x="488224" y="1653801"/>
                  </a:lnTo>
                  <a:lnTo>
                    <a:pt x="486386" y="1662989"/>
                  </a:lnTo>
                  <a:lnTo>
                    <a:pt x="484584" y="1672177"/>
                  </a:lnTo>
                  <a:lnTo>
                    <a:pt x="482801" y="1681364"/>
                  </a:lnTo>
                  <a:lnTo>
                    <a:pt x="481045" y="1690552"/>
                  </a:lnTo>
                  <a:lnTo>
                    <a:pt x="479327" y="1699740"/>
                  </a:lnTo>
                  <a:lnTo>
                    <a:pt x="477625" y="1708928"/>
                  </a:lnTo>
                  <a:lnTo>
                    <a:pt x="475979" y="1718116"/>
                  </a:lnTo>
                  <a:lnTo>
                    <a:pt x="474355" y="1727303"/>
                  </a:lnTo>
                  <a:lnTo>
                    <a:pt x="472770" y="1736491"/>
                  </a:lnTo>
                  <a:lnTo>
                    <a:pt x="471232" y="1745679"/>
                  </a:lnTo>
                  <a:lnTo>
                    <a:pt x="469714" y="1754867"/>
                  </a:lnTo>
                  <a:lnTo>
                    <a:pt x="468267" y="1764054"/>
                  </a:lnTo>
                  <a:lnTo>
                    <a:pt x="466844" y="1773242"/>
                  </a:lnTo>
                  <a:lnTo>
                    <a:pt x="465471" y="1782430"/>
                  </a:lnTo>
                  <a:lnTo>
                    <a:pt x="464148" y="1791618"/>
                  </a:lnTo>
                  <a:lnTo>
                    <a:pt x="462852" y="1800806"/>
                  </a:lnTo>
                  <a:lnTo>
                    <a:pt x="461634" y="1809993"/>
                  </a:lnTo>
                  <a:lnTo>
                    <a:pt x="460442" y="1819181"/>
                  </a:lnTo>
                  <a:lnTo>
                    <a:pt x="459307" y="1828369"/>
                  </a:lnTo>
                  <a:lnTo>
                    <a:pt x="458224" y="1837557"/>
                  </a:lnTo>
                  <a:lnTo>
                    <a:pt x="457172" y="1846745"/>
                  </a:lnTo>
                  <a:lnTo>
                    <a:pt x="456201" y="1855932"/>
                  </a:lnTo>
                  <a:lnTo>
                    <a:pt x="455257" y="1865120"/>
                  </a:lnTo>
                  <a:lnTo>
                    <a:pt x="454374" y="1874308"/>
                  </a:lnTo>
                  <a:lnTo>
                    <a:pt x="453543" y="1883496"/>
                  </a:lnTo>
                  <a:lnTo>
                    <a:pt x="452746" y="1892683"/>
                  </a:lnTo>
                  <a:lnTo>
                    <a:pt x="452028" y="1901871"/>
                  </a:lnTo>
                  <a:lnTo>
                    <a:pt x="451338" y="1911059"/>
                  </a:lnTo>
                  <a:lnTo>
                    <a:pt x="450711" y="1920247"/>
                  </a:lnTo>
                  <a:lnTo>
                    <a:pt x="450132" y="1929435"/>
                  </a:lnTo>
                  <a:lnTo>
                    <a:pt x="449590" y="1938622"/>
                  </a:lnTo>
                  <a:lnTo>
                    <a:pt x="449122" y="1947810"/>
                  </a:lnTo>
                  <a:lnTo>
                    <a:pt x="448680" y="1956998"/>
                  </a:lnTo>
                  <a:lnTo>
                    <a:pt x="448302" y="1966186"/>
                  </a:lnTo>
                  <a:lnTo>
                    <a:pt x="447968" y="1975374"/>
                  </a:lnTo>
                  <a:lnTo>
                    <a:pt x="447670" y="1984561"/>
                  </a:lnTo>
                  <a:lnTo>
                    <a:pt x="447440" y="1993749"/>
                  </a:lnTo>
                  <a:lnTo>
                    <a:pt x="447235" y="2002937"/>
                  </a:lnTo>
                  <a:lnTo>
                    <a:pt x="447091" y="2012125"/>
                  </a:lnTo>
                  <a:lnTo>
                    <a:pt x="446985" y="2021312"/>
                  </a:lnTo>
                  <a:lnTo>
                    <a:pt x="446915" y="2030500"/>
                  </a:lnTo>
                  <a:lnTo>
                    <a:pt x="446905" y="2039688"/>
                  </a:lnTo>
                  <a:lnTo>
                    <a:pt x="446917" y="2048876"/>
                  </a:lnTo>
                  <a:lnTo>
                    <a:pt x="446987" y="2058064"/>
                  </a:lnTo>
                  <a:lnTo>
                    <a:pt x="447089" y="2067251"/>
                  </a:lnTo>
                  <a:lnTo>
                    <a:pt x="447225" y="2076439"/>
                  </a:lnTo>
                  <a:lnTo>
                    <a:pt x="447413" y="2085627"/>
                  </a:lnTo>
                  <a:lnTo>
                    <a:pt x="447621" y="2094815"/>
                  </a:lnTo>
                  <a:lnTo>
                    <a:pt x="447881" y="2104003"/>
                  </a:lnTo>
                  <a:lnTo>
                    <a:pt x="448168" y="2113190"/>
                  </a:lnTo>
                  <a:lnTo>
                    <a:pt x="448486" y="2122378"/>
                  </a:lnTo>
                  <a:lnTo>
                    <a:pt x="448849" y="2131566"/>
                  </a:lnTo>
                  <a:lnTo>
                    <a:pt x="449229" y="2140754"/>
                  </a:lnTo>
                  <a:lnTo>
                    <a:pt x="449655" y="2149941"/>
                  </a:lnTo>
                  <a:lnTo>
                    <a:pt x="450105" y="2159129"/>
                  </a:lnTo>
                  <a:lnTo>
                    <a:pt x="450582" y="2168317"/>
                  </a:lnTo>
                  <a:lnTo>
                    <a:pt x="451096" y="2177505"/>
                  </a:lnTo>
                  <a:lnTo>
                    <a:pt x="451626" y="2186693"/>
                  </a:lnTo>
                  <a:lnTo>
                    <a:pt x="452198" y="2195880"/>
                  </a:lnTo>
                  <a:lnTo>
                    <a:pt x="452788" y="2205068"/>
                  </a:lnTo>
                  <a:lnTo>
                    <a:pt x="453404" y="2214256"/>
                  </a:lnTo>
                  <a:lnTo>
                    <a:pt x="454051" y="2223444"/>
                  </a:lnTo>
                  <a:lnTo>
                    <a:pt x="454712" y="2232632"/>
                  </a:lnTo>
                  <a:lnTo>
                    <a:pt x="455411" y="2241819"/>
                  </a:lnTo>
                  <a:lnTo>
                    <a:pt x="456125" y="2251007"/>
                  </a:lnTo>
                  <a:lnTo>
                    <a:pt x="456864" y="2260195"/>
                  </a:lnTo>
                  <a:lnTo>
                    <a:pt x="457630" y="2269383"/>
                  </a:lnTo>
                  <a:lnTo>
                    <a:pt x="458408" y="2278571"/>
                  </a:lnTo>
                  <a:lnTo>
                    <a:pt x="459222" y="2287758"/>
                  </a:lnTo>
                  <a:lnTo>
                    <a:pt x="460050" y="2296946"/>
                  </a:lnTo>
                  <a:lnTo>
                    <a:pt x="460902" y="2306134"/>
                  </a:lnTo>
                  <a:lnTo>
                    <a:pt x="461778" y="2315322"/>
                  </a:lnTo>
                  <a:lnTo>
                    <a:pt x="462667" y="2324509"/>
                  </a:lnTo>
                  <a:lnTo>
                    <a:pt x="463592" y="2333697"/>
                  </a:lnTo>
                  <a:lnTo>
                    <a:pt x="464530" y="2342885"/>
                  </a:lnTo>
                  <a:lnTo>
                    <a:pt x="465492" y="2352073"/>
                  </a:lnTo>
                  <a:lnTo>
                    <a:pt x="466479" y="2361261"/>
                  </a:lnTo>
                  <a:lnTo>
                    <a:pt x="467480" y="2370448"/>
                  </a:lnTo>
                  <a:lnTo>
                    <a:pt x="468518" y="2379636"/>
                  </a:lnTo>
                  <a:lnTo>
                    <a:pt x="469569" y="2388824"/>
                  </a:lnTo>
                  <a:lnTo>
                    <a:pt x="470648" y="2398012"/>
                  </a:lnTo>
                  <a:lnTo>
                    <a:pt x="471753" y="2407200"/>
                  </a:lnTo>
                  <a:lnTo>
                    <a:pt x="472874" y="2416387"/>
                  </a:lnTo>
                  <a:lnTo>
                    <a:pt x="474036" y="2425575"/>
                  </a:lnTo>
                  <a:lnTo>
                    <a:pt x="475212" y="2434763"/>
                  </a:lnTo>
                  <a:lnTo>
                    <a:pt x="476421" y="2443951"/>
                  </a:lnTo>
                  <a:lnTo>
                    <a:pt x="477659" y="2453138"/>
                  </a:lnTo>
                  <a:lnTo>
                    <a:pt x="478916" y="2462326"/>
                  </a:lnTo>
                  <a:lnTo>
                    <a:pt x="480219" y="2471514"/>
                  </a:lnTo>
                  <a:lnTo>
                    <a:pt x="481540" y="2480702"/>
                  </a:lnTo>
                  <a:lnTo>
                    <a:pt x="482899" y="2489890"/>
                  </a:lnTo>
                  <a:lnTo>
                    <a:pt x="484291" y="2499077"/>
                  </a:lnTo>
                  <a:lnTo>
                    <a:pt x="485707" y="2508265"/>
                  </a:lnTo>
                  <a:lnTo>
                    <a:pt x="487175" y="2517453"/>
                  </a:lnTo>
                  <a:lnTo>
                    <a:pt x="488663" y="2526641"/>
                  </a:lnTo>
                  <a:lnTo>
                    <a:pt x="490199" y="2535829"/>
                  </a:lnTo>
                  <a:lnTo>
                    <a:pt x="491771" y="2545016"/>
                  </a:lnTo>
                  <a:lnTo>
                    <a:pt x="493371" y="2554204"/>
                  </a:lnTo>
                  <a:lnTo>
                    <a:pt x="495032" y="2563392"/>
                  </a:lnTo>
                  <a:lnTo>
                    <a:pt x="496716" y="2572580"/>
                  </a:lnTo>
                  <a:lnTo>
                    <a:pt x="498456" y="2581767"/>
                  </a:lnTo>
                  <a:lnTo>
                    <a:pt x="500236" y="2590955"/>
                  </a:lnTo>
                  <a:lnTo>
                    <a:pt x="502051" y="2600143"/>
                  </a:lnTo>
                  <a:lnTo>
                    <a:pt x="503932" y="2609331"/>
                  </a:lnTo>
                  <a:lnTo>
                    <a:pt x="505839" y="2618519"/>
                  </a:lnTo>
                  <a:lnTo>
                    <a:pt x="507813" y="2627706"/>
                  </a:lnTo>
                  <a:lnTo>
                    <a:pt x="509828" y="2636894"/>
                  </a:lnTo>
                  <a:lnTo>
                    <a:pt x="511885" y="2646082"/>
                  </a:lnTo>
                  <a:lnTo>
                    <a:pt x="514013" y="2655270"/>
                  </a:lnTo>
                  <a:lnTo>
                    <a:pt x="516169" y="2664458"/>
                  </a:lnTo>
                  <a:lnTo>
                    <a:pt x="518400" y="2673645"/>
                  </a:lnTo>
                  <a:lnTo>
                    <a:pt x="520675" y="2682833"/>
                  </a:lnTo>
                  <a:lnTo>
                    <a:pt x="522996" y="2692021"/>
                  </a:lnTo>
                  <a:lnTo>
                    <a:pt x="525392" y="2701209"/>
                  </a:lnTo>
                  <a:lnTo>
                    <a:pt x="527817" y="2710396"/>
                  </a:lnTo>
                  <a:lnTo>
                    <a:pt x="530324" y="2719584"/>
                  </a:lnTo>
                  <a:lnTo>
                    <a:pt x="532873" y="2728772"/>
                  </a:lnTo>
                  <a:lnTo>
                    <a:pt x="535474" y="2737960"/>
                  </a:lnTo>
                  <a:lnTo>
                    <a:pt x="538148" y="2747148"/>
                  </a:lnTo>
                  <a:lnTo>
                    <a:pt x="540853" y="2756335"/>
                  </a:lnTo>
                  <a:lnTo>
                    <a:pt x="543642" y="2765523"/>
                  </a:lnTo>
                  <a:lnTo>
                    <a:pt x="546471" y="2774711"/>
                  </a:lnTo>
                  <a:lnTo>
                    <a:pt x="549354" y="2783899"/>
                  </a:lnTo>
                  <a:lnTo>
                    <a:pt x="552305" y="2793087"/>
                  </a:lnTo>
                  <a:lnTo>
                    <a:pt x="555287" y="2802274"/>
                  </a:lnTo>
                  <a:lnTo>
                    <a:pt x="558351" y="2811462"/>
                  </a:lnTo>
                  <a:lnTo>
                    <a:pt x="561450" y="2820650"/>
                  </a:lnTo>
                  <a:lnTo>
                    <a:pt x="564602" y="2829838"/>
                  </a:lnTo>
                  <a:lnTo>
                    <a:pt x="567814" y="2839025"/>
                  </a:lnTo>
                  <a:lnTo>
                    <a:pt x="571053" y="2848213"/>
                  </a:lnTo>
                  <a:lnTo>
                    <a:pt x="574369" y="2857401"/>
                  </a:lnTo>
                  <a:lnTo>
                    <a:pt x="577711" y="2866589"/>
                  </a:lnTo>
                  <a:lnTo>
                    <a:pt x="581102" y="2875777"/>
                  </a:lnTo>
                  <a:lnTo>
                    <a:pt x="584540" y="2884964"/>
                  </a:lnTo>
                  <a:lnTo>
                    <a:pt x="588001" y="2894152"/>
                  </a:lnTo>
                  <a:lnTo>
                    <a:pt x="591523" y="2903340"/>
                  </a:lnTo>
                  <a:lnTo>
                    <a:pt x="595065" y="2912528"/>
                  </a:lnTo>
                  <a:lnTo>
                    <a:pt x="598644" y="2921716"/>
                  </a:lnTo>
                  <a:lnTo>
                    <a:pt x="602255" y="2930903"/>
                  </a:lnTo>
                  <a:lnTo>
                    <a:pt x="605882" y="2940091"/>
                  </a:lnTo>
                  <a:lnTo>
                    <a:pt x="609548" y="2949279"/>
                  </a:lnTo>
                  <a:lnTo>
                    <a:pt x="613225" y="2958467"/>
                  </a:lnTo>
                  <a:lnTo>
                    <a:pt x="616923" y="2967654"/>
                  </a:lnTo>
                  <a:lnTo>
                    <a:pt x="620634" y="2976842"/>
                  </a:lnTo>
                  <a:lnTo>
                    <a:pt x="624353" y="2986030"/>
                  </a:lnTo>
                  <a:lnTo>
                    <a:pt x="628082" y="2995218"/>
                  </a:lnTo>
                  <a:lnTo>
                    <a:pt x="631812" y="3004406"/>
                  </a:lnTo>
                  <a:lnTo>
                    <a:pt x="635541" y="3013593"/>
                  </a:lnTo>
                  <a:lnTo>
                    <a:pt x="639263" y="3022781"/>
                  </a:lnTo>
                  <a:lnTo>
                    <a:pt x="642980" y="3031969"/>
                  </a:lnTo>
                  <a:lnTo>
                    <a:pt x="646675" y="3041157"/>
                  </a:lnTo>
                  <a:lnTo>
                    <a:pt x="650359" y="3050345"/>
                  </a:lnTo>
                  <a:lnTo>
                    <a:pt x="654016" y="3059532"/>
                  </a:lnTo>
                  <a:lnTo>
                    <a:pt x="657644" y="3068720"/>
                  </a:lnTo>
                  <a:lnTo>
                    <a:pt x="661252" y="3077908"/>
                  </a:lnTo>
                  <a:lnTo>
                    <a:pt x="664803" y="3087096"/>
                  </a:lnTo>
                  <a:lnTo>
                    <a:pt x="668331" y="3096283"/>
                  </a:lnTo>
                  <a:lnTo>
                    <a:pt x="671801" y="3105471"/>
                  </a:lnTo>
                  <a:lnTo>
                    <a:pt x="675221" y="3114659"/>
                  </a:lnTo>
                  <a:lnTo>
                    <a:pt x="678602" y="3123847"/>
                  </a:lnTo>
                  <a:lnTo>
                    <a:pt x="681891" y="3133035"/>
                  </a:lnTo>
                  <a:lnTo>
                    <a:pt x="685145" y="3142222"/>
                  </a:lnTo>
                  <a:lnTo>
                    <a:pt x="688306" y="3151410"/>
                  </a:lnTo>
                  <a:lnTo>
                    <a:pt x="691399" y="3160598"/>
                  </a:lnTo>
                  <a:lnTo>
                    <a:pt x="694430" y="3169786"/>
                  </a:lnTo>
                  <a:lnTo>
                    <a:pt x="697339" y="3178974"/>
                  </a:lnTo>
                  <a:lnTo>
                    <a:pt x="700199" y="3188161"/>
                  </a:lnTo>
                  <a:lnTo>
                    <a:pt x="702931" y="3197349"/>
                  </a:lnTo>
                  <a:lnTo>
                    <a:pt x="705578" y="3206537"/>
                  </a:lnTo>
                  <a:lnTo>
                    <a:pt x="708141" y="3215725"/>
                  </a:lnTo>
                  <a:lnTo>
                    <a:pt x="710553" y="3224912"/>
                  </a:lnTo>
                  <a:lnTo>
                    <a:pt x="712904" y="3234100"/>
                  </a:lnTo>
                  <a:lnTo>
                    <a:pt x="715093" y="3243288"/>
                  </a:lnTo>
                  <a:lnTo>
                    <a:pt x="717183" y="3252476"/>
                  </a:lnTo>
                  <a:lnTo>
                    <a:pt x="719167" y="3261664"/>
                  </a:lnTo>
                  <a:lnTo>
                    <a:pt x="720978" y="3270851"/>
                  </a:lnTo>
                  <a:lnTo>
                    <a:pt x="722718" y="3280039"/>
                  </a:lnTo>
                  <a:lnTo>
                    <a:pt x="724263" y="3289227"/>
                  </a:lnTo>
                  <a:lnTo>
                    <a:pt x="725701" y="3298415"/>
                  </a:lnTo>
                  <a:lnTo>
                    <a:pt x="727012" y="3307603"/>
                  </a:lnTo>
                  <a:lnTo>
                    <a:pt x="728135" y="3316790"/>
                  </a:lnTo>
                  <a:lnTo>
                    <a:pt x="729178" y="3325978"/>
                  </a:lnTo>
                  <a:lnTo>
                    <a:pt x="729998" y="3335166"/>
                  </a:lnTo>
                  <a:lnTo>
                    <a:pt x="730709" y="3344354"/>
                  </a:lnTo>
                  <a:lnTo>
                    <a:pt x="731274" y="3353541"/>
                  </a:lnTo>
                  <a:lnTo>
                    <a:pt x="731644" y="3362729"/>
                  </a:lnTo>
                  <a:lnTo>
                    <a:pt x="731928" y="3371917"/>
                  </a:lnTo>
                  <a:lnTo>
                    <a:pt x="731969" y="3381105"/>
                  </a:lnTo>
                  <a:lnTo>
                    <a:pt x="731903" y="3390293"/>
                  </a:lnTo>
                  <a:lnTo>
                    <a:pt x="731676" y="3399480"/>
                  </a:lnTo>
                  <a:lnTo>
                    <a:pt x="731255" y="3408668"/>
                  </a:lnTo>
                  <a:lnTo>
                    <a:pt x="730746" y="3417856"/>
                  </a:lnTo>
                  <a:lnTo>
                    <a:pt x="729982" y="3427044"/>
                  </a:lnTo>
                  <a:lnTo>
                    <a:pt x="729116" y="3436232"/>
                  </a:lnTo>
                  <a:lnTo>
                    <a:pt x="728083" y="3445419"/>
                  </a:lnTo>
                  <a:lnTo>
                    <a:pt x="726862" y="3454607"/>
                  </a:lnTo>
                  <a:lnTo>
                    <a:pt x="725555" y="3463795"/>
                  </a:lnTo>
                  <a:lnTo>
                    <a:pt x="723991" y="3472983"/>
                  </a:lnTo>
                  <a:lnTo>
                    <a:pt x="722335" y="3482171"/>
                  </a:lnTo>
                  <a:lnTo>
                    <a:pt x="720510" y="3491358"/>
                  </a:lnTo>
                  <a:lnTo>
                    <a:pt x="718514" y="3500546"/>
                  </a:lnTo>
                  <a:lnTo>
                    <a:pt x="716434" y="3509734"/>
                  </a:lnTo>
                  <a:lnTo>
                    <a:pt x="714105" y="3518922"/>
                  </a:lnTo>
                  <a:lnTo>
                    <a:pt x="711699" y="3528109"/>
                  </a:lnTo>
                  <a:lnTo>
                    <a:pt x="709128" y="3537297"/>
                  </a:lnTo>
                  <a:lnTo>
                    <a:pt x="706407" y="3546485"/>
                  </a:lnTo>
                  <a:lnTo>
                    <a:pt x="703603" y="3555673"/>
                  </a:lnTo>
                  <a:lnTo>
                    <a:pt x="700582" y="3564861"/>
                  </a:lnTo>
                  <a:lnTo>
                    <a:pt x="697490" y="3574048"/>
                  </a:lnTo>
                  <a:lnTo>
                    <a:pt x="694249" y="3583236"/>
                  </a:lnTo>
                  <a:lnTo>
                    <a:pt x="690881" y="3592424"/>
                  </a:lnTo>
                  <a:lnTo>
                    <a:pt x="687436" y="3601612"/>
                  </a:lnTo>
                  <a:lnTo>
                    <a:pt x="683810" y="3610800"/>
                  </a:lnTo>
                  <a:lnTo>
                    <a:pt x="680125" y="3619987"/>
                  </a:lnTo>
                  <a:lnTo>
                    <a:pt x="676309" y="3629175"/>
                  </a:lnTo>
                  <a:lnTo>
                    <a:pt x="672395" y="3638363"/>
                  </a:lnTo>
                  <a:lnTo>
                    <a:pt x="668413" y="3647551"/>
                  </a:lnTo>
                  <a:lnTo>
                    <a:pt x="664290" y="3656738"/>
                  </a:lnTo>
                  <a:lnTo>
                    <a:pt x="660121" y="3665926"/>
                  </a:lnTo>
                  <a:lnTo>
                    <a:pt x="655847" y="3675114"/>
                  </a:lnTo>
                  <a:lnTo>
                    <a:pt x="651502" y="3684302"/>
                  </a:lnTo>
                  <a:lnTo>
                    <a:pt x="647102" y="3693490"/>
                  </a:lnTo>
                  <a:lnTo>
                    <a:pt x="642604" y="3702677"/>
                  </a:lnTo>
                  <a:lnTo>
                    <a:pt x="638073" y="3711865"/>
                  </a:lnTo>
                  <a:lnTo>
                    <a:pt x="633467" y="3721053"/>
                  </a:lnTo>
                  <a:lnTo>
                    <a:pt x="628817" y="3730241"/>
                  </a:lnTo>
                  <a:lnTo>
                    <a:pt x="624129" y="3739429"/>
                  </a:lnTo>
                  <a:lnTo>
                    <a:pt x="619383" y="3748616"/>
                  </a:lnTo>
                  <a:lnTo>
                    <a:pt x="614618" y="3757804"/>
                  </a:lnTo>
                  <a:lnTo>
                    <a:pt x="609811" y="3766992"/>
                  </a:lnTo>
                  <a:lnTo>
                    <a:pt x="604984" y="3776180"/>
                  </a:lnTo>
                  <a:lnTo>
                    <a:pt x="600139" y="3785367"/>
                  </a:lnTo>
                  <a:lnTo>
                    <a:pt x="595273" y="3794555"/>
                  </a:lnTo>
                  <a:lnTo>
                    <a:pt x="590401" y="3803743"/>
                  </a:lnTo>
                  <a:lnTo>
                    <a:pt x="585521" y="3812931"/>
                  </a:lnTo>
                  <a:lnTo>
                    <a:pt x="580643" y="3822119"/>
                  </a:lnTo>
                  <a:lnTo>
                    <a:pt x="575766" y="3831306"/>
                  </a:lnTo>
                  <a:lnTo>
                    <a:pt x="570901" y="3840494"/>
                  </a:lnTo>
                  <a:lnTo>
                    <a:pt x="566044" y="3849682"/>
                  </a:lnTo>
                  <a:lnTo>
                    <a:pt x="561211" y="3858870"/>
                  </a:lnTo>
                  <a:lnTo>
                    <a:pt x="556397" y="3868058"/>
                  </a:lnTo>
                  <a:lnTo>
                    <a:pt x="551604" y="3877245"/>
                  </a:lnTo>
                  <a:lnTo>
                    <a:pt x="546852" y="3886433"/>
                  </a:lnTo>
                  <a:lnTo>
                    <a:pt x="542117" y="3895621"/>
                  </a:lnTo>
                  <a:lnTo>
                    <a:pt x="537438" y="3904809"/>
                  </a:lnTo>
                  <a:lnTo>
                    <a:pt x="532789" y="3913996"/>
                  </a:lnTo>
                  <a:lnTo>
                    <a:pt x="528182" y="3923184"/>
                  </a:lnTo>
                  <a:lnTo>
                    <a:pt x="523636" y="3932372"/>
                  </a:lnTo>
                  <a:lnTo>
                    <a:pt x="519117" y="3941560"/>
                  </a:lnTo>
                  <a:lnTo>
                    <a:pt x="514680" y="3950748"/>
                  </a:lnTo>
                  <a:lnTo>
                    <a:pt x="510283" y="3959935"/>
                  </a:lnTo>
                  <a:lnTo>
                    <a:pt x="505943" y="3969123"/>
                  </a:lnTo>
                  <a:lnTo>
                    <a:pt x="501680" y="3978311"/>
                  </a:lnTo>
                  <a:lnTo>
                    <a:pt x="497451" y="3987499"/>
                  </a:lnTo>
                  <a:lnTo>
                    <a:pt x="493326" y="3996687"/>
                  </a:lnTo>
                  <a:lnTo>
                    <a:pt x="489246" y="4005874"/>
                  </a:lnTo>
                  <a:lnTo>
                    <a:pt x="485237" y="4015062"/>
                  </a:lnTo>
                  <a:lnTo>
                    <a:pt x="481314" y="4024250"/>
                  </a:lnTo>
                  <a:lnTo>
                    <a:pt x="477430" y="4033438"/>
                  </a:lnTo>
                  <a:lnTo>
                    <a:pt x="473667" y="4042625"/>
                  </a:lnTo>
                  <a:lnTo>
                    <a:pt x="469949" y="4051813"/>
                  </a:lnTo>
                  <a:lnTo>
                    <a:pt x="466314" y="4061001"/>
                  </a:lnTo>
                  <a:lnTo>
                    <a:pt x="462767" y="4070189"/>
                  </a:lnTo>
                  <a:lnTo>
                    <a:pt x="459263" y="4079377"/>
                  </a:lnTo>
                  <a:lnTo>
                    <a:pt x="455892" y="4088564"/>
                  </a:lnTo>
                  <a:lnTo>
                    <a:pt x="452564" y="4097752"/>
                  </a:lnTo>
                  <a:lnTo>
                    <a:pt x="449325" y="4106940"/>
                  </a:lnTo>
                  <a:lnTo>
                    <a:pt x="446175" y="4116128"/>
                  </a:lnTo>
                  <a:lnTo>
                    <a:pt x="443071" y="4125316"/>
                  </a:lnTo>
                  <a:lnTo>
                    <a:pt x="440099" y="4134503"/>
                  </a:lnTo>
                  <a:lnTo>
                    <a:pt x="437170" y="4143691"/>
                  </a:lnTo>
                  <a:lnTo>
                    <a:pt x="434335" y="4152879"/>
                  </a:lnTo>
                  <a:lnTo>
                    <a:pt x="431583" y="4162067"/>
                  </a:lnTo>
                  <a:lnTo>
                    <a:pt x="428881" y="4171254"/>
                  </a:lnTo>
                  <a:lnTo>
                    <a:pt x="426304" y="4180442"/>
                  </a:lnTo>
                  <a:lnTo>
                    <a:pt x="423769" y="4189630"/>
                  </a:lnTo>
                  <a:lnTo>
                    <a:pt x="421328" y="4198818"/>
                  </a:lnTo>
                  <a:lnTo>
                    <a:pt x="418963" y="4208006"/>
                  </a:lnTo>
                  <a:lnTo>
                    <a:pt x="416649" y="4217193"/>
                  </a:lnTo>
                  <a:lnTo>
                    <a:pt x="414450" y="4226381"/>
                  </a:lnTo>
                  <a:lnTo>
                    <a:pt x="412291" y="4235569"/>
                  </a:lnTo>
                  <a:lnTo>
                    <a:pt x="410224" y="4244757"/>
                  </a:lnTo>
                  <a:lnTo>
                    <a:pt x="408224" y="4253945"/>
                  </a:lnTo>
                  <a:lnTo>
                    <a:pt x="406275" y="4263132"/>
                  </a:lnTo>
                  <a:lnTo>
                    <a:pt x="404429" y="4272320"/>
                  </a:lnTo>
                  <a:lnTo>
                    <a:pt x="402619" y="4281508"/>
                  </a:lnTo>
                  <a:lnTo>
                    <a:pt x="400895" y="4290696"/>
                  </a:lnTo>
                  <a:lnTo>
                    <a:pt x="399231" y="4299883"/>
                  </a:lnTo>
                  <a:lnTo>
                    <a:pt x="397615" y="4309071"/>
                  </a:lnTo>
                  <a:lnTo>
                    <a:pt x="396088" y="4318259"/>
                  </a:lnTo>
                  <a:lnTo>
                    <a:pt x="394595" y="4327447"/>
                  </a:lnTo>
                  <a:lnTo>
                    <a:pt x="393181" y="4336635"/>
                  </a:lnTo>
                  <a:lnTo>
                    <a:pt x="391816" y="4345822"/>
                  </a:lnTo>
                  <a:lnTo>
                    <a:pt x="390497" y="4355010"/>
                  </a:lnTo>
                  <a:lnTo>
                    <a:pt x="389255" y="4364198"/>
                  </a:lnTo>
                  <a:lnTo>
                    <a:pt x="388041" y="4373386"/>
                  </a:lnTo>
                  <a:lnTo>
                    <a:pt x="386899" y="4382574"/>
                  </a:lnTo>
                  <a:lnTo>
                    <a:pt x="385797" y="4391761"/>
                  </a:lnTo>
                  <a:lnTo>
                    <a:pt x="384737" y="4400949"/>
                  </a:lnTo>
                  <a:lnTo>
                    <a:pt x="383741" y="4410137"/>
                  </a:lnTo>
                  <a:lnTo>
                    <a:pt x="382769" y="4419325"/>
                  </a:lnTo>
                  <a:lnTo>
                    <a:pt x="381861" y="4428512"/>
                  </a:lnTo>
                  <a:lnTo>
                    <a:pt x="380985" y="4437700"/>
                  </a:lnTo>
                  <a:lnTo>
                    <a:pt x="380146" y="4446888"/>
                  </a:lnTo>
                  <a:lnTo>
                    <a:pt x="379359" y="4456076"/>
                  </a:lnTo>
                  <a:lnTo>
                    <a:pt x="378593" y="4465264"/>
                  </a:lnTo>
                  <a:lnTo>
                    <a:pt x="377881" y="4474451"/>
                  </a:lnTo>
                  <a:lnTo>
                    <a:pt x="377195" y="4483639"/>
                  </a:lnTo>
                  <a:lnTo>
                    <a:pt x="376541" y="4492827"/>
                  </a:lnTo>
                  <a:lnTo>
                    <a:pt x="375928" y="4502015"/>
                  </a:lnTo>
                  <a:lnTo>
                    <a:pt x="375333" y="4511203"/>
                  </a:lnTo>
                  <a:lnTo>
                    <a:pt x="374784" y="4520390"/>
                  </a:lnTo>
                  <a:lnTo>
                    <a:pt x="374254" y="4529578"/>
                  </a:lnTo>
                  <a:lnTo>
                    <a:pt x="373752" y="4538766"/>
                  </a:lnTo>
                  <a:lnTo>
                    <a:pt x="373282" y="4547954"/>
                  </a:lnTo>
                  <a:lnTo>
                    <a:pt x="372826" y="4557142"/>
                  </a:lnTo>
                  <a:lnTo>
                    <a:pt x="372408" y="4566329"/>
                  </a:lnTo>
                  <a:lnTo>
                    <a:pt x="372005" y="4575517"/>
                  </a:lnTo>
                  <a:lnTo>
                    <a:pt x="371625" y="4584705"/>
                  </a:lnTo>
                  <a:lnTo>
                    <a:pt x="371270" y="4593893"/>
                  </a:lnTo>
                  <a:lnTo>
                    <a:pt x="370926" y="4603080"/>
                  </a:lnTo>
                  <a:lnTo>
                    <a:pt x="370614" y="4612268"/>
                  </a:lnTo>
                  <a:lnTo>
                    <a:pt x="370311" y="4621456"/>
                  </a:lnTo>
                  <a:lnTo>
                    <a:pt x="370028" y="4630644"/>
                  </a:lnTo>
                  <a:lnTo>
                    <a:pt x="369764" y="4639832"/>
                  </a:lnTo>
                  <a:lnTo>
                    <a:pt x="369508" y="4649019"/>
                  </a:lnTo>
                  <a:lnTo>
                    <a:pt x="369277" y="4658207"/>
                  </a:lnTo>
                  <a:lnTo>
                    <a:pt x="369054" y="4667395"/>
                  </a:lnTo>
                  <a:lnTo>
                    <a:pt x="368846" y="4676583"/>
                  </a:lnTo>
                  <a:lnTo>
                    <a:pt x="368651" y="4685771"/>
                  </a:lnTo>
                  <a:lnTo>
                    <a:pt x="368464" y="46949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615326" y="1972542"/>
              <a:ext cx="1126310" cy="3460806"/>
            </a:xfrm>
            <a:custGeom>
              <a:avLst/>
              <a:pathLst>
                <a:path w="1126310" h="3460806">
                  <a:moveTo>
                    <a:pt x="559783" y="3460806"/>
                  </a:moveTo>
                  <a:lnTo>
                    <a:pt x="559393" y="3454033"/>
                  </a:lnTo>
                  <a:lnTo>
                    <a:pt x="558954" y="3447261"/>
                  </a:lnTo>
                  <a:lnTo>
                    <a:pt x="558480" y="3440488"/>
                  </a:lnTo>
                  <a:lnTo>
                    <a:pt x="557964" y="3433715"/>
                  </a:lnTo>
                  <a:lnTo>
                    <a:pt x="557378" y="3426943"/>
                  </a:lnTo>
                  <a:lnTo>
                    <a:pt x="556746" y="3420170"/>
                  </a:lnTo>
                  <a:lnTo>
                    <a:pt x="556066" y="3413398"/>
                  </a:lnTo>
                  <a:lnTo>
                    <a:pt x="555298" y="3406625"/>
                  </a:lnTo>
                  <a:lnTo>
                    <a:pt x="554466" y="3399852"/>
                  </a:lnTo>
                  <a:lnTo>
                    <a:pt x="553574" y="3393080"/>
                  </a:lnTo>
                  <a:lnTo>
                    <a:pt x="552587" y="3386307"/>
                  </a:lnTo>
                  <a:lnTo>
                    <a:pt x="551506" y="3379535"/>
                  </a:lnTo>
                  <a:lnTo>
                    <a:pt x="550351" y="3372762"/>
                  </a:lnTo>
                  <a:lnTo>
                    <a:pt x="549096" y="3365989"/>
                  </a:lnTo>
                  <a:lnTo>
                    <a:pt x="547710" y="3359217"/>
                  </a:lnTo>
                  <a:lnTo>
                    <a:pt x="546233" y="3352444"/>
                  </a:lnTo>
                  <a:lnTo>
                    <a:pt x="544657" y="3345671"/>
                  </a:lnTo>
                  <a:lnTo>
                    <a:pt x="542902" y="3338899"/>
                  </a:lnTo>
                  <a:lnTo>
                    <a:pt x="541037" y="3332126"/>
                  </a:lnTo>
                  <a:lnTo>
                    <a:pt x="539059" y="3325354"/>
                  </a:lnTo>
                  <a:lnTo>
                    <a:pt x="536887" y="3318581"/>
                  </a:lnTo>
                  <a:lnTo>
                    <a:pt x="534564" y="3311808"/>
                  </a:lnTo>
                  <a:lnTo>
                    <a:pt x="532108" y="3305036"/>
                  </a:lnTo>
                  <a:lnTo>
                    <a:pt x="529457" y="3298263"/>
                  </a:lnTo>
                  <a:lnTo>
                    <a:pt x="526601" y="3291491"/>
                  </a:lnTo>
                  <a:lnTo>
                    <a:pt x="523592" y="3284718"/>
                  </a:lnTo>
                  <a:lnTo>
                    <a:pt x="520393" y="3277945"/>
                  </a:lnTo>
                  <a:lnTo>
                    <a:pt x="516929" y="3271173"/>
                  </a:lnTo>
                  <a:lnTo>
                    <a:pt x="513291" y="3264400"/>
                  </a:lnTo>
                  <a:lnTo>
                    <a:pt x="509477" y="3257627"/>
                  </a:lnTo>
                  <a:lnTo>
                    <a:pt x="505333" y="3250855"/>
                  </a:lnTo>
                  <a:lnTo>
                    <a:pt x="500994" y="3244082"/>
                  </a:lnTo>
                  <a:lnTo>
                    <a:pt x="496459" y="3237310"/>
                  </a:lnTo>
                  <a:lnTo>
                    <a:pt x="491609" y="3230537"/>
                  </a:lnTo>
                  <a:lnTo>
                    <a:pt x="486504" y="3223764"/>
                  </a:lnTo>
                  <a:lnTo>
                    <a:pt x="481188" y="3216992"/>
                  </a:lnTo>
                  <a:lnTo>
                    <a:pt x="475581" y="3210219"/>
                  </a:lnTo>
                  <a:lnTo>
                    <a:pt x="469658" y="3203447"/>
                  </a:lnTo>
                  <a:lnTo>
                    <a:pt x="463512" y="3196674"/>
                  </a:lnTo>
                  <a:lnTo>
                    <a:pt x="457110" y="3189901"/>
                  </a:lnTo>
                  <a:lnTo>
                    <a:pt x="450335" y="3183129"/>
                  </a:lnTo>
                  <a:lnTo>
                    <a:pt x="443331" y="3176356"/>
                  </a:lnTo>
                  <a:lnTo>
                    <a:pt x="436099" y="3169583"/>
                  </a:lnTo>
                  <a:lnTo>
                    <a:pt x="428474" y="3162811"/>
                  </a:lnTo>
                  <a:lnTo>
                    <a:pt x="420607" y="3156038"/>
                  </a:lnTo>
                  <a:lnTo>
                    <a:pt x="412516" y="3149266"/>
                  </a:lnTo>
                  <a:lnTo>
                    <a:pt x="404088" y="3142493"/>
                  </a:lnTo>
                  <a:lnTo>
                    <a:pt x="395384" y="3135720"/>
                  </a:lnTo>
                  <a:lnTo>
                    <a:pt x="386466" y="3128948"/>
                  </a:lnTo>
                  <a:lnTo>
                    <a:pt x="377278" y="3122175"/>
                  </a:lnTo>
                  <a:lnTo>
                    <a:pt x="367792" y="3115403"/>
                  </a:lnTo>
                  <a:lnTo>
                    <a:pt x="358116" y="3108630"/>
                  </a:lnTo>
                  <a:lnTo>
                    <a:pt x="348236" y="3101857"/>
                  </a:lnTo>
                  <a:lnTo>
                    <a:pt x="338062" y="3095085"/>
                  </a:lnTo>
                  <a:lnTo>
                    <a:pt x="327730" y="3088312"/>
                  </a:lnTo>
                  <a:lnTo>
                    <a:pt x="317243" y="3081539"/>
                  </a:lnTo>
                  <a:lnTo>
                    <a:pt x="306526" y="3074767"/>
                  </a:lnTo>
                  <a:lnTo>
                    <a:pt x="295677" y="3067994"/>
                  </a:lnTo>
                  <a:lnTo>
                    <a:pt x="284718" y="3061222"/>
                  </a:lnTo>
                  <a:lnTo>
                    <a:pt x="273620" y="3054449"/>
                  </a:lnTo>
                  <a:lnTo>
                    <a:pt x="262427" y="3047676"/>
                  </a:lnTo>
                  <a:lnTo>
                    <a:pt x="251178" y="3040904"/>
                  </a:lnTo>
                  <a:lnTo>
                    <a:pt x="239873" y="3034131"/>
                  </a:lnTo>
                  <a:lnTo>
                    <a:pt x="228540" y="3027359"/>
                  </a:lnTo>
                  <a:lnTo>
                    <a:pt x="217212" y="3020586"/>
                  </a:lnTo>
                  <a:lnTo>
                    <a:pt x="205896" y="3013813"/>
                  </a:lnTo>
                  <a:lnTo>
                    <a:pt x="194653" y="3007041"/>
                  </a:lnTo>
                  <a:lnTo>
                    <a:pt x="183481" y="3000268"/>
                  </a:lnTo>
                  <a:lnTo>
                    <a:pt x="172386" y="2993495"/>
                  </a:lnTo>
                  <a:lnTo>
                    <a:pt x="161458" y="2986723"/>
                  </a:lnTo>
                  <a:lnTo>
                    <a:pt x="150689" y="2979950"/>
                  </a:lnTo>
                  <a:lnTo>
                    <a:pt x="140067" y="2973178"/>
                  </a:lnTo>
                  <a:lnTo>
                    <a:pt x="129678" y="2966405"/>
                  </a:lnTo>
                  <a:lnTo>
                    <a:pt x="119564" y="2959632"/>
                  </a:lnTo>
                  <a:lnTo>
                    <a:pt x="109666" y="2952860"/>
                  </a:lnTo>
                  <a:lnTo>
                    <a:pt x="100038" y="2946087"/>
                  </a:lnTo>
                  <a:lnTo>
                    <a:pt x="90824" y="2939315"/>
                  </a:lnTo>
                  <a:lnTo>
                    <a:pt x="81889" y="2932542"/>
                  </a:lnTo>
                  <a:lnTo>
                    <a:pt x="73241" y="2925769"/>
                  </a:lnTo>
                  <a:lnTo>
                    <a:pt x="65144" y="2918997"/>
                  </a:lnTo>
                  <a:lnTo>
                    <a:pt x="57392" y="2912224"/>
                  </a:lnTo>
                  <a:lnTo>
                    <a:pt x="49982" y="2905451"/>
                  </a:lnTo>
                  <a:lnTo>
                    <a:pt x="43130" y="2898679"/>
                  </a:lnTo>
                  <a:lnTo>
                    <a:pt x="36748" y="2891906"/>
                  </a:lnTo>
                  <a:lnTo>
                    <a:pt x="30752" y="2885134"/>
                  </a:lnTo>
                  <a:lnTo>
                    <a:pt x="25289" y="2878361"/>
                  </a:lnTo>
                  <a:lnTo>
                    <a:pt x="20422" y="2871588"/>
                  </a:lnTo>
                  <a:lnTo>
                    <a:pt x="15974" y="2864816"/>
                  </a:lnTo>
                  <a:lnTo>
                    <a:pt x="12005" y="2858043"/>
                  </a:lnTo>
                  <a:lnTo>
                    <a:pt x="8752" y="2851271"/>
                  </a:lnTo>
                  <a:lnTo>
                    <a:pt x="5936" y="2844498"/>
                  </a:lnTo>
                  <a:lnTo>
                    <a:pt x="3558" y="2837725"/>
                  </a:lnTo>
                  <a:lnTo>
                    <a:pt x="1930" y="2830953"/>
                  </a:lnTo>
                  <a:lnTo>
                    <a:pt x="778" y="2824180"/>
                  </a:lnTo>
                  <a:lnTo>
                    <a:pt x="63" y="2817407"/>
                  </a:lnTo>
                  <a:lnTo>
                    <a:pt x="0" y="2810635"/>
                  </a:lnTo>
                  <a:lnTo>
                    <a:pt x="489" y="2803862"/>
                  </a:lnTo>
                  <a:lnTo>
                    <a:pt x="1402" y="2797090"/>
                  </a:lnTo>
                  <a:lnTo>
                    <a:pt x="2852" y="2790317"/>
                  </a:lnTo>
                  <a:lnTo>
                    <a:pt x="4912" y="2783544"/>
                  </a:lnTo>
                  <a:lnTo>
                    <a:pt x="7366" y="2776772"/>
                  </a:lnTo>
                  <a:lnTo>
                    <a:pt x="10239" y="2769999"/>
                  </a:lnTo>
                  <a:lnTo>
                    <a:pt x="13752" y="2763227"/>
                  </a:lnTo>
                  <a:lnTo>
                    <a:pt x="17618" y="2756454"/>
                  </a:lnTo>
                  <a:lnTo>
                    <a:pt x="21834" y="2749681"/>
                  </a:lnTo>
                  <a:lnTo>
                    <a:pt x="26596" y="2742909"/>
                  </a:lnTo>
                  <a:lnTo>
                    <a:pt x="31708" y="2736136"/>
                  </a:lnTo>
                  <a:lnTo>
                    <a:pt x="37119" y="2729363"/>
                  </a:lnTo>
                  <a:lnTo>
                    <a:pt x="42937" y="2722591"/>
                  </a:lnTo>
                  <a:lnTo>
                    <a:pt x="49102" y="2715818"/>
                  </a:lnTo>
                  <a:lnTo>
                    <a:pt x="55510" y="2709046"/>
                  </a:lnTo>
                  <a:lnTo>
                    <a:pt x="62200" y="2702273"/>
                  </a:lnTo>
                  <a:lnTo>
                    <a:pt x="69207" y="2695500"/>
                  </a:lnTo>
                  <a:lnTo>
                    <a:pt x="76397" y="2688728"/>
                  </a:lnTo>
                  <a:lnTo>
                    <a:pt x="83766" y="2681955"/>
                  </a:lnTo>
                  <a:lnTo>
                    <a:pt x="91399" y="2675183"/>
                  </a:lnTo>
                  <a:lnTo>
                    <a:pt x="99155" y="2668410"/>
                  </a:lnTo>
                  <a:lnTo>
                    <a:pt x="107027" y="2661637"/>
                  </a:lnTo>
                  <a:lnTo>
                    <a:pt x="115052" y="2654865"/>
                  </a:lnTo>
                  <a:lnTo>
                    <a:pt x="123160" y="2648092"/>
                  </a:lnTo>
                  <a:lnTo>
                    <a:pt x="131328" y="2641319"/>
                  </a:lnTo>
                  <a:lnTo>
                    <a:pt x="139560" y="2634547"/>
                  </a:lnTo>
                  <a:lnTo>
                    <a:pt x="147822" y="2627774"/>
                  </a:lnTo>
                  <a:lnTo>
                    <a:pt x="156092" y="2621002"/>
                  </a:lnTo>
                  <a:lnTo>
                    <a:pt x="164362" y="2614229"/>
                  </a:lnTo>
                  <a:lnTo>
                    <a:pt x="172598" y="2607456"/>
                  </a:lnTo>
                  <a:lnTo>
                    <a:pt x="180797" y="2600684"/>
                  </a:lnTo>
                  <a:lnTo>
                    <a:pt x="188955" y="2593911"/>
                  </a:lnTo>
                  <a:lnTo>
                    <a:pt x="197011" y="2587139"/>
                  </a:lnTo>
                  <a:lnTo>
                    <a:pt x="204991" y="2580366"/>
                  </a:lnTo>
                  <a:lnTo>
                    <a:pt x="212892" y="2573593"/>
                  </a:lnTo>
                  <a:lnTo>
                    <a:pt x="220658" y="2566821"/>
                  </a:lnTo>
                  <a:lnTo>
                    <a:pt x="228298" y="2560048"/>
                  </a:lnTo>
                  <a:lnTo>
                    <a:pt x="235831" y="2553275"/>
                  </a:lnTo>
                  <a:lnTo>
                    <a:pt x="243216" y="2546503"/>
                  </a:lnTo>
                  <a:lnTo>
                    <a:pt x="250424" y="2539730"/>
                  </a:lnTo>
                  <a:lnTo>
                    <a:pt x="257505" y="2532958"/>
                  </a:lnTo>
                  <a:lnTo>
                    <a:pt x="264441" y="2526185"/>
                  </a:lnTo>
                  <a:lnTo>
                    <a:pt x="271152" y="2519412"/>
                  </a:lnTo>
                  <a:lnTo>
                    <a:pt x="277723" y="2512640"/>
                  </a:lnTo>
                  <a:lnTo>
                    <a:pt x="284153" y="2505867"/>
                  </a:lnTo>
                  <a:lnTo>
                    <a:pt x="290341" y="2499095"/>
                  </a:lnTo>
                  <a:lnTo>
                    <a:pt x="296369" y="2492322"/>
                  </a:lnTo>
                  <a:lnTo>
                    <a:pt x="302251" y="2485549"/>
                  </a:lnTo>
                  <a:lnTo>
                    <a:pt x="307917" y="2478777"/>
                  </a:lnTo>
                  <a:lnTo>
                    <a:pt x="313391" y="2472004"/>
                  </a:lnTo>
                  <a:lnTo>
                    <a:pt x="318720" y="2465231"/>
                  </a:lnTo>
                  <a:lnTo>
                    <a:pt x="323865" y="2458459"/>
                  </a:lnTo>
                  <a:lnTo>
                    <a:pt x="328793" y="2451686"/>
                  </a:lnTo>
                  <a:lnTo>
                    <a:pt x="333580" y="2444914"/>
                  </a:lnTo>
                  <a:lnTo>
                    <a:pt x="338220" y="2438141"/>
                  </a:lnTo>
                  <a:lnTo>
                    <a:pt x="342623" y="2431368"/>
                  </a:lnTo>
                  <a:lnTo>
                    <a:pt x="346893" y="2424596"/>
                  </a:lnTo>
                  <a:lnTo>
                    <a:pt x="351032" y="2417823"/>
                  </a:lnTo>
                  <a:lnTo>
                    <a:pt x="354963" y="2411051"/>
                  </a:lnTo>
                  <a:lnTo>
                    <a:pt x="358752" y="2404278"/>
                  </a:lnTo>
                  <a:lnTo>
                    <a:pt x="362420" y="2397505"/>
                  </a:lnTo>
                  <a:lnTo>
                    <a:pt x="365922" y="2390733"/>
                  </a:lnTo>
                  <a:lnTo>
                    <a:pt x="369272" y="2383960"/>
                  </a:lnTo>
                  <a:lnTo>
                    <a:pt x="372513" y="2377187"/>
                  </a:lnTo>
                  <a:lnTo>
                    <a:pt x="375626" y="2370415"/>
                  </a:lnTo>
                  <a:lnTo>
                    <a:pt x="378581" y="2363642"/>
                  </a:lnTo>
                  <a:lnTo>
                    <a:pt x="381441" y="2356870"/>
                  </a:lnTo>
                  <a:lnTo>
                    <a:pt x="384206" y="2350097"/>
                  </a:lnTo>
                  <a:lnTo>
                    <a:pt x="386814" y="2343324"/>
                  </a:lnTo>
                  <a:lnTo>
                    <a:pt x="389339" y="2336552"/>
                  </a:lnTo>
                  <a:lnTo>
                    <a:pt x="391783" y="2329779"/>
                  </a:lnTo>
                  <a:lnTo>
                    <a:pt x="394106" y="2323007"/>
                  </a:lnTo>
                  <a:lnTo>
                    <a:pt x="396342" y="2316234"/>
                  </a:lnTo>
                  <a:lnTo>
                    <a:pt x="398509" y="2309461"/>
                  </a:lnTo>
                  <a:lnTo>
                    <a:pt x="400585" y="2302689"/>
                  </a:lnTo>
                  <a:lnTo>
                    <a:pt x="402575" y="2295916"/>
                  </a:lnTo>
                  <a:lnTo>
                    <a:pt x="404507" y="2289143"/>
                  </a:lnTo>
                  <a:lnTo>
                    <a:pt x="406373" y="2282371"/>
                  </a:lnTo>
                  <a:lnTo>
                    <a:pt x="408155" y="2275598"/>
                  </a:lnTo>
                  <a:lnTo>
                    <a:pt x="409889" y="2268826"/>
                  </a:lnTo>
                  <a:lnTo>
                    <a:pt x="411575" y="2262053"/>
                  </a:lnTo>
                  <a:lnTo>
                    <a:pt x="413185" y="2255280"/>
                  </a:lnTo>
                  <a:lnTo>
                    <a:pt x="414754" y="2248508"/>
                  </a:lnTo>
                  <a:lnTo>
                    <a:pt x="416283" y="2241735"/>
                  </a:lnTo>
                  <a:lnTo>
                    <a:pt x="417756" y="2234963"/>
                  </a:lnTo>
                  <a:lnTo>
                    <a:pt x="419186" y="2228190"/>
                  </a:lnTo>
                  <a:lnTo>
                    <a:pt x="420584" y="2221417"/>
                  </a:lnTo>
                  <a:lnTo>
                    <a:pt x="421941" y="2214645"/>
                  </a:lnTo>
                  <a:lnTo>
                    <a:pt x="423256" y="2207872"/>
                  </a:lnTo>
                  <a:lnTo>
                    <a:pt x="424543" y="2201099"/>
                  </a:lnTo>
                  <a:lnTo>
                    <a:pt x="425801" y="2194327"/>
                  </a:lnTo>
                  <a:lnTo>
                    <a:pt x="427017" y="2187554"/>
                  </a:lnTo>
                  <a:lnTo>
                    <a:pt x="428210" y="2180782"/>
                  </a:lnTo>
                  <a:lnTo>
                    <a:pt x="429379" y="2174009"/>
                  </a:lnTo>
                  <a:lnTo>
                    <a:pt x="430512" y="2167236"/>
                  </a:lnTo>
                  <a:lnTo>
                    <a:pt x="431621" y="2160464"/>
                  </a:lnTo>
                  <a:lnTo>
                    <a:pt x="432710" y="2153691"/>
                  </a:lnTo>
                  <a:lnTo>
                    <a:pt x="433770" y="2146919"/>
                  </a:lnTo>
                  <a:lnTo>
                    <a:pt x="434803" y="2140146"/>
                  </a:lnTo>
                  <a:lnTo>
                    <a:pt x="435818" y="2133373"/>
                  </a:lnTo>
                  <a:lnTo>
                    <a:pt x="436808" y="2126601"/>
                  </a:lnTo>
                  <a:lnTo>
                    <a:pt x="437771" y="2119828"/>
                  </a:lnTo>
                  <a:lnTo>
                    <a:pt x="438715" y="2113055"/>
                  </a:lnTo>
                  <a:lnTo>
                    <a:pt x="439640" y="2106283"/>
                  </a:lnTo>
                  <a:lnTo>
                    <a:pt x="440533" y="2099510"/>
                  </a:lnTo>
                  <a:lnTo>
                    <a:pt x="441408" y="2092738"/>
                  </a:lnTo>
                  <a:lnTo>
                    <a:pt x="442265" y="2085965"/>
                  </a:lnTo>
                  <a:lnTo>
                    <a:pt x="443092" y="2079192"/>
                  </a:lnTo>
                  <a:lnTo>
                    <a:pt x="443899" y="2072420"/>
                  </a:lnTo>
                  <a:lnTo>
                    <a:pt x="444687" y="2065647"/>
                  </a:lnTo>
                  <a:lnTo>
                    <a:pt x="445451" y="2058875"/>
                  </a:lnTo>
                  <a:lnTo>
                    <a:pt x="446189" y="2052102"/>
                  </a:lnTo>
                  <a:lnTo>
                    <a:pt x="446910" y="2045329"/>
                  </a:lnTo>
                  <a:lnTo>
                    <a:pt x="447609" y="2038557"/>
                  </a:lnTo>
                  <a:lnTo>
                    <a:pt x="448280" y="2031784"/>
                  </a:lnTo>
                  <a:lnTo>
                    <a:pt x="448934" y="2025011"/>
                  </a:lnTo>
                  <a:lnTo>
                    <a:pt x="449570" y="2018239"/>
                  </a:lnTo>
                  <a:lnTo>
                    <a:pt x="450176" y="2011466"/>
                  </a:lnTo>
                  <a:lnTo>
                    <a:pt x="450766" y="2004694"/>
                  </a:lnTo>
                  <a:lnTo>
                    <a:pt x="451339" y="1997921"/>
                  </a:lnTo>
                  <a:lnTo>
                    <a:pt x="451888" y="1991148"/>
                  </a:lnTo>
                  <a:lnTo>
                    <a:pt x="452418" y="1984376"/>
                  </a:lnTo>
                  <a:lnTo>
                    <a:pt x="452933" y="1977603"/>
                  </a:lnTo>
                  <a:lnTo>
                    <a:pt x="453430" y="1970831"/>
                  </a:lnTo>
                  <a:lnTo>
                    <a:pt x="453908" y="1964058"/>
                  </a:lnTo>
                  <a:lnTo>
                    <a:pt x="454374" y="1957285"/>
                  </a:lnTo>
                  <a:lnTo>
                    <a:pt x="454827" y="1950513"/>
                  </a:lnTo>
                  <a:lnTo>
                    <a:pt x="455263" y="1943740"/>
                  </a:lnTo>
                  <a:lnTo>
                    <a:pt x="455690" y="1936967"/>
                  </a:lnTo>
                  <a:lnTo>
                    <a:pt x="456109" y="1930195"/>
                  </a:lnTo>
                  <a:lnTo>
                    <a:pt x="456515" y="1923422"/>
                  </a:lnTo>
                  <a:lnTo>
                    <a:pt x="456917" y="1916650"/>
                  </a:lnTo>
                  <a:lnTo>
                    <a:pt x="457314" y="1909877"/>
                  </a:lnTo>
                  <a:lnTo>
                    <a:pt x="457707" y="1903104"/>
                  </a:lnTo>
                  <a:lnTo>
                    <a:pt x="458099" y="1896332"/>
                  </a:lnTo>
                  <a:lnTo>
                    <a:pt x="458491" y="1889559"/>
                  </a:lnTo>
                  <a:lnTo>
                    <a:pt x="458885" y="1882787"/>
                  </a:lnTo>
                  <a:lnTo>
                    <a:pt x="459285" y="1876014"/>
                  </a:lnTo>
                  <a:lnTo>
                    <a:pt x="459690" y="1869241"/>
                  </a:lnTo>
                  <a:lnTo>
                    <a:pt x="460101" y="1862469"/>
                  </a:lnTo>
                  <a:lnTo>
                    <a:pt x="460527" y="1855696"/>
                  </a:lnTo>
                  <a:lnTo>
                    <a:pt x="460963" y="1848923"/>
                  </a:lnTo>
                  <a:lnTo>
                    <a:pt x="461410" y="1842151"/>
                  </a:lnTo>
                  <a:lnTo>
                    <a:pt x="461878" y="1835378"/>
                  </a:lnTo>
                  <a:lnTo>
                    <a:pt x="462364" y="1828606"/>
                  </a:lnTo>
                  <a:lnTo>
                    <a:pt x="462865" y="1821833"/>
                  </a:lnTo>
                  <a:lnTo>
                    <a:pt x="463392" y="1815060"/>
                  </a:lnTo>
                  <a:lnTo>
                    <a:pt x="463943" y="1808288"/>
                  </a:lnTo>
                  <a:lnTo>
                    <a:pt x="464515" y="1801515"/>
                  </a:lnTo>
                  <a:lnTo>
                    <a:pt x="465113" y="1794743"/>
                  </a:lnTo>
                  <a:lnTo>
                    <a:pt x="465746" y="1787970"/>
                  </a:lnTo>
                  <a:lnTo>
                    <a:pt x="466402" y="1781197"/>
                  </a:lnTo>
                  <a:lnTo>
                    <a:pt x="467082" y="1774425"/>
                  </a:lnTo>
                  <a:lnTo>
                    <a:pt x="467806" y="1767652"/>
                  </a:lnTo>
                  <a:lnTo>
                    <a:pt x="468556" y="1760879"/>
                  </a:lnTo>
                  <a:lnTo>
                    <a:pt x="469331" y="1754107"/>
                  </a:lnTo>
                  <a:lnTo>
                    <a:pt x="470147" y="1747334"/>
                  </a:lnTo>
                  <a:lnTo>
                    <a:pt x="470995" y="1740562"/>
                  </a:lnTo>
                  <a:lnTo>
                    <a:pt x="471868" y="1733789"/>
                  </a:lnTo>
                  <a:lnTo>
                    <a:pt x="472778" y="1727016"/>
                  </a:lnTo>
                  <a:lnTo>
                    <a:pt x="473722" y="1720244"/>
                  </a:lnTo>
                  <a:lnTo>
                    <a:pt x="474690" y="1713471"/>
                  </a:lnTo>
                  <a:lnTo>
                    <a:pt x="475687" y="1706699"/>
                  </a:lnTo>
                  <a:lnTo>
                    <a:pt x="476721" y="1699926"/>
                  </a:lnTo>
                  <a:lnTo>
                    <a:pt x="477775" y="1693153"/>
                  </a:lnTo>
                  <a:lnTo>
                    <a:pt x="478851" y="1686381"/>
                  </a:lnTo>
                  <a:lnTo>
                    <a:pt x="479959" y="1679608"/>
                  </a:lnTo>
                  <a:lnTo>
                    <a:pt x="481083" y="1672835"/>
                  </a:lnTo>
                  <a:lnTo>
                    <a:pt x="482223" y="1666063"/>
                  </a:lnTo>
                  <a:lnTo>
                    <a:pt x="483383" y="1659290"/>
                  </a:lnTo>
                  <a:lnTo>
                    <a:pt x="484555" y="1652518"/>
                  </a:lnTo>
                  <a:lnTo>
                    <a:pt x="485735" y="1645745"/>
                  </a:lnTo>
                  <a:lnTo>
                    <a:pt x="486924" y="1638972"/>
                  </a:lnTo>
                  <a:lnTo>
                    <a:pt x="488116" y="1632200"/>
                  </a:lnTo>
                  <a:lnTo>
                    <a:pt x="489307" y="1625427"/>
                  </a:lnTo>
                  <a:lnTo>
                    <a:pt x="490496" y="1618655"/>
                  </a:lnTo>
                  <a:lnTo>
                    <a:pt x="491675" y="1611882"/>
                  </a:lnTo>
                  <a:lnTo>
                    <a:pt x="492843" y="1605109"/>
                  </a:lnTo>
                  <a:lnTo>
                    <a:pt x="494000" y="1598337"/>
                  </a:lnTo>
                  <a:lnTo>
                    <a:pt x="495130" y="1591564"/>
                  </a:lnTo>
                  <a:lnTo>
                    <a:pt x="496237" y="1584791"/>
                  </a:lnTo>
                  <a:lnTo>
                    <a:pt x="497323" y="1578019"/>
                  </a:lnTo>
                  <a:lnTo>
                    <a:pt x="498370" y="1571246"/>
                  </a:lnTo>
                  <a:lnTo>
                    <a:pt x="499378" y="1564474"/>
                  </a:lnTo>
                  <a:lnTo>
                    <a:pt x="500353" y="1557701"/>
                  </a:lnTo>
                  <a:lnTo>
                    <a:pt x="501283" y="1550928"/>
                  </a:lnTo>
                  <a:lnTo>
                    <a:pt x="502152" y="1544156"/>
                  </a:lnTo>
                  <a:lnTo>
                    <a:pt x="502977" y="1537383"/>
                  </a:lnTo>
                  <a:lnTo>
                    <a:pt x="503755" y="1530611"/>
                  </a:lnTo>
                  <a:lnTo>
                    <a:pt x="504447" y="1523838"/>
                  </a:lnTo>
                  <a:lnTo>
                    <a:pt x="505086" y="1517065"/>
                  </a:lnTo>
                  <a:lnTo>
                    <a:pt x="505670" y="1510293"/>
                  </a:lnTo>
                  <a:lnTo>
                    <a:pt x="506159" y="1503520"/>
                  </a:lnTo>
                  <a:lnTo>
                    <a:pt x="506579" y="1496747"/>
                  </a:lnTo>
                  <a:lnTo>
                    <a:pt x="506935" y="1489975"/>
                  </a:lnTo>
                  <a:lnTo>
                    <a:pt x="507199" y="1483202"/>
                  </a:lnTo>
                  <a:lnTo>
                    <a:pt x="507371" y="1476430"/>
                  </a:lnTo>
                  <a:lnTo>
                    <a:pt x="507474" y="1469657"/>
                  </a:lnTo>
                  <a:lnTo>
                    <a:pt x="507492" y="1462884"/>
                  </a:lnTo>
                  <a:lnTo>
                    <a:pt x="507396" y="1456112"/>
                  </a:lnTo>
                  <a:lnTo>
                    <a:pt x="507227" y="1449339"/>
                  </a:lnTo>
                  <a:lnTo>
                    <a:pt x="506984" y="1442567"/>
                  </a:lnTo>
                  <a:lnTo>
                    <a:pt x="506608" y="1435794"/>
                  </a:lnTo>
                  <a:lnTo>
                    <a:pt x="506157" y="1429021"/>
                  </a:lnTo>
                  <a:lnTo>
                    <a:pt x="505631" y="1422249"/>
                  </a:lnTo>
                  <a:lnTo>
                    <a:pt x="504986" y="1415476"/>
                  </a:lnTo>
                  <a:lnTo>
                    <a:pt x="504252" y="1408703"/>
                  </a:lnTo>
                  <a:lnTo>
                    <a:pt x="503444" y="1401931"/>
                  </a:lnTo>
                  <a:lnTo>
                    <a:pt x="502536" y="1395158"/>
                  </a:lnTo>
                  <a:lnTo>
                    <a:pt x="501527" y="1388386"/>
                  </a:lnTo>
                  <a:lnTo>
                    <a:pt x="500448" y="1381613"/>
                  </a:lnTo>
                  <a:lnTo>
                    <a:pt x="499288" y="1374840"/>
                  </a:lnTo>
                  <a:lnTo>
                    <a:pt x="498021" y="1368068"/>
                  </a:lnTo>
                  <a:lnTo>
                    <a:pt x="496690" y="1361295"/>
                  </a:lnTo>
                  <a:lnTo>
                    <a:pt x="495296" y="1354523"/>
                  </a:lnTo>
                  <a:lnTo>
                    <a:pt x="493799" y="1347750"/>
                  </a:lnTo>
                  <a:lnTo>
                    <a:pt x="492243" y="1340977"/>
                  </a:lnTo>
                  <a:lnTo>
                    <a:pt x="490634" y="1334205"/>
                  </a:lnTo>
                  <a:lnTo>
                    <a:pt x="488946" y="1327432"/>
                  </a:lnTo>
                  <a:lnTo>
                    <a:pt x="487201" y="1320659"/>
                  </a:lnTo>
                  <a:lnTo>
                    <a:pt x="485411" y="1313887"/>
                  </a:lnTo>
                  <a:lnTo>
                    <a:pt x="483567" y="1307114"/>
                  </a:lnTo>
                  <a:lnTo>
                    <a:pt x="481669" y="1300342"/>
                  </a:lnTo>
                  <a:lnTo>
                    <a:pt x="479739" y="1293569"/>
                  </a:lnTo>
                  <a:lnTo>
                    <a:pt x="477774" y="1286796"/>
                  </a:lnTo>
                  <a:lnTo>
                    <a:pt x="475766" y="1280024"/>
                  </a:lnTo>
                  <a:lnTo>
                    <a:pt x="473737" y="1273251"/>
                  </a:lnTo>
                  <a:lnTo>
                    <a:pt x="471688" y="1266479"/>
                  </a:lnTo>
                  <a:lnTo>
                    <a:pt x="469612" y="1259706"/>
                  </a:lnTo>
                  <a:lnTo>
                    <a:pt x="467525" y="1252933"/>
                  </a:lnTo>
                  <a:lnTo>
                    <a:pt x="465429" y="1246161"/>
                  </a:lnTo>
                  <a:lnTo>
                    <a:pt x="463324" y="1239388"/>
                  </a:lnTo>
                  <a:lnTo>
                    <a:pt x="461216" y="1232615"/>
                  </a:lnTo>
                  <a:lnTo>
                    <a:pt x="459109" y="1225843"/>
                  </a:lnTo>
                  <a:lnTo>
                    <a:pt x="457005" y="1219070"/>
                  </a:lnTo>
                  <a:lnTo>
                    <a:pt x="454909" y="1212298"/>
                  </a:lnTo>
                  <a:lnTo>
                    <a:pt x="452821" y="1205525"/>
                  </a:lnTo>
                  <a:lnTo>
                    <a:pt x="450743" y="1198752"/>
                  </a:lnTo>
                  <a:lnTo>
                    <a:pt x="448683" y="1191980"/>
                  </a:lnTo>
                  <a:lnTo>
                    <a:pt x="446636" y="1185207"/>
                  </a:lnTo>
                  <a:lnTo>
                    <a:pt x="444602" y="1178435"/>
                  </a:lnTo>
                  <a:lnTo>
                    <a:pt x="442590" y="1171662"/>
                  </a:lnTo>
                  <a:lnTo>
                    <a:pt x="440595" y="1164889"/>
                  </a:lnTo>
                  <a:lnTo>
                    <a:pt x="438613" y="1158117"/>
                  </a:lnTo>
                  <a:lnTo>
                    <a:pt x="436651" y="1151344"/>
                  </a:lnTo>
                  <a:lnTo>
                    <a:pt x="434707" y="1144571"/>
                  </a:lnTo>
                  <a:lnTo>
                    <a:pt x="432774" y="1137799"/>
                  </a:lnTo>
                  <a:lnTo>
                    <a:pt x="430855" y="1131026"/>
                  </a:lnTo>
                  <a:lnTo>
                    <a:pt x="428949" y="1124254"/>
                  </a:lnTo>
                  <a:lnTo>
                    <a:pt x="427049" y="1117481"/>
                  </a:lnTo>
                  <a:lnTo>
                    <a:pt x="425154" y="1110708"/>
                  </a:lnTo>
                  <a:lnTo>
                    <a:pt x="423261" y="1103936"/>
                  </a:lnTo>
                  <a:lnTo>
                    <a:pt x="421365" y="1097163"/>
                  </a:lnTo>
                  <a:lnTo>
                    <a:pt x="419466" y="1090391"/>
                  </a:lnTo>
                  <a:lnTo>
                    <a:pt x="417553" y="1083618"/>
                  </a:lnTo>
                  <a:lnTo>
                    <a:pt x="415623" y="1076845"/>
                  </a:lnTo>
                  <a:lnTo>
                    <a:pt x="413678" y="1070073"/>
                  </a:lnTo>
                  <a:lnTo>
                    <a:pt x="411705" y="1063300"/>
                  </a:lnTo>
                  <a:lnTo>
                    <a:pt x="409696" y="1056527"/>
                  </a:lnTo>
                  <a:lnTo>
                    <a:pt x="407656" y="1049755"/>
                  </a:lnTo>
                  <a:lnTo>
                    <a:pt x="405578" y="1042982"/>
                  </a:lnTo>
                  <a:lnTo>
                    <a:pt x="403436" y="1036210"/>
                  </a:lnTo>
                  <a:lnTo>
                    <a:pt x="401249" y="1029437"/>
                  </a:lnTo>
                  <a:lnTo>
                    <a:pt x="399016" y="1022664"/>
                  </a:lnTo>
                  <a:lnTo>
                    <a:pt x="396691" y="1015892"/>
                  </a:lnTo>
                  <a:lnTo>
                    <a:pt x="394303" y="1009119"/>
                  </a:lnTo>
                  <a:lnTo>
                    <a:pt x="391854" y="1002347"/>
                  </a:lnTo>
                  <a:lnTo>
                    <a:pt x="389305" y="995574"/>
                  </a:lnTo>
                  <a:lnTo>
                    <a:pt x="386666" y="988801"/>
                  </a:lnTo>
                  <a:lnTo>
                    <a:pt x="383952" y="982029"/>
                  </a:lnTo>
                  <a:lnTo>
                    <a:pt x="381139" y="975256"/>
                  </a:lnTo>
                  <a:lnTo>
                    <a:pt x="378205" y="968483"/>
                  </a:lnTo>
                  <a:lnTo>
                    <a:pt x="375187" y="961711"/>
                  </a:lnTo>
                  <a:lnTo>
                    <a:pt x="372075" y="954938"/>
                  </a:lnTo>
                  <a:lnTo>
                    <a:pt x="368815" y="948166"/>
                  </a:lnTo>
                  <a:lnTo>
                    <a:pt x="365465" y="941393"/>
                  </a:lnTo>
                  <a:lnTo>
                    <a:pt x="362025" y="934620"/>
                  </a:lnTo>
                  <a:lnTo>
                    <a:pt x="358433" y="927848"/>
                  </a:lnTo>
                  <a:lnTo>
                    <a:pt x="354739" y="921075"/>
                  </a:lnTo>
                  <a:lnTo>
                    <a:pt x="350956" y="914303"/>
                  </a:lnTo>
                  <a:lnTo>
                    <a:pt x="347043" y="907530"/>
                  </a:lnTo>
                  <a:lnTo>
                    <a:pt x="343015" y="900757"/>
                  </a:lnTo>
                  <a:lnTo>
                    <a:pt x="338904" y="893985"/>
                  </a:lnTo>
                  <a:lnTo>
                    <a:pt x="334690" y="887212"/>
                  </a:lnTo>
                  <a:lnTo>
                    <a:pt x="330359" y="880439"/>
                  </a:lnTo>
                  <a:lnTo>
                    <a:pt x="325957" y="873667"/>
                  </a:lnTo>
                  <a:lnTo>
                    <a:pt x="321483" y="866894"/>
                  </a:lnTo>
                  <a:lnTo>
                    <a:pt x="316902" y="860122"/>
                  </a:lnTo>
                  <a:lnTo>
                    <a:pt x="312270" y="853349"/>
                  </a:lnTo>
                  <a:lnTo>
                    <a:pt x="307589" y="846576"/>
                  </a:lnTo>
                  <a:lnTo>
                    <a:pt x="302843" y="839804"/>
                  </a:lnTo>
                  <a:lnTo>
                    <a:pt x="298064" y="833031"/>
                  </a:lnTo>
                  <a:lnTo>
                    <a:pt x="293264" y="826259"/>
                  </a:lnTo>
                  <a:lnTo>
                    <a:pt x="288443" y="819486"/>
                  </a:lnTo>
                  <a:lnTo>
                    <a:pt x="283624" y="812713"/>
                  </a:lnTo>
                  <a:lnTo>
                    <a:pt x="278815" y="805941"/>
                  </a:lnTo>
                  <a:lnTo>
                    <a:pt x="274025" y="799168"/>
                  </a:lnTo>
                  <a:lnTo>
                    <a:pt x="269288" y="792395"/>
                  </a:lnTo>
                  <a:lnTo>
                    <a:pt x="264597" y="785623"/>
                  </a:lnTo>
                  <a:lnTo>
                    <a:pt x="259958" y="778850"/>
                  </a:lnTo>
                  <a:lnTo>
                    <a:pt x="255439" y="772078"/>
                  </a:lnTo>
                  <a:lnTo>
                    <a:pt x="251007" y="765305"/>
                  </a:lnTo>
                  <a:lnTo>
                    <a:pt x="246667" y="758532"/>
                  </a:lnTo>
                  <a:lnTo>
                    <a:pt x="242489" y="751760"/>
                  </a:lnTo>
                  <a:lnTo>
                    <a:pt x="238463" y="744987"/>
                  </a:lnTo>
                  <a:lnTo>
                    <a:pt x="234569" y="738215"/>
                  </a:lnTo>
                  <a:lnTo>
                    <a:pt x="230865" y="731442"/>
                  </a:lnTo>
                  <a:lnTo>
                    <a:pt x="227391" y="724669"/>
                  </a:lnTo>
                  <a:lnTo>
                    <a:pt x="224087" y="717897"/>
                  </a:lnTo>
                  <a:lnTo>
                    <a:pt x="220984" y="711124"/>
                  </a:lnTo>
                  <a:lnTo>
                    <a:pt x="218200" y="704351"/>
                  </a:lnTo>
                  <a:lnTo>
                    <a:pt x="215622" y="697579"/>
                  </a:lnTo>
                  <a:lnTo>
                    <a:pt x="213254" y="690806"/>
                  </a:lnTo>
                  <a:lnTo>
                    <a:pt x="211268" y="684034"/>
                  </a:lnTo>
                  <a:lnTo>
                    <a:pt x="209536" y="677261"/>
                  </a:lnTo>
                  <a:lnTo>
                    <a:pt x="208042" y="670488"/>
                  </a:lnTo>
                  <a:lnTo>
                    <a:pt x="206921" y="663716"/>
                  </a:lnTo>
                  <a:lnTo>
                    <a:pt x="206130" y="656943"/>
                  </a:lnTo>
                  <a:lnTo>
                    <a:pt x="205600" y="650171"/>
                  </a:lnTo>
                  <a:lnTo>
                    <a:pt x="205413" y="643398"/>
                  </a:lnTo>
                  <a:lnTo>
                    <a:pt x="205632" y="636625"/>
                  </a:lnTo>
                  <a:lnTo>
                    <a:pt x="206125" y="629853"/>
                  </a:lnTo>
                  <a:lnTo>
                    <a:pt x="206916" y="623080"/>
                  </a:lnTo>
                  <a:lnTo>
                    <a:pt x="208180" y="616307"/>
                  </a:lnTo>
                  <a:lnTo>
                    <a:pt x="209722" y="609535"/>
                  </a:lnTo>
                  <a:lnTo>
                    <a:pt x="211541" y="602762"/>
                  </a:lnTo>
                  <a:lnTo>
                    <a:pt x="213817" y="595990"/>
                  </a:lnTo>
                  <a:lnTo>
                    <a:pt x="216400" y="589217"/>
                  </a:lnTo>
                  <a:lnTo>
                    <a:pt x="219251" y="582444"/>
                  </a:lnTo>
                  <a:lnTo>
                    <a:pt x="222487" y="575672"/>
                  </a:lnTo>
                  <a:lnTo>
                    <a:pt x="226067" y="568899"/>
                  </a:lnTo>
                  <a:lnTo>
                    <a:pt x="229898" y="562127"/>
                  </a:lnTo>
                  <a:lnTo>
                    <a:pt x="234034" y="555354"/>
                  </a:lnTo>
                  <a:lnTo>
                    <a:pt x="238536" y="548581"/>
                  </a:lnTo>
                  <a:lnTo>
                    <a:pt x="243262" y="541809"/>
                  </a:lnTo>
                  <a:lnTo>
                    <a:pt x="248215" y="535036"/>
                  </a:lnTo>
                  <a:lnTo>
                    <a:pt x="253533" y="528263"/>
                  </a:lnTo>
                  <a:lnTo>
                    <a:pt x="259041" y="521491"/>
                  </a:lnTo>
                  <a:lnTo>
                    <a:pt x="264737" y="514718"/>
                  </a:lnTo>
                  <a:lnTo>
                    <a:pt x="270710" y="507946"/>
                  </a:lnTo>
                  <a:lnTo>
                    <a:pt x="276866" y="501173"/>
                  </a:lnTo>
                  <a:lnTo>
                    <a:pt x="283169" y="494400"/>
                  </a:lnTo>
                  <a:lnTo>
                    <a:pt x="289661" y="487628"/>
                  </a:lnTo>
                  <a:lnTo>
                    <a:pt x="296315" y="480855"/>
                  </a:lnTo>
                  <a:lnTo>
                    <a:pt x="303073" y="474083"/>
                  </a:lnTo>
                  <a:lnTo>
                    <a:pt x="309944" y="467310"/>
                  </a:lnTo>
                  <a:lnTo>
                    <a:pt x="316937" y="460537"/>
                  </a:lnTo>
                  <a:lnTo>
                    <a:pt x="323990" y="453765"/>
                  </a:lnTo>
                  <a:lnTo>
                    <a:pt x="331098" y="446992"/>
                  </a:lnTo>
                  <a:lnTo>
                    <a:pt x="338269" y="440219"/>
                  </a:lnTo>
                  <a:lnTo>
                    <a:pt x="345457" y="433447"/>
                  </a:lnTo>
                  <a:lnTo>
                    <a:pt x="352658" y="426674"/>
                  </a:lnTo>
                  <a:lnTo>
                    <a:pt x="359855" y="419902"/>
                  </a:lnTo>
                  <a:lnTo>
                    <a:pt x="367028" y="413129"/>
                  </a:lnTo>
                  <a:lnTo>
                    <a:pt x="374173" y="406356"/>
                  </a:lnTo>
                  <a:lnTo>
                    <a:pt x="381269" y="399584"/>
                  </a:lnTo>
                  <a:lnTo>
                    <a:pt x="388287" y="392811"/>
                  </a:lnTo>
                  <a:lnTo>
                    <a:pt x="395242" y="386039"/>
                  </a:lnTo>
                  <a:lnTo>
                    <a:pt x="402122" y="379266"/>
                  </a:lnTo>
                  <a:lnTo>
                    <a:pt x="408865" y="372493"/>
                  </a:lnTo>
                  <a:lnTo>
                    <a:pt x="415516" y="365721"/>
                  </a:lnTo>
                  <a:lnTo>
                    <a:pt x="422072" y="358948"/>
                  </a:lnTo>
                  <a:lnTo>
                    <a:pt x="428449" y="352175"/>
                  </a:lnTo>
                  <a:lnTo>
                    <a:pt x="434701" y="345403"/>
                  </a:lnTo>
                  <a:lnTo>
                    <a:pt x="440836" y="338630"/>
                  </a:lnTo>
                  <a:lnTo>
                    <a:pt x="446788" y="331858"/>
                  </a:lnTo>
                  <a:lnTo>
                    <a:pt x="452572" y="325085"/>
                  </a:lnTo>
                  <a:lnTo>
                    <a:pt x="458222" y="318312"/>
                  </a:lnTo>
                  <a:lnTo>
                    <a:pt x="463699" y="311540"/>
                  </a:lnTo>
                  <a:lnTo>
                    <a:pt x="468965" y="304767"/>
                  </a:lnTo>
                  <a:lnTo>
                    <a:pt x="474089" y="297995"/>
                  </a:lnTo>
                  <a:lnTo>
                    <a:pt x="479061" y="291222"/>
                  </a:lnTo>
                  <a:lnTo>
                    <a:pt x="483784" y="284449"/>
                  </a:lnTo>
                  <a:lnTo>
                    <a:pt x="488362" y="277677"/>
                  </a:lnTo>
                  <a:lnTo>
                    <a:pt x="492794" y="270904"/>
                  </a:lnTo>
                  <a:lnTo>
                    <a:pt x="496988" y="264131"/>
                  </a:lnTo>
                  <a:lnTo>
                    <a:pt x="501018" y="257359"/>
                  </a:lnTo>
                  <a:lnTo>
                    <a:pt x="504906" y="250586"/>
                  </a:lnTo>
                  <a:lnTo>
                    <a:pt x="508590" y="243814"/>
                  </a:lnTo>
                  <a:lnTo>
                    <a:pt x="512088" y="237041"/>
                  </a:lnTo>
                  <a:lnTo>
                    <a:pt x="515449" y="230268"/>
                  </a:lnTo>
                  <a:lnTo>
                    <a:pt x="518646" y="223496"/>
                  </a:lnTo>
                  <a:lnTo>
                    <a:pt x="521638" y="216723"/>
                  </a:lnTo>
                  <a:lnTo>
                    <a:pt x="524504" y="209951"/>
                  </a:lnTo>
                  <a:lnTo>
                    <a:pt x="527243" y="203178"/>
                  </a:lnTo>
                  <a:lnTo>
                    <a:pt x="529769" y="196405"/>
                  </a:lnTo>
                  <a:lnTo>
                    <a:pt x="532179" y="189633"/>
                  </a:lnTo>
                  <a:lnTo>
                    <a:pt x="534476" y="182860"/>
                  </a:lnTo>
                  <a:lnTo>
                    <a:pt x="536599" y="176087"/>
                  </a:lnTo>
                  <a:lnTo>
                    <a:pt x="538599" y="169315"/>
                  </a:lnTo>
                  <a:lnTo>
                    <a:pt x="540498" y="162542"/>
                  </a:lnTo>
                  <a:lnTo>
                    <a:pt x="542264" y="155770"/>
                  </a:lnTo>
                  <a:lnTo>
                    <a:pt x="543901" y="148997"/>
                  </a:lnTo>
                  <a:lnTo>
                    <a:pt x="545450" y="142224"/>
                  </a:lnTo>
                  <a:lnTo>
                    <a:pt x="546901" y="135452"/>
                  </a:lnTo>
                  <a:lnTo>
                    <a:pt x="548223" y="128679"/>
                  </a:lnTo>
                  <a:lnTo>
                    <a:pt x="549471" y="121907"/>
                  </a:lnTo>
                  <a:lnTo>
                    <a:pt x="550645" y="115134"/>
                  </a:lnTo>
                  <a:lnTo>
                    <a:pt x="551702" y="108361"/>
                  </a:lnTo>
                  <a:lnTo>
                    <a:pt x="552694" y="101589"/>
                  </a:lnTo>
                  <a:lnTo>
                    <a:pt x="553624" y="94816"/>
                  </a:lnTo>
                  <a:lnTo>
                    <a:pt x="554467" y="88043"/>
                  </a:lnTo>
                  <a:lnTo>
                    <a:pt x="555245" y="81271"/>
                  </a:lnTo>
                  <a:lnTo>
                    <a:pt x="555973" y="74498"/>
                  </a:lnTo>
                  <a:lnTo>
                    <a:pt x="556638" y="67726"/>
                  </a:lnTo>
                  <a:lnTo>
                    <a:pt x="557240" y="60953"/>
                  </a:lnTo>
                  <a:lnTo>
                    <a:pt x="557802" y="54180"/>
                  </a:lnTo>
                  <a:lnTo>
                    <a:pt x="558321" y="47408"/>
                  </a:lnTo>
                  <a:lnTo>
                    <a:pt x="558781" y="40635"/>
                  </a:lnTo>
                  <a:lnTo>
                    <a:pt x="559209" y="33863"/>
                  </a:lnTo>
                  <a:lnTo>
                    <a:pt x="559607" y="27090"/>
                  </a:lnTo>
                  <a:lnTo>
                    <a:pt x="559957" y="20317"/>
                  </a:lnTo>
                  <a:lnTo>
                    <a:pt x="560279" y="13545"/>
                  </a:lnTo>
                  <a:lnTo>
                    <a:pt x="560577" y="6772"/>
                  </a:lnTo>
                  <a:lnTo>
                    <a:pt x="560842" y="0"/>
                  </a:lnTo>
                  <a:lnTo>
                    <a:pt x="565467" y="0"/>
                  </a:lnTo>
                  <a:lnTo>
                    <a:pt x="565733" y="6772"/>
                  </a:lnTo>
                  <a:lnTo>
                    <a:pt x="566031" y="13545"/>
                  </a:lnTo>
                  <a:lnTo>
                    <a:pt x="566353" y="20317"/>
                  </a:lnTo>
                  <a:lnTo>
                    <a:pt x="566703" y="27090"/>
                  </a:lnTo>
                  <a:lnTo>
                    <a:pt x="567100" y="33863"/>
                  </a:lnTo>
                  <a:lnTo>
                    <a:pt x="567528" y="40635"/>
                  </a:lnTo>
                  <a:lnTo>
                    <a:pt x="567988" y="47408"/>
                  </a:lnTo>
                  <a:lnTo>
                    <a:pt x="568507" y="54180"/>
                  </a:lnTo>
                  <a:lnTo>
                    <a:pt x="569069" y="60953"/>
                  </a:lnTo>
                  <a:lnTo>
                    <a:pt x="569671" y="67726"/>
                  </a:lnTo>
                  <a:lnTo>
                    <a:pt x="570336" y="74498"/>
                  </a:lnTo>
                  <a:lnTo>
                    <a:pt x="571064" y="81271"/>
                  </a:lnTo>
                  <a:lnTo>
                    <a:pt x="571842" y="88043"/>
                  </a:lnTo>
                  <a:lnTo>
                    <a:pt x="572685" y="94816"/>
                  </a:lnTo>
                  <a:lnTo>
                    <a:pt x="573616" y="101589"/>
                  </a:lnTo>
                  <a:lnTo>
                    <a:pt x="574608" y="108361"/>
                  </a:lnTo>
                  <a:lnTo>
                    <a:pt x="575664" y="115134"/>
                  </a:lnTo>
                  <a:lnTo>
                    <a:pt x="576839" y="121907"/>
                  </a:lnTo>
                  <a:lnTo>
                    <a:pt x="578087" y="128679"/>
                  </a:lnTo>
                  <a:lnTo>
                    <a:pt x="579409" y="135452"/>
                  </a:lnTo>
                  <a:lnTo>
                    <a:pt x="580859" y="142224"/>
                  </a:lnTo>
                  <a:lnTo>
                    <a:pt x="582409" y="148997"/>
                  </a:lnTo>
                  <a:lnTo>
                    <a:pt x="584046" y="155770"/>
                  </a:lnTo>
                  <a:lnTo>
                    <a:pt x="585811" y="162542"/>
                  </a:lnTo>
                  <a:lnTo>
                    <a:pt x="587710" y="169315"/>
                  </a:lnTo>
                  <a:lnTo>
                    <a:pt x="589710" y="176087"/>
                  </a:lnTo>
                  <a:lnTo>
                    <a:pt x="591834" y="182860"/>
                  </a:lnTo>
                  <a:lnTo>
                    <a:pt x="594130" y="189633"/>
                  </a:lnTo>
                  <a:lnTo>
                    <a:pt x="596541" y="196405"/>
                  </a:lnTo>
                  <a:lnTo>
                    <a:pt x="599066" y="203178"/>
                  </a:lnTo>
                  <a:lnTo>
                    <a:pt x="601805" y="209951"/>
                  </a:lnTo>
                  <a:lnTo>
                    <a:pt x="604671" y="216723"/>
                  </a:lnTo>
                  <a:lnTo>
                    <a:pt x="607664" y="223496"/>
                  </a:lnTo>
                  <a:lnTo>
                    <a:pt x="610861" y="230268"/>
                  </a:lnTo>
                  <a:lnTo>
                    <a:pt x="614222" y="237041"/>
                  </a:lnTo>
                  <a:lnTo>
                    <a:pt x="617719" y="243814"/>
                  </a:lnTo>
                  <a:lnTo>
                    <a:pt x="621404" y="250586"/>
                  </a:lnTo>
                  <a:lnTo>
                    <a:pt x="625291" y="257359"/>
                  </a:lnTo>
                  <a:lnTo>
                    <a:pt x="629321" y="264131"/>
                  </a:lnTo>
                  <a:lnTo>
                    <a:pt x="633515" y="270904"/>
                  </a:lnTo>
                  <a:lnTo>
                    <a:pt x="637948" y="277677"/>
                  </a:lnTo>
                  <a:lnTo>
                    <a:pt x="642526" y="284449"/>
                  </a:lnTo>
                  <a:lnTo>
                    <a:pt x="647248" y="291222"/>
                  </a:lnTo>
                  <a:lnTo>
                    <a:pt x="652220" y="297995"/>
                  </a:lnTo>
                  <a:lnTo>
                    <a:pt x="657344" y="304767"/>
                  </a:lnTo>
                  <a:lnTo>
                    <a:pt x="662610" y="311540"/>
                  </a:lnTo>
                  <a:lnTo>
                    <a:pt x="668087" y="318312"/>
                  </a:lnTo>
                  <a:lnTo>
                    <a:pt x="673738" y="325085"/>
                  </a:lnTo>
                  <a:lnTo>
                    <a:pt x="679521" y="331858"/>
                  </a:lnTo>
                  <a:lnTo>
                    <a:pt x="685473" y="338630"/>
                  </a:lnTo>
                  <a:lnTo>
                    <a:pt x="691608" y="345403"/>
                  </a:lnTo>
                  <a:lnTo>
                    <a:pt x="697861" y="352175"/>
                  </a:lnTo>
                  <a:lnTo>
                    <a:pt x="704238" y="358948"/>
                  </a:lnTo>
                  <a:lnTo>
                    <a:pt x="710794" y="365721"/>
                  </a:lnTo>
                  <a:lnTo>
                    <a:pt x="717445" y="372493"/>
                  </a:lnTo>
                  <a:lnTo>
                    <a:pt x="724188" y="379266"/>
                  </a:lnTo>
                  <a:lnTo>
                    <a:pt x="731067" y="386039"/>
                  </a:lnTo>
                  <a:lnTo>
                    <a:pt x="738023" y="392811"/>
                  </a:lnTo>
                  <a:lnTo>
                    <a:pt x="745041" y="399584"/>
                  </a:lnTo>
                  <a:lnTo>
                    <a:pt x="752137" y="406356"/>
                  </a:lnTo>
                  <a:lnTo>
                    <a:pt x="759281" y="413129"/>
                  </a:lnTo>
                  <a:lnTo>
                    <a:pt x="766454" y="419902"/>
                  </a:lnTo>
                  <a:lnTo>
                    <a:pt x="773652" y="426674"/>
                  </a:lnTo>
                  <a:lnTo>
                    <a:pt x="780852" y="433447"/>
                  </a:lnTo>
                  <a:lnTo>
                    <a:pt x="788041" y="440219"/>
                  </a:lnTo>
                  <a:lnTo>
                    <a:pt x="795212" y="446992"/>
                  </a:lnTo>
                  <a:lnTo>
                    <a:pt x="802320" y="453765"/>
                  </a:lnTo>
                  <a:lnTo>
                    <a:pt x="809372" y="460537"/>
                  </a:lnTo>
                  <a:lnTo>
                    <a:pt x="816365" y="467310"/>
                  </a:lnTo>
                  <a:lnTo>
                    <a:pt x="823236" y="474083"/>
                  </a:lnTo>
                  <a:lnTo>
                    <a:pt x="829994" y="480855"/>
                  </a:lnTo>
                  <a:lnTo>
                    <a:pt x="836648" y="487628"/>
                  </a:lnTo>
                  <a:lnTo>
                    <a:pt x="843140" y="494400"/>
                  </a:lnTo>
                  <a:lnTo>
                    <a:pt x="849444" y="501173"/>
                  </a:lnTo>
                  <a:lnTo>
                    <a:pt x="855600" y="507946"/>
                  </a:lnTo>
                  <a:lnTo>
                    <a:pt x="861573" y="514718"/>
                  </a:lnTo>
                  <a:lnTo>
                    <a:pt x="867268" y="521491"/>
                  </a:lnTo>
                  <a:lnTo>
                    <a:pt x="872777" y="528263"/>
                  </a:lnTo>
                  <a:lnTo>
                    <a:pt x="878094" y="535036"/>
                  </a:lnTo>
                  <a:lnTo>
                    <a:pt x="883048" y="541809"/>
                  </a:lnTo>
                  <a:lnTo>
                    <a:pt x="887774" y="548581"/>
                  </a:lnTo>
                  <a:lnTo>
                    <a:pt x="892275" y="555354"/>
                  </a:lnTo>
                  <a:lnTo>
                    <a:pt x="896412" y="562127"/>
                  </a:lnTo>
                  <a:lnTo>
                    <a:pt x="900243" y="568899"/>
                  </a:lnTo>
                  <a:lnTo>
                    <a:pt x="903823" y="575672"/>
                  </a:lnTo>
                  <a:lnTo>
                    <a:pt x="907058" y="582444"/>
                  </a:lnTo>
                  <a:lnTo>
                    <a:pt x="909910" y="589217"/>
                  </a:lnTo>
                  <a:lnTo>
                    <a:pt x="912492" y="595990"/>
                  </a:lnTo>
                  <a:lnTo>
                    <a:pt x="914768" y="602762"/>
                  </a:lnTo>
                  <a:lnTo>
                    <a:pt x="916588" y="609535"/>
                  </a:lnTo>
                  <a:lnTo>
                    <a:pt x="918129" y="616307"/>
                  </a:lnTo>
                  <a:lnTo>
                    <a:pt x="919394" y="623080"/>
                  </a:lnTo>
                  <a:lnTo>
                    <a:pt x="920185" y="629853"/>
                  </a:lnTo>
                  <a:lnTo>
                    <a:pt x="920677" y="636625"/>
                  </a:lnTo>
                  <a:lnTo>
                    <a:pt x="920896" y="643398"/>
                  </a:lnTo>
                  <a:lnTo>
                    <a:pt x="920709" y="650171"/>
                  </a:lnTo>
                  <a:lnTo>
                    <a:pt x="920179" y="656943"/>
                  </a:lnTo>
                  <a:lnTo>
                    <a:pt x="919388" y="663716"/>
                  </a:lnTo>
                  <a:lnTo>
                    <a:pt x="918267" y="670488"/>
                  </a:lnTo>
                  <a:lnTo>
                    <a:pt x="916774" y="677261"/>
                  </a:lnTo>
                  <a:lnTo>
                    <a:pt x="915041" y="684034"/>
                  </a:lnTo>
                  <a:lnTo>
                    <a:pt x="913055" y="690806"/>
                  </a:lnTo>
                  <a:lnTo>
                    <a:pt x="910687" y="697579"/>
                  </a:lnTo>
                  <a:lnTo>
                    <a:pt x="908110" y="704351"/>
                  </a:lnTo>
                  <a:lnTo>
                    <a:pt x="905325" y="711124"/>
                  </a:lnTo>
                  <a:lnTo>
                    <a:pt x="902223" y="717897"/>
                  </a:lnTo>
                  <a:lnTo>
                    <a:pt x="898919" y="724669"/>
                  </a:lnTo>
                  <a:lnTo>
                    <a:pt x="895444" y="731442"/>
                  </a:lnTo>
                  <a:lnTo>
                    <a:pt x="891741" y="738215"/>
                  </a:lnTo>
                  <a:lnTo>
                    <a:pt x="887846" y="744987"/>
                  </a:lnTo>
                  <a:lnTo>
                    <a:pt x="883820" y="751760"/>
                  </a:lnTo>
                  <a:lnTo>
                    <a:pt x="879643" y="758532"/>
                  </a:lnTo>
                  <a:lnTo>
                    <a:pt x="875302" y="765305"/>
                  </a:lnTo>
                  <a:lnTo>
                    <a:pt x="870871" y="772078"/>
                  </a:lnTo>
                  <a:lnTo>
                    <a:pt x="866352" y="778850"/>
                  </a:lnTo>
                  <a:lnTo>
                    <a:pt x="861712" y="785623"/>
                  </a:lnTo>
                  <a:lnTo>
                    <a:pt x="857022" y="792395"/>
                  </a:lnTo>
                  <a:lnTo>
                    <a:pt x="852285" y="799168"/>
                  </a:lnTo>
                  <a:lnTo>
                    <a:pt x="847495" y="805941"/>
                  </a:lnTo>
                  <a:lnTo>
                    <a:pt x="842686" y="812713"/>
                  </a:lnTo>
                  <a:lnTo>
                    <a:pt x="837866" y="819486"/>
                  </a:lnTo>
                  <a:lnTo>
                    <a:pt x="833046" y="826259"/>
                  </a:lnTo>
                  <a:lnTo>
                    <a:pt x="828245" y="833031"/>
                  </a:lnTo>
                  <a:lnTo>
                    <a:pt x="823467" y="839804"/>
                  </a:lnTo>
                  <a:lnTo>
                    <a:pt x="818721" y="846576"/>
                  </a:lnTo>
                  <a:lnTo>
                    <a:pt x="814039" y="853349"/>
                  </a:lnTo>
                  <a:lnTo>
                    <a:pt x="809407" y="860122"/>
                  </a:lnTo>
                  <a:lnTo>
                    <a:pt x="804827" y="866894"/>
                  </a:lnTo>
                  <a:lnTo>
                    <a:pt x="800352" y="873667"/>
                  </a:lnTo>
                  <a:lnTo>
                    <a:pt x="795950" y="880439"/>
                  </a:lnTo>
                  <a:lnTo>
                    <a:pt x="791619" y="887212"/>
                  </a:lnTo>
                  <a:lnTo>
                    <a:pt x="787405" y="893985"/>
                  </a:lnTo>
                  <a:lnTo>
                    <a:pt x="783294" y="900757"/>
                  </a:lnTo>
                  <a:lnTo>
                    <a:pt x="779266" y="907530"/>
                  </a:lnTo>
                  <a:lnTo>
                    <a:pt x="775353" y="914303"/>
                  </a:lnTo>
                  <a:lnTo>
                    <a:pt x="771570" y="921075"/>
                  </a:lnTo>
                  <a:lnTo>
                    <a:pt x="767877" y="927848"/>
                  </a:lnTo>
                  <a:lnTo>
                    <a:pt x="764285" y="934620"/>
                  </a:lnTo>
                  <a:lnTo>
                    <a:pt x="760844" y="941393"/>
                  </a:lnTo>
                  <a:lnTo>
                    <a:pt x="757494" y="948166"/>
                  </a:lnTo>
                  <a:lnTo>
                    <a:pt x="754234" y="954938"/>
                  </a:lnTo>
                  <a:lnTo>
                    <a:pt x="751123" y="961711"/>
                  </a:lnTo>
                  <a:lnTo>
                    <a:pt x="748105" y="968483"/>
                  </a:lnTo>
                  <a:lnTo>
                    <a:pt x="745171" y="975256"/>
                  </a:lnTo>
                  <a:lnTo>
                    <a:pt x="742357" y="982029"/>
                  </a:lnTo>
                  <a:lnTo>
                    <a:pt x="739644" y="988801"/>
                  </a:lnTo>
                  <a:lnTo>
                    <a:pt x="737005" y="995574"/>
                  </a:lnTo>
                  <a:lnTo>
                    <a:pt x="734456" y="1002347"/>
                  </a:lnTo>
                  <a:lnTo>
                    <a:pt x="732007" y="1009119"/>
                  </a:lnTo>
                  <a:lnTo>
                    <a:pt x="729619" y="1015892"/>
                  </a:lnTo>
                  <a:lnTo>
                    <a:pt x="727294" y="1022664"/>
                  </a:lnTo>
                  <a:lnTo>
                    <a:pt x="725060" y="1029437"/>
                  </a:lnTo>
                  <a:lnTo>
                    <a:pt x="722873" y="1036210"/>
                  </a:lnTo>
                  <a:lnTo>
                    <a:pt x="720731" y="1042982"/>
                  </a:lnTo>
                  <a:lnTo>
                    <a:pt x="718654" y="1049755"/>
                  </a:lnTo>
                  <a:lnTo>
                    <a:pt x="716614" y="1056527"/>
                  </a:lnTo>
                  <a:lnTo>
                    <a:pt x="714604" y="1063300"/>
                  </a:lnTo>
                  <a:lnTo>
                    <a:pt x="712632" y="1070073"/>
                  </a:lnTo>
                  <a:lnTo>
                    <a:pt x="710686" y="1076845"/>
                  </a:lnTo>
                  <a:lnTo>
                    <a:pt x="708757" y="1083618"/>
                  </a:lnTo>
                  <a:lnTo>
                    <a:pt x="706844" y="1090391"/>
                  </a:lnTo>
                  <a:lnTo>
                    <a:pt x="704944" y="1097163"/>
                  </a:lnTo>
                  <a:lnTo>
                    <a:pt x="703048" y="1103936"/>
                  </a:lnTo>
                  <a:lnTo>
                    <a:pt x="701156" y="1110708"/>
                  </a:lnTo>
                  <a:lnTo>
                    <a:pt x="699261" y="1117481"/>
                  </a:lnTo>
                  <a:lnTo>
                    <a:pt x="697361" y="1124254"/>
                  </a:lnTo>
                  <a:lnTo>
                    <a:pt x="695454" y="1131026"/>
                  </a:lnTo>
                  <a:lnTo>
                    <a:pt x="693535" y="1137799"/>
                  </a:lnTo>
                  <a:lnTo>
                    <a:pt x="691602" y="1144571"/>
                  </a:lnTo>
                  <a:lnTo>
                    <a:pt x="689658" y="1151344"/>
                  </a:lnTo>
                  <a:lnTo>
                    <a:pt x="687696" y="1158117"/>
                  </a:lnTo>
                  <a:lnTo>
                    <a:pt x="685715" y="1164889"/>
                  </a:lnTo>
                  <a:lnTo>
                    <a:pt x="683719" y="1171662"/>
                  </a:lnTo>
                  <a:lnTo>
                    <a:pt x="681708" y="1178435"/>
                  </a:lnTo>
                  <a:lnTo>
                    <a:pt x="679673" y="1185207"/>
                  </a:lnTo>
                  <a:lnTo>
                    <a:pt x="677626" y="1191980"/>
                  </a:lnTo>
                  <a:lnTo>
                    <a:pt x="675567" y="1198752"/>
                  </a:lnTo>
                  <a:lnTo>
                    <a:pt x="673488" y="1205525"/>
                  </a:lnTo>
                  <a:lnTo>
                    <a:pt x="671400" y="1212298"/>
                  </a:lnTo>
                  <a:lnTo>
                    <a:pt x="669305" y="1219070"/>
                  </a:lnTo>
                  <a:lnTo>
                    <a:pt x="667200" y="1225843"/>
                  </a:lnTo>
                  <a:lnTo>
                    <a:pt x="665093" y="1232615"/>
                  </a:lnTo>
                  <a:lnTo>
                    <a:pt x="662986" y="1239388"/>
                  </a:lnTo>
                  <a:lnTo>
                    <a:pt x="660881" y="1246161"/>
                  </a:lnTo>
                  <a:lnTo>
                    <a:pt x="658784" y="1252933"/>
                  </a:lnTo>
                  <a:lnTo>
                    <a:pt x="656697" y="1259706"/>
                  </a:lnTo>
                  <a:lnTo>
                    <a:pt x="654622" y="1266479"/>
                  </a:lnTo>
                  <a:lnTo>
                    <a:pt x="652572" y="1273251"/>
                  </a:lnTo>
                  <a:lnTo>
                    <a:pt x="650543" y="1280024"/>
                  </a:lnTo>
                  <a:lnTo>
                    <a:pt x="648535" y="1286796"/>
                  </a:lnTo>
                  <a:lnTo>
                    <a:pt x="646571" y="1293569"/>
                  </a:lnTo>
                  <a:lnTo>
                    <a:pt x="644640" y="1300342"/>
                  </a:lnTo>
                  <a:lnTo>
                    <a:pt x="642743" y="1307114"/>
                  </a:lnTo>
                  <a:lnTo>
                    <a:pt x="640899" y="1313887"/>
                  </a:lnTo>
                  <a:lnTo>
                    <a:pt x="639109" y="1320659"/>
                  </a:lnTo>
                  <a:lnTo>
                    <a:pt x="637363" y="1327432"/>
                  </a:lnTo>
                  <a:lnTo>
                    <a:pt x="635676" y="1334205"/>
                  </a:lnTo>
                  <a:lnTo>
                    <a:pt x="634066" y="1340977"/>
                  </a:lnTo>
                  <a:lnTo>
                    <a:pt x="632511" y="1347750"/>
                  </a:lnTo>
                  <a:lnTo>
                    <a:pt x="631013" y="1354523"/>
                  </a:lnTo>
                  <a:lnTo>
                    <a:pt x="629620" y="1361295"/>
                  </a:lnTo>
                  <a:lnTo>
                    <a:pt x="628289" y="1368068"/>
                  </a:lnTo>
                  <a:lnTo>
                    <a:pt x="627022" y="1374840"/>
                  </a:lnTo>
                  <a:lnTo>
                    <a:pt x="625862" y="1381613"/>
                  </a:lnTo>
                  <a:lnTo>
                    <a:pt x="624783" y="1388386"/>
                  </a:lnTo>
                  <a:lnTo>
                    <a:pt x="623774" y="1395158"/>
                  </a:lnTo>
                  <a:lnTo>
                    <a:pt x="622865" y="1401931"/>
                  </a:lnTo>
                  <a:lnTo>
                    <a:pt x="622057" y="1408703"/>
                  </a:lnTo>
                  <a:lnTo>
                    <a:pt x="621323" y="1415476"/>
                  </a:lnTo>
                  <a:lnTo>
                    <a:pt x="620678" y="1422249"/>
                  </a:lnTo>
                  <a:lnTo>
                    <a:pt x="620152" y="1429021"/>
                  </a:lnTo>
                  <a:lnTo>
                    <a:pt x="619701" y="1435794"/>
                  </a:lnTo>
                  <a:lnTo>
                    <a:pt x="619326" y="1442567"/>
                  </a:lnTo>
                  <a:lnTo>
                    <a:pt x="619082" y="1449339"/>
                  </a:lnTo>
                  <a:lnTo>
                    <a:pt x="618913" y="1456112"/>
                  </a:lnTo>
                  <a:lnTo>
                    <a:pt x="618818" y="1462884"/>
                  </a:lnTo>
                  <a:lnTo>
                    <a:pt x="618835" y="1469657"/>
                  </a:lnTo>
                  <a:lnTo>
                    <a:pt x="618938" y="1476430"/>
                  </a:lnTo>
                  <a:lnTo>
                    <a:pt x="619110" y="1483202"/>
                  </a:lnTo>
                  <a:lnTo>
                    <a:pt x="619374" y="1489975"/>
                  </a:lnTo>
                  <a:lnTo>
                    <a:pt x="619731" y="1496747"/>
                  </a:lnTo>
                  <a:lnTo>
                    <a:pt x="620150" y="1503520"/>
                  </a:lnTo>
                  <a:lnTo>
                    <a:pt x="620639" y="1510293"/>
                  </a:lnTo>
                  <a:lnTo>
                    <a:pt x="621224" y="1517065"/>
                  </a:lnTo>
                  <a:lnTo>
                    <a:pt x="621863" y="1523838"/>
                  </a:lnTo>
                  <a:lnTo>
                    <a:pt x="622555" y="1530611"/>
                  </a:lnTo>
                  <a:lnTo>
                    <a:pt x="623332" y="1537383"/>
                  </a:lnTo>
                  <a:lnTo>
                    <a:pt x="624158" y="1544156"/>
                  </a:lnTo>
                  <a:lnTo>
                    <a:pt x="625026" y="1550928"/>
                  </a:lnTo>
                  <a:lnTo>
                    <a:pt x="625956" y="1557701"/>
                  </a:lnTo>
                  <a:lnTo>
                    <a:pt x="626931" y="1564474"/>
                  </a:lnTo>
                  <a:lnTo>
                    <a:pt x="627939" y="1571246"/>
                  </a:lnTo>
                  <a:lnTo>
                    <a:pt x="628987" y="1578019"/>
                  </a:lnTo>
                  <a:lnTo>
                    <a:pt x="630072" y="1584791"/>
                  </a:lnTo>
                  <a:lnTo>
                    <a:pt x="631180" y="1591564"/>
                  </a:lnTo>
                  <a:lnTo>
                    <a:pt x="632310" y="1598337"/>
                  </a:lnTo>
                  <a:lnTo>
                    <a:pt x="633467" y="1605109"/>
                  </a:lnTo>
                  <a:lnTo>
                    <a:pt x="634635" y="1611882"/>
                  </a:lnTo>
                  <a:lnTo>
                    <a:pt x="635813" y="1618655"/>
                  </a:lnTo>
                  <a:lnTo>
                    <a:pt x="637002" y="1625427"/>
                  </a:lnTo>
                  <a:lnTo>
                    <a:pt x="638194" y="1632200"/>
                  </a:lnTo>
                  <a:lnTo>
                    <a:pt x="639385" y="1638972"/>
                  </a:lnTo>
                  <a:lnTo>
                    <a:pt x="640574" y="1645745"/>
                  </a:lnTo>
                  <a:lnTo>
                    <a:pt x="641754" y="1652518"/>
                  </a:lnTo>
                  <a:lnTo>
                    <a:pt x="642927" y="1659290"/>
                  </a:lnTo>
                  <a:lnTo>
                    <a:pt x="644087" y="1666063"/>
                  </a:lnTo>
                  <a:lnTo>
                    <a:pt x="645226" y="1672835"/>
                  </a:lnTo>
                  <a:lnTo>
                    <a:pt x="646351" y="1679608"/>
                  </a:lnTo>
                  <a:lnTo>
                    <a:pt x="647459" y="1686381"/>
                  </a:lnTo>
                  <a:lnTo>
                    <a:pt x="648534" y="1693153"/>
                  </a:lnTo>
                  <a:lnTo>
                    <a:pt x="649589" y="1699926"/>
                  </a:lnTo>
                  <a:lnTo>
                    <a:pt x="650622" y="1706699"/>
                  </a:lnTo>
                  <a:lnTo>
                    <a:pt x="651619" y="1713471"/>
                  </a:lnTo>
                  <a:lnTo>
                    <a:pt x="652588" y="1720244"/>
                  </a:lnTo>
                  <a:lnTo>
                    <a:pt x="653532" y="1727016"/>
                  </a:lnTo>
                  <a:lnTo>
                    <a:pt x="654441" y="1733789"/>
                  </a:lnTo>
                  <a:lnTo>
                    <a:pt x="655315" y="1740562"/>
                  </a:lnTo>
                  <a:lnTo>
                    <a:pt x="656162" y="1747334"/>
                  </a:lnTo>
                  <a:lnTo>
                    <a:pt x="656979" y="1754107"/>
                  </a:lnTo>
                  <a:lnTo>
                    <a:pt x="657754" y="1760879"/>
                  </a:lnTo>
                  <a:lnTo>
                    <a:pt x="658503" y="1767652"/>
                  </a:lnTo>
                  <a:lnTo>
                    <a:pt x="659227" y="1774425"/>
                  </a:lnTo>
                  <a:lnTo>
                    <a:pt x="659908" y="1781197"/>
                  </a:lnTo>
                  <a:lnTo>
                    <a:pt x="660564" y="1787970"/>
                  </a:lnTo>
                  <a:lnTo>
                    <a:pt x="661196" y="1794743"/>
                  </a:lnTo>
                  <a:lnTo>
                    <a:pt x="661794" y="1801515"/>
                  </a:lnTo>
                  <a:lnTo>
                    <a:pt x="662366" y="1808288"/>
                  </a:lnTo>
                  <a:lnTo>
                    <a:pt x="662918" y="1815060"/>
                  </a:lnTo>
                  <a:lnTo>
                    <a:pt x="663444" y="1821833"/>
                  </a:lnTo>
                  <a:lnTo>
                    <a:pt x="663946" y="1828606"/>
                  </a:lnTo>
                  <a:lnTo>
                    <a:pt x="664431" y="1835378"/>
                  </a:lnTo>
                  <a:lnTo>
                    <a:pt x="664900" y="1842151"/>
                  </a:lnTo>
                  <a:lnTo>
                    <a:pt x="665347" y="1848923"/>
                  </a:lnTo>
                  <a:lnTo>
                    <a:pt x="665783" y="1855696"/>
                  </a:lnTo>
                  <a:lnTo>
                    <a:pt x="666208" y="1862469"/>
                  </a:lnTo>
                  <a:lnTo>
                    <a:pt x="666620" y="1869241"/>
                  </a:lnTo>
                  <a:lnTo>
                    <a:pt x="667025" y="1876014"/>
                  </a:lnTo>
                  <a:lnTo>
                    <a:pt x="667424" y="1882787"/>
                  </a:lnTo>
                  <a:lnTo>
                    <a:pt x="667818" y="1889559"/>
                  </a:lnTo>
                  <a:lnTo>
                    <a:pt x="668210" y="1896332"/>
                  </a:lnTo>
                  <a:lnTo>
                    <a:pt x="668602" y="1903104"/>
                  </a:lnTo>
                  <a:lnTo>
                    <a:pt x="668995" y="1909877"/>
                  </a:lnTo>
                  <a:lnTo>
                    <a:pt x="669392" y="1916650"/>
                  </a:lnTo>
                  <a:lnTo>
                    <a:pt x="669794" y="1923422"/>
                  </a:lnTo>
                  <a:lnTo>
                    <a:pt x="670201" y="1930195"/>
                  </a:lnTo>
                  <a:lnTo>
                    <a:pt x="670620" y="1936967"/>
                  </a:lnTo>
                  <a:lnTo>
                    <a:pt x="671047" y="1943740"/>
                  </a:lnTo>
                  <a:lnTo>
                    <a:pt x="671483" y="1950513"/>
                  </a:lnTo>
                  <a:lnTo>
                    <a:pt x="671935" y="1957285"/>
                  </a:lnTo>
                  <a:lnTo>
                    <a:pt x="672401" y="1964058"/>
                  </a:lnTo>
                  <a:lnTo>
                    <a:pt x="672879" y="1970831"/>
                  </a:lnTo>
                  <a:lnTo>
                    <a:pt x="673376" y="1977603"/>
                  </a:lnTo>
                  <a:lnTo>
                    <a:pt x="673892" y="1984376"/>
                  </a:lnTo>
                  <a:lnTo>
                    <a:pt x="674422" y="1991148"/>
                  </a:lnTo>
                  <a:lnTo>
                    <a:pt x="674970" y="1997921"/>
                  </a:lnTo>
                  <a:lnTo>
                    <a:pt x="675544" y="2004694"/>
                  </a:lnTo>
                  <a:lnTo>
                    <a:pt x="676133" y="2011466"/>
                  </a:lnTo>
                  <a:lnTo>
                    <a:pt x="676739" y="2018239"/>
                  </a:lnTo>
                  <a:lnTo>
                    <a:pt x="677376" y="2025011"/>
                  </a:lnTo>
                  <a:lnTo>
                    <a:pt x="678030" y="2031784"/>
                  </a:lnTo>
                  <a:lnTo>
                    <a:pt x="678701" y="2038557"/>
                  </a:lnTo>
                  <a:lnTo>
                    <a:pt x="679400" y="2045329"/>
                  </a:lnTo>
                  <a:lnTo>
                    <a:pt x="680120" y="2052102"/>
                  </a:lnTo>
                  <a:lnTo>
                    <a:pt x="680859" y="2058875"/>
                  </a:lnTo>
                  <a:lnTo>
                    <a:pt x="681622" y="2065647"/>
                  </a:lnTo>
                  <a:lnTo>
                    <a:pt x="682411" y="2072420"/>
                  </a:lnTo>
                  <a:lnTo>
                    <a:pt x="683217" y="2079192"/>
                  </a:lnTo>
                  <a:lnTo>
                    <a:pt x="684045" y="2085965"/>
                  </a:lnTo>
                  <a:lnTo>
                    <a:pt x="684902" y="2092738"/>
                  </a:lnTo>
                  <a:lnTo>
                    <a:pt x="685777" y="2099510"/>
                  </a:lnTo>
                  <a:lnTo>
                    <a:pt x="686670" y="2106283"/>
                  </a:lnTo>
                  <a:lnTo>
                    <a:pt x="687595" y="2113055"/>
                  </a:lnTo>
                  <a:lnTo>
                    <a:pt x="688539" y="2119828"/>
                  </a:lnTo>
                  <a:lnTo>
                    <a:pt x="689501" y="2126601"/>
                  </a:lnTo>
                  <a:lnTo>
                    <a:pt x="690492" y="2133373"/>
                  </a:lnTo>
                  <a:lnTo>
                    <a:pt x="691506" y="2140146"/>
                  </a:lnTo>
                  <a:lnTo>
                    <a:pt x="692540" y="2146919"/>
                  </a:lnTo>
                  <a:lnTo>
                    <a:pt x="693599" y="2153691"/>
                  </a:lnTo>
                  <a:lnTo>
                    <a:pt x="694688" y="2160464"/>
                  </a:lnTo>
                  <a:lnTo>
                    <a:pt x="695797" y="2167236"/>
                  </a:lnTo>
                  <a:lnTo>
                    <a:pt x="696930" y="2174009"/>
                  </a:lnTo>
                  <a:lnTo>
                    <a:pt x="698100" y="2180782"/>
                  </a:lnTo>
                  <a:lnTo>
                    <a:pt x="699292" y="2187554"/>
                  </a:lnTo>
                  <a:lnTo>
                    <a:pt x="700509" y="2194327"/>
                  </a:lnTo>
                  <a:lnTo>
                    <a:pt x="701767" y="2201099"/>
                  </a:lnTo>
                  <a:lnTo>
                    <a:pt x="703054" y="2207872"/>
                  </a:lnTo>
                  <a:lnTo>
                    <a:pt x="704369" y="2214645"/>
                  </a:lnTo>
                  <a:lnTo>
                    <a:pt x="705726" y="2221417"/>
                  </a:lnTo>
                  <a:lnTo>
                    <a:pt x="707123" y="2228190"/>
                  </a:lnTo>
                  <a:lnTo>
                    <a:pt x="708554" y="2234963"/>
                  </a:lnTo>
                  <a:lnTo>
                    <a:pt x="710027" y="2241735"/>
                  </a:lnTo>
                  <a:lnTo>
                    <a:pt x="711556" y="2248508"/>
                  </a:lnTo>
                  <a:lnTo>
                    <a:pt x="713124" y="2255280"/>
                  </a:lnTo>
                  <a:lnTo>
                    <a:pt x="714735" y="2262053"/>
                  </a:lnTo>
                  <a:lnTo>
                    <a:pt x="716421" y="2268826"/>
                  </a:lnTo>
                  <a:lnTo>
                    <a:pt x="718154" y="2275598"/>
                  </a:lnTo>
                  <a:lnTo>
                    <a:pt x="719936" y="2282371"/>
                  </a:lnTo>
                  <a:lnTo>
                    <a:pt x="721803" y="2289143"/>
                  </a:lnTo>
                  <a:lnTo>
                    <a:pt x="723734" y="2295916"/>
                  </a:lnTo>
                  <a:lnTo>
                    <a:pt x="725724" y="2302689"/>
                  </a:lnTo>
                  <a:lnTo>
                    <a:pt x="727801" y="2309461"/>
                  </a:lnTo>
                  <a:lnTo>
                    <a:pt x="729968" y="2316234"/>
                  </a:lnTo>
                  <a:lnTo>
                    <a:pt x="732204" y="2323007"/>
                  </a:lnTo>
                  <a:lnTo>
                    <a:pt x="734526" y="2329779"/>
                  </a:lnTo>
                  <a:lnTo>
                    <a:pt x="736970" y="2336552"/>
                  </a:lnTo>
                  <a:lnTo>
                    <a:pt x="739496" y="2343324"/>
                  </a:lnTo>
                  <a:lnTo>
                    <a:pt x="742103" y="2350097"/>
                  </a:lnTo>
                  <a:lnTo>
                    <a:pt x="744869" y="2356870"/>
                  </a:lnTo>
                  <a:lnTo>
                    <a:pt x="747729" y="2363642"/>
                  </a:lnTo>
                  <a:lnTo>
                    <a:pt x="750684" y="2370415"/>
                  </a:lnTo>
                  <a:lnTo>
                    <a:pt x="753797" y="2377187"/>
                  </a:lnTo>
                  <a:lnTo>
                    <a:pt x="757038" y="2383960"/>
                  </a:lnTo>
                  <a:lnTo>
                    <a:pt x="760387" y="2390733"/>
                  </a:lnTo>
                  <a:lnTo>
                    <a:pt x="763889" y="2397505"/>
                  </a:lnTo>
                  <a:lnTo>
                    <a:pt x="767558" y="2404278"/>
                  </a:lnTo>
                  <a:lnTo>
                    <a:pt x="771347" y="2411051"/>
                  </a:lnTo>
                  <a:lnTo>
                    <a:pt x="775277" y="2417823"/>
                  </a:lnTo>
                  <a:lnTo>
                    <a:pt x="779416" y="2424596"/>
                  </a:lnTo>
                  <a:lnTo>
                    <a:pt x="783687" y="2431368"/>
                  </a:lnTo>
                  <a:lnTo>
                    <a:pt x="788090" y="2438141"/>
                  </a:lnTo>
                  <a:lnTo>
                    <a:pt x="792729" y="2444914"/>
                  </a:lnTo>
                  <a:lnTo>
                    <a:pt x="797516" y="2451686"/>
                  </a:lnTo>
                  <a:lnTo>
                    <a:pt x="802444" y="2458459"/>
                  </a:lnTo>
                  <a:lnTo>
                    <a:pt x="807589" y="2465231"/>
                  </a:lnTo>
                  <a:lnTo>
                    <a:pt x="812918" y="2472004"/>
                  </a:lnTo>
                  <a:lnTo>
                    <a:pt x="818393" y="2478777"/>
                  </a:lnTo>
                  <a:lnTo>
                    <a:pt x="824058" y="2485549"/>
                  </a:lnTo>
                  <a:lnTo>
                    <a:pt x="829941" y="2492322"/>
                  </a:lnTo>
                  <a:lnTo>
                    <a:pt x="835969" y="2499095"/>
                  </a:lnTo>
                  <a:lnTo>
                    <a:pt x="842157" y="2505867"/>
                  </a:lnTo>
                  <a:lnTo>
                    <a:pt x="848587" y="2512640"/>
                  </a:lnTo>
                  <a:lnTo>
                    <a:pt x="855158" y="2519412"/>
                  </a:lnTo>
                  <a:lnTo>
                    <a:pt x="861868" y="2526185"/>
                  </a:lnTo>
                  <a:lnTo>
                    <a:pt x="868805" y="2532958"/>
                  </a:lnTo>
                  <a:lnTo>
                    <a:pt x="875886" y="2539730"/>
                  </a:lnTo>
                  <a:lnTo>
                    <a:pt x="883093" y="2546503"/>
                  </a:lnTo>
                  <a:lnTo>
                    <a:pt x="890478" y="2553275"/>
                  </a:lnTo>
                  <a:lnTo>
                    <a:pt x="898011" y="2560048"/>
                  </a:lnTo>
                  <a:lnTo>
                    <a:pt x="905651" y="2566821"/>
                  </a:lnTo>
                  <a:lnTo>
                    <a:pt x="913417" y="2573593"/>
                  </a:lnTo>
                  <a:lnTo>
                    <a:pt x="921319" y="2580366"/>
                  </a:lnTo>
                  <a:lnTo>
                    <a:pt x="929298" y="2587139"/>
                  </a:lnTo>
                  <a:lnTo>
                    <a:pt x="937355" y="2593911"/>
                  </a:lnTo>
                  <a:lnTo>
                    <a:pt x="945513" y="2600684"/>
                  </a:lnTo>
                  <a:lnTo>
                    <a:pt x="953711" y="2607456"/>
                  </a:lnTo>
                  <a:lnTo>
                    <a:pt x="961947" y="2614229"/>
                  </a:lnTo>
                  <a:lnTo>
                    <a:pt x="970217" y="2621002"/>
                  </a:lnTo>
                  <a:lnTo>
                    <a:pt x="978488" y="2627774"/>
                  </a:lnTo>
                  <a:lnTo>
                    <a:pt x="986750" y="2634547"/>
                  </a:lnTo>
                  <a:lnTo>
                    <a:pt x="994981" y="2641319"/>
                  </a:lnTo>
                  <a:lnTo>
                    <a:pt x="1003149" y="2648092"/>
                  </a:lnTo>
                  <a:lnTo>
                    <a:pt x="1011258" y="2654865"/>
                  </a:lnTo>
                  <a:lnTo>
                    <a:pt x="1019283" y="2661637"/>
                  </a:lnTo>
                  <a:lnTo>
                    <a:pt x="1027155" y="2668410"/>
                  </a:lnTo>
                  <a:lnTo>
                    <a:pt x="1034910" y="2675183"/>
                  </a:lnTo>
                  <a:lnTo>
                    <a:pt x="1042543" y="2681955"/>
                  </a:lnTo>
                  <a:lnTo>
                    <a:pt x="1049912" y="2688728"/>
                  </a:lnTo>
                  <a:lnTo>
                    <a:pt x="1057102" y="2695500"/>
                  </a:lnTo>
                  <a:lnTo>
                    <a:pt x="1064110" y="2702273"/>
                  </a:lnTo>
                  <a:lnTo>
                    <a:pt x="1070800" y="2709046"/>
                  </a:lnTo>
                  <a:lnTo>
                    <a:pt x="1077207" y="2715818"/>
                  </a:lnTo>
                  <a:lnTo>
                    <a:pt x="1083372" y="2722591"/>
                  </a:lnTo>
                  <a:lnTo>
                    <a:pt x="1089190" y="2729363"/>
                  </a:lnTo>
                  <a:lnTo>
                    <a:pt x="1094601" y="2736136"/>
                  </a:lnTo>
                  <a:lnTo>
                    <a:pt x="1099714" y="2742909"/>
                  </a:lnTo>
                  <a:lnTo>
                    <a:pt x="1104476" y="2749681"/>
                  </a:lnTo>
                  <a:lnTo>
                    <a:pt x="1108691" y="2756454"/>
                  </a:lnTo>
                  <a:lnTo>
                    <a:pt x="1112558" y="2763227"/>
                  </a:lnTo>
                  <a:lnTo>
                    <a:pt x="1116070" y="2769999"/>
                  </a:lnTo>
                  <a:lnTo>
                    <a:pt x="1118943" y="2776772"/>
                  </a:lnTo>
                  <a:lnTo>
                    <a:pt x="1121398" y="2783544"/>
                  </a:lnTo>
                  <a:lnTo>
                    <a:pt x="1123457" y="2790317"/>
                  </a:lnTo>
                  <a:lnTo>
                    <a:pt x="1124907" y="2797090"/>
                  </a:lnTo>
                  <a:lnTo>
                    <a:pt x="1125820" y="2803862"/>
                  </a:lnTo>
                  <a:lnTo>
                    <a:pt x="1126310" y="2810635"/>
                  </a:lnTo>
                  <a:lnTo>
                    <a:pt x="1126246" y="2817407"/>
                  </a:lnTo>
                  <a:lnTo>
                    <a:pt x="1125531" y="2824180"/>
                  </a:lnTo>
                  <a:lnTo>
                    <a:pt x="1124379" y="2830953"/>
                  </a:lnTo>
                  <a:lnTo>
                    <a:pt x="1122752" y="2837725"/>
                  </a:lnTo>
                  <a:lnTo>
                    <a:pt x="1120373" y="2844498"/>
                  </a:lnTo>
                  <a:lnTo>
                    <a:pt x="1117557" y="2851271"/>
                  </a:lnTo>
                  <a:lnTo>
                    <a:pt x="1114305" y="2858043"/>
                  </a:lnTo>
                  <a:lnTo>
                    <a:pt x="1110335" y="2864816"/>
                  </a:lnTo>
                  <a:lnTo>
                    <a:pt x="1105887" y="2871588"/>
                  </a:lnTo>
                  <a:lnTo>
                    <a:pt x="1101020" y="2878361"/>
                  </a:lnTo>
                  <a:lnTo>
                    <a:pt x="1095557" y="2885134"/>
                  </a:lnTo>
                  <a:lnTo>
                    <a:pt x="1089562" y="2891906"/>
                  </a:lnTo>
                  <a:lnTo>
                    <a:pt x="1083179" y="2898679"/>
                  </a:lnTo>
                  <a:lnTo>
                    <a:pt x="1076327" y="2905451"/>
                  </a:lnTo>
                  <a:lnTo>
                    <a:pt x="1068918" y="2912224"/>
                  </a:lnTo>
                  <a:lnTo>
                    <a:pt x="1061166" y="2918997"/>
                  </a:lnTo>
                  <a:lnTo>
                    <a:pt x="1053068" y="2925769"/>
                  </a:lnTo>
                  <a:lnTo>
                    <a:pt x="1044420" y="2932542"/>
                  </a:lnTo>
                  <a:lnTo>
                    <a:pt x="1035486" y="2939315"/>
                  </a:lnTo>
                  <a:lnTo>
                    <a:pt x="1026271" y="2946087"/>
                  </a:lnTo>
                  <a:lnTo>
                    <a:pt x="1016643" y="2952860"/>
                  </a:lnTo>
                  <a:lnTo>
                    <a:pt x="1006745" y="2959632"/>
                  </a:lnTo>
                  <a:lnTo>
                    <a:pt x="996631" y="2966405"/>
                  </a:lnTo>
                  <a:lnTo>
                    <a:pt x="986242" y="2973178"/>
                  </a:lnTo>
                  <a:lnTo>
                    <a:pt x="975620" y="2979950"/>
                  </a:lnTo>
                  <a:lnTo>
                    <a:pt x="964851" y="2986723"/>
                  </a:lnTo>
                  <a:lnTo>
                    <a:pt x="953923" y="2993495"/>
                  </a:lnTo>
                  <a:lnTo>
                    <a:pt x="942829" y="3000268"/>
                  </a:lnTo>
                  <a:lnTo>
                    <a:pt x="931656" y="3007041"/>
                  </a:lnTo>
                  <a:lnTo>
                    <a:pt x="920413" y="3013813"/>
                  </a:lnTo>
                  <a:lnTo>
                    <a:pt x="909097" y="3020586"/>
                  </a:lnTo>
                  <a:lnTo>
                    <a:pt x="897769" y="3027359"/>
                  </a:lnTo>
                  <a:lnTo>
                    <a:pt x="886437" y="3034131"/>
                  </a:lnTo>
                  <a:lnTo>
                    <a:pt x="875132" y="3040904"/>
                  </a:lnTo>
                  <a:lnTo>
                    <a:pt x="863882" y="3047676"/>
                  </a:lnTo>
                  <a:lnTo>
                    <a:pt x="852690" y="3054449"/>
                  </a:lnTo>
                  <a:lnTo>
                    <a:pt x="841592" y="3061222"/>
                  </a:lnTo>
                  <a:lnTo>
                    <a:pt x="830632" y="3067994"/>
                  </a:lnTo>
                  <a:lnTo>
                    <a:pt x="819783" y="3074767"/>
                  </a:lnTo>
                  <a:lnTo>
                    <a:pt x="809066" y="3081539"/>
                  </a:lnTo>
                  <a:lnTo>
                    <a:pt x="798580" y="3088312"/>
                  </a:lnTo>
                  <a:lnTo>
                    <a:pt x="788248" y="3095085"/>
                  </a:lnTo>
                  <a:lnTo>
                    <a:pt x="778074" y="3101857"/>
                  </a:lnTo>
                  <a:lnTo>
                    <a:pt x="768194" y="3108630"/>
                  </a:lnTo>
                  <a:lnTo>
                    <a:pt x="758518" y="3115403"/>
                  </a:lnTo>
                  <a:lnTo>
                    <a:pt x="749032" y="3122175"/>
                  </a:lnTo>
                  <a:lnTo>
                    <a:pt x="739843" y="3128948"/>
                  </a:lnTo>
                  <a:lnTo>
                    <a:pt x="730926" y="3135720"/>
                  </a:lnTo>
                  <a:lnTo>
                    <a:pt x="722221" y="3142493"/>
                  </a:lnTo>
                  <a:lnTo>
                    <a:pt x="713794" y="3149266"/>
                  </a:lnTo>
                  <a:lnTo>
                    <a:pt x="705702" y="3156038"/>
                  </a:lnTo>
                  <a:lnTo>
                    <a:pt x="697836" y="3162811"/>
                  </a:lnTo>
                  <a:lnTo>
                    <a:pt x="690211" y="3169583"/>
                  </a:lnTo>
                  <a:lnTo>
                    <a:pt x="682979" y="3176356"/>
                  </a:lnTo>
                  <a:lnTo>
                    <a:pt x="675975" y="3183129"/>
                  </a:lnTo>
                  <a:lnTo>
                    <a:pt x="669199" y="3189901"/>
                  </a:lnTo>
                  <a:lnTo>
                    <a:pt x="662797" y="3196674"/>
                  </a:lnTo>
                  <a:lnTo>
                    <a:pt x="656652" y="3203447"/>
                  </a:lnTo>
                  <a:lnTo>
                    <a:pt x="650729" y="3210219"/>
                  </a:lnTo>
                  <a:lnTo>
                    <a:pt x="645121" y="3216992"/>
                  </a:lnTo>
                  <a:lnTo>
                    <a:pt x="639805" y="3223764"/>
                  </a:lnTo>
                  <a:lnTo>
                    <a:pt x="634700" y="3230537"/>
                  </a:lnTo>
                  <a:lnTo>
                    <a:pt x="629850" y="3237310"/>
                  </a:lnTo>
                  <a:lnTo>
                    <a:pt x="625316" y="3244082"/>
                  </a:lnTo>
                  <a:lnTo>
                    <a:pt x="620976" y="3250855"/>
                  </a:lnTo>
                  <a:lnTo>
                    <a:pt x="616833" y="3257627"/>
                  </a:lnTo>
                  <a:lnTo>
                    <a:pt x="613018" y="3264400"/>
                  </a:lnTo>
                  <a:lnTo>
                    <a:pt x="609380" y="3271173"/>
                  </a:lnTo>
                  <a:lnTo>
                    <a:pt x="605916" y="3277945"/>
                  </a:lnTo>
                  <a:lnTo>
                    <a:pt x="602718" y="3284718"/>
                  </a:lnTo>
                  <a:lnTo>
                    <a:pt x="599708" y="3291491"/>
                  </a:lnTo>
                  <a:lnTo>
                    <a:pt x="596853" y="3298263"/>
                  </a:lnTo>
                  <a:lnTo>
                    <a:pt x="594201" y="3305036"/>
                  </a:lnTo>
                  <a:lnTo>
                    <a:pt x="591745" y="3311808"/>
                  </a:lnTo>
                  <a:lnTo>
                    <a:pt x="589422" y="3318581"/>
                  </a:lnTo>
                  <a:lnTo>
                    <a:pt x="587250" y="3325354"/>
                  </a:lnTo>
                  <a:lnTo>
                    <a:pt x="585272" y="3332126"/>
                  </a:lnTo>
                  <a:lnTo>
                    <a:pt x="583407" y="3338899"/>
                  </a:lnTo>
                  <a:lnTo>
                    <a:pt x="581653" y="3345671"/>
                  </a:lnTo>
                  <a:lnTo>
                    <a:pt x="580077" y="3352444"/>
                  </a:lnTo>
                  <a:lnTo>
                    <a:pt x="578599" y="3359217"/>
                  </a:lnTo>
                  <a:lnTo>
                    <a:pt x="577213" y="3365989"/>
                  </a:lnTo>
                  <a:lnTo>
                    <a:pt x="575959" y="3372762"/>
                  </a:lnTo>
                  <a:lnTo>
                    <a:pt x="574803" y="3379535"/>
                  </a:lnTo>
                  <a:lnTo>
                    <a:pt x="573722" y="3386307"/>
                  </a:lnTo>
                  <a:lnTo>
                    <a:pt x="572735" y="3393080"/>
                  </a:lnTo>
                  <a:lnTo>
                    <a:pt x="571843" y="3399852"/>
                  </a:lnTo>
                  <a:lnTo>
                    <a:pt x="571011" y="3406625"/>
                  </a:lnTo>
                  <a:lnTo>
                    <a:pt x="570244" y="3413398"/>
                  </a:lnTo>
                  <a:lnTo>
                    <a:pt x="569564" y="3420170"/>
                  </a:lnTo>
                  <a:lnTo>
                    <a:pt x="568931" y="3426943"/>
                  </a:lnTo>
                  <a:lnTo>
                    <a:pt x="568345" y="3433715"/>
                  </a:lnTo>
                  <a:lnTo>
                    <a:pt x="567830" y="3440488"/>
                  </a:lnTo>
                  <a:lnTo>
                    <a:pt x="567355" y="3447261"/>
                  </a:lnTo>
                  <a:lnTo>
                    <a:pt x="566917" y="3454033"/>
                  </a:lnTo>
                  <a:lnTo>
                    <a:pt x="566527" y="34608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2544787"/>
              <a:ext cx="0" cy="113726"/>
            </a:xfrm>
            <a:custGeom>
              <a:avLst/>
              <a:pathLst>
                <a:path w="0" h="113726">
                  <a:moveTo>
                    <a:pt x="0" y="1137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75569" y="4823968"/>
              <a:ext cx="0" cy="37135"/>
            </a:xfrm>
            <a:custGeom>
              <a:avLst/>
              <a:pathLst>
                <a:path w="0" h="37135">
                  <a:moveTo>
                    <a:pt x="0" y="0"/>
                  </a:moveTo>
                  <a:lnTo>
                    <a:pt x="0" y="3713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612996" y="2658514"/>
              <a:ext cx="125145" cy="2165453"/>
            </a:xfrm>
            <a:custGeom>
              <a:avLst/>
              <a:pathLst>
                <a:path w="125145" h="2165453">
                  <a:moveTo>
                    <a:pt x="0" y="0"/>
                  </a:moveTo>
                  <a:lnTo>
                    <a:pt x="0" y="2165453"/>
                  </a:lnTo>
                  <a:lnTo>
                    <a:pt x="125145" y="2165453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12996" y="4561700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2544787"/>
              <a:ext cx="0" cy="100961"/>
            </a:xfrm>
            <a:custGeom>
              <a:avLst/>
              <a:pathLst>
                <a:path w="0" h="100961">
                  <a:moveTo>
                    <a:pt x="0" y="10096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27025" y="4835573"/>
              <a:ext cx="0" cy="25530"/>
            </a:xfrm>
            <a:custGeom>
              <a:avLst/>
              <a:pathLst>
                <a:path w="0" h="25530">
                  <a:moveTo>
                    <a:pt x="0" y="0"/>
                  </a:moveTo>
                  <a:lnTo>
                    <a:pt x="0" y="2553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64452" y="2645749"/>
              <a:ext cx="125145" cy="2189823"/>
            </a:xfrm>
            <a:custGeom>
              <a:avLst/>
              <a:pathLst>
                <a:path w="125145" h="2189823">
                  <a:moveTo>
                    <a:pt x="0" y="0"/>
                  </a:moveTo>
                  <a:lnTo>
                    <a:pt x="0" y="2189823"/>
                  </a:lnTo>
                  <a:lnTo>
                    <a:pt x="125145" y="2189823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64452" y="4561700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2544787"/>
              <a:ext cx="0" cy="236737"/>
            </a:xfrm>
            <a:custGeom>
              <a:avLst/>
              <a:pathLst>
                <a:path w="0" h="236737">
                  <a:moveTo>
                    <a:pt x="0" y="2367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78481" y="4810042"/>
              <a:ext cx="0" cy="51061"/>
            </a:xfrm>
            <a:custGeom>
              <a:avLst/>
              <a:pathLst>
                <a:path w="0" h="51061">
                  <a:moveTo>
                    <a:pt x="0" y="0"/>
                  </a:moveTo>
                  <a:lnTo>
                    <a:pt x="0" y="5106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115908" y="2781525"/>
              <a:ext cx="125145" cy="2028517"/>
            </a:xfrm>
            <a:custGeom>
              <a:avLst/>
              <a:pathLst>
                <a:path w="125145" h="2028517">
                  <a:moveTo>
                    <a:pt x="0" y="0"/>
                  </a:moveTo>
                  <a:lnTo>
                    <a:pt x="0" y="2028517"/>
                  </a:lnTo>
                  <a:lnTo>
                    <a:pt x="125145" y="2028517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15908" y="4283185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246787" y="4520093"/>
              <a:ext cx="32152" cy="321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411311" y="4524934"/>
              <a:ext cx="22470" cy="22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985851" y="4519686"/>
              <a:ext cx="32966" cy="329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846970" y="4503095"/>
              <a:ext cx="66147" cy="661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202468" y="4522611"/>
              <a:ext cx="27116" cy="271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108269" y="4512813"/>
              <a:ext cx="46713" cy="46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405426" y="4521741"/>
              <a:ext cx="28857" cy="288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317735" y="4519903"/>
              <a:ext cx="32532" cy="32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328405" y="4511466"/>
              <a:ext cx="49407" cy="494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380962" y="4505942"/>
              <a:ext cx="60455" cy="604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302225" y="4529803"/>
              <a:ext cx="12733" cy="127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066364" y="4522908"/>
              <a:ext cx="26522" cy="26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368625" y="4526016"/>
              <a:ext cx="20306" cy="203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189319" y="4514238"/>
              <a:ext cx="43863" cy="438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365892" y="4505566"/>
              <a:ext cx="61207" cy="612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923774" y="4519977"/>
              <a:ext cx="32385" cy="323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216371" y="4521630"/>
              <a:ext cx="29078" cy="290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021475" y="4513919"/>
              <a:ext cx="44501" cy="445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025680" y="4529030"/>
              <a:ext cx="14278" cy="142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876144" y="4497219"/>
              <a:ext cx="77901" cy="779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067828" y="4512637"/>
              <a:ext cx="47064" cy="47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307409" y="4515252"/>
              <a:ext cx="41833" cy="418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149590" y="4839883"/>
              <a:ext cx="14590" cy="145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345116" y="4831763"/>
              <a:ext cx="30829" cy="308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049749" y="4828738"/>
              <a:ext cx="36879" cy="368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133021" y="4836983"/>
              <a:ext cx="20388" cy="203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390082" y="4835516"/>
              <a:ext cx="23323" cy="233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908883" y="4821673"/>
              <a:ext cx="51008" cy="510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258999" y="4823966"/>
              <a:ext cx="46422" cy="464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270769" y="4833997"/>
              <a:ext cx="26361" cy="26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266352" y="4823126"/>
              <a:ext cx="48103" cy="481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939128" y="4828528"/>
              <a:ext cx="37300" cy="373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132485" y="4822592"/>
              <a:ext cx="49172" cy="491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922997" y="4831449"/>
              <a:ext cx="31458" cy="31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071744" y="4831641"/>
              <a:ext cx="31073" cy="310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036449" y="4826721"/>
              <a:ext cx="40913" cy="409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269233" y="4828634"/>
              <a:ext cx="37086" cy="37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252290" y="4819319"/>
              <a:ext cx="55717" cy="557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210435" y="4827901"/>
              <a:ext cx="38553" cy="385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200953" y="4816752"/>
              <a:ext cx="60851" cy="608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329883" y="4834792"/>
              <a:ext cx="24771" cy="247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350983" y="4826534"/>
              <a:ext cx="41287" cy="41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390197" y="4820294"/>
              <a:ext cx="53768" cy="537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111985" y="4836121"/>
              <a:ext cx="22113" cy="221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310191" y="3669822"/>
              <a:ext cx="24469" cy="244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113739" y="3667822"/>
              <a:ext cx="28468" cy="284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353739" y="3663050"/>
              <a:ext cx="38014" cy="380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979433" y="3667215"/>
              <a:ext cx="29684" cy="296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251595" y="3674275"/>
              <a:ext cx="15564" cy="155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998734" y="3676023"/>
              <a:ext cx="12066" cy="120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937741" y="3664211"/>
              <a:ext cx="35691" cy="356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977783" y="3665417"/>
              <a:ext cx="33279" cy="332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345180" y="3668297"/>
              <a:ext cx="27520" cy="27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478308" y="3651416"/>
              <a:ext cx="61281" cy="612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178642" y="3671625"/>
              <a:ext cx="20862" cy="208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394770" y="3670106"/>
              <a:ext cx="23901" cy="239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299362" y="3670910"/>
              <a:ext cx="22294" cy="222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078531" y="3663586"/>
              <a:ext cx="36941" cy="369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240512" y="3659874"/>
              <a:ext cx="44365" cy="443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374226" y="3669671"/>
              <a:ext cx="24771" cy="247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971651" y="3675308"/>
              <a:ext cx="13496" cy="134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215563" y="3666064"/>
              <a:ext cx="31986" cy="319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392493" y="3673159"/>
              <a:ext cx="17794" cy="177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160367" y="3664302"/>
              <a:ext cx="35509" cy="355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922419" y="3666530"/>
              <a:ext cx="31053" cy="310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404383" y="3667098"/>
              <a:ext cx="29918" cy="299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237432" y="4737566"/>
              <a:ext cx="19620" cy="196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953271" y="4738131"/>
              <a:ext cx="18490" cy="1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101979" y="4729172"/>
              <a:ext cx="36408" cy="364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240248" y="4725813"/>
              <a:ext cx="43127" cy="431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933043" y="4735390"/>
              <a:ext cx="23973" cy="239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123133" y="4729450"/>
              <a:ext cx="35852" cy="358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935593" y="4739198"/>
              <a:ext cx="16357" cy="16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132432" y="4737505"/>
              <a:ext cx="19743" cy="197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233837" y="4726418"/>
              <a:ext cx="41916" cy="419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972646" y="4732812"/>
              <a:ext cx="29129" cy="291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298165" y="4725346"/>
              <a:ext cx="44060" cy="440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963963" y="4735213"/>
              <a:ext cx="24326" cy="243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223825" y="4736367"/>
              <a:ext cx="22018" cy="220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793598" y="4727744"/>
              <a:ext cx="39265" cy="392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341122" y="4738901"/>
              <a:ext cx="16950" cy="169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304649" y="4727540"/>
              <a:ext cx="39673" cy="396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055761" y="4728192"/>
              <a:ext cx="38369" cy="383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260394" y="4738546"/>
              <a:ext cx="17661" cy="176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179959" y="4734778"/>
              <a:ext cx="25197" cy="251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071678" y="4726382"/>
              <a:ext cx="41989" cy="419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399496" y="4739291"/>
              <a:ext cx="16171" cy="161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142022" y="4738942"/>
              <a:ext cx="16869" cy="168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219941" y="2653616"/>
              <a:ext cx="60856" cy="608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217567" y="3653869"/>
              <a:ext cx="61016" cy="610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063078" y="2551417"/>
              <a:ext cx="61011" cy="610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063792" y="2593291"/>
              <a:ext cx="60818" cy="608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349881" y="3092288"/>
              <a:ext cx="60836" cy="608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112638" y="2767348"/>
              <a:ext cx="60846" cy="608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164788" y="4658844"/>
              <a:ext cx="61016" cy="610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963095" y="4830589"/>
              <a:ext cx="61029" cy="610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140399" y="4816667"/>
              <a:ext cx="61022" cy="610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242971" y="2820649"/>
              <a:ext cx="61009" cy="610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910628" y="4830598"/>
              <a:ext cx="61011" cy="610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298278" y="4784257"/>
              <a:ext cx="60854" cy="608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104380" y="4259705"/>
              <a:ext cx="60885" cy="608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215498" y="2516646"/>
              <a:ext cx="60924" cy="609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998832" y="2514226"/>
              <a:ext cx="61122" cy="611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049961" y="4807436"/>
              <a:ext cx="60916" cy="609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017376" y="2539910"/>
              <a:ext cx="60815" cy="608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108369" y="2969287"/>
              <a:ext cx="60815" cy="608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016378" y="4401231"/>
              <a:ext cx="60991" cy="609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269255" y="2516691"/>
              <a:ext cx="60833" cy="608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148080" y="4385049"/>
              <a:ext cx="60862" cy="608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039222" y="4682154"/>
              <a:ext cx="60815" cy="60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081890" y="2700039"/>
              <a:ext cx="60849" cy="608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258606" y="4812083"/>
              <a:ext cx="60906" cy="609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310050" y="4733256"/>
              <a:ext cx="60734" cy="607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096502" y="2628213"/>
              <a:ext cx="60602" cy="606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703379" y="3068897"/>
              <a:ext cx="149394" cy="1493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351176" y="3066667"/>
              <a:ext cx="61016" cy="610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837787" y="2471279"/>
              <a:ext cx="151659" cy="15165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266398" y="2567749"/>
              <a:ext cx="60841" cy="608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158156" y="3129346"/>
              <a:ext cx="60991" cy="609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913459" y="3953332"/>
              <a:ext cx="60898" cy="608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137055" y="4816674"/>
              <a:ext cx="61006" cy="610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903000" y="4185447"/>
              <a:ext cx="60859" cy="608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902613" y="2516592"/>
              <a:ext cx="61032" cy="610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164766" y="4819002"/>
              <a:ext cx="60993" cy="609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317158" y="4816674"/>
              <a:ext cx="61006" cy="610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245996" y="4702928"/>
              <a:ext cx="61045" cy="610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379147" y="4700619"/>
              <a:ext cx="61022" cy="610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040688" y="4006726"/>
              <a:ext cx="60875" cy="608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936608" y="4779628"/>
              <a:ext cx="60828" cy="608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174617" y="2604796"/>
              <a:ext cx="61016" cy="610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122331" y="2751107"/>
              <a:ext cx="60836" cy="608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076369" y="4127347"/>
              <a:ext cx="61011" cy="610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375255" y="4517235"/>
              <a:ext cx="61078" cy="610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972436" y="3916102"/>
              <a:ext cx="61089" cy="61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385826" y="4454650"/>
              <a:ext cx="60916" cy="609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388226" y="4252647"/>
              <a:ext cx="61076" cy="61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107342" y="4737723"/>
              <a:ext cx="61083" cy="610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079181" y="4169176"/>
              <a:ext cx="60908" cy="609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383557" y="3092246"/>
              <a:ext cx="60918" cy="609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984714" y="4816731"/>
              <a:ext cx="60893" cy="608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245947" y="2514252"/>
              <a:ext cx="61070" cy="610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150529" y="2516578"/>
              <a:ext cx="61060" cy="610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012058" y="4779506"/>
              <a:ext cx="61073" cy="610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120466" y="2618783"/>
              <a:ext cx="60895" cy="608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328999" y="4809808"/>
              <a:ext cx="60813" cy="608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924372" y="4768025"/>
              <a:ext cx="60825" cy="608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294209" y="4786592"/>
              <a:ext cx="60825" cy="608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370806" y="4747868"/>
              <a:ext cx="152200" cy="1522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991113" y="4825952"/>
              <a:ext cx="61019" cy="610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106259" y="4765706"/>
              <a:ext cx="60820" cy="60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924403" y="4517348"/>
              <a:ext cx="60851" cy="608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058796" y="4582245"/>
              <a:ext cx="61032" cy="610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130787" y="4735418"/>
              <a:ext cx="61052" cy="610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065031" y="4658824"/>
              <a:ext cx="61058" cy="610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188341" y="4818971"/>
              <a:ext cx="61055" cy="610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097332" y="3718841"/>
              <a:ext cx="61047" cy="610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056593" y="4531153"/>
              <a:ext cx="61094" cy="61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049670" y="4826050"/>
              <a:ext cx="60823" cy="60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102216" y="2577008"/>
              <a:ext cx="60890" cy="608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234631" y="2544438"/>
              <a:ext cx="61042" cy="610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348095" y="4821294"/>
              <a:ext cx="61050" cy="610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333675" y="4816658"/>
              <a:ext cx="61040" cy="610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050990" y="3561019"/>
              <a:ext cx="61040" cy="610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372652" y="4730764"/>
              <a:ext cx="61076" cy="61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223399" y="3769903"/>
              <a:ext cx="61045" cy="610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250477" y="4808029"/>
              <a:ext cx="96865" cy="968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083701" y="4825970"/>
              <a:ext cx="60983" cy="609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093238" y="2521229"/>
              <a:ext cx="61042" cy="610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134193" y="2521239"/>
              <a:ext cx="61022" cy="610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762113" y="2499468"/>
              <a:ext cx="123132" cy="1231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024069" y="2544446"/>
              <a:ext cx="61027" cy="610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056224" y="2959974"/>
              <a:ext cx="60875" cy="608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279254" y="2653649"/>
              <a:ext cx="60792" cy="607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080727" y="3653973"/>
              <a:ext cx="60810" cy="608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5983280" y="2551519"/>
              <a:ext cx="60807" cy="608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960467" y="2593306"/>
              <a:ext cx="60787" cy="607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362320" y="3092305"/>
              <a:ext cx="60802" cy="608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5955250" y="2767377"/>
              <a:ext cx="60789" cy="607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515910" y="4608443"/>
              <a:ext cx="161818" cy="1618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095694" y="4830703"/>
              <a:ext cx="60800" cy="608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4769663" y="4776571"/>
              <a:ext cx="141212" cy="1412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258377" y="2820751"/>
              <a:ext cx="60805" cy="608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321241" y="4830701"/>
              <a:ext cx="60805" cy="608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344653" y="4784289"/>
              <a:ext cx="60789" cy="607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096570" y="4259743"/>
              <a:ext cx="60810" cy="608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221723" y="2516677"/>
              <a:ext cx="60862" cy="608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6032201" y="2514402"/>
              <a:ext cx="60771" cy="607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6005648" y="4807446"/>
              <a:ext cx="60895" cy="608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6350086" y="2539897"/>
              <a:ext cx="60841" cy="608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6079244" y="2969290"/>
              <a:ext cx="60810" cy="608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5948874" y="4401329"/>
              <a:ext cx="60794" cy="607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145491" y="2516713"/>
              <a:ext cx="60789" cy="607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6307090" y="4385073"/>
              <a:ext cx="60813" cy="608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190623" y="4682170"/>
              <a:ext cx="60784" cy="607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373575" y="2700067"/>
              <a:ext cx="60794" cy="607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320148" y="4812128"/>
              <a:ext cx="60815" cy="60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248171" y="4733121"/>
              <a:ext cx="61004" cy="610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5906788" y="2627976"/>
              <a:ext cx="61076" cy="610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6021080" y="3113092"/>
              <a:ext cx="61004" cy="610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6155351" y="3066770"/>
              <a:ext cx="60810" cy="608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6239525" y="2516699"/>
              <a:ext cx="60818" cy="608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6273795" y="2567769"/>
              <a:ext cx="60800" cy="6080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6359215" y="3129446"/>
              <a:ext cx="60789" cy="607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091711" y="3953376"/>
              <a:ext cx="60810" cy="608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6105480" y="4816771"/>
              <a:ext cx="60813" cy="608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6243631" y="4185484"/>
              <a:ext cx="60787" cy="607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5114568" y="2488874"/>
              <a:ext cx="116469" cy="1164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6097505" y="4819103"/>
              <a:ext cx="60792" cy="607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6149943" y="4816780"/>
              <a:ext cx="60794" cy="607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6356173" y="4703043"/>
              <a:ext cx="60815" cy="60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6393302" y="4700730"/>
              <a:ext cx="60800" cy="608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5963530" y="4006758"/>
              <a:ext cx="60810" cy="608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918952" y="4779650"/>
              <a:ext cx="60784" cy="607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203072" y="2604906"/>
              <a:ext cx="60797" cy="607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018540" y="2751131"/>
              <a:ext cx="60787" cy="607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5907940" y="4127443"/>
              <a:ext cx="60820" cy="60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335767" y="4517359"/>
              <a:ext cx="60831" cy="608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313290" y="3916108"/>
              <a:ext cx="61076" cy="61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107466" y="4454548"/>
              <a:ext cx="61119" cy="611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935462" y="4252630"/>
              <a:ext cx="61109" cy="611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257571" y="4737714"/>
              <a:ext cx="61101" cy="61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026016" y="4169126"/>
              <a:ext cx="61009" cy="610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136040" y="3092183"/>
              <a:ext cx="61045" cy="610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186504" y="4816644"/>
              <a:ext cx="61068" cy="610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5910346" y="2514256"/>
              <a:ext cx="61063" cy="610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052084" y="2516586"/>
              <a:ext cx="61045" cy="610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375113" y="4779507"/>
              <a:ext cx="61070" cy="610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353966" y="2618723"/>
              <a:ext cx="61014" cy="610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235285" y="4809823"/>
              <a:ext cx="60784" cy="607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065324" y="4768030"/>
              <a:ext cx="60815" cy="60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6100353" y="4786598"/>
              <a:ext cx="60815" cy="60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195566" y="4793453"/>
              <a:ext cx="61029" cy="610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039603" y="4825944"/>
              <a:ext cx="61034" cy="610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039362" y="4765573"/>
              <a:ext cx="61086" cy="61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123250" y="4517295"/>
              <a:ext cx="60957" cy="609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5950595" y="4582263"/>
              <a:ext cx="60996" cy="609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336645" y="4735410"/>
              <a:ext cx="61068" cy="610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5983069" y="4658874"/>
              <a:ext cx="60957" cy="609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6003103" y="4819007"/>
              <a:ext cx="60983" cy="609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6190503" y="3718866"/>
              <a:ext cx="60996" cy="609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6029459" y="4531167"/>
              <a:ext cx="61065" cy="610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5946415" y="4826065"/>
              <a:ext cx="60792" cy="607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6164442" y="2576960"/>
              <a:ext cx="60986" cy="609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171943" y="2544445"/>
              <a:ext cx="61029" cy="610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6005824" y="4821343"/>
              <a:ext cx="60952" cy="609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6356372" y="4816685"/>
              <a:ext cx="60986" cy="609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5952180" y="3561025"/>
              <a:ext cx="61029" cy="610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6157646" y="4714311"/>
              <a:ext cx="93981" cy="939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340561" y="3769961"/>
              <a:ext cx="60929" cy="609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6116579" y="4825978"/>
              <a:ext cx="60967" cy="609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326345" y="4826083"/>
              <a:ext cx="60756" cy="60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050239" y="2521333"/>
              <a:ext cx="60833" cy="608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6316423" y="2521345"/>
              <a:ext cx="60810" cy="608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6223695" y="2530626"/>
              <a:ext cx="60815" cy="608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6200570" y="2544552"/>
              <a:ext cx="60815" cy="608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361766" y="2960009"/>
              <a:ext cx="60805" cy="608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5974713" y="2653629"/>
              <a:ext cx="60831" cy="608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6092938" y="3653980"/>
              <a:ext cx="60794" cy="607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6232314" y="2551505"/>
              <a:ext cx="60836" cy="608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6253384" y="2593292"/>
              <a:ext cx="60815" cy="608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5962745" y="3092297"/>
              <a:ext cx="60818" cy="608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6309316" y="2767351"/>
              <a:ext cx="60841" cy="608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6276750" y="4658934"/>
              <a:ext cx="60836" cy="608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5939928" y="4830688"/>
              <a:ext cx="60831" cy="608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6290226" y="4816757"/>
              <a:ext cx="60841" cy="608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286405" y="2820732"/>
              <a:ext cx="60844" cy="608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3753605" y="4802618"/>
              <a:ext cx="116970" cy="1169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220894" y="4784278"/>
              <a:ext cx="60813" cy="608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6065413" y="4259769"/>
              <a:ext cx="60758" cy="607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6158524" y="2516713"/>
              <a:ext cx="60789" cy="607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6093211" y="2514380"/>
              <a:ext cx="60815" cy="608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6192452" y="4807446"/>
              <a:ext cx="60895" cy="608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6040258" y="2539911"/>
              <a:ext cx="60813" cy="608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114122" y="2969294"/>
              <a:ext cx="60802" cy="608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6233703" y="4401315"/>
              <a:ext cx="60823" cy="60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032420" y="2516697"/>
              <a:ext cx="60823" cy="608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6290777" y="4385069"/>
              <a:ext cx="60820" cy="60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379536" y="4682153"/>
              <a:ext cx="60818" cy="608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6228958" y="2700054"/>
              <a:ext cx="60820" cy="608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6093871" y="4812131"/>
              <a:ext cx="60810" cy="608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247995" y="4733242"/>
              <a:ext cx="60762" cy="607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6046740" y="2628152"/>
              <a:ext cx="60725" cy="607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5902317" y="3113180"/>
              <a:ext cx="60828" cy="608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5927616" y="3066757"/>
              <a:ext cx="60836" cy="608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3591771" y="2473809"/>
              <a:ext cx="146598" cy="1465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6250482" y="2567759"/>
              <a:ext cx="60820" cy="608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6360773" y="3129428"/>
              <a:ext cx="60825" cy="608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6252232" y="3953358"/>
              <a:ext cx="60846" cy="608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5930280" y="4816758"/>
              <a:ext cx="60838" cy="608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6148991" y="4185469"/>
              <a:ext cx="60815" cy="60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5924630" y="2515774"/>
              <a:ext cx="62667" cy="626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5968619" y="4819086"/>
              <a:ext cx="60825" cy="608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6164695" y="4816764"/>
              <a:ext cx="60828" cy="608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6001468" y="4703034"/>
              <a:ext cx="60833" cy="608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6387682" y="4700713"/>
              <a:ext cx="60833" cy="608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5979690" y="4006747"/>
              <a:ext cx="60833" cy="608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6160587" y="4779631"/>
              <a:ext cx="60823" cy="60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6175571" y="2604897"/>
              <a:ext cx="60815" cy="608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5920812" y="2751112"/>
              <a:ext cx="60825" cy="608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6119033" y="4127431"/>
              <a:ext cx="60844" cy="608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6236879" y="4517382"/>
              <a:ext cx="60784" cy="607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5916897" y="3916296"/>
              <a:ext cx="60699" cy="60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5982261" y="4454757"/>
              <a:ext cx="60702" cy="60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5908740" y="4252806"/>
              <a:ext cx="60757" cy="607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6291808" y="4737890"/>
              <a:ext cx="60750" cy="607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6063753" y="4169249"/>
              <a:ext cx="60762" cy="607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6352944" y="3092340"/>
              <a:ext cx="60732" cy="607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6098689" y="4816798"/>
              <a:ext cx="60760" cy="607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5964556" y="2514390"/>
              <a:ext cx="60794" cy="607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6338842" y="2516717"/>
              <a:ext cx="60781" cy="607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6357942" y="4779657"/>
              <a:ext cx="60771" cy="607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6140805" y="2618842"/>
              <a:ext cx="60776" cy="607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6216404" y="4809806"/>
              <a:ext cx="60818" cy="608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6288793" y="4768027"/>
              <a:ext cx="60820" cy="60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6172531" y="4786595"/>
              <a:ext cx="60820" cy="60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6132997" y="4793576"/>
              <a:ext cx="60784" cy="607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6182521" y="4826093"/>
              <a:ext cx="60737" cy="607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6245192" y="4765741"/>
              <a:ext cx="60750" cy="607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6205192" y="4517386"/>
              <a:ext cx="60776" cy="607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6388171" y="4582367"/>
              <a:ext cx="60787" cy="607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6234918" y="4735566"/>
              <a:ext cx="60756" cy="60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5931601" y="4658963"/>
              <a:ext cx="60779" cy="607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6319974" y="4819112"/>
              <a:ext cx="60774" cy="607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6333763" y="3718963"/>
              <a:ext cx="60802" cy="608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5993711" y="4531257"/>
              <a:ext cx="60885" cy="608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6296383" y="4826050"/>
              <a:ext cx="60823" cy="60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6095791" y="2577051"/>
              <a:ext cx="60805" cy="608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5912024" y="2544566"/>
              <a:ext cx="60787" cy="607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6100790" y="4821414"/>
              <a:ext cx="60810" cy="608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3395732" y="4792057"/>
              <a:ext cx="110242" cy="110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6248348" y="3561145"/>
              <a:ext cx="60789" cy="607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5937071" y="4742679"/>
              <a:ext cx="37247" cy="37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6165627" y="3770027"/>
              <a:ext cx="60797" cy="607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6196674" y="4816662"/>
              <a:ext cx="79599" cy="79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6343519" y="4826064"/>
              <a:ext cx="60794" cy="607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6211088" y="2521319"/>
              <a:ext cx="60862" cy="608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6138025" y="2521332"/>
              <a:ext cx="60836" cy="608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6352142" y="2530615"/>
              <a:ext cx="60838" cy="608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6058795" y="2544536"/>
              <a:ext cx="60846" cy="608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6375499" y="2959998"/>
              <a:ext cx="60825" cy="608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6002335" y="2653647"/>
              <a:ext cx="60794" cy="607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6204549" y="3653940"/>
              <a:ext cx="60875" cy="608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5986070" y="2551481"/>
              <a:ext cx="60882" cy="608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6016842" y="2593305"/>
              <a:ext cx="60789" cy="607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6301888" y="3092307"/>
              <a:ext cx="60797" cy="607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054628" y="2767374"/>
              <a:ext cx="60794" cy="607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5936668" y="4658911"/>
              <a:ext cx="60882" cy="608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5996432" y="4830671"/>
              <a:ext cx="60864" cy="608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6382367" y="4816739"/>
              <a:ext cx="60877" cy="608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6280247" y="2820718"/>
              <a:ext cx="60872" cy="608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6274132" y="4830666"/>
              <a:ext cx="60875" cy="608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6368729" y="4784280"/>
              <a:ext cx="60807" cy="608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6368827" y="4259743"/>
              <a:ext cx="60810" cy="608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6154048" y="2516800"/>
              <a:ext cx="60617" cy="606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5993072" y="2514390"/>
              <a:ext cx="60794" cy="607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6227008" y="4807642"/>
              <a:ext cx="60503" cy="605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6068504" y="2539895"/>
              <a:ext cx="60846" cy="608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5984192" y="2969290"/>
              <a:ext cx="60810" cy="608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5941167" y="4401291"/>
              <a:ext cx="60869" cy="608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5971478" y="2516699"/>
              <a:ext cx="60818" cy="608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6076447" y="4385074"/>
              <a:ext cx="60810" cy="608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5920179" y="4682169"/>
              <a:ext cx="60787" cy="607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5965688" y="2700050"/>
              <a:ext cx="60828" cy="608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5995301" y="4812122"/>
              <a:ext cx="60828" cy="608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6098045" y="4733206"/>
              <a:ext cx="60833" cy="608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6305621" y="2628104"/>
              <a:ext cx="60820" cy="608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6123513" y="3113131"/>
              <a:ext cx="60926" cy="609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5965374" y="3066738"/>
              <a:ext cx="60875" cy="608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6186429" y="2516693"/>
              <a:ext cx="60831" cy="608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6101751" y="2567774"/>
              <a:ext cx="60789" cy="607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6166630" y="3129415"/>
              <a:ext cx="60851" cy="608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6035042" y="3953375"/>
              <a:ext cx="60813" cy="608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6078834" y="4816740"/>
              <a:ext cx="60875" cy="608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6250011" y="4185481"/>
              <a:ext cx="60792" cy="607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6022790" y="2516664"/>
              <a:ext cx="60887" cy="608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6107856" y="4819069"/>
              <a:ext cx="60859" cy="608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6211742" y="4816747"/>
              <a:ext cx="60862" cy="608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6074544" y="4703015"/>
              <a:ext cx="60872" cy="608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217282" y="4700694"/>
              <a:ext cx="60872" cy="608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6369252" y="4006762"/>
              <a:ext cx="60802" cy="608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6049641" y="4779648"/>
              <a:ext cx="60789" cy="607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6078929" y="2604863"/>
              <a:ext cx="60882" cy="608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6124151" y="2751129"/>
              <a:ext cx="60792" cy="607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6282248" y="4127403"/>
              <a:ext cx="60900" cy="609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6041717" y="4517334"/>
              <a:ext cx="60880" cy="608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6366151" y="3916229"/>
              <a:ext cx="60833" cy="608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6362116" y="4454737"/>
              <a:ext cx="60743" cy="607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6260439" y="4252778"/>
              <a:ext cx="60813" cy="608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6109830" y="4737854"/>
              <a:ext cx="60823" cy="60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6139067" y="4169248"/>
              <a:ext cx="60765" cy="607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6233335" y="3092344"/>
              <a:ext cx="60724" cy="607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6247240" y="4816805"/>
              <a:ext cx="60744" cy="60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6265511" y="2514381"/>
              <a:ext cx="60813" cy="608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6243682" y="2516708"/>
              <a:ext cx="60800" cy="6080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6188820" y="4779651"/>
              <a:ext cx="60781" cy="607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5907154" y="2618857"/>
              <a:ext cx="60747" cy="607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6373340" y="4809821"/>
              <a:ext cx="60787" cy="607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6176401" y="4768036"/>
              <a:ext cx="60802" cy="608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6311487" y="4786604"/>
              <a:ext cx="60802" cy="608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255517" y="4793602"/>
              <a:ext cx="60733" cy="607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5957031" y="4826000"/>
              <a:ext cx="60924" cy="609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6166290" y="4765692"/>
              <a:ext cx="60849" cy="608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6219672" y="4517347"/>
              <a:ext cx="60854" cy="608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5940154" y="4582298"/>
              <a:ext cx="60926" cy="609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6084935" y="4735487"/>
              <a:ext cx="60913" cy="609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3590081" y="4606840"/>
              <a:ext cx="165025" cy="1650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6016759" y="4819039"/>
              <a:ext cx="60918" cy="609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6142501" y="3718914"/>
              <a:ext cx="60900" cy="609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3722617" y="4486631"/>
              <a:ext cx="150138" cy="1501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6364296" y="4826038"/>
              <a:ext cx="60846" cy="608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5960648" y="2577036"/>
              <a:ext cx="60833" cy="608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6159948" y="2544511"/>
              <a:ext cx="60898" cy="608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6139726" y="4821373"/>
              <a:ext cx="60893" cy="608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6308641" y="4816727"/>
              <a:ext cx="60900" cy="609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5985458" y="3561092"/>
              <a:ext cx="60895" cy="608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289371" y="4730835"/>
              <a:ext cx="60934" cy="609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6381783" y="3769984"/>
              <a:ext cx="60882" cy="608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141793" y="4826022"/>
              <a:ext cx="60880" cy="608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6263196" y="4826166"/>
              <a:ext cx="60590" cy="605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6168523" y="2521300"/>
              <a:ext cx="60900" cy="6090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072199" y="2521313"/>
              <a:ext cx="60875" cy="608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6268225" y="2530595"/>
              <a:ext cx="60877" cy="608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6290800" y="2544520"/>
              <a:ext cx="60880" cy="608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263070" y="2959998"/>
              <a:ext cx="60825" cy="608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5923150" y="2653705"/>
              <a:ext cx="60679" cy="606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6358447" y="3657234"/>
              <a:ext cx="54287" cy="542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6071344" y="2551223"/>
              <a:ext cx="61399" cy="6139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6376741" y="2593400"/>
              <a:ext cx="60600" cy="6060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6117706" y="3092360"/>
              <a:ext cx="60692" cy="606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6108898" y="2767438"/>
              <a:ext cx="60667" cy="606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6373461" y="4658657"/>
              <a:ext cx="61391" cy="61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6314099" y="4830397"/>
              <a:ext cx="61412" cy="614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6167286" y="4823247"/>
              <a:ext cx="47861" cy="478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6240622" y="2820440"/>
              <a:ext cx="61427" cy="614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6127916" y="4845298"/>
              <a:ext cx="31611" cy="316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6288883" y="4784362"/>
              <a:ext cx="60644" cy="606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6226550" y="4259774"/>
              <a:ext cx="60747" cy="607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6098639" y="2516782"/>
              <a:ext cx="60651" cy="60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6098128" y="2514091"/>
              <a:ext cx="61391" cy="613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6133747" y="4807190"/>
              <a:ext cx="61407" cy="614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5962210" y="2539959"/>
              <a:ext cx="60718" cy="607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6274675" y="2969367"/>
              <a:ext cx="60655" cy="606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5027376" y="4373969"/>
              <a:ext cx="115514" cy="1155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6002113" y="2516786"/>
              <a:ext cx="60645" cy="606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6287772" y="4385139"/>
              <a:ext cx="60680" cy="60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4771320" y="4653263"/>
              <a:ext cx="118598" cy="1185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6071516" y="2700108"/>
              <a:ext cx="60712" cy="607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6150387" y="4812189"/>
              <a:ext cx="60693" cy="606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5956105" y="4738280"/>
              <a:ext cx="50686" cy="506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5929097" y="2628135"/>
              <a:ext cx="60758" cy="607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6050671" y="3112897"/>
              <a:ext cx="61394" cy="613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6315690" y="3077963"/>
              <a:ext cx="38424" cy="3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6242863" y="2516788"/>
              <a:ext cx="60641" cy="606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6063967" y="2567804"/>
              <a:ext cx="60730" cy="607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5917236" y="3129147"/>
              <a:ext cx="61389" cy="613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6020970" y="3953420"/>
              <a:ext cx="60723" cy="60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6283297" y="4816464"/>
              <a:ext cx="61427" cy="61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6248799" y="4185523"/>
              <a:ext cx="60708" cy="60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6413657" y="2532849"/>
              <a:ext cx="28517" cy="285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6378010" y="4818826"/>
              <a:ext cx="61345" cy="613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6142164" y="4821139"/>
              <a:ext cx="52077" cy="520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6009446" y="4702765"/>
              <a:ext cx="61371" cy="61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6280435" y="4700408"/>
              <a:ext cx="61442" cy="614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6201946" y="4006771"/>
              <a:ext cx="60784" cy="607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6027163" y="4779723"/>
              <a:ext cx="60638" cy="606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6051847" y="2586218"/>
              <a:ext cx="98173" cy="981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5995378" y="2751176"/>
              <a:ext cx="60698" cy="606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6138454" y="4127155"/>
              <a:ext cx="61396" cy="613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6018857" y="4502226"/>
              <a:ext cx="91095" cy="910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6081965" y="3915916"/>
              <a:ext cx="61460" cy="614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6218566" y="4454753"/>
              <a:ext cx="60710" cy="607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5959572" y="4252475"/>
              <a:ext cx="61419" cy="614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5912265" y="4737572"/>
              <a:ext cx="61386" cy="613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4976703" y="4140316"/>
              <a:ext cx="118628" cy="118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6176127" y="3092357"/>
              <a:ext cx="60697" cy="606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4970749" y="4787872"/>
              <a:ext cx="118612" cy="1186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6102082" y="2517035"/>
              <a:ext cx="55504" cy="555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6107562" y="2528859"/>
              <a:ext cx="36497" cy="364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5921229" y="4779320"/>
              <a:ext cx="61445" cy="614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5997422" y="2618863"/>
              <a:ext cx="60735" cy="607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5936502" y="4809916"/>
              <a:ext cx="60597" cy="60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6375978" y="4768105"/>
              <a:ext cx="60664" cy="606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6048248" y="4786673"/>
              <a:ext cx="60664" cy="606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4729931" y="4764006"/>
              <a:ext cx="119924" cy="1199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6007674" y="4825756"/>
              <a:ext cx="61412" cy="614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6008168" y="4765797"/>
              <a:ext cx="60638" cy="606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6395012" y="4517415"/>
              <a:ext cx="60718" cy="607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6035208" y="4582051"/>
              <a:ext cx="61419" cy="614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6194184" y="4735246"/>
              <a:ext cx="61396" cy="613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6121900" y="4658631"/>
              <a:ext cx="61442" cy="614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6315940" y="4829946"/>
              <a:ext cx="39105" cy="391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6282531" y="3718656"/>
              <a:ext cx="61417" cy="614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4729409" y="4506268"/>
              <a:ext cx="110864" cy="1108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6213951" y="4826134"/>
              <a:ext cx="60656" cy="60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6384046" y="2577122"/>
              <a:ext cx="60661" cy="606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5898334" y="2522907"/>
              <a:ext cx="104105" cy="1041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6364811" y="4821101"/>
              <a:ext cx="61437" cy="614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5925609" y="4821147"/>
              <a:ext cx="52061" cy="520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6186123" y="3560817"/>
              <a:ext cx="61445" cy="614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6396609" y="4752454"/>
              <a:ext cx="17697" cy="17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6021413" y="3749045"/>
              <a:ext cx="102761" cy="1027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6380694" y="4834934"/>
              <a:ext cx="43055" cy="430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6048185" y="4825767"/>
              <a:ext cx="61389" cy="613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6079195" y="2521042"/>
              <a:ext cx="61417" cy="614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6145689" y="2516030"/>
              <a:ext cx="71441" cy="71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6040790" y="2525910"/>
              <a:ext cx="70247" cy="702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6054648" y="2547117"/>
              <a:ext cx="55685" cy="556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6045453" y="2960077"/>
              <a:ext cx="60667" cy="606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6006678" y="2653632"/>
              <a:ext cx="60825" cy="608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6117459" y="3653831"/>
              <a:ext cx="61094" cy="610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6100169" y="2551378"/>
              <a:ext cx="61089" cy="610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6234060" y="2593291"/>
              <a:ext cx="60818" cy="608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6137881" y="3092280"/>
              <a:ext cx="60851" cy="608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6366575" y="2767355"/>
              <a:ext cx="60833" cy="608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6122166" y="4658803"/>
              <a:ext cx="61099" cy="61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5918163" y="4830565"/>
              <a:ext cx="61076" cy="61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6249456" y="4816633"/>
              <a:ext cx="61089" cy="61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5985866" y="2820608"/>
              <a:ext cx="61091" cy="610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6163914" y="4830555"/>
              <a:ext cx="61096" cy="61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6366190" y="4784255"/>
              <a:ext cx="60859" cy="608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6166180" y="4259723"/>
              <a:ext cx="60849" cy="608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6359200" y="2516664"/>
              <a:ext cx="60887" cy="608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5997361" y="2514209"/>
              <a:ext cx="61155" cy="611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6240595" y="4807402"/>
              <a:ext cx="60983" cy="609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6167508" y="2539886"/>
              <a:ext cx="60864" cy="608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6155167" y="2969272"/>
              <a:ext cx="60846" cy="608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6200959" y="4401180"/>
              <a:ext cx="61091" cy="610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6179235" y="2516688"/>
              <a:ext cx="60841" cy="608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6001222" y="4385046"/>
              <a:ext cx="60867" cy="608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6220186" y="4682153"/>
              <a:ext cx="60818" cy="608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6395187" y="2700052"/>
              <a:ext cx="60823" cy="608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6010269" y="4812105"/>
              <a:ext cx="60862" cy="608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5915322" y="4733130"/>
              <a:ext cx="60986" cy="609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3720764" y="2581559"/>
              <a:ext cx="153909" cy="1539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6279357" y="3113086"/>
              <a:ext cx="61016" cy="610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6332977" y="3045882"/>
              <a:ext cx="102587" cy="1025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5939408" y="2516681"/>
              <a:ext cx="60854" cy="608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6181732" y="2567751"/>
              <a:ext cx="60836" cy="608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6330174" y="3129311"/>
              <a:ext cx="61060" cy="610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6236939" y="3953354"/>
              <a:ext cx="60854" cy="608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6387262" y="4816636"/>
              <a:ext cx="61083" cy="610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6142600" y="4185459"/>
              <a:ext cx="60836" cy="608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6022271" y="2510133"/>
              <a:ext cx="73951" cy="739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6236170" y="4818961"/>
              <a:ext cx="61076" cy="61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6368332" y="4816644"/>
              <a:ext cx="61068" cy="610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5996581" y="4702914"/>
              <a:ext cx="61073" cy="610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6317425" y="4700588"/>
              <a:ext cx="61083" cy="610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5951818" y="4006734"/>
              <a:ext cx="60859" cy="608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5985653" y="4779629"/>
              <a:ext cx="60825" cy="608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6115131" y="2604759"/>
              <a:ext cx="61091" cy="610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6383549" y="2751104"/>
              <a:ext cx="60841" cy="608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6238160" y="4127300"/>
              <a:ext cx="61107" cy="611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6377790" y="4517231"/>
              <a:ext cx="61086" cy="61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6082013" y="3916086"/>
              <a:ext cx="61119" cy="611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6238780" y="4454672"/>
              <a:ext cx="60872" cy="608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6063765" y="4252634"/>
              <a:ext cx="61101" cy="61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5922566" y="4737710"/>
              <a:ext cx="61109" cy="611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5900528" y="4169197"/>
              <a:ext cx="60867" cy="608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6194459" y="3092275"/>
              <a:ext cx="60862" cy="608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6117373" y="4816743"/>
              <a:ext cx="60869" cy="608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6125911" y="2514234"/>
              <a:ext cx="61107" cy="611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6212684" y="2516539"/>
              <a:ext cx="61137" cy="611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6273730" y="4779474"/>
              <a:ext cx="61137" cy="611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6040396" y="2618775"/>
              <a:ext cx="60911" cy="609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6088345" y="4809810"/>
              <a:ext cx="60810" cy="608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6221466" y="4768018"/>
              <a:ext cx="60838" cy="608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6009450" y="4786586"/>
              <a:ext cx="60838" cy="608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6392610" y="4793542"/>
              <a:ext cx="60851" cy="608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5903777" y="4825911"/>
              <a:ext cx="61101" cy="61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6212604" y="4765690"/>
              <a:ext cx="60854" cy="608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6031414" y="4517341"/>
              <a:ext cx="60867" cy="608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6076205" y="4582202"/>
              <a:ext cx="61117" cy="611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6195692" y="4735400"/>
              <a:ext cx="61089" cy="61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6206786" y="4658803"/>
              <a:ext cx="61099" cy="61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6277779" y="4818947"/>
              <a:ext cx="61104" cy="61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6190942" y="3718812"/>
              <a:ext cx="61104" cy="611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6148490" y="4531092"/>
              <a:ext cx="61214" cy="612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6233338" y="4826042"/>
              <a:ext cx="60838" cy="608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6300609" y="2577026"/>
              <a:ext cx="60854" cy="608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6161292" y="2544415"/>
              <a:ext cx="61089" cy="610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6215340" y="4821274"/>
              <a:ext cx="61091" cy="610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6086213" y="4816629"/>
              <a:ext cx="61096" cy="61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3792048" y="3518657"/>
              <a:ext cx="145765" cy="1457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6295314" y="4730739"/>
              <a:ext cx="61127" cy="611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6011226" y="3769897"/>
              <a:ext cx="61058" cy="610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5920428" y="4825952"/>
              <a:ext cx="61019" cy="610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4734597" y="4790379"/>
              <a:ext cx="132164" cy="1321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6077010" y="2521198"/>
              <a:ext cx="61104" cy="611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6306470" y="2521207"/>
              <a:ext cx="61086" cy="610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6026862" y="2530488"/>
              <a:ext cx="61091" cy="610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6285159" y="2544436"/>
              <a:ext cx="61047" cy="610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5960942" y="2959979"/>
              <a:ext cx="60864" cy="608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6059914" y="2653649"/>
              <a:ext cx="60792" cy="607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6015189" y="3653923"/>
              <a:ext cx="60908" cy="609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4894385" y="2512099"/>
              <a:ext cx="139647" cy="1396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6211488" y="2593308"/>
              <a:ext cx="60784" cy="607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5971168" y="3092308"/>
              <a:ext cx="60794" cy="607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5936164" y="2767374"/>
              <a:ext cx="60794" cy="607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6050544" y="4658911"/>
              <a:ext cx="60882" cy="608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6156743" y="4830660"/>
              <a:ext cx="60887" cy="608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6148217" y="4816727"/>
              <a:ext cx="60900" cy="609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6178172" y="2820711"/>
              <a:ext cx="60885" cy="608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5960875" y="4830657"/>
              <a:ext cx="60893" cy="608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6328862" y="4784289"/>
              <a:ext cx="60789" cy="607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5926053" y="4259811"/>
              <a:ext cx="60672" cy="60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6309572" y="2516685"/>
              <a:ext cx="60846" cy="608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6287329" y="2514307"/>
              <a:ext cx="60960" cy="609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6267536" y="4807365"/>
              <a:ext cx="61058" cy="610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6334496" y="2539973"/>
              <a:ext cx="60689" cy="606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6147652" y="2969294"/>
              <a:ext cx="60802" cy="608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6106725" y="4401285"/>
              <a:ext cx="60882" cy="608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6336601" y="2516712"/>
              <a:ext cx="60792" cy="607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6123123" y="4385077"/>
              <a:ext cx="60805" cy="608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5961266" y="4682169"/>
              <a:ext cx="60787" cy="607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5928033" y="2700065"/>
              <a:ext cx="60797" cy="607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6333316" y="4812133"/>
              <a:ext cx="60805" cy="608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3520378" y="4688215"/>
              <a:ext cx="150815" cy="150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6122949" y="2628328"/>
              <a:ext cx="60372" cy="603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6325684" y="3113400"/>
              <a:ext cx="60388" cy="603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6023559" y="3066729"/>
              <a:ext cx="60893" cy="608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6010205" y="2516711"/>
              <a:ext cx="60794" cy="607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5934660" y="2567774"/>
              <a:ext cx="60789" cy="607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5955753" y="3129400"/>
              <a:ext cx="60882" cy="608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6339746" y="3953383"/>
              <a:ext cx="60797" cy="607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6230300" y="4816729"/>
              <a:ext cx="60898" cy="608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6304537" y="4185480"/>
              <a:ext cx="60794" cy="607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6221606" y="2516651"/>
              <a:ext cx="60913" cy="609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6339814" y="4819056"/>
              <a:ext cx="60885" cy="608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6250625" y="4816733"/>
              <a:ext cx="60890" cy="608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6076976" y="4703008"/>
              <a:ext cx="60885" cy="608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6040224" y="4700687"/>
              <a:ext cx="60885" cy="608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5963801" y="4006762"/>
              <a:ext cx="60802" cy="608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6064498" y="4779650"/>
              <a:ext cx="60784" cy="607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6270683" y="2604859"/>
              <a:ext cx="60890" cy="608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6090303" y="2751129"/>
              <a:ext cx="60792" cy="607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5923063" y="4127407"/>
              <a:ext cx="60893" cy="608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6236136" y="4517398"/>
              <a:ext cx="60751" cy="607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5911451" y="3916478"/>
              <a:ext cx="60337" cy="603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5995118" y="4455144"/>
              <a:ext cx="59929" cy="599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6044213" y="4253125"/>
              <a:ext cx="60120" cy="601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5938172" y="4738101"/>
              <a:ext cx="60328" cy="603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6025327" y="4169443"/>
              <a:ext cx="60374" cy="603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5903613" y="3092533"/>
              <a:ext cx="60346" cy="603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5903260" y="4817103"/>
              <a:ext cx="60150" cy="60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5961775" y="2514582"/>
              <a:ext cx="60411" cy="604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6336065" y="2516915"/>
              <a:ext cx="60386" cy="603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6185898" y="4779828"/>
              <a:ext cx="60429" cy="604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5911704" y="2619091"/>
              <a:ext cx="60278" cy="602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6249959" y="4809823"/>
              <a:ext cx="60784" cy="607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6264461" y="4768034"/>
              <a:ext cx="60807" cy="608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6005402" y="4786601"/>
              <a:ext cx="60807" cy="608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6101490" y="4793814"/>
              <a:ext cx="60308" cy="603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5961809" y="4826306"/>
              <a:ext cx="60310" cy="603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6372826" y="4766114"/>
              <a:ext cx="60004" cy="600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6090723" y="4517651"/>
              <a:ext cx="60245" cy="602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6075553" y="4582573"/>
              <a:ext cx="60376" cy="60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6239882" y="4735807"/>
              <a:ext cx="60274" cy="60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6226936" y="4659189"/>
              <a:ext cx="60327" cy="60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3616699" y="4775708"/>
              <a:ext cx="147581" cy="147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6207093" y="3719161"/>
              <a:ext cx="60407" cy="604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6107929" y="4531391"/>
              <a:ext cx="60617" cy="606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6165800" y="4826067"/>
              <a:ext cx="60789" cy="607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6309772" y="2577404"/>
              <a:ext cx="60098" cy="600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6105959" y="2544802"/>
              <a:ext cx="60316" cy="603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6114065" y="4821634"/>
              <a:ext cx="60370" cy="60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6207054" y="4816999"/>
              <a:ext cx="60358" cy="603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5936617" y="3561336"/>
              <a:ext cx="60406" cy="604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6109470" y="4731099"/>
              <a:ext cx="60405" cy="60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6168548" y="3770201"/>
              <a:ext cx="60450" cy="604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6087412" y="4826214"/>
              <a:ext cx="60494" cy="604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6085130" y="4825991"/>
              <a:ext cx="60942" cy="609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6310596" y="2521293"/>
              <a:ext cx="60913" cy="609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5995717" y="2521378"/>
              <a:ext cx="60745" cy="607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6218182" y="2530585"/>
              <a:ext cx="60898" cy="608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6378292" y="2544509"/>
              <a:ext cx="60900" cy="6090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5951148" y="2960014"/>
              <a:ext cx="60794" cy="607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6253136" y="2653649"/>
              <a:ext cx="60792" cy="607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6078698" y="3653974"/>
              <a:ext cx="60807" cy="608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6318928" y="2551525"/>
              <a:ext cx="60794" cy="607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6048079" y="2593306"/>
              <a:ext cx="60787" cy="607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6063751" y="3092312"/>
              <a:ext cx="60787" cy="607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6091617" y="2767378"/>
              <a:ext cx="60787" cy="607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6312950" y="4658956"/>
              <a:ext cx="60792" cy="607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5991128" y="4830706"/>
              <a:ext cx="60794" cy="607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6237345" y="4816783"/>
              <a:ext cx="60789" cy="607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6046877" y="2820758"/>
              <a:ext cx="60792" cy="607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6354449" y="4830705"/>
              <a:ext cx="60797" cy="607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6089224" y="4784289"/>
              <a:ext cx="60789" cy="607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5997455" y="4259745"/>
              <a:ext cx="60805" cy="608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6371827" y="2516689"/>
              <a:ext cx="60838" cy="608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6283617" y="2514347"/>
              <a:ext cx="60880" cy="608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6325911" y="4807456"/>
              <a:ext cx="60875" cy="608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6085927" y="2539901"/>
              <a:ext cx="60833" cy="608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6191742" y="2969295"/>
              <a:ext cx="60800" cy="608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5955784" y="4401328"/>
              <a:ext cx="60797" cy="607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6077276" y="2516712"/>
              <a:ext cx="60792" cy="607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6072016" y="4385086"/>
              <a:ext cx="60787" cy="607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6290537" y="4682170"/>
              <a:ext cx="60784" cy="607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6028439" y="2700067"/>
              <a:ext cx="60794" cy="607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6210595" y="4812141"/>
              <a:ext cx="60789" cy="607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5937258" y="4733190"/>
              <a:ext cx="60867" cy="608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3376455" y="2573282"/>
              <a:ext cx="170465" cy="170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6201645" y="3113237"/>
              <a:ext cx="60715" cy="607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6140475" y="3066777"/>
              <a:ext cx="60797" cy="607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6389909" y="2516713"/>
              <a:ext cx="60789" cy="607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6266163" y="2567772"/>
              <a:ext cx="60794" cy="607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3411096" y="3076693"/>
              <a:ext cx="166296" cy="1662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6211780" y="3953385"/>
              <a:ext cx="60792" cy="607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6356191" y="4816783"/>
              <a:ext cx="60789" cy="607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6298465" y="4185485"/>
              <a:ext cx="60784" cy="607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6160230" y="2516706"/>
              <a:ext cx="60805" cy="608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6036398" y="4819097"/>
              <a:ext cx="60802" cy="608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6295210" y="4816780"/>
              <a:ext cx="60794" cy="607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6022061" y="4703055"/>
              <a:ext cx="60792" cy="607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6367458" y="4700736"/>
              <a:ext cx="60787" cy="607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6304578" y="4006771"/>
              <a:ext cx="60784" cy="607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6073551" y="4779648"/>
              <a:ext cx="60789" cy="607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6147295" y="2604909"/>
              <a:ext cx="60792" cy="607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6380353" y="2751131"/>
              <a:ext cx="60787" cy="607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6021893" y="4127454"/>
              <a:ext cx="60797" cy="607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6372564" y="4517434"/>
              <a:ext cx="60680" cy="60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6108655" y="3916251"/>
              <a:ext cx="60789" cy="607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6230257" y="4454713"/>
              <a:ext cx="60789" cy="607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6238393" y="4252793"/>
              <a:ext cx="60784" cy="607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6134617" y="4737873"/>
              <a:ext cx="60784" cy="607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5936244" y="4169242"/>
              <a:ext cx="60776" cy="607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6048877" y="3092317"/>
              <a:ext cx="60776" cy="607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6133294" y="4816789"/>
              <a:ext cx="60776" cy="607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6341037" y="2514395"/>
              <a:ext cx="60784" cy="607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6396896" y="2516724"/>
              <a:ext cx="60769" cy="607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6068558" y="4779662"/>
              <a:ext cx="60760" cy="607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6280384" y="2618849"/>
              <a:ext cx="60762" cy="607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6023973" y="4809820"/>
              <a:ext cx="60789" cy="607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6039503" y="4768041"/>
              <a:ext cx="60792" cy="607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6389599" y="4786609"/>
              <a:ext cx="60792" cy="607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6333390" y="4793595"/>
              <a:ext cx="60746" cy="607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6347631" y="4826098"/>
              <a:ext cx="60727" cy="607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6183441" y="4765753"/>
              <a:ext cx="60728" cy="607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6341849" y="4517422"/>
              <a:ext cx="60704" cy="60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6315203" y="4582391"/>
              <a:ext cx="60740" cy="607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6100502" y="4735582"/>
              <a:ext cx="60724" cy="60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6148467" y="4658989"/>
              <a:ext cx="60726" cy="60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6259032" y="4819131"/>
              <a:ext cx="60734" cy="607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5974959" y="3719013"/>
              <a:ext cx="60702" cy="607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6106535" y="4531246"/>
              <a:ext cx="60908" cy="609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6109436" y="4826067"/>
              <a:ext cx="60789" cy="607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5951141" y="2577091"/>
              <a:ext cx="60724" cy="607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6394900" y="2544602"/>
              <a:ext cx="60715" cy="607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6259953" y="4821460"/>
              <a:ext cx="60719" cy="607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6235262" y="4816820"/>
              <a:ext cx="60715" cy="607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6207025" y="3561194"/>
              <a:ext cx="60691" cy="606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5907599" y="4730940"/>
              <a:ext cx="60724" cy="60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5960975" y="3770069"/>
              <a:ext cx="60713" cy="607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6013317" y="4826113"/>
              <a:ext cx="60696" cy="606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5973960" y="4826106"/>
              <a:ext cx="60711" cy="607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5964584" y="2521340"/>
              <a:ext cx="60820" cy="608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6158244" y="2521350"/>
              <a:ext cx="60800" cy="6080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6296864" y="2530634"/>
              <a:ext cx="60800" cy="6080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5923807" y="2544557"/>
              <a:ext cx="60805" cy="608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6242955" y="2960016"/>
              <a:ext cx="60789" cy="607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5932354" y="2653594"/>
              <a:ext cx="60900" cy="6090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6010304" y="3653900"/>
              <a:ext cx="60955" cy="609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6138639" y="2543506"/>
              <a:ext cx="76833" cy="768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5949818" y="2593278"/>
              <a:ext cx="60844" cy="608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6280481" y="3092249"/>
              <a:ext cx="60913" cy="609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6243147" y="2767337"/>
              <a:ext cx="60869" cy="608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5952009" y="4658909"/>
              <a:ext cx="60887" cy="608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4910653" y="4802642"/>
              <a:ext cx="116923" cy="1169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5998934" y="4816738"/>
              <a:ext cx="60880" cy="608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6249094" y="2820703"/>
              <a:ext cx="60900" cy="609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6004810" y="4830667"/>
              <a:ext cx="60872" cy="608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6025594" y="4784247"/>
              <a:ext cx="60875" cy="608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6387356" y="4259701"/>
              <a:ext cx="60893" cy="608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6284935" y="2516650"/>
              <a:ext cx="60916" cy="609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6199885" y="2514367"/>
              <a:ext cx="60841" cy="608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5987984" y="4807434"/>
              <a:ext cx="60918" cy="609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6286283" y="2539866"/>
              <a:ext cx="60903" cy="6090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6289037" y="2969255"/>
              <a:ext cx="60880" cy="608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5958038" y="4401294"/>
              <a:ext cx="60864" cy="608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6396688" y="2516685"/>
              <a:ext cx="60846" cy="608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6317604" y="4385018"/>
              <a:ext cx="60924" cy="609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6002868" y="4682129"/>
              <a:ext cx="60867" cy="608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6227963" y="2700021"/>
              <a:ext cx="60885" cy="608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5947469" y="4812078"/>
              <a:ext cx="60916" cy="609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6189657" y="4733275"/>
              <a:ext cx="60695" cy="606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6256135" y="2628155"/>
              <a:ext cx="60718" cy="607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6015713" y="3113278"/>
              <a:ext cx="60632" cy="606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6159026" y="3066731"/>
              <a:ext cx="60887" cy="608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5927292" y="2516653"/>
              <a:ext cx="60911" cy="609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6118159" y="2567722"/>
              <a:ext cx="60895" cy="608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5910764" y="3129406"/>
              <a:ext cx="60869" cy="608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6271371" y="3953324"/>
              <a:ext cx="60913" cy="609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6008587" y="4816742"/>
              <a:ext cx="60872" cy="608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5999564" y="4185431"/>
              <a:ext cx="60893" cy="608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6196228" y="2516658"/>
              <a:ext cx="60900" cy="6090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6108113" y="4819065"/>
              <a:ext cx="60867" cy="608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6285068" y="4816730"/>
              <a:ext cx="60895" cy="608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5099913" y="4671332"/>
              <a:ext cx="124236" cy="1242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4795140" y="4666002"/>
              <a:ext cx="130255" cy="1302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6053999" y="4006691"/>
              <a:ext cx="60944" cy="609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6099156" y="4779613"/>
              <a:ext cx="60859" cy="608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6395703" y="2604867"/>
              <a:ext cx="60875" cy="608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6241792" y="2751091"/>
              <a:ext cx="60867" cy="608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5948922" y="4127403"/>
              <a:ext cx="60900" cy="609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6370926" y="4517339"/>
              <a:ext cx="60869" cy="608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5957266" y="3916193"/>
              <a:ext cx="60906" cy="609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5985073" y="4454662"/>
              <a:ext cx="60893" cy="608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5951992" y="4252750"/>
              <a:ext cx="60869" cy="608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6051990" y="4737832"/>
              <a:ext cx="60867" cy="608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6231566" y="4169188"/>
              <a:ext cx="60885" cy="608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6200085" y="3092268"/>
              <a:ext cx="60875" cy="608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6043549" y="4816751"/>
              <a:ext cx="60854" cy="608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6126418" y="2514346"/>
              <a:ext cx="60882" cy="608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6214716" y="2516672"/>
              <a:ext cx="60872" cy="608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5925763" y="4779631"/>
              <a:ext cx="60823" cy="60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5933810" y="2618771"/>
              <a:ext cx="60918" cy="609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5993259" y="4809781"/>
              <a:ext cx="60867" cy="608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6365992" y="4768003"/>
              <a:ext cx="60869" cy="608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5989477" y="4786570"/>
              <a:ext cx="60869" cy="608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6202801" y="4793536"/>
              <a:ext cx="60864" cy="608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5965010" y="4826049"/>
              <a:ext cx="60825" cy="608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6200767" y="4765709"/>
              <a:ext cx="60815" cy="60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6242056" y="4517356"/>
              <a:ext cx="60836" cy="608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6370089" y="4582330"/>
              <a:ext cx="60862" cy="608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6167770" y="4735527"/>
              <a:ext cx="60833" cy="608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6123273" y="4658923"/>
              <a:ext cx="60859" cy="608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6096079" y="4819066"/>
              <a:ext cx="60864" cy="608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6211643" y="3718957"/>
              <a:ext cx="60815" cy="608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6085681" y="4531167"/>
              <a:ext cx="61065" cy="610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6310723" y="4826022"/>
              <a:ext cx="60880" cy="608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6203561" y="2577042"/>
              <a:ext cx="60823" cy="608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6018790" y="2544539"/>
              <a:ext cx="60841" cy="608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5981746" y="4821382"/>
              <a:ext cx="60875" cy="608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4875708" y="4797026"/>
              <a:ext cx="100303" cy="1003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4992586" y="3524862"/>
              <a:ext cx="133354" cy="1333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6078939" y="4745439"/>
              <a:ext cx="31725" cy="317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6160254" y="3769984"/>
              <a:ext cx="60882" cy="608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6106295" y="4829216"/>
              <a:ext cx="54490" cy="54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6161293" y="4826038"/>
              <a:ext cx="60846" cy="608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4757242" y="2491827"/>
              <a:ext cx="119846" cy="1198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6102976" y="2521283"/>
              <a:ext cx="60934" cy="609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6016898" y="2530576"/>
              <a:ext cx="60916" cy="609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4781047" y="2517710"/>
              <a:ext cx="114499" cy="11449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6221779" y="2959935"/>
              <a:ext cx="60952" cy="609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5971985" y="2653649"/>
              <a:ext cx="60792" cy="607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5933123" y="3653918"/>
              <a:ext cx="60918" cy="609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5946375" y="2551468"/>
              <a:ext cx="60908" cy="609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6199235" y="2593293"/>
              <a:ext cx="60813" cy="608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5957655" y="3092293"/>
              <a:ext cx="60825" cy="608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6035491" y="2767374"/>
              <a:ext cx="60794" cy="607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6239013" y="4658896"/>
              <a:ext cx="60913" cy="609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5985468" y="4830653"/>
              <a:ext cx="60900" cy="609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5992352" y="4816729"/>
              <a:ext cx="60898" cy="608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6079768" y="2820694"/>
              <a:ext cx="60918" cy="609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6208428" y="4830651"/>
              <a:ext cx="60906" cy="609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6107412" y="4784288"/>
              <a:ext cx="60792" cy="607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6223685" y="4259740"/>
              <a:ext cx="60815" cy="60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6347089" y="2516681"/>
              <a:ext cx="60854" cy="608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6025926" y="2514306"/>
              <a:ext cx="60962" cy="609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5975893" y="4807340"/>
              <a:ext cx="61107" cy="611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5943947" y="2539900"/>
              <a:ext cx="60836" cy="608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6111781" y="2969292"/>
              <a:ext cx="60805" cy="608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5987266" y="4401276"/>
              <a:ext cx="60900" cy="609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6298998" y="2516708"/>
              <a:ext cx="60800" cy="6080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6018719" y="4385082"/>
              <a:ext cx="60794" cy="607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6144353" y="4682167"/>
              <a:ext cx="60789" cy="607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6011696" y="2700061"/>
              <a:ext cx="60805" cy="608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6232877" y="4812136"/>
              <a:ext cx="60800" cy="608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6185525" y="4733212"/>
              <a:ext cx="60823" cy="60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5955880" y="2628127"/>
              <a:ext cx="60774" cy="607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6136743" y="3113154"/>
              <a:ext cx="60880" cy="608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6169786" y="3066722"/>
              <a:ext cx="60906" cy="609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6285598" y="2516706"/>
              <a:ext cx="60805" cy="608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6156332" y="2567769"/>
              <a:ext cx="60800" cy="6080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6334078" y="3129397"/>
              <a:ext cx="60887" cy="608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6313423" y="3953375"/>
              <a:ext cx="60813" cy="608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6325104" y="4816718"/>
              <a:ext cx="60918" cy="609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6316771" y="4185475"/>
              <a:ext cx="60805" cy="608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6044846" y="2516645"/>
              <a:ext cx="60926" cy="609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6345796" y="4819051"/>
              <a:ext cx="60895" cy="608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6212685" y="4816730"/>
              <a:ext cx="60895" cy="608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5977669" y="4703000"/>
              <a:ext cx="60900" cy="609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6116408" y="4700678"/>
              <a:ext cx="60903" cy="609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6011698" y="4006766"/>
              <a:ext cx="60794" cy="607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6304201" y="4779649"/>
              <a:ext cx="60787" cy="607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6303564" y="2604858"/>
              <a:ext cx="60893" cy="608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5927697" y="2751117"/>
              <a:ext cx="60815" cy="608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6054751" y="4127383"/>
              <a:ext cx="60939" cy="60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6365764" y="4517319"/>
              <a:ext cx="60911" cy="609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6118929" y="3916134"/>
              <a:ext cx="61024" cy="610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6081405" y="4454629"/>
              <a:ext cx="60957" cy="609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6264290" y="4252676"/>
              <a:ext cx="61016" cy="610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6107114" y="4737752"/>
              <a:ext cx="61027" cy="610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6127139" y="4169172"/>
              <a:ext cx="60916" cy="609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5922412" y="3092253"/>
              <a:ext cx="60906" cy="609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6369299" y="4816723"/>
              <a:ext cx="60908" cy="609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6074102" y="2514283"/>
              <a:ext cx="61009" cy="610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6235680" y="2516611"/>
              <a:ext cx="60993" cy="609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6172821" y="4779542"/>
              <a:ext cx="61001" cy="610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6224130" y="2618780"/>
              <a:ext cx="60900" cy="6090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6058769" y="4809823"/>
              <a:ext cx="60784" cy="607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5997683" y="4768034"/>
              <a:ext cx="60807" cy="608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5999076" y="4786601"/>
              <a:ext cx="60807" cy="608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6345472" y="4793531"/>
              <a:ext cx="60875" cy="608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6113285" y="4825974"/>
              <a:ext cx="60975" cy="609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5975596" y="4765675"/>
              <a:ext cx="60882" cy="608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6006660" y="4517344"/>
              <a:ext cx="60859" cy="608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5957989" y="4582271"/>
              <a:ext cx="60980" cy="609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6075544" y="4735460"/>
              <a:ext cx="60967" cy="609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6096925" y="4658878"/>
              <a:ext cx="60949" cy="609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6149841" y="4819019"/>
              <a:ext cx="60960" cy="609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6053473" y="3718888"/>
              <a:ext cx="60952" cy="609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6060643" y="4531199"/>
              <a:ext cx="61001" cy="610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6276195" y="4826058"/>
              <a:ext cx="60807" cy="608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6202899" y="2577030"/>
              <a:ext cx="60846" cy="608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5936759" y="2544486"/>
              <a:ext cx="60947" cy="609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6144990" y="4821354"/>
              <a:ext cx="60931" cy="609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6224002" y="4816704"/>
              <a:ext cx="60947" cy="609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5976120" y="3561068"/>
              <a:ext cx="60942" cy="609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4776160" y="4706877"/>
              <a:ext cx="108849" cy="1088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6166974" y="3769961"/>
              <a:ext cx="60929" cy="609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6016885" y="4826001"/>
              <a:ext cx="60921" cy="609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6055584" y="4825987"/>
              <a:ext cx="60949" cy="609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6392049" y="2521286"/>
              <a:ext cx="60929" cy="609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6245730" y="2521295"/>
              <a:ext cx="60911" cy="609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6085645" y="2530580"/>
              <a:ext cx="60908" cy="609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6108462" y="2544503"/>
              <a:ext cx="60913" cy="609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6345043" y="2960013"/>
              <a:ext cx="60797" cy="607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6284689" y="2653640"/>
              <a:ext cx="60810" cy="608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6161837" y="3653966"/>
              <a:ext cx="60823" cy="608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6162973" y="2551508"/>
              <a:ext cx="60828" cy="608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5991379" y="2593296"/>
              <a:ext cx="60807" cy="608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6382225" y="3092289"/>
              <a:ext cx="60833" cy="608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6095053" y="2767363"/>
              <a:ext cx="60818" cy="608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6108901" y="4658940"/>
              <a:ext cx="60825" cy="608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5946595" y="4830689"/>
              <a:ext cx="60828" cy="608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5902891" y="4816764"/>
              <a:ext cx="60828" cy="608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6364792" y="2820738"/>
              <a:ext cx="60831" cy="608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6290327" y="4830688"/>
              <a:ext cx="60831" cy="608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6153767" y="4784274"/>
              <a:ext cx="60820" cy="60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6300120" y="4259756"/>
              <a:ext cx="60784" cy="607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5972858" y="2516689"/>
              <a:ext cx="60838" cy="608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5926938" y="2514359"/>
              <a:ext cx="60856" cy="608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6333036" y="4807487"/>
              <a:ext cx="60813" cy="608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5966586" y="2539886"/>
              <a:ext cx="60864" cy="608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6124449" y="2969278"/>
              <a:ext cx="60833" cy="608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6293521" y="4401313"/>
              <a:ext cx="60825" cy="608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6202029" y="2516700"/>
              <a:ext cx="60815" cy="608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6341747" y="4385067"/>
              <a:ext cx="60825" cy="608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6129321" y="4682162"/>
              <a:ext cx="60800" cy="608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6111600" y="2700056"/>
              <a:ext cx="60815" cy="608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6272846" y="4812125"/>
              <a:ext cx="60820" cy="60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5957002" y="4733218"/>
              <a:ext cx="60810" cy="608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5920168" y="2628113"/>
              <a:ext cx="60802" cy="608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5923972" y="3113288"/>
              <a:ext cx="60613" cy="606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6323763" y="3066764"/>
              <a:ext cx="60823" cy="608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6203929" y="2516691"/>
              <a:ext cx="60833" cy="608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6369091" y="2567763"/>
              <a:ext cx="60813" cy="608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6128487" y="3129433"/>
              <a:ext cx="60815" cy="608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6002490" y="3953362"/>
              <a:ext cx="60838" cy="608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6394390" y="4816765"/>
              <a:ext cx="60825" cy="608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6173247" y="4185475"/>
              <a:ext cx="60805" cy="608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6300113" y="2507970"/>
              <a:ext cx="78275" cy="782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6224439" y="4819088"/>
              <a:ext cx="60820" cy="60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6147018" y="4816767"/>
              <a:ext cx="60820" cy="60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5927901" y="4703035"/>
              <a:ext cx="60831" cy="608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6375693" y="4700719"/>
              <a:ext cx="60820" cy="60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5927045" y="4006756"/>
              <a:ext cx="60815" cy="60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6380906" y="4779641"/>
              <a:ext cx="60802" cy="608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5971973" y="2604890"/>
              <a:ext cx="60828" cy="608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5967490" y="2751115"/>
              <a:ext cx="60820" cy="608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5976553" y="4127432"/>
              <a:ext cx="60841" cy="608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6238858" y="4517352"/>
              <a:ext cx="60844" cy="608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6358803" y="3916233"/>
              <a:ext cx="60825" cy="608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6124431" y="4454697"/>
              <a:ext cx="60823" cy="60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5941735" y="4252777"/>
              <a:ext cx="60815" cy="60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6105729" y="4737855"/>
              <a:ext cx="60820" cy="60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5904353" y="4169224"/>
              <a:ext cx="60813" cy="608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5989561" y="3092303"/>
              <a:ext cx="60805" cy="608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6290036" y="4816769"/>
              <a:ext cx="60818" cy="608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5998094" y="2514380"/>
              <a:ext cx="60815" cy="608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4894775" y="2485024"/>
              <a:ext cx="124169" cy="1241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6282896" y="4779646"/>
              <a:ext cx="60792" cy="607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6222951" y="2618825"/>
              <a:ext cx="60810" cy="608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6116933" y="4809817"/>
              <a:ext cx="60794" cy="607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5930594" y="4768026"/>
              <a:ext cx="60823" cy="60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6246672" y="4786594"/>
              <a:ext cx="60823" cy="60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6252060" y="4793572"/>
              <a:ext cx="60792" cy="607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6254489" y="4826082"/>
              <a:ext cx="60758" cy="607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5972854" y="4765743"/>
              <a:ext cx="60747" cy="607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6146011" y="4517393"/>
              <a:ext cx="60762" cy="607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5998946" y="4564419"/>
              <a:ext cx="96683" cy="966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5993209" y="4735575"/>
              <a:ext cx="60737" cy="607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6139402" y="4658968"/>
              <a:ext cx="60768" cy="607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6190814" y="4819112"/>
              <a:ext cx="60774" cy="607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6004122" y="3718957"/>
              <a:ext cx="60815" cy="608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5979325" y="4531212"/>
              <a:ext cx="60975" cy="609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6292431" y="4826050"/>
              <a:ext cx="60823" cy="60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6151912" y="2577048"/>
              <a:ext cx="60810" cy="608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6284502" y="2544562"/>
              <a:ext cx="60794" cy="607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3366271" y="4778341"/>
              <a:ext cx="146958" cy="1469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6265540" y="4816748"/>
              <a:ext cx="60859" cy="608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6081912" y="3561117"/>
              <a:ext cx="60844" cy="608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6318002" y="4730860"/>
              <a:ext cx="60885" cy="608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6303213" y="3769998"/>
              <a:ext cx="60854" cy="608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6204015" y="4826069"/>
              <a:ext cx="60784" cy="607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6310087" y="4826019"/>
              <a:ext cx="60885" cy="608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6057119" y="2521324"/>
              <a:ext cx="60851" cy="608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6390336" y="2521335"/>
              <a:ext cx="60831" cy="608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6222373" y="2530620"/>
              <a:ext cx="60828" cy="608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6006097" y="2544543"/>
              <a:ext cx="60833" cy="608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6346546" y="2960006"/>
              <a:ext cx="60810" cy="608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6153511" y="2653675"/>
              <a:ext cx="60738" cy="607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6337725" y="3653967"/>
              <a:ext cx="60820" cy="608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6336591" y="2551520"/>
              <a:ext cx="60805" cy="608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6378232" y="2593302"/>
              <a:ext cx="60794" cy="607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6133951" y="3092307"/>
              <a:ext cx="60797" cy="607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3631574" y="2714714"/>
              <a:ext cx="166116" cy="1661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6095001" y="4658949"/>
              <a:ext cx="60807" cy="608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6156372" y="4830702"/>
              <a:ext cx="60802" cy="608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4770004" y="4778967"/>
              <a:ext cx="136421" cy="136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6381052" y="2820754"/>
              <a:ext cx="60800" cy="608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6306098" y="4830698"/>
              <a:ext cx="60810" cy="608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5985411" y="4784286"/>
              <a:ext cx="60797" cy="607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6141048" y="4259740"/>
              <a:ext cx="60815" cy="60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6080842" y="2516685"/>
              <a:ext cx="60846" cy="608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6016517" y="2514345"/>
              <a:ext cx="60885" cy="608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6266307" y="4807464"/>
              <a:ext cx="60859" cy="608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6159830" y="2539932"/>
              <a:ext cx="60771" cy="607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5985964" y="2969289"/>
              <a:ext cx="60813" cy="608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6016187" y="4401324"/>
              <a:ext cx="60805" cy="608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5910245" y="2516707"/>
              <a:ext cx="60802" cy="608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6306599" y="4385080"/>
              <a:ext cx="60800" cy="608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6119454" y="4682163"/>
              <a:ext cx="60797" cy="607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6171278" y="2700064"/>
              <a:ext cx="60800" cy="6080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6037069" y="4812136"/>
              <a:ext cx="60800" cy="608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6152707" y="4733175"/>
              <a:ext cx="60895" cy="608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6082437" y="2628084"/>
              <a:ext cx="60859" cy="6085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6027259" y="3113178"/>
              <a:ext cx="60833" cy="608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6226345" y="3066771"/>
              <a:ext cx="60807" cy="608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5977289" y="2516710"/>
              <a:ext cx="60797" cy="607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5984312" y="2567771"/>
              <a:ext cx="60797" cy="607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6080893" y="3129441"/>
              <a:ext cx="60800" cy="608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5954404" y="3953380"/>
              <a:ext cx="60802" cy="608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6060688" y="4816774"/>
              <a:ext cx="60807" cy="608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5934965" y="4185477"/>
              <a:ext cx="60800" cy="608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6261816" y="2516698"/>
              <a:ext cx="60820" cy="608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6107212" y="4819094"/>
              <a:ext cx="60810" cy="608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6319628" y="4816773"/>
              <a:ext cx="60810" cy="608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6191772" y="4703051"/>
              <a:ext cx="60800" cy="608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6350014" y="4700731"/>
              <a:ext cx="60797" cy="607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6379153" y="4006762"/>
              <a:ext cx="60802" cy="608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6384236" y="4779646"/>
              <a:ext cx="60792" cy="607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6032556" y="2604903"/>
              <a:ext cx="60802" cy="608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5961480" y="2751125"/>
              <a:ext cx="60800" cy="608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6190913" y="4127451"/>
              <a:ext cx="60805" cy="608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6168840" y="4517364"/>
              <a:ext cx="60820" cy="60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6231009" y="3916326"/>
              <a:ext cx="60639" cy="606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6248993" y="4454806"/>
              <a:ext cx="60605" cy="60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6065106" y="4252838"/>
              <a:ext cx="60693" cy="606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6320520" y="4737916"/>
              <a:ext cx="60698" cy="606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6352205" y="4169306"/>
              <a:ext cx="60649" cy="606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6394057" y="3092320"/>
              <a:ext cx="60771" cy="607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3505672" y="4765226"/>
              <a:ext cx="163903" cy="1639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3788805" y="2485151"/>
              <a:ext cx="119272" cy="1192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6184022" y="2516732"/>
              <a:ext cx="60752" cy="607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6100939" y="4779670"/>
              <a:ext cx="60744" cy="60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6148741" y="2618857"/>
              <a:ext cx="60747" cy="607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5996088" y="4809815"/>
              <a:ext cx="60800" cy="608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6097249" y="4768039"/>
              <a:ext cx="60797" cy="607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6044252" y="4786607"/>
              <a:ext cx="60797" cy="607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6345838" y="4793606"/>
              <a:ext cx="60724" cy="60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6087844" y="4826069"/>
              <a:ext cx="60784" cy="607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6005453" y="4765727"/>
              <a:ext cx="60779" cy="607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6310587" y="4517383"/>
              <a:ext cx="60781" cy="607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4826756" y="4552789"/>
              <a:ext cx="119944" cy="1199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6266700" y="4735557"/>
              <a:ext cx="60774" cy="607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6129391" y="4658969"/>
              <a:ext cx="60766" cy="607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5977150" y="4819108"/>
              <a:ext cx="60781" cy="607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6058865" y="3718977"/>
              <a:ext cx="60774" cy="607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5930667" y="4531271"/>
              <a:ext cx="60856" cy="608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6345654" y="4826063"/>
              <a:ext cx="60797" cy="607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5952495" y="2577069"/>
              <a:ext cx="60769" cy="607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6058152" y="2544579"/>
              <a:ext cx="60761" cy="607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6191266" y="4821442"/>
              <a:ext cx="60755" cy="60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6364979" y="4816792"/>
              <a:ext cx="60771" cy="607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6381645" y="3561162"/>
              <a:ext cx="60755" cy="607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6248515" y="4730905"/>
              <a:ext cx="60794" cy="607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5899956" y="3769980"/>
              <a:ext cx="60890" cy="608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6131473" y="4826016"/>
              <a:ext cx="60890" cy="608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6035635" y="4826065"/>
              <a:ext cx="60792" cy="607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6135347" y="2521332"/>
              <a:ext cx="60836" cy="608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6245970" y="2521344"/>
              <a:ext cx="60813" cy="608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6230655" y="2530628"/>
              <a:ext cx="60813" cy="608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6177009" y="2544549"/>
              <a:ext cx="60820" cy="608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6020602" y="2960013"/>
              <a:ext cx="60797" cy="607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6389875" y="2653647"/>
              <a:ext cx="60794" cy="607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6177190" y="3653929"/>
              <a:ext cx="60898" cy="608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6394667" y="2551503"/>
              <a:ext cx="60838" cy="608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6358020" y="2593282"/>
              <a:ext cx="60836" cy="608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6272026" y="3092299"/>
              <a:ext cx="60813" cy="608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6154237" y="2767351"/>
              <a:ext cx="60841" cy="608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6152290" y="4658932"/>
              <a:ext cx="60841" cy="608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6398004" y="4830675"/>
              <a:ext cx="60856" cy="608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4868359" y="4782505"/>
              <a:ext cx="129346" cy="129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6112418" y="2820740"/>
              <a:ext cx="60828" cy="608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4929814" y="4799331"/>
              <a:ext cx="123544" cy="123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5909276" y="4784279"/>
              <a:ext cx="60810" cy="608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5949226" y="4259735"/>
              <a:ext cx="60825" cy="608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6161263" y="2516716"/>
              <a:ext cx="60784" cy="607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4703023" y="2474037"/>
              <a:ext cx="141501" cy="1415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6247666" y="4807458"/>
              <a:ext cx="60872" cy="608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6251265" y="2539931"/>
              <a:ext cx="60774" cy="607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6107387" y="2969265"/>
              <a:ext cx="60859" cy="608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6079519" y="4401322"/>
              <a:ext cx="60807" cy="608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6211806" y="2516702"/>
              <a:ext cx="60813" cy="608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6319606" y="4385058"/>
              <a:ext cx="60844" cy="608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6079313" y="4682152"/>
              <a:ext cx="60820" cy="60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6200633" y="2700045"/>
              <a:ext cx="60838" cy="608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6182464" y="4812122"/>
              <a:ext cx="60828" cy="608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5975295" y="4733365"/>
              <a:ext cx="60516" cy="605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5978283" y="2628258"/>
              <a:ext cx="60511" cy="605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6108193" y="3113252"/>
              <a:ext cx="60684" cy="606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6035068" y="3066751"/>
              <a:ext cx="60849" cy="608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6340384" y="2516664"/>
              <a:ext cx="60887" cy="608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5939936" y="2567762"/>
              <a:ext cx="60815" cy="608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5942422" y="3129435"/>
              <a:ext cx="60813" cy="608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6039190" y="3953352"/>
              <a:ext cx="60859" cy="608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6177123" y="4816770"/>
              <a:ext cx="60815" cy="60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6199293" y="4185467"/>
              <a:ext cx="60820" cy="60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6046042" y="2516680"/>
              <a:ext cx="60856" cy="608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6168645" y="4819087"/>
              <a:ext cx="60823" cy="60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6186926" y="4816756"/>
              <a:ext cx="60844" cy="608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6193531" y="4703018"/>
              <a:ext cx="60864" cy="608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6369041" y="4700709"/>
              <a:ext cx="60841" cy="608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6305496" y="4006707"/>
              <a:ext cx="60913" cy="609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5978105" y="4779611"/>
              <a:ext cx="60862" cy="608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5940500" y="2604883"/>
              <a:ext cx="60844" cy="608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6124558" y="2751120"/>
              <a:ext cx="60810" cy="608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5964816" y="4127432"/>
              <a:ext cx="60841" cy="608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6321379" y="4517326"/>
              <a:ext cx="60895" cy="608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6102501" y="3916220"/>
              <a:ext cx="60851" cy="608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6225979" y="4454681"/>
              <a:ext cx="60854" cy="608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6108433" y="4252767"/>
              <a:ext cx="60836" cy="608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6120422" y="4737832"/>
              <a:ext cx="60867" cy="608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6235566" y="4169208"/>
              <a:ext cx="60844" cy="608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5996786" y="3092290"/>
              <a:ext cx="60831" cy="608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3507405" y="4769680"/>
              <a:ext cx="154996" cy="1549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5978870" y="2514364"/>
              <a:ext cx="60846" cy="608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6054196" y="2516688"/>
              <a:ext cx="60841" cy="608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6264334" y="4779639"/>
              <a:ext cx="60807" cy="608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6092954" y="2618740"/>
              <a:ext cx="60980" cy="609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6325782" y="4809808"/>
              <a:ext cx="60813" cy="608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6215016" y="4768030"/>
              <a:ext cx="60815" cy="60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5935229" y="4786598"/>
              <a:ext cx="60815" cy="60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6365127" y="4793576"/>
              <a:ext cx="60784" cy="607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5899899" y="4826046"/>
              <a:ext cx="60831" cy="608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6149405" y="4765702"/>
              <a:ext cx="60828" cy="608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3398871" y="4468556"/>
              <a:ext cx="158435" cy="1584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5954825" y="4582336"/>
              <a:ext cx="60849" cy="608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6139185" y="4735534"/>
              <a:ext cx="60820" cy="60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6367028" y="4658918"/>
              <a:ext cx="60869" cy="608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6327947" y="4819060"/>
              <a:ext cx="60877" cy="608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6275065" y="3718943"/>
              <a:ext cx="60844" cy="608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6120532" y="4531262"/>
              <a:ext cx="60875" cy="608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6202364" y="4826060"/>
              <a:ext cx="60802" cy="608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3528559" y="2529349"/>
              <a:ext cx="156208" cy="1562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6332864" y="2544544"/>
              <a:ext cx="60831" cy="608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5935312" y="4821389"/>
              <a:ext cx="60862" cy="608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4764416" y="4787535"/>
              <a:ext cx="119285" cy="1192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6280045" y="3561124"/>
              <a:ext cx="60831" cy="608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6324087" y="4730860"/>
              <a:ext cx="60885" cy="608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6102250" y="3770008"/>
              <a:ext cx="60836" cy="608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6065482" y="4807974"/>
              <a:ext cx="96975" cy="969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6141842" y="4826062"/>
              <a:ext cx="60800" cy="608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6054188" y="2521367"/>
              <a:ext cx="60766" cy="607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6254105" y="2521327"/>
              <a:ext cx="60846" cy="608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6091380" y="2530611"/>
              <a:ext cx="60846" cy="608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6333362" y="2544527"/>
              <a:ext cx="60864" cy="608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6268497" y="2959976"/>
              <a:ext cx="60869" cy="608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6002784" y="2653647"/>
              <a:ext cx="60794" cy="607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6151752" y="3653953"/>
              <a:ext cx="60849" cy="608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6071145" y="2551512"/>
              <a:ext cx="60820" cy="608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6375963" y="2593293"/>
              <a:ext cx="60813" cy="608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6042399" y="3092289"/>
              <a:ext cx="60833" cy="608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5959477" y="2767365"/>
              <a:ext cx="60813" cy="608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6317717" y="4658938"/>
              <a:ext cx="60828" cy="608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5953032" y="4830694"/>
              <a:ext cx="60818" cy="608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6307249" y="4816767"/>
              <a:ext cx="60820" cy="60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6334699" y="2820732"/>
              <a:ext cx="60844" cy="608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6145314" y="4830692"/>
              <a:ext cx="60823" cy="60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6050742" y="4784283"/>
              <a:ext cx="60802" cy="608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6030567" y="4259735"/>
              <a:ext cx="60825" cy="608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6019757" y="2516685"/>
              <a:ext cx="60846" cy="608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6049715" y="2514349"/>
              <a:ext cx="60877" cy="608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6095550" y="4807418"/>
              <a:ext cx="60952" cy="609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6141179" y="2539898"/>
              <a:ext cx="60838" cy="608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6307898" y="2969290"/>
              <a:ext cx="60810" cy="608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6285332" y="4401320"/>
              <a:ext cx="60813" cy="608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6381240" y="2516693"/>
              <a:ext cx="60831" cy="608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6170893" y="4385041"/>
              <a:ext cx="60877" cy="608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6216608" y="4682170"/>
              <a:ext cx="60784" cy="607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6196973" y="2700063"/>
              <a:ext cx="60802" cy="608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6230421" y="4812122"/>
              <a:ext cx="60828" cy="608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6285655" y="4733253"/>
              <a:ext cx="60740" cy="607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5936004" y="2628123"/>
              <a:ext cx="60781" cy="607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6328761" y="3113228"/>
              <a:ext cx="60732" cy="607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6178454" y="3066760"/>
              <a:ext cx="60831" cy="608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6169486" y="2516700"/>
              <a:ext cx="60815" cy="608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6009332" y="2567771"/>
              <a:ext cx="60797" cy="607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6027793" y="3129441"/>
              <a:ext cx="60800" cy="608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5918136" y="3953366"/>
              <a:ext cx="60831" cy="608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6084506" y="4816757"/>
              <a:ext cx="60841" cy="608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5986358" y="4185480"/>
              <a:ext cx="60794" cy="607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6058274" y="2516689"/>
              <a:ext cx="60838" cy="608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6330483" y="4819096"/>
              <a:ext cx="60805" cy="608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5940639" y="4816771"/>
              <a:ext cx="60813" cy="608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6067005" y="4703044"/>
              <a:ext cx="60813" cy="608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6284276" y="4700723"/>
              <a:ext cx="60813" cy="608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6218298" y="4006761"/>
              <a:ext cx="60805" cy="608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6363572" y="4779651"/>
              <a:ext cx="60781" cy="607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6159527" y="2604894"/>
              <a:ext cx="60820" cy="608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5996803" y="2751122"/>
              <a:ext cx="60805" cy="608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6104265" y="4127442"/>
              <a:ext cx="60823" cy="60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6194183" y="4517365"/>
              <a:ext cx="60818" cy="608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6127100" y="3916246"/>
              <a:ext cx="60800" cy="608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6265884" y="4454719"/>
              <a:ext cx="60779" cy="607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6206302" y="4252799"/>
              <a:ext cx="60771" cy="607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5977929" y="4737881"/>
              <a:ext cx="60768" cy="607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6121260" y="4169237"/>
              <a:ext cx="60787" cy="607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6130189" y="3092294"/>
              <a:ext cx="60823" cy="608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5941085" y="4816794"/>
              <a:ext cx="60767" cy="607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5913715" y="2514395"/>
              <a:ext cx="60784" cy="607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6084571" y="2516724"/>
              <a:ext cx="60767" cy="607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6115389" y="4779653"/>
              <a:ext cx="60779" cy="607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6019718" y="2618846"/>
              <a:ext cx="60768" cy="607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6063645" y="4809824"/>
              <a:ext cx="60781" cy="607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6059988" y="4768023"/>
              <a:ext cx="60828" cy="608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6221595" y="4786591"/>
              <a:ext cx="60828" cy="608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6185141" y="4793598"/>
              <a:ext cx="60739" cy="607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6221682" y="4826041"/>
              <a:ext cx="60841" cy="608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6010232" y="4765706"/>
              <a:ext cx="60820" cy="60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6376982" y="4517344"/>
              <a:ext cx="60859" cy="608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6351548" y="4582334"/>
              <a:ext cx="60854" cy="608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6067711" y="4735533"/>
              <a:ext cx="60823" cy="60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6116259" y="4658936"/>
              <a:ext cx="60833" cy="608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6151003" y="4819077"/>
              <a:ext cx="60844" cy="608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6111781" y="3718954"/>
              <a:ext cx="60820" cy="608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6360094" y="4530929"/>
              <a:ext cx="61542" cy="61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6138092" y="4826053"/>
              <a:ext cx="60818" cy="608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5937547" y="2577048"/>
              <a:ext cx="60810" cy="608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6352146" y="2544556"/>
              <a:ext cx="60807" cy="608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5990673" y="4821414"/>
              <a:ext cx="60810" cy="608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6384454" y="4816765"/>
              <a:ext cx="60825" cy="608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6028202" y="3561126"/>
              <a:ext cx="60825" cy="608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6359163" y="4730866"/>
              <a:ext cx="60872" cy="608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6029073" y="3770024"/>
              <a:ext cx="60802" cy="608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6290217" y="4826096"/>
              <a:ext cx="60730" cy="607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3762530" y="4783702"/>
              <a:ext cx="145520" cy="145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3700583" y="2475040"/>
              <a:ext cx="153420" cy="1534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6191349" y="2521340"/>
              <a:ext cx="60820" cy="608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6162530" y="2530621"/>
              <a:ext cx="60825" cy="608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5955790" y="2544546"/>
              <a:ext cx="60828" cy="608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6186840" y="2959998"/>
              <a:ext cx="60825" cy="608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5911215" y="2653634"/>
              <a:ext cx="60820" cy="608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6327651" y="3653904"/>
              <a:ext cx="60947" cy="609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5917559" y="2551453"/>
              <a:ext cx="60939" cy="609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6007206" y="2593293"/>
              <a:ext cx="60813" cy="608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6340236" y="3092302"/>
              <a:ext cx="60807" cy="608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6389921" y="2767369"/>
              <a:ext cx="60805" cy="608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6089049" y="4658885"/>
              <a:ext cx="60934" cy="609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6396455" y="4830634"/>
              <a:ext cx="60939" cy="60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6348462" y="4816708"/>
              <a:ext cx="60939" cy="60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6318550" y="2820689"/>
              <a:ext cx="60929" cy="609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6310525" y="4830634"/>
              <a:ext cx="60939" cy="60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6236878" y="4784273"/>
              <a:ext cx="60823" cy="60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6013589" y="4259736"/>
              <a:ext cx="60823" cy="60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6123954" y="2516675"/>
              <a:ext cx="60867" cy="608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5971962" y="2514283"/>
              <a:ext cx="61009" cy="610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6022768" y="4807453"/>
              <a:ext cx="60882" cy="608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6257212" y="2539953"/>
              <a:ext cx="60728" cy="607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6253492" y="2969281"/>
              <a:ext cx="60828" cy="608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6031909" y="4401256"/>
              <a:ext cx="60939" cy="60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6318258" y="2516700"/>
              <a:ext cx="60815" cy="608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6304357" y="4385074"/>
              <a:ext cx="60810" cy="608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6154654" y="4682152"/>
              <a:ext cx="60820" cy="60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6203256" y="2700054"/>
              <a:ext cx="60820" cy="608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6202234" y="4812128"/>
              <a:ext cx="60815" cy="60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6237495" y="4733177"/>
              <a:ext cx="60893" cy="608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6108852" y="2628116"/>
              <a:ext cx="60797" cy="607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5936036" y="3113161"/>
              <a:ext cx="60867" cy="608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6223372" y="3066700"/>
              <a:ext cx="60949" cy="609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6082863" y="2516698"/>
              <a:ext cx="60820" cy="608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5965597" y="2567763"/>
              <a:ext cx="60813" cy="608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5968088" y="3129371"/>
              <a:ext cx="60939" cy="609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6313299" y="3953376"/>
              <a:ext cx="60810" cy="608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5914204" y="4816705"/>
              <a:ext cx="60944" cy="609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6041662" y="4185469"/>
              <a:ext cx="60815" cy="60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5996918" y="2516631"/>
              <a:ext cx="60955" cy="609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5990348" y="4819029"/>
              <a:ext cx="60939" cy="60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6106097" y="4816703"/>
              <a:ext cx="60949" cy="609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6140430" y="4702987"/>
              <a:ext cx="60926" cy="609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5915948" y="4700665"/>
              <a:ext cx="60929" cy="609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6269466" y="4006754"/>
              <a:ext cx="60818" cy="608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6163318" y="4779624"/>
              <a:ext cx="60836" cy="608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6378970" y="2604840"/>
              <a:ext cx="60929" cy="609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6073930" y="2751120"/>
              <a:ext cx="60810" cy="608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6007843" y="4127387"/>
              <a:ext cx="60931" cy="609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6381053" y="4517299"/>
              <a:ext cx="60949" cy="609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6191968" y="3916159"/>
              <a:ext cx="60973" cy="609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6301500" y="4454681"/>
              <a:ext cx="60854" cy="608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5983311" y="4252701"/>
              <a:ext cx="60967" cy="609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6284716" y="4737780"/>
              <a:ext cx="60970" cy="609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6128942" y="4169207"/>
              <a:ext cx="60846" cy="608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6364315" y="3092284"/>
              <a:ext cx="60844" cy="608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5982529" y="4816754"/>
              <a:ext cx="60846" cy="608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4716770" y="2483894"/>
              <a:ext cx="121787" cy="1217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6229332" y="2516631"/>
              <a:ext cx="60955" cy="609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5897755" y="4779569"/>
              <a:ext cx="60947" cy="609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6230306" y="2618815"/>
              <a:ext cx="60831" cy="608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6067457" y="4809803"/>
              <a:ext cx="60823" cy="60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6099532" y="4768030"/>
              <a:ext cx="60815" cy="60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6395857" y="4786598"/>
              <a:ext cx="60815" cy="60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6390695" y="4793560"/>
              <a:ext cx="60815" cy="60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6203200" y="4826001"/>
              <a:ext cx="60921" cy="609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6253827" y="4765680"/>
              <a:ext cx="60872" cy="608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5916915" y="4517337"/>
              <a:ext cx="60875" cy="608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6280886" y="4582263"/>
              <a:ext cx="60996" cy="609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6322511" y="4735453"/>
              <a:ext cx="60983" cy="609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6140258" y="4658860"/>
              <a:ext cx="60986" cy="609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6266133" y="4819002"/>
              <a:ext cx="60993" cy="609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6162431" y="3718873"/>
              <a:ext cx="60983" cy="609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6000219" y="4531191"/>
              <a:ext cx="61016" cy="610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5993510" y="4826050"/>
              <a:ext cx="60823" cy="60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6161084" y="2576981"/>
              <a:ext cx="60944" cy="609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6342087" y="2544440"/>
              <a:ext cx="61040" cy="6104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6104864" y="4821296"/>
              <a:ext cx="61047" cy="610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6183042" y="4816647"/>
              <a:ext cx="61060" cy="610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6056724" y="3561023"/>
              <a:ext cx="61032" cy="610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6107271" y="4730762"/>
              <a:ext cx="61081" cy="61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6211955" y="3769913"/>
              <a:ext cx="61024" cy="610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6176666" y="4825948"/>
              <a:ext cx="61027" cy="610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6107747" y="4825969"/>
              <a:ext cx="60986" cy="609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5951037" y="2521270"/>
              <a:ext cx="60960" cy="609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6302121" y="2521278"/>
              <a:ext cx="60944" cy="609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6002100" y="2530563"/>
              <a:ext cx="60942" cy="609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6062207" y="2544486"/>
              <a:ext cx="60947" cy="609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5990309" y="2960006"/>
              <a:ext cx="60810" cy="608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6053808" y="2653619"/>
              <a:ext cx="60851" cy="608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6393851" y="3653929"/>
              <a:ext cx="60898" cy="608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5950860" y="2551461"/>
              <a:ext cx="60924" cy="609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5914671" y="2593283"/>
              <a:ext cx="60833" cy="608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6258823" y="3092253"/>
              <a:ext cx="60906" cy="609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6330496" y="2767339"/>
              <a:ext cx="60864" cy="608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6363419" y="4658887"/>
              <a:ext cx="60931" cy="609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6351453" y="4830663"/>
              <a:ext cx="60880" cy="608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6021072" y="4816717"/>
              <a:ext cx="60921" cy="609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6296108" y="2820698"/>
              <a:ext cx="60911" cy="609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6278021" y="4830643"/>
              <a:ext cx="60921" cy="609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5991765" y="4784187"/>
              <a:ext cx="60993" cy="609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3472304" y="4212769"/>
              <a:ext cx="154758" cy="1547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6148365" y="2516618"/>
              <a:ext cx="60980" cy="609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6145839" y="2514330"/>
              <a:ext cx="60913" cy="609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6077654" y="4807446"/>
              <a:ext cx="60895" cy="608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6228089" y="2539917"/>
              <a:ext cx="60802" cy="608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6182749" y="2969278"/>
              <a:ext cx="60833" cy="608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6097946" y="4401275"/>
              <a:ext cx="60903" cy="609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6305779" y="2516666"/>
              <a:ext cx="60885" cy="608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6308077" y="4384981"/>
              <a:ext cx="60996" cy="609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3771286" y="4636127"/>
              <a:ext cx="152869" cy="1528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6050502" y="2700016"/>
              <a:ext cx="60895" cy="608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6361766" y="4812057"/>
              <a:ext cx="60957" cy="609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6001072" y="4733187"/>
              <a:ext cx="60872" cy="608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5918840" y="2628128"/>
              <a:ext cx="60771" cy="607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5948568" y="3113176"/>
              <a:ext cx="60836" cy="608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5997884" y="3066724"/>
              <a:ext cx="60903" cy="609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6106400" y="2516637"/>
              <a:ext cx="60942" cy="609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5900641" y="2567727"/>
              <a:ext cx="60885" cy="608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6224591" y="3129419"/>
              <a:ext cx="60844" cy="608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6079185" y="3953290"/>
              <a:ext cx="60983" cy="609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5908503" y="4816734"/>
              <a:ext cx="60887" cy="608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6037431" y="4185438"/>
              <a:ext cx="60877" cy="608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5956137" y="2521539"/>
              <a:ext cx="51137" cy="511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6258969" y="4819056"/>
              <a:ext cx="60885" cy="608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5902640" y="4816734"/>
              <a:ext cx="60887" cy="608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6150706" y="4702990"/>
              <a:ext cx="60921" cy="609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6259083" y="4700655"/>
              <a:ext cx="60949" cy="609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6219469" y="4006723"/>
              <a:ext cx="60880" cy="608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5935627" y="4779632"/>
              <a:ext cx="60820" cy="60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6307552" y="2604857"/>
              <a:ext cx="60895" cy="608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6169846" y="2751082"/>
              <a:ext cx="60885" cy="608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5909932" y="4127364"/>
              <a:ext cx="60978" cy="609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6354167" y="4517313"/>
              <a:ext cx="60921" cy="609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6390153" y="3916171"/>
              <a:ext cx="60949" cy="609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6160663" y="4454658"/>
              <a:ext cx="60900" cy="609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6290509" y="4252707"/>
              <a:ext cx="60955" cy="609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6156802" y="4737789"/>
              <a:ext cx="60952" cy="609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6279775" y="4169127"/>
              <a:ext cx="61006" cy="610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6120681" y="3092243"/>
              <a:ext cx="60926" cy="609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6187685" y="4816696"/>
              <a:ext cx="60962" cy="609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6230202" y="2514310"/>
              <a:ext cx="60955" cy="609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4947104" y="2491673"/>
              <a:ext cx="110870" cy="1108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5942203" y="4779552"/>
              <a:ext cx="60980" cy="609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5925258" y="2618722"/>
              <a:ext cx="61016" cy="610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6193027" y="4809810"/>
              <a:ext cx="60810" cy="608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6090134" y="4767985"/>
              <a:ext cx="60906" cy="609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5926009" y="4786552"/>
              <a:ext cx="60906" cy="609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5965744" y="4793489"/>
              <a:ext cx="60957" cy="609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5997023" y="4825984"/>
              <a:ext cx="60955" cy="609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6184416" y="4765674"/>
              <a:ext cx="60885" cy="608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6155585" y="4517307"/>
              <a:ext cx="60934" cy="609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6269733" y="4582283"/>
              <a:ext cx="60955" cy="609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6091069" y="4735494"/>
              <a:ext cx="60900" cy="609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6054311" y="4658883"/>
              <a:ext cx="60939" cy="60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6123522" y="4819030"/>
              <a:ext cx="60937" cy="609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4873831" y="3682185"/>
              <a:ext cx="134360" cy="1343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5935490" y="4531119"/>
              <a:ext cx="61160" cy="61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6306659" y="4825998"/>
              <a:ext cx="60926" cy="609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6017484" y="2576985"/>
              <a:ext cx="60937" cy="609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6364196" y="2544491"/>
              <a:ext cx="60937" cy="609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4936603" y="4785719"/>
              <a:ext cx="132201" cy="1322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6290040" y="4805418"/>
              <a:ext cx="83518" cy="835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6125120" y="3561067"/>
              <a:ext cx="60944" cy="609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6119431" y="4750195"/>
              <a:ext cx="22215" cy="222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5940307" y="3769947"/>
              <a:ext cx="60957" cy="609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6210936" y="4826001"/>
              <a:ext cx="60921" cy="609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6068330" y="4826023"/>
              <a:ext cx="60877" cy="608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6068891" y="2521289"/>
              <a:ext cx="60921" cy="609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6099484" y="2521308"/>
              <a:ext cx="60885" cy="608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6214567" y="2530576"/>
              <a:ext cx="60916" cy="609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6033105" y="2544521"/>
              <a:ext cx="60877" cy="608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6302414" y="2959953"/>
              <a:ext cx="60916" cy="609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5899399" y="2653636"/>
              <a:ext cx="60818" cy="608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6288637" y="3653797"/>
              <a:ext cx="61160" cy="611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5915996" y="2551343"/>
              <a:ext cx="61158" cy="611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6170824" y="2593284"/>
              <a:ext cx="60831" cy="608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6209231" y="3092290"/>
              <a:ext cx="60831" cy="608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6026531" y="2767348"/>
              <a:ext cx="60846" cy="608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6210945" y="4658772"/>
              <a:ext cx="61160" cy="61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5978005" y="4830533"/>
              <a:ext cx="61140" cy="611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6392909" y="4816596"/>
              <a:ext cx="61163" cy="61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6010766" y="2820563"/>
              <a:ext cx="61181" cy="611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6376886" y="4830519"/>
              <a:ext cx="61168" cy="61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6218844" y="4784280"/>
              <a:ext cx="60807" cy="608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5931331" y="4259726"/>
              <a:ext cx="60844" cy="608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6247457" y="2516658"/>
              <a:ext cx="60900" cy="6090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6041618" y="2514218"/>
              <a:ext cx="61137" cy="611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6326269" y="4807398"/>
              <a:ext cx="60991" cy="609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6144012" y="2539873"/>
              <a:ext cx="60890" cy="608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6329690" y="2969268"/>
              <a:ext cx="60854" cy="608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6298593" y="4401157"/>
              <a:ext cx="61137" cy="611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6031871" y="2516695"/>
              <a:ext cx="60825" cy="608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1" name="pt1471"/>
            <p:cNvSpPr/>
            <p:nvPr/>
          </p:nvSpPr>
          <p:spPr>
            <a:xfrm>
              <a:off x="6176364" y="4385063"/>
              <a:ext cx="60833" cy="608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2" name="pt1472"/>
            <p:cNvSpPr/>
            <p:nvPr/>
          </p:nvSpPr>
          <p:spPr>
            <a:xfrm>
              <a:off x="6328229" y="4682158"/>
              <a:ext cx="60807" cy="608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3" name="pt1473"/>
            <p:cNvSpPr/>
            <p:nvPr/>
          </p:nvSpPr>
          <p:spPr>
            <a:xfrm>
              <a:off x="6395568" y="2700021"/>
              <a:ext cx="60885" cy="608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4" name="pt1474"/>
            <p:cNvSpPr/>
            <p:nvPr/>
          </p:nvSpPr>
          <p:spPr>
            <a:xfrm>
              <a:off x="6293332" y="4812106"/>
              <a:ext cx="60859" cy="608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5" name="pt1475"/>
            <p:cNvSpPr/>
            <p:nvPr/>
          </p:nvSpPr>
          <p:spPr>
            <a:xfrm>
              <a:off x="6198326" y="4733179"/>
              <a:ext cx="60887" cy="608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6" name="pt1476"/>
            <p:cNvSpPr/>
            <p:nvPr/>
          </p:nvSpPr>
          <p:spPr>
            <a:xfrm>
              <a:off x="6247650" y="2628266"/>
              <a:ext cx="60496" cy="604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7" name="pt1477"/>
            <p:cNvSpPr/>
            <p:nvPr/>
          </p:nvSpPr>
          <p:spPr>
            <a:xfrm>
              <a:off x="6006757" y="3113099"/>
              <a:ext cx="60991" cy="609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8" name="pt1478"/>
            <p:cNvSpPr/>
            <p:nvPr/>
          </p:nvSpPr>
          <p:spPr>
            <a:xfrm>
              <a:off x="6395481" y="3066595"/>
              <a:ext cx="61160" cy="611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9" name="pt1479"/>
            <p:cNvSpPr/>
            <p:nvPr/>
          </p:nvSpPr>
          <p:spPr>
            <a:xfrm>
              <a:off x="6383346" y="2516682"/>
              <a:ext cx="60851" cy="608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0" name="pt1480"/>
            <p:cNvSpPr/>
            <p:nvPr/>
          </p:nvSpPr>
          <p:spPr>
            <a:xfrm>
              <a:off x="6013271" y="2567760"/>
              <a:ext cx="60818" cy="608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1" name="pt1481"/>
            <p:cNvSpPr/>
            <p:nvPr/>
          </p:nvSpPr>
          <p:spPr>
            <a:xfrm>
              <a:off x="5992347" y="3129271"/>
              <a:ext cx="61140" cy="611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2" name="pt1482"/>
            <p:cNvSpPr/>
            <p:nvPr/>
          </p:nvSpPr>
          <p:spPr>
            <a:xfrm>
              <a:off x="5996765" y="3953349"/>
              <a:ext cx="60864" cy="608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3" name="pt1483"/>
            <p:cNvSpPr/>
            <p:nvPr/>
          </p:nvSpPr>
          <p:spPr>
            <a:xfrm>
              <a:off x="6149994" y="4816591"/>
              <a:ext cx="61173" cy="61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4" name="pt1484"/>
            <p:cNvSpPr/>
            <p:nvPr/>
          </p:nvSpPr>
          <p:spPr>
            <a:xfrm>
              <a:off x="6346921" y="4185475"/>
              <a:ext cx="60805" cy="608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5" name="pt1485"/>
            <p:cNvSpPr/>
            <p:nvPr/>
          </p:nvSpPr>
          <p:spPr>
            <a:xfrm>
              <a:off x="6145789" y="2516518"/>
              <a:ext cx="61181" cy="611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6" name="pt1486"/>
            <p:cNvSpPr/>
            <p:nvPr/>
          </p:nvSpPr>
          <p:spPr>
            <a:xfrm>
              <a:off x="6159801" y="4818931"/>
              <a:ext cx="61135" cy="611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7" name="pt1487"/>
            <p:cNvSpPr/>
            <p:nvPr/>
          </p:nvSpPr>
          <p:spPr>
            <a:xfrm>
              <a:off x="6274719" y="4816606"/>
              <a:ext cx="61143" cy="61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8" name="pt1488"/>
            <p:cNvSpPr/>
            <p:nvPr/>
          </p:nvSpPr>
          <p:spPr>
            <a:xfrm>
              <a:off x="6178960" y="4702866"/>
              <a:ext cx="61168" cy="61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9" name="pt1489"/>
            <p:cNvSpPr/>
            <p:nvPr/>
          </p:nvSpPr>
          <p:spPr>
            <a:xfrm>
              <a:off x="6370504" y="4700557"/>
              <a:ext cx="61145" cy="61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0" name="pt1490"/>
            <p:cNvSpPr/>
            <p:nvPr/>
          </p:nvSpPr>
          <p:spPr>
            <a:xfrm>
              <a:off x="6036013" y="4006752"/>
              <a:ext cx="60823" cy="60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1" name="pt1491"/>
            <p:cNvSpPr/>
            <p:nvPr/>
          </p:nvSpPr>
          <p:spPr>
            <a:xfrm>
              <a:off x="6345352" y="4779637"/>
              <a:ext cx="60810" cy="608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2" name="pt1492"/>
            <p:cNvSpPr/>
            <p:nvPr/>
          </p:nvSpPr>
          <p:spPr>
            <a:xfrm>
              <a:off x="6289315" y="2604724"/>
              <a:ext cx="61160" cy="611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3" name="pt1493"/>
            <p:cNvSpPr/>
            <p:nvPr/>
          </p:nvSpPr>
          <p:spPr>
            <a:xfrm>
              <a:off x="5933468" y="2751117"/>
              <a:ext cx="60815" cy="608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4" name="pt1494"/>
            <p:cNvSpPr/>
            <p:nvPr/>
          </p:nvSpPr>
          <p:spPr>
            <a:xfrm>
              <a:off x="6342065" y="4127256"/>
              <a:ext cx="61194" cy="61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5" name="pt1495"/>
            <p:cNvSpPr/>
            <p:nvPr/>
          </p:nvSpPr>
          <p:spPr>
            <a:xfrm>
              <a:off x="6101848" y="4517185"/>
              <a:ext cx="61178" cy="61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6" name="pt1496"/>
            <p:cNvSpPr/>
            <p:nvPr/>
          </p:nvSpPr>
          <p:spPr>
            <a:xfrm>
              <a:off x="6235545" y="3916091"/>
              <a:ext cx="61109" cy="611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7" name="pt1497"/>
            <p:cNvSpPr/>
            <p:nvPr/>
          </p:nvSpPr>
          <p:spPr>
            <a:xfrm>
              <a:off x="5979029" y="4454708"/>
              <a:ext cx="60800" cy="608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8" name="pt1498"/>
            <p:cNvSpPr/>
            <p:nvPr/>
          </p:nvSpPr>
          <p:spPr>
            <a:xfrm>
              <a:off x="6235539" y="4252634"/>
              <a:ext cx="61101" cy="61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9" name="pt1499"/>
            <p:cNvSpPr/>
            <p:nvPr/>
          </p:nvSpPr>
          <p:spPr>
            <a:xfrm>
              <a:off x="6323540" y="4737713"/>
              <a:ext cx="61104" cy="61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0" name="pt1500"/>
            <p:cNvSpPr/>
            <p:nvPr/>
          </p:nvSpPr>
          <p:spPr>
            <a:xfrm>
              <a:off x="5982062" y="4169202"/>
              <a:ext cx="60856" cy="608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1" name="pt1501"/>
            <p:cNvSpPr/>
            <p:nvPr/>
          </p:nvSpPr>
          <p:spPr>
            <a:xfrm>
              <a:off x="6366897" y="3092317"/>
              <a:ext cx="60776" cy="607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2" name="pt1502"/>
            <p:cNvSpPr/>
            <p:nvPr/>
          </p:nvSpPr>
          <p:spPr>
            <a:xfrm>
              <a:off x="6114157" y="4816795"/>
              <a:ext cx="60765" cy="607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3" name="pt1503"/>
            <p:cNvSpPr/>
            <p:nvPr/>
          </p:nvSpPr>
          <p:spPr>
            <a:xfrm>
              <a:off x="6348893" y="2514235"/>
              <a:ext cx="61104" cy="611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4" name="pt1504"/>
            <p:cNvSpPr/>
            <p:nvPr/>
          </p:nvSpPr>
          <p:spPr>
            <a:xfrm>
              <a:off x="5991645" y="2516569"/>
              <a:ext cx="61078" cy="610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5" name="pt1505"/>
            <p:cNvSpPr/>
            <p:nvPr/>
          </p:nvSpPr>
          <p:spPr>
            <a:xfrm>
              <a:off x="6120522" y="4779517"/>
              <a:ext cx="61050" cy="610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6" name="pt1506"/>
            <p:cNvSpPr/>
            <p:nvPr/>
          </p:nvSpPr>
          <p:spPr>
            <a:xfrm>
              <a:off x="5985090" y="2618810"/>
              <a:ext cx="60841" cy="608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7" name="pt1507"/>
            <p:cNvSpPr/>
            <p:nvPr/>
          </p:nvSpPr>
          <p:spPr>
            <a:xfrm>
              <a:off x="6066442" y="4809814"/>
              <a:ext cx="60802" cy="608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8" name="pt1508"/>
            <p:cNvSpPr/>
            <p:nvPr/>
          </p:nvSpPr>
          <p:spPr>
            <a:xfrm>
              <a:off x="6260315" y="4768014"/>
              <a:ext cx="60846" cy="608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9" name="pt1509"/>
            <p:cNvSpPr/>
            <p:nvPr/>
          </p:nvSpPr>
          <p:spPr>
            <a:xfrm>
              <a:off x="5909924" y="4786582"/>
              <a:ext cx="60846" cy="608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0" name="pt1510"/>
            <p:cNvSpPr/>
            <p:nvPr/>
          </p:nvSpPr>
          <p:spPr>
            <a:xfrm>
              <a:off x="3753732" y="4740148"/>
              <a:ext cx="167639" cy="1676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1" name="pt1511"/>
            <p:cNvSpPr/>
            <p:nvPr/>
          </p:nvSpPr>
          <p:spPr>
            <a:xfrm>
              <a:off x="6133548" y="4825880"/>
              <a:ext cx="61163" cy="61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2" name="pt1512"/>
            <p:cNvSpPr/>
            <p:nvPr/>
          </p:nvSpPr>
          <p:spPr>
            <a:xfrm>
              <a:off x="6396756" y="4765719"/>
              <a:ext cx="60794" cy="607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3" name="pt1513"/>
            <p:cNvSpPr/>
            <p:nvPr/>
          </p:nvSpPr>
          <p:spPr>
            <a:xfrm>
              <a:off x="6038167" y="4517350"/>
              <a:ext cx="60849" cy="608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4" name="pt1514"/>
            <p:cNvSpPr/>
            <p:nvPr/>
          </p:nvSpPr>
          <p:spPr>
            <a:xfrm>
              <a:off x="6201192" y="4582172"/>
              <a:ext cx="61178" cy="61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5" name="pt1515"/>
            <p:cNvSpPr/>
            <p:nvPr/>
          </p:nvSpPr>
          <p:spPr>
            <a:xfrm>
              <a:off x="6156784" y="4735462"/>
              <a:ext cx="60965" cy="609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6" name="pt1516"/>
            <p:cNvSpPr/>
            <p:nvPr/>
          </p:nvSpPr>
          <p:spPr>
            <a:xfrm>
              <a:off x="6057796" y="4658770"/>
              <a:ext cx="61166" cy="61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7" name="pt1517"/>
            <p:cNvSpPr/>
            <p:nvPr/>
          </p:nvSpPr>
          <p:spPr>
            <a:xfrm>
              <a:off x="6018301" y="4818918"/>
              <a:ext cx="61160" cy="61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8" name="pt1518"/>
            <p:cNvSpPr/>
            <p:nvPr/>
          </p:nvSpPr>
          <p:spPr>
            <a:xfrm>
              <a:off x="6396839" y="3718803"/>
              <a:ext cx="61122" cy="611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9" name="pt1519"/>
            <p:cNvSpPr/>
            <p:nvPr/>
          </p:nvSpPr>
          <p:spPr>
            <a:xfrm>
              <a:off x="6132435" y="4530956"/>
              <a:ext cx="61488" cy="61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0" name="pt1520"/>
            <p:cNvSpPr/>
            <p:nvPr/>
          </p:nvSpPr>
          <p:spPr>
            <a:xfrm>
              <a:off x="6275142" y="4826029"/>
              <a:ext cx="60864" cy="608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1" name="pt1521"/>
            <p:cNvSpPr/>
            <p:nvPr/>
          </p:nvSpPr>
          <p:spPr>
            <a:xfrm>
              <a:off x="6110872" y="2577045"/>
              <a:ext cx="60815" cy="608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2" name="pt1522"/>
            <p:cNvSpPr/>
            <p:nvPr/>
          </p:nvSpPr>
          <p:spPr>
            <a:xfrm>
              <a:off x="6342018" y="2544411"/>
              <a:ext cx="61096" cy="610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3" name="pt1523"/>
            <p:cNvSpPr/>
            <p:nvPr/>
          </p:nvSpPr>
          <p:spPr>
            <a:xfrm>
              <a:off x="6265272" y="4821256"/>
              <a:ext cx="61127" cy="611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4" name="pt1524"/>
            <p:cNvSpPr/>
            <p:nvPr/>
          </p:nvSpPr>
          <p:spPr>
            <a:xfrm>
              <a:off x="6321526" y="4816613"/>
              <a:ext cx="61130" cy="611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5" name="pt1525"/>
            <p:cNvSpPr/>
            <p:nvPr/>
          </p:nvSpPr>
          <p:spPr>
            <a:xfrm>
              <a:off x="6123824" y="3560982"/>
              <a:ext cx="61114" cy="611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6" name="pt1526"/>
            <p:cNvSpPr/>
            <p:nvPr/>
          </p:nvSpPr>
          <p:spPr>
            <a:xfrm>
              <a:off x="6271831" y="4716264"/>
              <a:ext cx="90075" cy="900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7" name="pt1527"/>
            <p:cNvSpPr/>
            <p:nvPr/>
          </p:nvSpPr>
          <p:spPr>
            <a:xfrm>
              <a:off x="6389156" y="3769840"/>
              <a:ext cx="61171" cy="611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8" name="pt1528"/>
            <p:cNvSpPr/>
            <p:nvPr/>
          </p:nvSpPr>
          <p:spPr>
            <a:xfrm>
              <a:off x="5954464" y="4825900"/>
              <a:ext cx="61122" cy="611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9" name="pt1529"/>
            <p:cNvSpPr/>
            <p:nvPr/>
          </p:nvSpPr>
          <p:spPr>
            <a:xfrm>
              <a:off x="6279647" y="4825848"/>
              <a:ext cx="61227" cy="612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0" name="pt1530"/>
            <p:cNvSpPr/>
            <p:nvPr/>
          </p:nvSpPr>
          <p:spPr>
            <a:xfrm>
              <a:off x="6042810" y="2521213"/>
              <a:ext cx="61073" cy="610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1" name="pt1531"/>
            <p:cNvSpPr/>
            <p:nvPr/>
          </p:nvSpPr>
          <p:spPr>
            <a:xfrm>
              <a:off x="6280445" y="2521175"/>
              <a:ext cx="61150" cy="611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2" name="pt1532"/>
            <p:cNvSpPr/>
            <p:nvPr/>
          </p:nvSpPr>
          <p:spPr>
            <a:xfrm>
              <a:off x="6324412" y="2530454"/>
              <a:ext cx="61160" cy="611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3" name="pt1533"/>
            <p:cNvSpPr/>
            <p:nvPr/>
          </p:nvSpPr>
          <p:spPr>
            <a:xfrm>
              <a:off x="6045054" y="2544378"/>
              <a:ext cx="61163" cy="611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4" name="pt1534"/>
            <p:cNvSpPr/>
            <p:nvPr/>
          </p:nvSpPr>
          <p:spPr>
            <a:xfrm>
              <a:off x="6390000" y="2959991"/>
              <a:ext cx="60841" cy="608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5" name="pt1535"/>
            <p:cNvSpPr/>
            <p:nvPr/>
          </p:nvSpPr>
          <p:spPr>
            <a:xfrm>
              <a:off x="4705966" y="2625150"/>
              <a:ext cx="117788" cy="1177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6" name="pt1536"/>
            <p:cNvSpPr/>
            <p:nvPr/>
          </p:nvSpPr>
          <p:spPr>
            <a:xfrm>
              <a:off x="6008022" y="3653749"/>
              <a:ext cx="61258" cy="612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7" name="pt1537"/>
            <p:cNvSpPr/>
            <p:nvPr/>
          </p:nvSpPr>
          <p:spPr>
            <a:xfrm>
              <a:off x="6366734" y="2570975"/>
              <a:ext cx="21895" cy="218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8" name="pt1538"/>
            <p:cNvSpPr/>
            <p:nvPr/>
          </p:nvSpPr>
          <p:spPr>
            <a:xfrm>
              <a:off x="6140586" y="2593200"/>
              <a:ext cx="60998" cy="609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9" name="pt1539"/>
            <p:cNvSpPr/>
            <p:nvPr/>
          </p:nvSpPr>
          <p:spPr>
            <a:xfrm>
              <a:off x="6255700" y="3092215"/>
              <a:ext cx="60980" cy="609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0" name="pt1540"/>
            <p:cNvSpPr/>
            <p:nvPr/>
          </p:nvSpPr>
          <p:spPr>
            <a:xfrm>
              <a:off x="6060368" y="2767259"/>
              <a:ext cx="61024" cy="610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1" name="pt1541"/>
            <p:cNvSpPr/>
            <p:nvPr/>
          </p:nvSpPr>
          <p:spPr>
            <a:xfrm>
              <a:off x="6053499" y="4658736"/>
              <a:ext cx="61232" cy="612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2" name="pt1542"/>
            <p:cNvSpPr/>
            <p:nvPr/>
          </p:nvSpPr>
          <p:spPr>
            <a:xfrm>
              <a:off x="6261081" y="4830487"/>
              <a:ext cx="61232" cy="612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3" name="pt1543"/>
            <p:cNvSpPr/>
            <p:nvPr/>
          </p:nvSpPr>
          <p:spPr>
            <a:xfrm>
              <a:off x="6034221" y="4818717"/>
              <a:ext cx="56921" cy="569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4" name="pt1544"/>
            <p:cNvSpPr/>
            <p:nvPr/>
          </p:nvSpPr>
          <p:spPr>
            <a:xfrm>
              <a:off x="6158499" y="2820540"/>
              <a:ext cx="61227" cy="612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5" name="pt1545"/>
            <p:cNvSpPr/>
            <p:nvPr/>
          </p:nvSpPr>
          <p:spPr>
            <a:xfrm>
              <a:off x="6311610" y="4840818"/>
              <a:ext cx="40570" cy="405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6" name="pt1546"/>
            <p:cNvSpPr/>
            <p:nvPr/>
          </p:nvSpPr>
          <p:spPr>
            <a:xfrm>
              <a:off x="6205070" y="4784186"/>
              <a:ext cx="60996" cy="609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7" name="pt1547"/>
            <p:cNvSpPr/>
            <p:nvPr/>
          </p:nvSpPr>
          <p:spPr>
            <a:xfrm>
              <a:off x="6351302" y="4259639"/>
              <a:ext cx="61016" cy="610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8" name="pt1548"/>
            <p:cNvSpPr/>
            <p:nvPr/>
          </p:nvSpPr>
          <p:spPr>
            <a:xfrm>
              <a:off x="6000283" y="2516627"/>
              <a:ext cx="60962" cy="609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9" name="pt1549"/>
            <p:cNvSpPr/>
            <p:nvPr/>
          </p:nvSpPr>
          <p:spPr>
            <a:xfrm>
              <a:off x="6059905" y="2499843"/>
              <a:ext cx="89889" cy="898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0" name="pt1550"/>
            <p:cNvSpPr/>
            <p:nvPr/>
          </p:nvSpPr>
          <p:spPr>
            <a:xfrm>
              <a:off x="6135979" y="4807295"/>
              <a:ext cx="61196" cy="611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1" name="pt1551"/>
            <p:cNvSpPr/>
            <p:nvPr/>
          </p:nvSpPr>
          <p:spPr>
            <a:xfrm>
              <a:off x="6370024" y="2539798"/>
              <a:ext cx="61040" cy="6104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2" name="pt1552"/>
            <p:cNvSpPr/>
            <p:nvPr/>
          </p:nvSpPr>
          <p:spPr>
            <a:xfrm>
              <a:off x="5927961" y="2969191"/>
              <a:ext cx="61009" cy="610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3" name="pt1553"/>
            <p:cNvSpPr/>
            <p:nvPr/>
          </p:nvSpPr>
          <p:spPr>
            <a:xfrm>
              <a:off x="5992137" y="4401127"/>
              <a:ext cx="61199" cy="611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4" name="pt1554"/>
            <p:cNvSpPr/>
            <p:nvPr/>
          </p:nvSpPr>
          <p:spPr>
            <a:xfrm>
              <a:off x="6051333" y="2516610"/>
              <a:ext cx="60996" cy="609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5" name="pt1555"/>
            <p:cNvSpPr/>
            <p:nvPr/>
          </p:nvSpPr>
          <p:spPr>
            <a:xfrm>
              <a:off x="6056685" y="4384980"/>
              <a:ext cx="60998" cy="609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6" name="pt1556"/>
            <p:cNvSpPr/>
            <p:nvPr/>
          </p:nvSpPr>
          <p:spPr>
            <a:xfrm>
              <a:off x="6079888" y="4682046"/>
              <a:ext cx="61032" cy="610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7" name="pt1557"/>
            <p:cNvSpPr/>
            <p:nvPr/>
          </p:nvSpPr>
          <p:spPr>
            <a:xfrm>
              <a:off x="6048782" y="2699945"/>
              <a:ext cx="61037" cy="610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8" name="pt1558"/>
            <p:cNvSpPr/>
            <p:nvPr/>
          </p:nvSpPr>
          <p:spPr>
            <a:xfrm>
              <a:off x="6395516" y="4812027"/>
              <a:ext cx="61016" cy="610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9" name="pt1559"/>
            <p:cNvSpPr/>
            <p:nvPr/>
          </p:nvSpPr>
          <p:spPr>
            <a:xfrm>
              <a:off x="5949018" y="4733040"/>
              <a:ext cx="61166" cy="61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0" name="pt1560"/>
            <p:cNvSpPr/>
            <p:nvPr/>
          </p:nvSpPr>
          <p:spPr>
            <a:xfrm>
              <a:off x="6227312" y="2628012"/>
              <a:ext cx="61004" cy="610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1" name="pt1561"/>
            <p:cNvSpPr/>
            <p:nvPr/>
          </p:nvSpPr>
          <p:spPr>
            <a:xfrm>
              <a:off x="5083369" y="3085148"/>
              <a:ext cx="116893" cy="1168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2" name="pt1562"/>
            <p:cNvSpPr/>
            <p:nvPr/>
          </p:nvSpPr>
          <p:spPr>
            <a:xfrm>
              <a:off x="5982210" y="3080012"/>
              <a:ext cx="34327" cy="343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3" name="pt1563"/>
            <p:cNvSpPr/>
            <p:nvPr/>
          </p:nvSpPr>
          <p:spPr>
            <a:xfrm>
              <a:off x="6092948" y="2516593"/>
              <a:ext cx="61029" cy="610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4" name="pt1564"/>
            <p:cNvSpPr/>
            <p:nvPr/>
          </p:nvSpPr>
          <p:spPr>
            <a:xfrm>
              <a:off x="5899515" y="2567654"/>
              <a:ext cx="61029" cy="610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5" name="pt1565"/>
            <p:cNvSpPr/>
            <p:nvPr/>
          </p:nvSpPr>
          <p:spPr>
            <a:xfrm>
              <a:off x="5924954" y="3129236"/>
              <a:ext cx="61209" cy="612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6" name="pt1566"/>
            <p:cNvSpPr/>
            <p:nvPr/>
          </p:nvSpPr>
          <p:spPr>
            <a:xfrm>
              <a:off x="4677493" y="3924974"/>
              <a:ext cx="117613" cy="1176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7" name="pt1567"/>
            <p:cNvSpPr/>
            <p:nvPr/>
          </p:nvSpPr>
          <p:spPr>
            <a:xfrm>
              <a:off x="5998078" y="4816570"/>
              <a:ext cx="61214" cy="612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8" name="pt1568"/>
            <p:cNvSpPr/>
            <p:nvPr/>
          </p:nvSpPr>
          <p:spPr>
            <a:xfrm>
              <a:off x="6048834" y="4185367"/>
              <a:ext cx="61019" cy="610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9" name="pt1569"/>
            <p:cNvSpPr/>
            <p:nvPr/>
          </p:nvSpPr>
          <p:spPr>
            <a:xfrm>
              <a:off x="6231085" y="2516488"/>
              <a:ext cx="61240" cy="6124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0" name="pt1570"/>
            <p:cNvSpPr/>
            <p:nvPr/>
          </p:nvSpPr>
          <p:spPr>
            <a:xfrm>
              <a:off x="6067902" y="4808237"/>
              <a:ext cx="82522" cy="82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1" name="pt1571"/>
            <p:cNvSpPr/>
            <p:nvPr/>
          </p:nvSpPr>
          <p:spPr>
            <a:xfrm>
              <a:off x="6389934" y="4816570"/>
              <a:ext cx="61214" cy="612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2" name="pt1572"/>
            <p:cNvSpPr/>
            <p:nvPr/>
          </p:nvSpPr>
          <p:spPr>
            <a:xfrm>
              <a:off x="5962257" y="4702838"/>
              <a:ext cx="61225" cy="612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3" name="pt1573"/>
            <p:cNvSpPr/>
            <p:nvPr/>
          </p:nvSpPr>
          <p:spPr>
            <a:xfrm>
              <a:off x="6153569" y="4700516"/>
              <a:ext cx="61227" cy="612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4" name="pt1574"/>
            <p:cNvSpPr/>
            <p:nvPr/>
          </p:nvSpPr>
          <p:spPr>
            <a:xfrm>
              <a:off x="5933551" y="4006627"/>
              <a:ext cx="61073" cy="610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5" name="pt1575"/>
            <p:cNvSpPr/>
            <p:nvPr/>
          </p:nvSpPr>
          <p:spPr>
            <a:xfrm>
              <a:off x="3723136" y="4744831"/>
              <a:ext cx="130422" cy="1304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6" name="pt1576"/>
            <p:cNvSpPr/>
            <p:nvPr/>
          </p:nvSpPr>
          <p:spPr>
            <a:xfrm>
              <a:off x="6274653" y="2604690"/>
              <a:ext cx="61230" cy="612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7" name="pt1577"/>
            <p:cNvSpPr/>
            <p:nvPr/>
          </p:nvSpPr>
          <p:spPr>
            <a:xfrm>
              <a:off x="5986861" y="2751032"/>
              <a:ext cx="60986" cy="609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8" name="pt1578"/>
            <p:cNvSpPr/>
            <p:nvPr/>
          </p:nvSpPr>
          <p:spPr>
            <a:xfrm>
              <a:off x="6098742" y="4105048"/>
              <a:ext cx="105611" cy="1056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9" name="pt1579"/>
            <p:cNvSpPr/>
            <p:nvPr/>
          </p:nvSpPr>
          <p:spPr>
            <a:xfrm>
              <a:off x="6242226" y="4517163"/>
              <a:ext cx="61222" cy="612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0" name="pt1580"/>
            <p:cNvSpPr/>
            <p:nvPr/>
          </p:nvSpPr>
          <p:spPr>
            <a:xfrm>
              <a:off x="6222782" y="3915985"/>
              <a:ext cx="61322" cy="61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1" name="pt1581"/>
            <p:cNvSpPr/>
            <p:nvPr/>
          </p:nvSpPr>
          <p:spPr>
            <a:xfrm>
              <a:off x="6180666" y="4454548"/>
              <a:ext cx="61119" cy="611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2" name="pt1582"/>
            <p:cNvSpPr/>
            <p:nvPr/>
          </p:nvSpPr>
          <p:spPr>
            <a:xfrm>
              <a:off x="6081727" y="4252533"/>
              <a:ext cx="61304" cy="61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3" name="pt1583"/>
            <p:cNvSpPr/>
            <p:nvPr/>
          </p:nvSpPr>
          <p:spPr>
            <a:xfrm>
              <a:off x="5979864" y="4737603"/>
              <a:ext cx="61325" cy="613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4" name="pt1584"/>
            <p:cNvSpPr/>
            <p:nvPr/>
          </p:nvSpPr>
          <p:spPr>
            <a:xfrm>
              <a:off x="6206218" y="4169064"/>
              <a:ext cx="61132" cy="611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5" name="pt1585"/>
            <p:cNvSpPr/>
            <p:nvPr/>
          </p:nvSpPr>
          <p:spPr>
            <a:xfrm>
              <a:off x="5981577" y="3092146"/>
              <a:ext cx="61119" cy="611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6" name="pt1586"/>
            <p:cNvSpPr/>
            <p:nvPr/>
          </p:nvSpPr>
          <p:spPr>
            <a:xfrm>
              <a:off x="5902566" y="4816628"/>
              <a:ext cx="61099" cy="61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7" name="pt1587"/>
            <p:cNvSpPr/>
            <p:nvPr/>
          </p:nvSpPr>
          <p:spPr>
            <a:xfrm>
              <a:off x="6219674" y="2525900"/>
              <a:ext cx="37775" cy="377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8" name="pt1588"/>
            <p:cNvSpPr/>
            <p:nvPr/>
          </p:nvSpPr>
          <p:spPr>
            <a:xfrm>
              <a:off x="6328928" y="2524890"/>
              <a:ext cx="44436" cy="44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9" name="pt1589"/>
            <p:cNvSpPr/>
            <p:nvPr/>
          </p:nvSpPr>
          <p:spPr>
            <a:xfrm>
              <a:off x="6370621" y="4779393"/>
              <a:ext cx="61299" cy="61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0" name="pt1590"/>
            <p:cNvSpPr/>
            <p:nvPr/>
          </p:nvSpPr>
          <p:spPr>
            <a:xfrm>
              <a:off x="5924942" y="2618672"/>
              <a:ext cx="61117" cy="611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1" name="pt1591"/>
            <p:cNvSpPr/>
            <p:nvPr/>
          </p:nvSpPr>
          <p:spPr>
            <a:xfrm>
              <a:off x="6393523" y="4809708"/>
              <a:ext cx="61014" cy="610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2" name="pt1592"/>
            <p:cNvSpPr/>
            <p:nvPr/>
          </p:nvSpPr>
          <p:spPr>
            <a:xfrm>
              <a:off x="6221940" y="4767932"/>
              <a:ext cx="61011" cy="610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3" name="pt1593"/>
            <p:cNvSpPr/>
            <p:nvPr/>
          </p:nvSpPr>
          <p:spPr>
            <a:xfrm>
              <a:off x="6320460" y="4786499"/>
              <a:ext cx="61011" cy="610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4" name="pt1594"/>
            <p:cNvSpPr/>
            <p:nvPr/>
          </p:nvSpPr>
          <p:spPr>
            <a:xfrm>
              <a:off x="4680731" y="4763925"/>
              <a:ext cx="120086" cy="120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5" name="pt1595"/>
            <p:cNvSpPr/>
            <p:nvPr/>
          </p:nvSpPr>
          <p:spPr>
            <a:xfrm>
              <a:off x="6354404" y="4810308"/>
              <a:ext cx="92306" cy="923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6" name="pt1596"/>
            <p:cNvSpPr/>
            <p:nvPr/>
          </p:nvSpPr>
          <p:spPr>
            <a:xfrm>
              <a:off x="5967729" y="4765590"/>
              <a:ext cx="61052" cy="610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7" name="pt1597"/>
            <p:cNvSpPr/>
            <p:nvPr/>
          </p:nvSpPr>
          <p:spPr>
            <a:xfrm>
              <a:off x="6246860" y="4517235"/>
              <a:ext cx="61078" cy="610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8" name="pt1598"/>
            <p:cNvSpPr/>
            <p:nvPr/>
          </p:nvSpPr>
          <p:spPr>
            <a:xfrm>
              <a:off x="6136251" y="4582115"/>
              <a:ext cx="61291" cy="612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9" name="pt1599"/>
            <p:cNvSpPr/>
            <p:nvPr/>
          </p:nvSpPr>
          <p:spPr>
            <a:xfrm>
              <a:off x="5912070" y="4735311"/>
              <a:ext cx="61266" cy="612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0" name="pt1600"/>
            <p:cNvSpPr/>
            <p:nvPr/>
          </p:nvSpPr>
          <p:spPr>
            <a:xfrm>
              <a:off x="5979984" y="4658707"/>
              <a:ext cx="61291" cy="612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1" name="pt1601"/>
            <p:cNvSpPr/>
            <p:nvPr/>
          </p:nvSpPr>
          <p:spPr>
            <a:xfrm>
              <a:off x="4688897" y="4807284"/>
              <a:ext cx="84430" cy="844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2" name="pt1602"/>
            <p:cNvSpPr/>
            <p:nvPr/>
          </p:nvSpPr>
          <p:spPr>
            <a:xfrm>
              <a:off x="5912590" y="3718726"/>
              <a:ext cx="61276" cy="612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3" name="pt1603"/>
            <p:cNvSpPr/>
            <p:nvPr/>
          </p:nvSpPr>
          <p:spPr>
            <a:xfrm>
              <a:off x="6084658" y="4531016"/>
              <a:ext cx="61368" cy="613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4" name="pt1604"/>
            <p:cNvSpPr/>
            <p:nvPr/>
          </p:nvSpPr>
          <p:spPr>
            <a:xfrm>
              <a:off x="6177457" y="4825957"/>
              <a:ext cx="61009" cy="610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5" name="pt1605"/>
            <p:cNvSpPr/>
            <p:nvPr/>
          </p:nvSpPr>
          <p:spPr>
            <a:xfrm>
              <a:off x="6221753" y="2576914"/>
              <a:ext cx="61078" cy="610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6" name="pt1606"/>
            <p:cNvSpPr/>
            <p:nvPr/>
          </p:nvSpPr>
          <p:spPr>
            <a:xfrm>
              <a:off x="6213167" y="2544309"/>
              <a:ext cx="61302" cy="613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7" name="pt1607"/>
            <p:cNvSpPr/>
            <p:nvPr/>
          </p:nvSpPr>
          <p:spPr>
            <a:xfrm>
              <a:off x="6393354" y="4821170"/>
              <a:ext cx="61299" cy="61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8" name="pt1608"/>
            <p:cNvSpPr/>
            <p:nvPr/>
          </p:nvSpPr>
          <p:spPr>
            <a:xfrm>
              <a:off x="6155570" y="4816538"/>
              <a:ext cx="61279" cy="61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9" name="pt1609"/>
            <p:cNvSpPr/>
            <p:nvPr/>
          </p:nvSpPr>
          <p:spPr>
            <a:xfrm>
              <a:off x="6296384" y="3560891"/>
              <a:ext cx="61296" cy="612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0" name="pt1610"/>
            <p:cNvSpPr/>
            <p:nvPr/>
          </p:nvSpPr>
          <p:spPr>
            <a:xfrm>
              <a:off x="5946134" y="4743431"/>
              <a:ext cx="35743" cy="357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1" name="pt1611"/>
            <p:cNvSpPr/>
            <p:nvPr/>
          </p:nvSpPr>
          <p:spPr>
            <a:xfrm>
              <a:off x="4732066" y="3743055"/>
              <a:ext cx="114740" cy="1147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2" name="pt1612"/>
            <p:cNvSpPr/>
            <p:nvPr/>
          </p:nvSpPr>
          <p:spPr>
            <a:xfrm>
              <a:off x="5928061" y="4837232"/>
              <a:ext cx="38458" cy="3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3" name="pt1613"/>
            <p:cNvSpPr/>
            <p:nvPr/>
          </p:nvSpPr>
          <p:spPr>
            <a:xfrm>
              <a:off x="6207672" y="4825862"/>
              <a:ext cx="61199" cy="611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4" name="pt1614"/>
            <p:cNvSpPr/>
            <p:nvPr/>
          </p:nvSpPr>
          <p:spPr>
            <a:xfrm>
              <a:off x="6035978" y="2521138"/>
              <a:ext cx="61225" cy="612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5" name="pt1615"/>
            <p:cNvSpPr/>
            <p:nvPr/>
          </p:nvSpPr>
          <p:spPr>
            <a:xfrm>
              <a:off x="6358829" y="2521140"/>
              <a:ext cx="61220" cy="612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6" name="pt1616"/>
            <p:cNvSpPr/>
            <p:nvPr/>
          </p:nvSpPr>
          <p:spPr>
            <a:xfrm>
              <a:off x="6291700" y="2530419"/>
              <a:ext cx="61230" cy="612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7" name="pt1617"/>
            <p:cNvSpPr/>
            <p:nvPr/>
          </p:nvSpPr>
          <p:spPr>
            <a:xfrm>
              <a:off x="5900802" y="2544359"/>
              <a:ext cx="61202" cy="612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8" name="pt1618"/>
            <p:cNvSpPr/>
            <p:nvPr/>
          </p:nvSpPr>
          <p:spPr>
            <a:xfrm>
              <a:off x="6172701" y="2959890"/>
              <a:ext cx="61042" cy="610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9" name="pt1619"/>
            <p:cNvSpPr/>
            <p:nvPr/>
          </p:nvSpPr>
          <p:spPr>
            <a:xfrm>
              <a:off x="6179189" y="2653645"/>
              <a:ext cx="60800" cy="6080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0" name="pt1620"/>
            <p:cNvSpPr/>
            <p:nvPr/>
          </p:nvSpPr>
          <p:spPr>
            <a:xfrm>
              <a:off x="5997369" y="3653918"/>
              <a:ext cx="60918" cy="609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1" name="pt1621"/>
            <p:cNvSpPr/>
            <p:nvPr/>
          </p:nvSpPr>
          <p:spPr>
            <a:xfrm>
              <a:off x="6099008" y="2551472"/>
              <a:ext cx="60900" cy="6090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2" name="pt1622"/>
            <p:cNvSpPr/>
            <p:nvPr/>
          </p:nvSpPr>
          <p:spPr>
            <a:xfrm>
              <a:off x="5973486" y="2593304"/>
              <a:ext cx="60792" cy="607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3" name="pt1623"/>
            <p:cNvSpPr/>
            <p:nvPr/>
          </p:nvSpPr>
          <p:spPr>
            <a:xfrm>
              <a:off x="5967556" y="3092308"/>
              <a:ext cx="60794" cy="607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4" name="pt1624"/>
            <p:cNvSpPr/>
            <p:nvPr/>
          </p:nvSpPr>
          <p:spPr>
            <a:xfrm>
              <a:off x="5984491" y="2767376"/>
              <a:ext cx="60792" cy="607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5" name="pt1625"/>
            <p:cNvSpPr/>
            <p:nvPr/>
          </p:nvSpPr>
          <p:spPr>
            <a:xfrm>
              <a:off x="6036969" y="4658906"/>
              <a:ext cx="60893" cy="608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6" name="pt1626"/>
            <p:cNvSpPr/>
            <p:nvPr/>
          </p:nvSpPr>
          <p:spPr>
            <a:xfrm>
              <a:off x="6061153" y="4830653"/>
              <a:ext cx="60900" cy="609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7" name="pt1627"/>
            <p:cNvSpPr/>
            <p:nvPr/>
          </p:nvSpPr>
          <p:spPr>
            <a:xfrm>
              <a:off x="6131845" y="4816727"/>
              <a:ext cx="60900" cy="609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8" name="pt1628"/>
            <p:cNvSpPr/>
            <p:nvPr/>
          </p:nvSpPr>
          <p:spPr>
            <a:xfrm>
              <a:off x="6012654" y="2820706"/>
              <a:ext cx="60895" cy="608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9" name="pt1629"/>
            <p:cNvSpPr/>
            <p:nvPr/>
          </p:nvSpPr>
          <p:spPr>
            <a:xfrm>
              <a:off x="6024671" y="4830653"/>
              <a:ext cx="60900" cy="609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0" name="pt1630"/>
            <p:cNvSpPr/>
            <p:nvPr/>
          </p:nvSpPr>
          <p:spPr>
            <a:xfrm>
              <a:off x="5958866" y="4784284"/>
              <a:ext cx="60800" cy="608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1" name="pt1631"/>
            <p:cNvSpPr/>
            <p:nvPr/>
          </p:nvSpPr>
          <p:spPr>
            <a:xfrm>
              <a:off x="6374492" y="4259744"/>
              <a:ext cx="60807" cy="608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2" name="pt1632"/>
            <p:cNvSpPr/>
            <p:nvPr/>
          </p:nvSpPr>
          <p:spPr>
            <a:xfrm>
              <a:off x="6021199" y="2516690"/>
              <a:ext cx="60836" cy="608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3" name="pt1633"/>
            <p:cNvSpPr/>
            <p:nvPr/>
          </p:nvSpPr>
          <p:spPr>
            <a:xfrm>
              <a:off x="5901389" y="2514305"/>
              <a:ext cx="60965" cy="609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4" name="pt1634"/>
            <p:cNvSpPr/>
            <p:nvPr/>
          </p:nvSpPr>
          <p:spPr>
            <a:xfrm>
              <a:off x="6062907" y="4807434"/>
              <a:ext cx="60918" cy="609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5" name="pt1635"/>
            <p:cNvSpPr/>
            <p:nvPr/>
          </p:nvSpPr>
          <p:spPr>
            <a:xfrm>
              <a:off x="6364217" y="2539902"/>
              <a:ext cx="60831" cy="608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6" name="pt1636"/>
            <p:cNvSpPr/>
            <p:nvPr/>
          </p:nvSpPr>
          <p:spPr>
            <a:xfrm>
              <a:off x="6074606" y="2969294"/>
              <a:ext cx="60802" cy="608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7" name="pt1637"/>
            <p:cNvSpPr/>
            <p:nvPr/>
          </p:nvSpPr>
          <p:spPr>
            <a:xfrm>
              <a:off x="6087029" y="4401278"/>
              <a:ext cx="60895" cy="608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8" name="pt1638"/>
            <p:cNvSpPr/>
            <p:nvPr/>
          </p:nvSpPr>
          <p:spPr>
            <a:xfrm>
              <a:off x="6059223" y="2516711"/>
              <a:ext cx="60794" cy="607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9" name="pt1639"/>
            <p:cNvSpPr/>
            <p:nvPr/>
          </p:nvSpPr>
          <p:spPr>
            <a:xfrm>
              <a:off x="6200122" y="4385081"/>
              <a:ext cx="60797" cy="607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0" name="pt1640"/>
            <p:cNvSpPr/>
            <p:nvPr/>
          </p:nvSpPr>
          <p:spPr>
            <a:xfrm>
              <a:off x="6107729" y="4682167"/>
              <a:ext cx="60789" cy="607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1" name="pt1641"/>
            <p:cNvSpPr/>
            <p:nvPr/>
          </p:nvSpPr>
          <p:spPr>
            <a:xfrm>
              <a:off x="5924582" y="2700067"/>
              <a:ext cx="60794" cy="607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2" name="pt1642"/>
            <p:cNvSpPr/>
            <p:nvPr/>
          </p:nvSpPr>
          <p:spPr>
            <a:xfrm>
              <a:off x="6031334" y="4812135"/>
              <a:ext cx="60802" cy="608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3" name="pt1643"/>
            <p:cNvSpPr/>
            <p:nvPr/>
          </p:nvSpPr>
          <p:spPr>
            <a:xfrm>
              <a:off x="6096723" y="4733142"/>
              <a:ext cx="60962" cy="609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4" name="pt1644"/>
            <p:cNvSpPr/>
            <p:nvPr/>
          </p:nvSpPr>
          <p:spPr>
            <a:xfrm>
              <a:off x="6198330" y="2628069"/>
              <a:ext cx="60890" cy="608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5" name="pt1645"/>
            <p:cNvSpPr/>
            <p:nvPr/>
          </p:nvSpPr>
          <p:spPr>
            <a:xfrm>
              <a:off x="6152362" y="3113223"/>
              <a:ext cx="60742" cy="607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6" name="pt1646"/>
            <p:cNvSpPr/>
            <p:nvPr/>
          </p:nvSpPr>
          <p:spPr>
            <a:xfrm>
              <a:off x="6040568" y="3066724"/>
              <a:ext cx="60903" cy="609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7" name="pt1647"/>
            <p:cNvSpPr/>
            <p:nvPr/>
          </p:nvSpPr>
          <p:spPr>
            <a:xfrm>
              <a:off x="5973164" y="2516711"/>
              <a:ext cx="60794" cy="607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8" name="pt1648"/>
            <p:cNvSpPr/>
            <p:nvPr/>
          </p:nvSpPr>
          <p:spPr>
            <a:xfrm>
              <a:off x="6269737" y="2567771"/>
              <a:ext cx="60797" cy="607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9" name="pt1649"/>
            <p:cNvSpPr/>
            <p:nvPr/>
          </p:nvSpPr>
          <p:spPr>
            <a:xfrm>
              <a:off x="6283326" y="3129395"/>
              <a:ext cx="60893" cy="608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0" name="pt1650"/>
            <p:cNvSpPr/>
            <p:nvPr/>
          </p:nvSpPr>
          <p:spPr>
            <a:xfrm>
              <a:off x="6111716" y="3953383"/>
              <a:ext cx="60797" cy="607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1" name="pt1651"/>
            <p:cNvSpPr/>
            <p:nvPr/>
          </p:nvSpPr>
          <p:spPr>
            <a:xfrm>
              <a:off x="6313826" y="4816723"/>
              <a:ext cx="60908" cy="609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2" name="pt1652"/>
            <p:cNvSpPr/>
            <p:nvPr/>
          </p:nvSpPr>
          <p:spPr>
            <a:xfrm>
              <a:off x="5947459" y="4185473"/>
              <a:ext cx="60807" cy="608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3" name="pt1653"/>
            <p:cNvSpPr/>
            <p:nvPr/>
          </p:nvSpPr>
          <p:spPr>
            <a:xfrm>
              <a:off x="5029287" y="2484539"/>
              <a:ext cx="125139" cy="1251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4" name="pt1654"/>
            <p:cNvSpPr/>
            <p:nvPr/>
          </p:nvSpPr>
          <p:spPr>
            <a:xfrm>
              <a:off x="6356888" y="4819050"/>
              <a:ext cx="60898" cy="608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5" name="pt1655"/>
            <p:cNvSpPr/>
            <p:nvPr/>
          </p:nvSpPr>
          <p:spPr>
            <a:xfrm>
              <a:off x="6257123" y="4816727"/>
              <a:ext cx="60900" cy="609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6" name="pt1656"/>
            <p:cNvSpPr/>
            <p:nvPr/>
          </p:nvSpPr>
          <p:spPr>
            <a:xfrm>
              <a:off x="6246443" y="4703003"/>
              <a:ext cx="60895" cy="608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7" name="pt1657"/>
            <p:cNvSpPr/>
            <p:nvPr/>
          </p:nvSpPr>
          <p:spPr>
            <a:xfrm>
              <a:off x="6222482" y="4700682"/>
              <a:ext cx="60895" cy="608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8" name="pt1658"/>
            <p:cNvSpPr/>
            <p:nvPr/>
          </p:nvSpPr>
          <p:spPr>
            <a:xfrm>
              <a:off x="6114721" y="4006766"/>
              <a:ext cx="60794" cy="607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9" name="pt1659"/>
            <p:cNvSpPr/>
            <p:nvPr/>
          </p:nvSpPr>
          <p:spPr>
            <a:xfrm>
              <a:off x="3829685" y="4724239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0" name="pt1660"/>
            <p:cNvSpPr/>
            <p:nvPr/>
          </p:nvSpPr>
          <p:spPr>
            <a:xfrm>
              <a:off x="6351677" y="2604858"/>
              <a:ext cx="60893" cy="608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1" name="pt1661"/>
            <p:cNvSpPr/>
            <p:nvPr/>
          </p:nvSpPr>
          <p:spPr>
            <a:xfrm>
              <a:off x="6257328" y="2751128"/>
              <a:ext cx="60794" cy="607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2" name="pt1662"/>
            <p:cNvSpPr/>
            <p:nvPr/>
          </p:nvSpPr>
          <p:spPr>
            <a:xfrm>
              <a:off x="6059886" y="4127405"/>
              <a:ext cx="60895" cy="608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3" name="pt1663"/>
            <p:cNvSpPr/>
            <p:nvPr/>
          </p:nvSpPr>
          <p:spPr>
            <a:xfrm>
              <a:off x="6098180" y="4517320"/>
              <a:ext cx="60908" cy="609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4" name="pt1664"/>
            <p:cNvSpPr/>
            <p:nvPr/>
          </p:nvSpPr>
          <p:spPr>
            <a:xfrm>
              <a:off x="5910009" y="3916089"/>
              <a:ext cx="61114" cy="611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5" name="pt1665"/>
            <p:cNvSpPr/>
            <p:nvPr/>
          </p:nvSpPr>
          <p:spPr>
            <a:xfrm>
              <a:off x="6167979" y="4454584"/>
              <a:ext cx="61047" cy="610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6" name="pt1666"/>
            <p:cNvSpPr/>
            <p:nvPr/>
          </p:nvSpPr>
          <p:spPr>
            <a:xfrm>
              <a:off x="6021839" y="4252615"/>
              <a:ext cx="61140" cy="611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7" name="pt1667"/>
            <p:cNvSpPr/>
            <p:nvPr/>
          </p:nvSpPr>
          <p:spPr>
            <a:xfrm>
              <a:off x="5966254" y="4737686"/>
              <a:ext cx="61158" cy="61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8" name="pt1668"/>
            <p:cNvSpPr/>
            <p:nvPr/>
          </p:nvSpPr>
          <p:spPr>
            <a:xfrm>
              <a:off x="6020283" y="4169104"/>
              <a:ext cx="61052" cy="610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9" name="pt1669"/>
            <p:cNvSpPr/>
            <p:nvPr/>
          </p:nvSpPr>
          <p:spPr>
            <a:xfrm>
              <a:off x="5924964" y="3092170"/>
              <a:ext cx="61070" cy="610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0" name="pt1670"/>
            <p:cNvSpPr/>
            <p:nvPr/>
          </p:nvSpPr>
          <p:spPr>
            <a:xfrm>
              <a:off x="6211307" y="4816664"/>
              <a:ext cx="61027" cy="610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1" name="pt1671"/>
            <p:cNvSpPr/>
            <p:nvPr/>
          </p:nvSpPr>
          <p:spPr>
            <a:xfrm>
              <a:off x="6353125" y="2514217"/>
              <a:ext cx="61140" cy="6114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2" name="pt1672"/>
            <p:cNvSpPr/>
            <p:nvPr/>
          </p:nvSpPr>
          <p:spPr>
            <a:xfrm>
              <a:off x="6025515" y="2516543"/>
              <a:ext cx="61130" cy="611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3" name="pt1673"/>
            <p:cNvSpPr/>
            <p:nvPr/>
          </p:nvSpPr>
          <p:spPr>
            <a:xfrm>
              <a:off x="6279730" y="4779492"/>
              <a:ext cx="61101" cy="61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4" name="pt1674"/>
            <p:cNvSpPr/>
            <p:nvPr/>
          </p:nvSpPr>
          <p:spPr>
            <a:xfrm>
              <a:off x="6176662" y="2618730"/>
              <a:ext cx="61001" cy="610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5" name="pt1675"/>
            <p:cNvSpPr/>
            <p:nvPr/>
          </p:nvSpPr>
          <p:spPr>
            <a:xfrm>
              <a:off x="6335282" y="4809819"/>
              <a:ext cx="60792" cy="607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6" name="pt1676"/>
            <p:cNvSpPr/>
            <p:nvPr/>
          </p:nvSpPr>
          <p:spPr>
            <a:xfrm>
              <a:off x="6156017" y="4768041"/>
              <a:ext cx="60792" cy="607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7" name="pt1677"/>
            <p:cNvSpPr/>
            <p:nvPr/>
          </p:nvSpPr>
          <p:spPr>
            <a:xfrm>
              <a:off x="6070014" y="4786609"/>
              <a:ext cx="60792" cy="607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8" name="pt1678"/>
            <p:cNvSpPr/>
            <p:nvPr/>
          </p:nvSpPr>
          <p:spPr>
            <a:xfrm>
              <a:off x="5965438" y="4793474"/>
              <a:ext cx="60988" cy="609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9" name="pt1679"/>
            <p:cNvSpPr/>
            <p:nvPr/>
          </p:nvSpPr>
          <p:spPr>
            <a:xfrm>
              <a:off x="5921014" y="4825916"/>
              <a:ext cx="61091" cy="610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0" name="pt1680"/>
            <p:cNvSpPr/>
            <p:nvPr/>
          </p:nvSpPr>
          <p:spPr>
            <a:xfrm>
              <a:off x="5907959" y="4765633"/>
              <a:ext cx="60967" cy="609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1" name="pt1681"/>
            <p:cNvSpPr/>
            <p:nvPr/>
          </p:nvSpPr>
          <p:spPr>
            <a:xfrm>
              <a:off x="6287473" y="4517284"/>
              <a:ext cx="60980" cy="609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2" name="pt1682"/>
            <p:cNvSpPr/>
            <p:nvPr/>
          </p:nvSpPr>
          <p:spPr>
            <a:xfrm>
              <a:off x="5078836" y="4547780"/>
              <a:ext cx="129962" cy="1299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3" name="pt1683"/>
            <p:cNvSpPr/>
            <p:nvPr/>
          </p:nvSpPr>
          <p:spPr>
            <a:xfrm>
              <a:off x="6204378" y="4735402"/>
              <a:ext cx="61083" cy="610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4" name="pt1684"/>
            <p:cNvSpPr/>
            <p:nvPr/>
          </p:nvSpPr>
          <p:spPr>
            <a:xfrm>
              <a:off x="5999255" y="4658802"/>
              <a:ext cx="61101" cy="61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5" name="pt1685"/>
            <p:cNvSpPr/>
            <p:nvPr/>
          </p:nvSpPr>
          <p:spPr>
            <a:xfrm>
              <a:off x="5913102" y="4818952"/>
              <a:ext cx="61094" cy="61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6" name="pt1686"/>
            <p:cNvSpPr/>
            <p:nvPr/>
          </p:nvSpPr>
          <p:spPr>
            <a:xfrm>
              <a:off x="6016320" y="3718819"/>
              <a:ext cx="61091" cy="610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7" name="pt1687"/>
            <p:cNvSpPr/>
            <p:nvPr/>
          </p:nvSpPr>
          <p:spPr>
            <a:xfrm>
              <a:off x="6177023" y="4531126"/>
              <a:ext cx="61148" cy="61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8" name="pt1688"/>
            <p:cNvSpPr/>
            <p:nvPr/>
          </p:nvSpPr>
          <p:spPr>
            <a:xfrm>
              <a:off x="5955692" y="4826065"/>
              <a:ext cx="60792" cy="607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9" name="pt1689"/>
            <p:cNvSpPr/>
            <p:nvPr/>
          </p:nvSpPr>
          <p:spPr>
            <a:xfrm>
              <a:off x="6172069" y="2576951"/>
              <a:ext cx="61004" cy="610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0" name="pt1690"/>
            <p:cNvSpPr/>
            <p:nvPr/>
          </p:nvSpPr>
          <p:spPr>
            <a:xfrm>
              <a:off x="5938872" y="2544429"/>
              <a:ext cx="61060" cy="610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1" name="pt1691"/>
            <p:cNvSpPr/>
            <p:nvPr/>
          </p:nvSpPr>
          <p:spPr>
            <a:xfrm>
              <a:off x="5900700" y="4821283"/>
              <a:ext cx="61073" cy="610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2" name="pt1692"/>
            <p:cNvSpPr/>
            <p:nvPr/>
          </p:nvSpPr>
          <p:spPr>
            <a:xfrm>
              <a:off x="6137200" y="4816637"/>
              <a:ext cx="61081" cy="61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3" name="pt1693"/>
            <p:cNvSpPr/>
            <p:nvPr/>
          </p:nvSpPr>
          <p:spPr>
            <a:xfrm>
              <a:off x="6382924" y="3561009"/>
              <a:ext cx="61060" cy="610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4" name="pt1694"/>
            <p:cNvSpPr/>
            <p:nvPr/>
          </p:nvSpPr>
          <p:spPr>
            <a:xfrm>
              <a:off x="3441475" y="4702906"/>
              <a:ext cx="116792" cy="1167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5" name="pt1695"/>
            <p:cNvSpPr/>
            <p:nvPr/>
          </p:nvSpPr>
          <p:spPr>
            <a:xfrm>
              <a:off x="5929149" y="3769884"/>
              <a:ext cx="61083" cy="610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6" name="pt1696"/>
            <p:cNvSpPr/>
            <p:nvPr/>
          </p:nvSpPr>
          <p:spPr>
            <a:xfrm>
              <a:off x="6104680" y="4825929"/>
              <a:ext cx="61065" cy="610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7" name="pt1697"/>
            <p:cNvSpPr/>
            <p:nvPr/>
          </p:nvSpPr>
          <p:spPr>
            <a:xfrm>
              <a:off x="6382549" y="4825988"/>
              <a:ext cx="60947" cy="609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8" name="pt1698"/>
            <p:cNvSpPr/>
            <p:nvPr/>
          </p:nvSpPr>
          <p:spPr>
            <a:xfrm>
              <a:off x="6251411" y="2521289"/>
              <a:ext cx="60921" cy="609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9" name="pt1699"/>
            <p:cNvSpPr/>
            <p:nvPr/>
          </p:nvSpPr>
          <p:spPr>
            <a:xfrm>
              <a:off x="6310581" y="2521370"/>
              <a:ext cx="60761" cy="607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0" name="pt1700"/>
            <p:cNvSpPr/>
            <p:nvPr/>
          </p:nvSpPr>
          <p:spPr>
            <a:xfrm>
              <a:off x="6199179" y="2530578"/>
              <a:ext cx="60911" cy="609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1" name="pt1701"/>
            <p:cNvSpPr/>
            <p:nvPr/>
          </p:nvSpPr>
          <p:spPr>
            <a:xfrm>
              <a:off x="3794792" y="2498197"/>
              <a:ext cx="153524" cy="1535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2" name="pt1702"/>
            <p:cNvSpPr/>
            <p:nvPr/>
          </p:nvSpPr>
          <p:spPr>
            <a:xfrm>
              <a:off x="6200963" y="2960010"/>
              <a:ext cx="60802" cy="608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3" name="pt1703"/>
            <p:cNvSpPr/>
            <p:nvPr/>
          </p:nvSpPr>
          <p:spPr>
            <a:xfrm>
              <a:off x="6317545" y="2653628"/>
              <a:ext cx="60833" cy="608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4" name="pt1704"/>
            <p:cNvSpPr/>
            <p:nvPr/>
          </p:nvSpPr>
          <p:spPr>
            <a:xfrm>
              <a:off x="6373684" y="3653833"/>
              <a:ext cx="61089" cy="610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5" name="pt1705"/>
            <p:cNvSpPr/>
            <p:nvPr/>
          </p:nvSpPr>
          <p:spPr>
            <a:xfrm>
              <a:off x="6339205" y="2551396"/>
              <a:ext cx="61052" cy="610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6" name="pt1706"/>
            <p:cNvSpPr/>
            <p:nvPr/>
          </p:nvSpPr>
          <p:spPr>
            <a:xfrm>
              <a:off x="6304953" y="2593296"/>
              <a:ext cx="60807" cy="608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7" name="pt1707"/>
            <p:cNvSpPr/>
            <p:nvPr/>
          </p:nvSpPr>
          <p:spPr>
            <a:xfrm>
              <a:off x="6160658" y="3092286"/>
              <a:ext cx="60838" cy="608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8" name="pt1708"/>
            <p:cNvSpPr/>
            <p:nvPr/>
          </p:nvSpPr>
          <p:spPr>
            <a:xfrm>
              <a:off x="6121381" y="2767359"/>
              <a:ext cx="60825" cy="608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9" name="pt1709"/>
            <p:cNvSpPr/>
            <p:nvPr/>
          </p:nvSpPr>
          <p:spPr>
            <a:xfrm>
              <a:off x="6245487" y="4658834"/>
              <a:ext cx="61037" cy="610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0" name="pt1710"/>
            <p:cNvSpPr/>
            <p:nvPr/>
          </p:nvSpPr>
          <p:spPr>
            <a:xfrm>
              <a:off x="6380630" y="4830578"/>
              <a:ext cx="61050" cy="610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1" name="pt1711"/>
            <p:cNvSpPr/>
            <p:nvPr/>
          </p:nvSpPr>
          <p:spPr>
            <a:xfrm>
              <a:off x="5950310" y="4816646"/>
              <a:ext cx="61063" cy="610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2" name="pt1712"/>
            <p:cNvSpPr/>
            <p:nvPr/>
          </p:nvSpPr>
          <p:spPr>
            <a:xfrm>
              <a:off x="6271299" y="2820622"/>
              <a:ext cx="61063" cy="610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3" name="pt1713"/>
            <p:cNvSpPr/>
            <p:nvPr/>
          </p:nvSpPr>
          <p:spPr>
            <a:xfrm>
              <a:off x="6183027" y="4830577"/>
              <a:ext cx="61052" cy="610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4" name="pt1714"/>
            <p:cNvSpPr/>
            <p:nvPr/>
          </p:nvSpPr>
          <p:spPr>
            <a:xfrm>
              <a:off x="6033568" y="4784270"/>
              <a:ext cx="60828" cy="608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5" name="pt1715"/>
            <p:cNvSpPr/>
            <p:nvPr/>
          </p:nvSpPr>
          <p:spPr>
            <a:xfrm>
              <a:off x="6199879" y="4259722"/>
              <a:ext cx="60851" cy="608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6" name="pt1716"/>
            <p:cNvSpPr/>
            <p:nvPr/>
          </p:nvSpPr>
          <p:spPr>
            <a:xfrm>
              <a:off x="6298354" y="2516664"/>
              <a:ext cx="60887" cy="608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7" name="pt1717"/>
            <p:cNvSpPr/>
            <p:nvPr/>
          </p:nvSpPr>
          <p:spPr>
            <a:xfrm>
              <a:off x="5967265" y="2514247"/>
              <a:ext cx="61081" cy="610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8" name="pt1718"/>
            <p:cNvSpPr/>
            <p:nvPr/>
          </p:nvSpPr>
          <p:spPr>
            <a:xfrm>
              <a:off x="6292032" y="4807353"/>
              <a:ext cx="61081" cy="61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9" name="pt1719"/>
            <p:cNvSpPr/>
            <p:nvPr/>
          </p:nvSpPr>
          <p:spPr>
            <a:xfrm>
              <a:off x="6212608" y="2539878"/>
              <a:ext cx="60880" cy="608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0" name="pt1720"/>
            <p:cNvSpPr/>
            <p:nvPr/>
          </p:nvSpPr>
          <p:spPr>
            <a:xfrm>
              <a:off x="6040789" y="2969281"/>
              <a:ext cx="60828" cy="608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1" name="pt1721"/>
            <p:cNvSpPr/>
            <p:nvPr/>
          </p:nvSpPr>
          <p:spPr>
            <a:xfrm>
              <a:off x="5920120" y="4401210"/>
              <a:ext cx="61032" cy="610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2" name="pt1722"/>
            <p:cNvSpPr/>
            <p:nvPr/>
          </p:nvSpPr>
          <p:spPr>
            <a:xfrm>
              <a:off x="3522144" y="2463892"/>
              <a:ext cx="166433" cy="166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3" name="pt1723"/>
            <p:cNvSpPr/>
            <p:nvPr/>
          </p:nvSpPr>
          <p:spPr>
            <a:xfrm>
              <a:off x="6211685" y="4385047"/>
              <a:ext cx="60864" cy="608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4" name="pt1724"/>
            <p:cNvSpPr/>
            <p:nvPr/>
          </p:nvSpPr>
          <p:spPr>
            <a:xfrm>
              <a:off x="6096477" y="4682154"/>
              <a:ext cx="60815" cy="60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5" name="pt1725"/>
            <p:cNvSpPr/>
            <p:nvPr/>
          </p:nvSpPr>
          <p:spPr>
            <a:xfrm>
              <a:off x="6043428" y="2700045"/>
              <a:ext cx="60838" cy="608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6" name="pt1726"/>
            <p:cNvSpPr/>
            <p:nvPr/>
          </p:nvSpPr>
          <p:spPr>
            <a:xfrm>
              <a:off x="6366075" y="4812111"/>
              <a:ext cx="60849" cy="608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7" name="pt1727"/>
            <p:cNvSpPr/>
            <p:nvPr/>
          </p:nvSpPr>
          <p:spPr>
            <a:xfrm>
              <a:off x="5963161" y="4733147"/>
              <a:ext cx="60952" cy="609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8" name="pt1728"/>
            <p:cNvSpPr/>
            <p:nvPr/>
          </p:nvSpPr>
          <p:spPr>
            <a:xfrm>
              <a:off x="5977260" y="2628167"/>
              <a:ext cx="60693" cy="606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9" name="pt1729"/>
            <p:cNvSpPr/>
            <p:nvPr/>
          </p:nvSpPr>
          <p:spPr>
            <a:xfrm>
              <a:off x="6130319" y="3113231"/>
              <a:ext cx="60726" cy="607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0" name="pt1730"/>
            <p:cNvSpPr/>
            <p:nvPr/>
          </p:nvSpPr>
          <p:spPr>
            <a:xfrm>
              <a:off x="6126646" y="3066645"/>
              <a:ext cx="61060" cy="610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1" name="pt1731"/>
            <p:cNvSpPr/>
            <p:nvPr/>
          </p:nvSpPr>
          <p:spPr>
            <a:xfrm>
              <a:off x="6270636" y="2516695"/>
              <a:ext cx="60825" cy="608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2" name="pt1732"/>
            <p:cNvSpPr/>
            <p:nvPr/>
          </p:nvSpPr>
          <p:spPr>
            <a:xfrm>
              <a:off x="5959151" y="2567746"/>
              <a:ext cx="60846" cy="608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3" name="pt1733"/>
            <p:cNvSpPr/>
            <p:nvPr/>
          </p:nvSpPr>
          <p:spPr>
            <a:xfrm>
              <a:off x="5925754" y="3129325"/>
              <a:ext cx="61032" cy="610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4" name="pt1734"/>
            <p:cNvSpPr/>
            <p:nvPr/>
          </p:nvSpPr>
          <p:spPr>
            <a:xfrm>
              <a:off x="5913805" y="3953354"/>
              <a:ext cx="60854" cy="608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5" name="pt1735"/>
            <p:cNvSpPr/>
            <p:nvPr/>
          </p:nvSpPr>
          <p:spPr>
            <a:xfrm>
              <a:off x="5921979" y="4816640"/>
              <a:ext cx="61076" cy="61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6" name="pt1736"/>
            <p:cNvSpPr/>
            <p:nvPr/>
          </p:nvSpPr>
          <p:spPr>
            <a:xfrm>
              <a:off x="6242895" y="4185465"/>
              <a:ext cx="60823" cy="60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7" name="pt1737"/>
            <p:cNvSpPr/>
            <p:nvPr/>
          </p:nvSpPr>
          <p:spPr>
            <a:xfrm>
              <a:off x="6176007" y="2503614"/>
              <a:ext cx="86989" cy="869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8" name="pt1738"/>
            <p:cNvSpPr/>
            <p:nvPr/>
          </p:nvSpPr>
          <p:spPr>
            <a:xfrm>
              <a:off x="6094580" y="4818983"/>
              <a:ext cx="61032" cy="610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9" name="pt1739"/>
            <p:cNvSpPr/>
            <p:nvPr/>
          </p:nvSpPr>
          <p:spPr>
            <a:xfrm>
              <a:off x="6104509" y="4816651"/>
              <a:ext cx="61052" cy="610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0" name="pt1740"/>
            <p:cNvSpPr/>
            <p:nvPr/>
          </p:nvSpPr>
          <p:spPr>
            <a:xfrm>
              <a:off x="6374060" y="4702923"/>
              <a:ext cx="61055" cy="610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1" name="pt1741"/>
            <p:cNvSpPr/>
            <p:nvPr/>
          </p:nvSpPr>
          <p:spPr>
            <a:xfrm>
              <a:off x="6135543" y="4700603"/>
              <a:ext cx="61052" cy="610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2" name="pt1742"/>
            <p:cNvSpPr/>
            <p:nvPr/>
          </p:nvSpPr>
          <p:spPr>
            <a:xfrm>
              <a:off x="6293241" y="4006744"/>
              <a:ext cx="60838" cy="608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3" name="pt1743"/>
            <p:cNvSpPr/>
            <p:nvPr/>
          </p:nvSpPr>
          <p:spPr>
            <a:xfrm>
              <a:off x="5920843" y="4779635"/>
              <a:ext cx="60815" cy="60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4" name="pt1744"/>
            <p:cNvSpPr/>
            <p:nvPr/>
          </p:nvSpPr>
          <p:spPr>
            <a:xfrm>
              <a:off x="6193972" y="2604772"/>
              <a:ext cx="61065" cy="610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5" name="pt1745"/>
            <p:cNvSpPr/>
            <p:nvPr/>
          </p:nvSpPr>
          <p:spPr>
            <a:xfrm>
              <a:off x="6216087" y="2751109"/>
              <a:ext cx="60831" cy="608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6" name="pt1746"/>
            <p:cNvSpPr/>
            <p:nvPr/>
          </p:nvSpPr>
          <p:spPr>
            <a:xfrm>
              <a:off x="6021476" y="4127333"/>
              <a:ext cx="61040" cy="610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7" name="pt1747"/>
            <p:cNvSpPr/>
            <p:nvPr/>
          </p:nvSpPr>
          <p:spPr>
            <a:xfrm>
              <a:off x="6061162" y="4517237"/>
              <a:ext cx="61073" cy="610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8" name="pt1748"/>
            <p:cNvSpPr/>
            <p:nvPr/>
          </p:nvSpPr>
          <p:spPr>
            <a:xfrm>
              <a:off x="6138752" y="3916071"/>
              <a:ext cx="61150" cy="61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9" name="pt1749"/>
            <p:cNvSpPr/>
            <p:nvPr/>
          </p:nvSpPr>
          <p:spPr>
            <a:xfrm>
              <a:off x="6238073" y="4454645"/>
              <a:ext cx="60926" cy="609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0" name="pt1750"/>
            <p:cNvSpPr/>
            <p:nvPr/>
          </p:nvSpPr>
          <p:spPr>
            <a:xfrm>
              <a:off x="6358619" y="4252615"/>
              <a:ext cx="61140" cy="611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1" name="pt1751"/>
            <p:cNvSpPr/>
            <p:nvPr/>
          </p:nvSpPr>
          <p:spPr>
            <a:xfrm>
              <a:off x="6082333" y="4737690"/>
              <a:ext cx="61150" cy="61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2" name="pt1752"/>
            <p:cNvSpPr/>
            <p:nvPr/>
          </p:nvSpPr>
          <p:spPr>
            <a:xfrm>
              <a:off x="6311292" y="4169168"/>
              <a:ext cx="60924" cy="609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3" name="pt1753"/>
            <p:cNvSpPr/>
            <p:nvPr/>
          </p:nvSpPr>
          <p:spPr>
            <a:xfrm>
              <a:off x="6082663" y="3092217"/>
              <a:ext cx="60978" cy="609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4" name="pt1754"/>
            <p:cNvSpPr/>
            <p:nvPr/>
          </p:nvSpPr>
          <p:spPr>
            <a:xfrm>
              <a:off x="5995211" y="4816694"/>
              <a:ext cx="60967" cy="609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5" name="pt1755"/>
            <p:cNvSpPr/>
            <p:nvPr/>
          </p:nvSpPr>
          <p:spPr>
            <a:xfrm>
              <a:off x="6044499" y="2514189"/>
              <a:ext cx="61196" cy="611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6" name="pt1756"/>
            <p:cNvSpPr/>
            <p:nvPr/>
          </p:nvSpPr>
          <p:spPr>
            <a:xfrm>
              <a:off x="6351479" y="2516519"/>
              <a:ext cx="61178" cy="611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7" name="pt1757"/>
            <p:cNvSpPr/>
            <p:nvPr/>
          </p:nvSpPr>
          <p:spPr>
            <a:xfrm>
              <a:off x="5902060" y="4779448"/>
              <a:ext cx="61189" cy="611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8" name="pt1758"/>
            <p:cNvSpPr/>
            <p:nvPr/>
          </p:nvSpPr>
          <p:spPr>
            <a:xfrm>
              <a:off x="6344525" y="2618745"/>
              <a:ext cx="60970" cy="609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9" name="pt1759"/>
            <p:cNvSpPr/>
            <p:nvPr/>
          </p:nvSpPr>
          <p:spPr>
            <a:xfrm>
              <a:off x="6013730" y="4809805"/>
              <a:ext cx="60820" cy="60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0" name="pt1760"/>
            <p:cNvSpPr/>
            <p:nvPr/>
          </p:nvSpPr>
          <p:spPr>
            <a:xfrm>
              <a:off x="6061903" y="4768027"/>
              <a:ext cx="60820" cy="60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1" name="pt1761"/>
            <p:cNvSpPr/>
            <p:nvPr/>
          </p:nvSpPr>
          <p:spPr>
            <a:xfrm>
              <a:off x="6277730" y="4786595"/>
              <a:ext cx="60820" cy="60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2" name="pt1762"/>
            <p:cNvSpPr/>
            <p:nvPr/>
          </p:nvSpPr>
          <p:spPr>
            <a:xfrm>
              <a:off x="5918977" y="4793500"/>
              <a:ext cx="60937" cy="609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3" name="pt1763"/>
            <p:cNvSpPr/>
            <p:nvPr/>
          </p:nvSpPr>
          <p:spPr>
            <a:xfrm>
              <a:off x="6285956" y="4825884"/>
              <a:ext cx="61155" cy="61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4" name="pt1764"/>
            <p:cNvSpPr/>
            <p:nvPr/>
          </p:nvSpPr>
          <p:spPr>
            <a:xfrm>
              <a:off x="5904689" y="4765639"/>
              <a:ext cx="60955" cy="609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5" name="pt1765"/>
            <p:cNvSpPr/>
            <p:nvPr/>
          </p:nvSpPr>
          <p:spPr>
            <a:xfrm>
              <a:off x="5981927" y="4517311"/>
              <a:ext cx="60926" cy="609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6" name="pt1766"/>
            <p:cNvSpPr/>
            <p:nvPr/>
          </p:nvSpPr>
          <p:spPr>
            <a:xfrm>
              <a:off x="6030763" y="4582186"/>
              <a:ext cx="61150" cy="61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7" name="pt1767"/>
            <p:cNvSpPr/>
            <p:nvPr/>
          </p:nvSpPr>
          <p:spPr>
            <a:xfrm>
              <a:off x="6082427" y="4735377"/>
              <a:ext cx="61135" cy="611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8" name="pt1768"/>
            <p:cNvSpPr/>
            <p:nvPr/>
          </p:nvSpPr>
          <p:spPr>
            <a:xfrm>
              <a:off x="6155711" y="4658788"/>
              <a:ext cx="61130" cy="611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9" name="pt1769"/>
            <p:cNvSpPr/>
            <p:nvPr/>
          </p:nvSpPr>
          <p:spPr>
            <a:xfrm>
              <a:off x="6002901" y="4818927"/>
              <a:ext cx="61143" cy="61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0" name="pt1770"/>
            <p:cNvSpPr/>
            <p:nvPr/>
          </p:nvSpPr>
          <p:spPr>
            <a:xfrm>
              <a:off x="5911348" y="3718797"/>
              <a:ext cx="61135" cy="611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1" name="pt1771"/>
            <p:cNvSpPr/>
            <p:nvPr/>
          </p:nvSpPr>
          <p:spPr>
            <a:xfrm>
              <a:off x="6374653" y="4531048"/>
              <a:ext cx="61304" cy="61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2" name="pt1772"/>
            <p:cNvSpPr/>
            <p:nvPr/>
          </p:nvSpPr>
          <p:spPr>
            <a:xfrm>
              <a:off x="6110917" y="4826054"/>
              <a:ext cx="60815" cy="60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3" name="pt1773"/>
            <p:cNvSpPr/>
            <p:nvPr/>
          </p:nvSpPr>
          <p:spPr>
            <a:xfrm>
              <a:off x="5969558" y="2577000"/>
              <a:ext cx="60906" cy="609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4" name="pt1774"/>
            <p:cNvSpPr/>
            <p:nvPr/>
          </p:nvSpPr>
          <p:spPr>
            <a:xfrm>
              <a:off x="6089901" y="2544393"/>
              <a:ext cx="61132" cy="611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5" name="pt1775"/>
            <p:cNvSpPr/>
            <p:nvPr/>
          </p:nvSpPr>
          <p:spPr>
            <a:xfrm>
              <a:off x="6020664" y="4821262"/>
              <a:ext cx="61114" cy="611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6" name="pt1776"/>
            <p:cNvSpPr/>
            <p:nvPr/>
          </p:nvSpPr>
          <p:spPr>
            <a:xfrm>
              <a:off x="6238161" y="4816615"/>
              <a:ext cx="61125" cy="611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7" name="pt1777"/>
            <p:cNvSpPr/>
            <p:nvPr/>
          </p:nvSpPr>
          <p:spPr>
            <a:xfrm>
              <a:off x="6302014" y="3560981"/>
              <a:ext cx="61117" cy="611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8" name="pt1778"/>
            <p:cNvSpPr/>
            <p:nvPr/>
          </p:nvSpPr>
          <p:spPr>
            <a:xfrm>
              <a:off x="6061637" y="4730722"/>
              <a:ext cx="61160" cy="61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9" name="pt1779"/>
            <p:cNvSpPr/>
            <p:nvPr/>
          </p:nvSpPr>
          <p:spPr>
            <a:xfrm>
              <a:off x="6082534" y="3769876"/>
              <a:ext cx="61099" cy="610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0" name="pt1780"/>
            <p:cNvSpPr/>
            <p:nvPr/>
          </p:nvSpPr>
          <p:spPr>
            <a:xfrm>
              <a:off x="5933339" y="4825908"/>
              <a:ext cx="61107" cy="611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1" name="pt1781"/>
            <p:cNvSpPr/>
            <p:nvPr/>
          </p:nvSpPr>
          <p:spPr>
            <a:xfrm>
              <a:off x="6343439" y="4825954"/>
              <a:ext cx="61014" cy="610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2" name="pt1782"/>
            <p:cNvSpPr/>
            <p:nvPr/>
          </p:nvSpPr>
          <p:spPr>
            <a:xfrm>
              <a:off x="5907030" y="2521240"/>
              <a:ext cx="61019" cy="610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3" name="pt1783"/>
            <p:cNvSpPr/>
            <p:nvPr/>
          </p:nvSpPr>
          <p:spPr>
            <a:xfrm>
              <a:off x="6344531" y="2521215"/>
              <a:ext cx="61070" cy="610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4" name="pt1784"/>
            <p:cNvSpPr/>
            <p:nvPr/>
          </p:nvSpPr>
          <p:spPr>
            <a:xfrm>
              <a:off x="5021216" y="2498486"/>
              <a:ext cx="125096" cy="1250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5" name="pt1785"/>
            <p:cNvSpPr/>
            <p:nvPr/>
          </p:nvSpPr>
          <p:spPr>
            <a:xfrm>
              <a:off x="5900970" y="2544456"/>
              <a:ext cx="61006" cy="610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6" name="pt1786"/>
            <p:cNvSpPr/>
            <p:nvPr/>
          </p:nvSpPr>
          <p:spPr>
            <a:xfrm>
              <a:off x="6084145" y="2959975"/>
              <a:ext cx="60872" cy="608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7" name="pt1787"/>
            <p:cNvSpPr/>
            <p:nvPr/>
          </p:nvSpPr>
          <p:spPr>
            <a:xfrm>
              <a:off x="6297418" y="2653609"/>
              <a:ext cx="60872" cy="608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8" name="pt1788"/>
            <p:cNvSpPr/>
            <p:nvPr/>
          </p:nvSpPr>
          <p:spPr>
            <a:xfrm>
              <a:off x="5992698" y="3653914"/>
              <a:ext cx="60926" cy="609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9" name="pt1789"/>
            <p:cNvSpPr/>
            <p:nvPr/>
          </p:nvSpPr>
          <p:spPr>
            <a:xfrm>
              <a:off x="6388575" y="2551463"/>
              <a:ext cx="60918" cy="609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0" name="pt1790"/>
            <p:cNvSpPr/>
            <p:nvPr/>
          </p:nvSpPr>
          <p:spPr>
            <a:xfrm>
              <a:off x="6169056" y="2593275"/>
              <a:ext cx="60849" cy="608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1" name="pt1791"/>
            <p:cNvSpPr/>
            <p:nvPr/>
          </p:nvSpPr>
          <p:spPr>
            <a:xfrm>
              <a:off x="5923598" y="3092245"/>
              <a:ext cx="60921" cy="609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2" name="pt1792"/>
            <p:cNvSpPr/>
            <p:nvPr/>
          </p:nvSpPr>
          <p:spPr>
            <a:xfrm>
              <a:off x="6132112" y="2767330"/>
              <a:ext cx="60882" cy="608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3" name="pt1793"/>
            <p:cNvSpPr/>
            <p:nvPr/>
          </p:nvSpPr>
          <p:spPr>
            <a:xfrm>
              <a:off x="6087619" y="4658885"/>
              <a:ext cx="60934" cy="609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4" name="pt1794"/>
            <p:cNvSpPr/>
            <p:nvPr/>
          </p:nvSpPr>
          <p:spPr>
            <a:xfrm>
              <a:off x="6308534" y="4830657"/>
              <a:ext cx="60893" cy="608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5" name="pt1795"/>
            <p:cNvSpPr/>
            <p:nvPr/>
          </p:nvSpPr>
          <p:spPr>
            <a:xfrm>
              <a:off x="6095405" y="4796311"/>
              <a:ext cx="101733" cy="1017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6" name="pt1796"/>
            <p:cNvSpPr/>
            <p:nvPr/>
          </p:nvSpPr>
          <p:spPr>
            <a:xfrm>
              <a:off x="6055128" y="2820688"/>
              <a:ext cx="60931" cy="609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7" name="pt1797"/>
            <p:cNvSpPr/>
            <p:nvPr/>
          </p:nvSpPr>
          <p:spPr>
            <a:xfrm>
              <a:off x="6078757" y="4819709"/>
              <a:ext cx="82788" cy="827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8" name="pt1798"/>
            <p:cNvSpPr/>
            <p:nvPr/>
          </p:nvSpPr>
          <p:spPr>
            <a:xfrm>
              <a:off x="6102444" y="4784207"/>
              <a:ext cx="60955" cy="609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9" name="pt1799"/>
            <p:cNvSpPr/>
            <p:nvPr/>
          </p:nvSpPr>
          <p:spPr>
            <a:xfrm>
              <a:off x="6295037" y="4259686"/>
              <a:ext cx="60924" cy="609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0" name="pt1800"/>
            <p:cNvSpPr/>
            <p:nvPr/>
          </p:nvSpPr>
          <p:spPr>
            <a:xfrm>
              <a:off x="5912420" y="2516644"/>
              <a:ext cx="60929" cy="609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1" name="pt1801"/>
            <p:cNvSpPr/>
            <p:nvPr/>
          </p:nvSpPr>
          <p:spPr>
            <a:xfrm>
              <a:off x="6261745" y="2514334"/>
              <a:ext cx="60906" cy="609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2" name="pt1802"/>
            <p:cNvSpPr/>
            <p:nvPr/>
          </p:nvSpPr>
          <p:spPr>
            <a:xfrm>
              <a:off x="6373787" y="4807428"/>
              <a:ext cx="60931" cy="609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3" name="pt1803"/>
            <p:cNvSpPr/>
            <p:nvPr/>
          </p:nvSpPr>
          <p:spPr>
            <a:xfrm>
              <a:off x="6176478" y="2539875"/>
              <a:ext cx="60885" cy="608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4" name="pt1804"/>
            <p:cNvSpPr/>
            <p:nvPr/>
          </p:nvSpPr>
          <p:spPr>
            <a:xfrm>
              <a:off x="6212999" y="2969264"/>
              <a:ext cx="60862" cy="608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5" name="pt1805"/>
            <p:cNvSpPr/>
            <p:nvPr/>
          </p:nvSpPr>
          <p:spPr>
            <a:xfrm>
              <a:off x="6194559" y="4401280"/>
              <a:ext cx="60893" cy="608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6" name="pt1806"/>
            <p:cNvSpPr/>
            <p:nvPr/>
          </p:nvSpPr>
          <p:spPr>
            <a:xfrm>
              <a:off x="6217043" y="2516663"/>
              <a:ext cx="60890" cy="608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7" name="pt1807"/>
            <p:cNvSpPr/>
            <p:nvPr/>
          </p:nvSpPr>
          <p:spPr>
            <a:xfrm>
              <a:off x="6106817" y="4384994"/>
              <a:ext cx="60970" cy="609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8" name="pt1808"/>
            <p:cNvSpPr/>
            <p:nvPr/>
          </p:nvSpPr>
          <p:spPr>
            <a:xfrm>
              <a:off x="6390141" y="4682132"/>
              <a:ext cx="60859" cy="608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9" name="pt1809"/>
            <p:cNvSpPr/>
            <p:nvPr/>
          </p:nvSpPr>
          <p:spPr>
            <a:xfrm>
              <a:off x="6008088" y="2700012"/>
              <a:ext cx="60903" cy="6090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0" name="pt1810"/>
            <p:cNvSpPr/>
            <p:nvPr/>
          </p:nvSpPr>
          <p:spPr>
            <a:xfrm>
              <a:off x="6194496" y="4812056"/>
              <a:ext cx="60960" cy="609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1" name="pt1811"/>
            <p:cNvSpPr/>
            <p:nvPr/>
          </p:nvSpPr>
          <p:spPr>
            <a:xfrm>
              <a:off x="6027675" y="4733151"/>
              <a:ext cx="60944" cy="609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2" name="pt1812"/>
            <p:cNvSpPr/>
            <p:nvPr/>
          </p:nvSpPr>
          <p:spPr>
            <a:xfrm>
              <a:off x="5982163" y="2628032"/>
              <a:ext cx="60965" cy="609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3" name="pt1813"/>
            <p:cNvSpPr/>
            <p:nvPr/>
          </p:nvSpPr>
          <p:spPr>
            <a:xfrm>
              <a:off x="6331780" y="3113157"/>
              <a:ext cx="60875" cy="608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4" name="pt1814"/>
            <p:cNvSpPr/>
            <p:nvPr/>
          </p:nvSpPr>
          <p:spPr>
            <a:xfrm>
              <a:off x="6095989" y="3066717"/>
              <a:ext cx="60916" cy="609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5" name="pt1815"/>
            <p:cNvSpPr/>
            <p:nvPr/>
          </p:nvSpPr>
          <p:spPr>
            <a:xfrm>
              <a:off x="6204455" y="2516654"/>
              <a:ext cx="60908" cy="609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6" name="pt1816"/>
            <p:cNvSpPr/>
            <p:nvPr/>
          </p:nvSpPr>
          <p:spPr>
            <a:xfrm>
              <a:off x="6086920" y="2567701"/>
              <a:ext cx="60937" cy="609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7" name="pt1817"/>
            <p:cNvSpPr/>
            <p:nvPr/>
          </p:nvSpPr>
          <p:spPr>
            <a:xfrm>
              <a:off x="6307330" y="3129406"/>
              <a:ext cx="60869" cy="608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8" name="pt1818"/>
            <p:cNvSpPr/>
            <p:nvPr/>
          </p:nvSpPr>
          <p:spPr>
            <a:xfrm>
              <a:off x="4929970" y="3919480"/>
              <a:ext cx="128603" cy="1286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9" name="pt1819"/>
            <p:cNvSpPr/>
            <p:nvPr/>
          </p:nvSpPr>
          <p:spPr>
            <a:xfrm>
              <a:off x="4964417" y="4787958"/>
              <a:ext cx="118439" cy="1184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0" name="pt1820"/>
            <p:cNvSpPr/>
            <p:nvPr/>
          </p:nvSpPr>
          <p:spPr>
            <a:xfrm>
              <a:off x="6004845" y="4185431"/>
              <a:ext cx="60893" cy="608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1" name="pt1821"/>
            <p:cNvSpPr/>
            <p:nvPr/>
          </p:nvSpPr>
          <p:spPr>
            <a:xfrm>
              <a:off x="5997817" y="2516638"/>
              <a:ext cx="60939" cy="609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2" name="pt1822"/>
            <p:cNvSpPr/>
            <p:nvPr/>
          </p:nvSpPr>
          <p:spPr>
            <a:xfrm>
              <a:off x="6019708" y="4819059"/>
              <a:ext cx="60880" cy="608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3" name="pt1823"/>
            <p:cNvSpPr/>
            <p:nvPr/>
          </p:nvSpPr>
          <p:spPr>
            <a:xfrm>
              <a:off x="5080792" y="4788919"/>
              <a:ext cx="116517" cy="116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4" name="pt1824"/>
            <p:cNvSpPr/>
            <p:nvPr/>
          </p:nvSpPr>
          <p:spPr>
            <a:xfrm>
              <a:off x="6176112" y="4702991"/>
              <a:ext cx="60918" cy="609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5" name="pt1825"/>
            <p:cNvSpPr/>
            <p:nvPr/>
          </p:nvSpPr>
          <p:spPr>
            <a:xfrm>
              <a:off x="6305674" y="4700663"/>
              <a:ext cx="60934" cy="609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6" name="pt1826"/>
            <p:cNvSpPr/>
            <p:nvPr/>
          </p:nvSpPr>
          <p:spPr>
            <a:xfrm>
              <a:off x="6160345" y="4006712"/>
              <a:ext cx="60903" cy="609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7" name="pt1827"/>
            <p:cNvSpPr/>
            <p:nvPr/>
          </p:nvSpPr>
          <p:spPr>
            <a:xfrm>
              <a:off x="5974678" y="4779623"/>
              <a:ext cx="60838" cy="608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8" name="pt1828"/>
            <p:cNvSpPr/>
            <p:nvPr/>
          </p:nvSpPr>
          <p:spPr>
            <a:xfrm>
              <a:off x="6257213" y="2604850"/>
              <a:ext cx="60908" cy="609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9" name="pt1829"/>
            <p:cNvSpPr/>
            <p:nvPr/>
          </p:nvSpPr>
          <p:spPr>
            <a:xfrm>
              <a:off x="6104123" y="2751086"/>
              <a:ext cx="60877" cy="608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0" name="pt1830"/>
            <p:cNvSpPr/>
            <p:nvPr/>
          </p:nvSpPr>
          <p:spPr>
            <a:xfrm>
              <a:off x="5932639" y="4127385"/>
              <a:ext cx="60937" cy="609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1" name="pt1831"/>
            <p:cNvSpPr/>
            <p:nvPr/>
          </p:nvSpPr>
          <p:spPr>
            <a:xfrm>
              <a:off x="6325610" y="4517306"/>
              <a:ext cx="60937" cy="609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2" name="pt1832"/>
            <p:cNvSpPr/>
            <p:nvPr/>
          </p:nvSpPr>
          <p:spPr>
            <a:xfrm>
              <a:off x="6213844" y="3916259"/>
              <a:ext cx="60774" cy="607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3" name="pt1833"/>
            <p:cNvSpPr/>
            <p:nvPr/>
          </p:nvSpPr>
          <p:spPr>
            <a:xfrm>
              <a:off x="6352114" y="4454761"/>
              <a:ext cx="60693" cy="606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4" name="pt1834"/>
            <p:cNvSpPr/>
            <p:nvPr/>
          </p:nvSpPr>
          <p:spPr>
            <a:xfrm>
              <a:off x="6211437" y="4252823"/>
              <a:ext cx="60724" cy="60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5" name="pt1835"/>
            <p:cNvSpPr/>
            <p:nvPr/>
          </p:nvSpPr>
          <p:spPr>
            <a:xfrm>
              <a:off x="4779257" y="4708772"/>
              <a:ext cx="118986" cy="1189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6" name="pt1836"/>
            <p:cNvSpPr/>
            <p:nvPr/>
          </p:nvSpPr>
          <p:spPr>
            <a:xfrm>
              <a:off x="6074581" y="4169210"/>
              <a:ext cx="60841" cy="608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7" name="pt1837"/>
            <p:cNvSpPr/>
            <p:nvPr/>
          </p:nvSpPr>
          <p:spPr>
            <a:xfrm>
              <a:off x="6348941" y="3092338"/>
              <a:ext cx="60735" cy="607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8" name="pt1838"/>
            <p:cNvSpPr/>
            <p:nvPr/>
          </p:nvSpPr>
          <p:spPr>
            <a:xfrm>
              <a:off x="5951200" y="4816808"/>
              <a:ext cx="60740" cy="607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9" name="pt1839"/>
            <p:cNvSpPr/>
            <p:nvPr/>
          </p:nvSpPr>
          <p:spPr>
            <a:xfrm>
              <a:off x="6079373" y="2517863"/>
              <a:ext cx="53848" cy="538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0" name="pt1840"/>
            <p:cNvSpPr/>
            <p:nvPr/>
          </p:nvSpPr>
          <p:spPr>
            <a:xfrm>
              <a:off x="6314569" y="2499146"/>
              <a:ext cx="95924" cy="959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1" name="pt1841"/>
            <p:cNvSpPr/>
            <p:nvPr/>
          </p:nvSpPr>
          <p:spPr>
            <a:xfrm>
              <a:off x="6253412" y="4779644"/>
              <a:ext cx="60797" cy="607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2" name="pt1842"/>
            <p:cNvSpPr/>
            <p:nvPr/>
          </p:nvSpPr>
          <p:spPr>
            <a:xfrm>
              <a:off x="6292509" y="2618819"/>
              <a:ext cx="60823" cy="608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3" name="pt1843"/>
            <p:cNvSpPr/>
            <p:nvPr/>
          </p:nvSpPr>
          <p:spPr>
            <a:xfrm>
              <a:off x="5927960" y="4809781"/>
              <a:ext cx="60867" cy="608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4" name="pt1844"/>
            <p:cNvSpPr/>
            <p:nvPr/>
          </p:nvSpPr>
          <p:spPr>
            <a:xfrm>
              <a:off x="6180613" y="4767979"/>
              <a:ext cx="60916" cy="609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5" name="pt1845"/>
            <p:cNvSpPr/>
            <p:nvPr/>
          </p:nvSpPr>
          <p:spPr>
            <a:xfrm>
              <a:off x="6278178" y="4786547"/>
              <a:ext cx="60916" cy="609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6" name="pt1846"/>
            <p:cNvSpPr/>
            <p:nvPr/>
          </p:nvSpPr>
          <p:spPr>
            <a:xfrm>
              <a:off x="4962455" y="4755662"/>
              <a:ext cx="136611" cy="1366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7" name="pt1847"/>
            <p:cNvSpPr/>
            <p:nvPr/>
          </p:nvSpPr>
          <p:spPr>
            <a:xfrm>
              <a:off x="5989009" y="4826058"/>
              <a:ext cx="60807" cy="608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8" name="pt1848"/>
            <p:cNvSpPr/>
            <p:nvPr/>
          </p:nvSpPr>
          <p:spPr>
            <a:xfrm>
              <a:off x="6010554" y="4765776"/>
              <a:ext cx="60681" cy="606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9" name="pt1849"/>
            <p:cNvSpPr/>
            <p:nvPr/>
          </p:nvSpPr>
          <p:spPr>
            <a:xfrm>
              <a:off x="6002855" y="4517347"/>
              <a:ext cx="60854" cy="608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0" name="pt1850"/>
            <p:cNvSpPr/>
            <p:nvPr/>
          </p:nvSpPr>
          <p:spPr>
            <a:xfrm>
              <a:off x="4975301" y="4569103"/>
              <a:ext cx="87315" cy="873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1" name="pt1851"/>
            <p:cNvSpPr/>
            <p:nvPr/>
          </p:nvSpPr>
          <p:spPr>
            <a:xfrm>
              <a:off x="6286142" y="4735566"/>
              <a:ext cx="60756" cy="60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2" name="pt1852"/>
            <p:cNvSpPr/>
            <p:nvPr/>
          </p:nvSpPr>
          <p:spPr>
            <a:xfrm>
              <a:off x="6293876" y="4658928"/>
              <a:ext cx="60849" cy="608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3" name="pt1853"/>
            <p:cNvSpPr/>
            <p:nvPr/>
          </p:nvSpPr>
          <p:spPr>
            <a:xfrm>
              <a:off x="6218024" y="4819088"/>
              <a:ext cx="60820" cy="60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4" name="pt1854"/>
            <p:cNvSpPr/>
            <p:nvPr/>
          </p:nvSpPr>
          <p:spPr>
            <a:xfrm>
              <a:off x="6348832" y="3718959"/>
              <a:ext cx="60810" cy="608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5" name="pt1855"/>
            <p:cNvSpPr/>
            <p:nvPr/>
          </p:nvSpPr>
          <p:spPr>
            <a:xfrm>
              <a:off x="5909827" y="4531242"/>
              <a:ext cx="60916" cy="609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6" name="pt1856"/>
            <p:cNvSpPr/>
            <p:nvPr/>
          </p:nvSpPr>
          <p:spPr>
            <a:xfrm>
              <a:off x="6238464" y="4826001"/>
              <a:ext cx="60921" cy="609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7" name="pt1857"/>
            <p:cNvSpPr/>
            <p:nvPr/>
          </p:nvSpPr>
          <p:spPr>
            <a:xfrm>
              <a:off x="5007010" y="2535456"/>
              <a:ext cx="143995" cy="1439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8" name="pt1858"/>
            <p:cNvSpPr/>
            <p:nvPr/>
          </p:nvSpPr>
          <p:spPr>
            <a:xfrm>
              <a:off x="4809326" y="2508992"/>
              <a:ext cx="131935" cy="1319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9" name="pt1859"/>
            <p:cNvSpPr/>
            <p:nvPr/>
          </p:nvSpPr>
          <p:spPr>
            <a:xfrm>
              <a:off x="6177680" y="4821400"/>
              <a:ext cx="60838" cy="608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0" name="pt1860"/>
            <p:cNvSpPr/>
            <p:nvPr/>
          </p:nvSpPr>
          <p:spPr>
            <a:xfrm>
              <a:off x="6280850" y="4811804"/>
              <a:ext cx="70748" cy="707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1" name="pt1861"/>
            <p:cNvSpPr/>
            <p:nvPr/>
          </p:nvSpPr>
          <p:spPr>
            <a:xfrm>
              <a:off x="6278936" y="3561141"/>
              <a:ext cx="60797" cy="607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2" name="pt1862"/>
            <p:cNvSpPr/>
            <p:nvPr/>
          </p:nvSpPr>
          <p:spPr>
            <a:xfrm>
              <a:off x="6134406" y="4730866"/>
              <a:ext cx="60872" cy="608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3" name="pt1863"/>
            <p:cNvSpPr/>
            <p:nvPr/>
          </p:nvSpPr>
          <p:spPr>
            <a:xfrm>
              <a:off x="6149884" y="3769983"/>
              <a:ext cx="60885" cy="608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4" name="pt1864"/>
            <p:cNvSpPr/>
            <p:nvPr/>
          </p:nvSpPr>
          <p:spPr>
            <a:xfrm>
              <a:off x="6336555" y="4830796"/>
              <a:ext cx="51331" cy="51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5" name="pt1865"/>
            <p:cNvSpPr/>
            <p:nvPr/>
          </p:nvSpPr>
          <p:spPr>
            <a:xfrm>
              <a:off x="6384937" y="4825979"/>
              <a:ext cx="60965" cy="609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6" name="pt1866"/>
            <p:cNvSpPr/>
            <p:nvPr/>
          </p:nvSpPr>
          <p:spPr>
            <a:xfrm>
              <a:off x="5976867" y="2521286"/>
              <a:ext cx="60929" cy="609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7" name="pt1867"/>
            <p:cNvSpPr/>
            <p:nvPr/>
          </p:nvSpPr>
          <p:spPr>
            <a:xfrm>
              <a:off x="6072244" y="2521287"/>
              <a:ext cx="60926" cy="609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8" name="pt1868"/>
            <p:cNvSpPr/>
            <p:nvPr/>
          </p:nvSpPr>
          <p:spPr>
            <a:xfrm>
              <a:off x="6293209" y="2530571"/>
              <a:ext cx="60926" cy="609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9" name="pt1869"/>
            <p:cNvSpPr/>
            <p:nvPr/>
          </p:nvSpPr>
          <p:spPr>
            <a:xfrm>
              <a:off x="6184877" y="2544518"/>
              <a:ext cx="60882" cy="608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0" name="pt1870"/>
            <p:cNvSpPr/>
            <p:nvPr/>
          </p:nvSpPr>
          <p:spPr>
            <a:xfrm>
              <a:off x="6257051" y="2959960"/>
              <a:ext cx="60903" cy="609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1" name="pl1871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tx1872"/>
            <p:cNvSpPr/>
            <p:nvPr/>
          </p:nvSpPr>
          <p:spPr>
            <a:xfrm>
              <a:off x="2448133" y="5964186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1873" name="tx1873"/>
            <p:cNvSpPr/>
            <p:nvPr/>
          </p:nvSpPr>
          <p:spPr>
            <a:xfrm>
              <a:off x="2448133" y="5383947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1874" name="tx1874"/>
            <p:cNvSpPr/>
            <p:nvPr/>
          </p:nvSpPr>
          <p:spPr>
            <a:xfrm>
              <a:off x="2503125" y="480370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875" name="tx1875"/>
            <p:cNvSpPr/>
            <p:nvPr/>
          </p:nvSpPr>
          <p:spPr>
            <a:xfrm>
              <a:off x="2503125" y="422346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876" name="tx1876"/>
            <p:cNvSpPr/>
            <p:nvPr/>
          </p:nvSpPr>
          <p:spPr>
            <a:xfrm>
              <a:off x="2503125" y="364322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1877" name="tx1877"/>
            <p:cNvSpPr/>
            <p:nvPr/>
          </p:nvSpPr>
          <p:spPr>
            <a:xfrm>
              <a:off x="2503125" y="306298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1878" name="tx1878"/>
            <p:cNvSpPr/>
            <p:nvPr/>
          </p:nvSpPr>
          <p:spPr>
            <a:xfrm>
              <a:off x="2503125" y="248274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1879" name="pl1879"/>
            <p:cNvSpPr/>
            <p:nvPr/>
          </p:nvSpPr>
          <p:spPr>
            <a:xfrm>
              <a:off x="2880411" y="602390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l1880"/>
            <p:cNvSpPr/>
            <p:nvPr/>
          </p:nvSpPr>
          <p:spPr>
            <a:xfrm>
              <a:off x="2880411" y="544366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pl1881"/>
            <p:cNvSpPr/>
            <p:nvPr/>
          </p:nvSpPr>
          <p:spPr>
            <a:xfrm>
              <a:off x="2880411" y="486342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pl1882"/>
            <p:cNvSpPr/>
            <p:nvPr/>
          </p:nvSpPr>
          <p:spPr>
            <a:xfrm>
              <a:off x="2880411" y="428318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3" name="pl1883"/>
            <p:cNvSpPr/>
            <p:nvPr/>
          </p:nvSpPr>
          <p:spPr>
            <a:xfrm>
              <a:off x="2880411" y="370294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pl1884"/>
            <p:cNvSpPr/>
            <p:nvPr/>
          </p:nvSpPr>
          <p:spPr>
            <a:xfrm>
              <a:off x="2880411" y="31227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5" name="pl1885"/>
            <p:cNvSpPr/>
            <p:nvPr/>
          </p:nvSpPr>
          <p:spPr>
            <a:xfrm>
              <a:off x="2880411" y="254246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pl1886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7" name="pl1887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pl1888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l1889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tx1890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1891" name="tx1891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1892" name="tx1892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1893" name="tx1893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1894" name="tx1894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1895" name="tx1895"/>
            <p:cNvSpPr/>
            <p:nvPr/>
          </p:nvSpPr>
          <p:spPr>
            <a:xfrm>
              <a:off x="7106490" y="2339698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1896" name="pt1896"/>
            <p:cNvSpPr/>
            <p:nvPr/>
          </p:nvSpPr>
          <p:spPr>
            <a:xfrm>
              <a:off x="7179089" y="269142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t1897"/>
            <p:cNvSpPr/>
            <p:nvPr/>
          </p:nvSpPr>
          <p:spPr>
            <a:xfrm>
              <a:off x="7179089" y="288627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t1898"/>
            <p:cNvSpPr/>
            <p:nvPr/>
          </p:nvSpPr>
          <p:spPr>
            <a:xfrm>
              <a:off x="7179089" y="3081125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tx1899"/>
            <p:cNvSpPr/>
            <p:nvPr/>
          </p:nvSpPr>
          <p:spPr>
            <a:xfrm>
              <a:off x="7389908" y="2624314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1900" name="tx1900"/>
            <p:cNvSpPr/>
            <p:nvPr/>
          </p:nvSpPr>
          <p:spPr>
            <a:xfrm>
              <a:off x="7389908" y="2819164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1901" name="tx1901"/>
            <p:cNvSpPr/>
            <p:nvPr/>
          </p:nvSpPr>
          <p:spPr>
            <a:xfrm>
              <a:off x="7389908" y="3014013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1902" name="tx1902"/>
            <p:cNvSpPr/>
            <p:nvPr/>
          </p:nvSpPr>
          <p:spPr>
            <a:xfrm>
              <a:off x="7106490" y="3399004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1903" name="pt1903"/>
            <p:cNvSpPr/>
            <p:nvPr/>
          </p:nvSpPr>
          <p:spPr>
            <a:xfrm>
              <a:off x="7199415" y="372860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t1904"/>
            <p:cNvSpPr/>
            <p:nvPr/>
          </p:nvSpPr>
          <p:spPr>
            <a:xfrm>
              <a:off x="7158488" y="3882527"/>
              <a:ext cx="90854" cy="90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t1905"/>
            <p:cNvSpPr/>
            <p:nvPr/>
          </p:nvSpPr>
          <p:spPr>
            <a:xfrm>
              <a:off x="7141535" y="4060424"/>
              <a:ext cx="124759" cy="12475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t1906"/>
            <p:cNvSpPr/>
            <p:nvPr/>
          </p:nvSpPr>
          <p:spPr>
            <a:xfrm>
              <a:off x="7128527" y="4242265"/>
              <a:ext cx="150775" cy="1507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tx1907"/>
            <p:cNvSpPr/>
            <p:nvPr/>
          </p:nvSpPr>
          <p:spPr>
            <a:xfrm>
              <a:off x="7389908" y="3673388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1908" name="tx1908"/>
            <p:cNvSpPr/>
            <p:nvPr/>
          </p:nvSpPr>
          <p:spPr>
            <a:xfrm>
              <a:off x="7389908" y="386823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1909" name="tx1909"/>
            <p:cNvSpPr/>
            <p:nvPr/>
          </p:nvSpPr>
          <p:spPr>
            <a:xfrm>
              <a:off x="7389908" y="4063086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5.0</a:t>
              </a:r>
            </a:p>
          </p:txBody>
        </p:sp>
        <p:sp>
          <p:nvSpPr>
            <p:cNvPr id="1910" name="tx1910"/>
            <p:cNvSpPr/>
            <p:nvPr/>
          </p:nvSpPr>
          <p:spPr>
            <a:xfrm>
              <a:off x="7389908" y="4259945"/>
              <a:ext cx="242366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7.5</a:t>
              </a:r>
            </a:p>
          </p:txBody>
        </p:sp>
        <p:sp>
          <p:nvSpPr>
            <p:cNvPr id="1911" name="tx1911"/>
            <p:cNvSpPr/>
            <p:nvPr/>
          </p:nvSpPr>
          <p:spPr>
            <a:xfrm>
              <a:off x="7106490" y="4588741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1912" name="pt1912"/>
            <p:cNvSpPr/>
            <p:nvPr/>
          </p:nvSpPr>
          <p:spPr>
            <a:xfrm>
              <a:off x="7179089" y="491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3" name="tx1913"/>
            <p:cNvSpPr/>
            <p:nvPr/>
          </p:nvSpPr>
          <p:spPr>
            <a:xfrm>
              <a:off x="7389908" y="4882410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1914" name="tx1914"/>
            <p:cNvSpPr/>
            <p:nvPr/>
          </p:nvSpPr>
          <p:spPr>
            <a:xfrm>
              <a:off x="2924695" y="619487"/>
              <a:ext cx="9157493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PALB2,Cancer code, self-reported,Polyphen Score,Variants by P Value Category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388682" y="1198960"/>
              <a:ext cx="573774" cy="5007971"/>
            </a:xfrm>
            <a:custGeom>
              <a:avLst/>
              <a:pathLst>
                <a:path w="573774" h="5007971">
                  <a:moveTo>
                    <a:pt x="283674" y="5007971"/>
                  </a:moveTo>
                  <a:lnTo>
                    <a:pt x="283494" y="4998171"/>
                  </a:lnTo>
                  <a:lnTo>
                    <a:pt x="283301" y="4988370"/>
                  </a:lnTo>
                  <a:lnTo>
                    <a:pt x="283104" y="4978570"/>
                  </a:lnTo>
                  <a:lnTo>
                    <a:pt x="282891" y="4968770"/>
                  </a:lnTo>
                  <a:lnTo>
                    <a:pt x="282674" y="4958969"/>
                  </a:lnTo>
                  <a:lnTo>
                    <a:pt x="282440" y="4949169"/>
                  </a:lnTo>
                  <a:lnTo>
                    <a:pt x="282201" y="4939369"/>
                  </a:lnTo>
                  <a:lnTo>
                    <a:pt x="281945" y="4929568"/>
                  </a:lnTo>
                  <a:lnTo>
                    <a:pt x="281681" y="4919768"/>
                  </a:lnTo>
                  <a:lnTo>
                    <a:pt x="281403" y="4909968"/>
                  </a:lnTo>
                  <a:lnTo>
                    <a:pt x="281112" y="4900167"/>
                  </a:lnTo>
                  <a:lnTo>
                    <a:pt x="280810" y="4890367"/>
                  </a:lnTo>
                  <a:lnTo>
                    <a:pt x="280490" y="4880567"/>
                  </a:lnTo>
                  <a:lnTo>
                    <a:pt x="280162" y="4870766"/>
                  </a:lnTo>
                  <a:lnTo>
                    <a:pt x="279811" y="4860966"/>
                  </a:lnTo>
                  <a:lnTo>
                    <a:pt x="279455" y="4851166"/>
                  </a:lnTo>
                  <a:lnTo>
                    <a:pt x="279071" y="4841365"/>
                  </a:lnTo>
                  <a:lnTo>
                    <a:pt x="278682" y="4831565"/>
                  </a:lnTo>
                  <a:lnTo>
                    <a:pt x="278265" y="4821765"/>
                  </a:lnTo>
                  <a:lnTo>
                    <a:pt x="277839" y="4811964"/>
                  </a:lnTo>
                  <a:lnTo>
                    <a:pt x="277390" y="4802164"/>
                  </a:lnTo>
                  <a:lnTo>
                    <a:pt x="276925" y="4792364"/>
                  </a:lnTo>
                  <a:lnTo>
                    <a:pt x="276440" y="4782563"/>
                  </a:lnTo>
                  <a:lnTo>
                    <a:pt x="275934" y="4772763"/>
                  </a:lnTo>
                  <a:lnTo>
                    <a:pt x="275411" y="4762963"/>
                  </a:lnTo>
                  <a:lnTo>
                    <a:pt x="274861" y="4753162"/>
                  </a:lnTo>
                  <a:lnTo>
                    <a:pt x="274299" y="4743362"/>
                  </a:lnTo>
                  <a:lnTo>
                    <a:pt x="273701" y="4733562"/>
                  </a:lnTo>
                  <a:lnTo>
                    <a:pt x="273097" y="4723761"/>
                  </a:lnTo>
                  <a:lnTo>
                    <a:pt x="272450" y="4713961"/>
                  </a:lnTo>
                  <a:lnTo>
                    <a:pt x="271794" y="4704161"/>
                  </a:lnTo>
                  <a:lnTo>
                    <a:pt x="271101" y="4694360"/>
                  </a:lnTo>
                  <a:lnTo>
                    <a:pt x="270393" y="4684560"/>
                  </a:lnTo>
                  <a:lnTo>
                    <a:pt x="269651" y="4674760"/>
                  </a:lnTo>
                  <a:lnTo>
                    <a:pt x="268886" y="4664959"/>
                  </a:lnTo>
                  <a:lnTo>
                    <a:pt x="268094" y="4655159"/>
                  </a:lnTo>
                  <a:lnTo>
                    <a:pt x="267269" y="4645359"/>
                  </a:lnTo>
                  <a:lnTo>
                    <a:pt x="266424" y="4635558"/>
                  </a:lnTo>
                  <a:lnTo>
                    <a:pt x="265537" y="4625758"/>
                  </a:lnTo>
                  <a:lnTo>
                    <a:pt x="264637" y="4615958"/>
                  </a:lnTo>
                  <a:lnTo>
                    <a:pt x="263684" y="4606157"/>
                  </a:lnTo>
                  <a:lnTo>
                    <a:pt x="262722" y="4596357"/>
                  </a:lnTo>
                  <a:lnTo>
                    <a:pt x="261705" y="4586557"/>
                  </a:lnTo>
                  <a:lnTo>
                    <a:pt x="260674" y="4576756"/>
                  </a:lnTo>
                  <a:lnTo>
                    <a:pt x="259595" y="4566956"/>
                  </a:lnTo>
                  <a:lnTo>
                    <a:pt x="258492" y="4557156"/>
                  </a:lnTo>
                  <a:lnTo>
                    <a:pt x="257349" y="4547355"/>
                  </a:lnTo>
                  <a:lnTo>
                    <a:pt x="256171" y="4537555"/>
                  </a:lnTo>
                  <a:lnTo>
                    <a:pt x="254962" y="4527755"/>
                  </a:lnTo>
                  <a:lnTo>
                    <a:pt x="253707" y="4517954"/>
                  </a:lnTo>
                  <a:lnTo>
                    <a:pt x="252430" y="4508154"/>
                  </a:lnTo>
                  <a:lnTo>
                    <a:pt x="251095" y="4498354"/>
                  </a:lnTo>
                  <a:lnTo>
                    <a:pt x="249748" y="4488553"/>
                  </a:lnTo>
                  <a:lnTo>
                    <a:pt x="248330" y="4478753"/>
                  </a:lnTo>
                  <a:lnTo>
                    <a:pt x="246901" y="4468953"/>
                  </a:lnTo>
                  <a:lnTo>
                    <a:pt x="245409" y="4459152"/>
                  </a:lnTo>
                  <a:lnTo>
                    <a:pt x="243895" y="4449352"/>
                  </a:lnTo>
                  <a:lnTo>
                    <a:pt x="242328" y="4439552"/>
                  </a:lnTo>
                  <a:lnTo>
                    <a:pt x="240728" y="4429751"/>
                  </a:lnTo>
                  <a:lnTo>
                    <a:pt x="239084" y="4419951"/>
                  </a:lnTo>
                  <a:lnTo>
                    <a:pt x="237395" y="4410151"/>
                  </a:lnTo>
                  <a:lnTo>
                    <a:pt x="235674" y="4400350"/>
                  </a:lnTo>
                  <a:lnTo>
                    <a:pt x="233895" y="4390550"/>
                  </a:lnTo>
                  <a:lnTo>
                    <a:pt x="232095" y="4380750"/>
                  </a:lnTo>
                  <a:lnTo>
                    <a:pt x="230225" y="4370949"/>
                  </a:lnTo>
                  <a:lnTo>
                    <a:pt x="228343" y="4361149"/>
                  </a:lnTo>
                  <a:lnTo>
                    <a:pt x="226385" y="4351349"/>
                  </a:lnTo>
                  <a:lnTo>
                    <a:pt x="224411" y="4341548"/>
                  </a:lnTo>
                  <a:lnTo>
                    <a:pt x="222372" y="4331748"/>
                  </a:lnTo>
                  <a:lnTo>
                    <a:pt x="220306" y="4321948"/>
                  </a:lnTo>
                  <a:lnTo>
                    <a:pt x="218188" y="4312147"/>
                  </a:lnTo>
                  <a:lnTo>
                    <a:pt x="216030" y="4302347"/>
                  </a:lnTo>
                  <a:lnTo>
                    <a:pt x="213832" y="4292547"/>
                  </a:lnTo>
                  <a:lnTo>
                    <a:pt x="211582" y="4282746"/>
                  </a:lnTo>
                  <a:lnTo>
                    <a:pt x="209305" y="4272946"/>
                  </a:lnTo>
                  <a:lnTo>
                    <a:pt x="206966" y="4263146"/>
                  </a:lnTo>
                  <a:lnTo>
                    <a:pt x="204610" y="4253345"/>
                  </a:lnTo>
                  <a:lnTo>
                    <a:pt x="202182" y="4243545"/>
                  </a:lnTo>
                  <a:lnTo>
                    <a:pt x="199742" y="4233745"/>
                  </a:lnTo>
                  <a:lnTo>
                    <a:pt x="197234" y="4223944"/>
                  </a:lnTo>
                  <a:lnTo>
                    <a:pt x="194708" y="4214144"/>
                  </a:lnTo>
                  <a:lnTo>
                    <a:pt x="192127" y="4204344"/>
                  </a:lnTo>
                  <a:lnTo>
                    <a:pt x="189517" y="4194543"/>
                  </a:lnTo>
                  <a:lnTo>
                    <a:pt x="186865" y="4184743"/>
                  </a:lnTo>
                  <a:lnTo>
                    <a:pt x="184175" y="4174943"/>
                  </a:lnTo>
                  <a:lnTo>
                    <a:pt x="181454" y="4165142"/>
                  </a:lnTo>
                  <a:lnTo>
                    <a:pt x="178688" y="4155342"/>
                  </a:lnTo>
                  <a:lnTo>
                    <a:pt x="175902" y="4145542"/>
                  </a:lnTo>
                  <a:lnTo>
                    <a:pt x="173063" y="4135741"/>
                  </a:lnTo>
                  <a:lnTo>
                    <a:pt x="170215" y="4125941"/>
                  </a:lnTo>
                  <a:lnTo>
                    <a:pt x="167309" y="4116141"/>
                  </a:lnTo>
                  <a:lnTo>
                    <a:pt x="164394" y="4106340"/>
                  </a:lnTo>
                  <a:lnTo>
                    <a:pt x="161435" y="4096540"/>
                  </a:lnTo>
                  <a:lnTo>
                    <a:pt x="158460" y="4086740"/>
                  </a:lnTo>
                  <a:lnTo>
                    <a:pt x="155450" y="4076939"/>
                  </a:lnTo>
                  <a:lnTo>
                    <a:pt x="152421" y="4067139"/>
                  </a:lnTo>
                  <a:lnTo>
                    <a:pt x="149367" y="4057339"/>
                  </a:lnTo>
                  <a:lnTo>
                    <a:pt x="146290" y="4047538"/>
                  </a:lnTo>
                  <a:lnTo>
                    <a:pt x="143197" y="4037738"/>
                  </a:lnTo>
                  <a:lnTo>
                    <a:pt x="140080" y="4027938"/>
                  </a:lnTo>
                  <a:lnTo>
                    <a:pt x="136954" y="4018137"/>
                  </a:lnTo>
                  <a:lnTo>
                    <a:pt x="133803" y="4008337"/>
                  </a:lnTo>
                  <a:lnTo>
                    <a:pt x="130649" y="3998537"/>
                  </a:lnTo>
                  <a:lnTo>
                    <a:pt x="127475" y="3988736"/>
                  </a:lnTo>
                  <a:lnTo>
                    <a:pt x="124298" y="3978936"/>
                  </a:lnTo>
                  <a:lnTo>
                    <a:pt x="121110" y="3969136"/>
                  </a:lnTo>
                  <a:lnTo>
                    <a:pt x="117919" y="3959335"/>
                  </a:lnTo>
                  <a:lnTo>
                    <a:pt x="114724" y="3949535"/>
                  </a:lnTo>
                  <a:lnTo>
                    <a:pt x="111529" y="3939735"/>
                  </a:lnTo>
                  <a:lnTo>
                    <a:pt x="108333" y="3929934"/>
                  </a:lnTo>
                  <a:lnTo>
                    <a:pt x="105143" y="3920134"/>
                  </a:lnTo>
                  <a:lnTo>
                    <a:pt x="101955" y="3910334"/>
                  </a:lnTo>
                  <a:lnTo>
                    <a:pt x="98780" y="3900533"/>
                  </a:lnTo>
                  <a:lnTo>
                    <a:pt x="95608" y="3890733"/>
                  </a:lnTo>
                  <a:lnTo>
                    <a:pt x="92458" y="3880933"/>
                  </a:lnTo>
                  <a:lnTo>
                    <a:pt x="89312" y="3871132"/>
                  </a:lnTo>
                  <a:lnTo>
                    <a:pt x="86195" y="3861332"/>
                  </a:lnTo>
                  <a:lnTo>
                    <a:pt x="83087" y="3851532"/>
                  </a:lnTo>
                  <a:lnTo>
                    <a:pt x="80009" y="3841731"/>
                  </a:lnTo>
                  <a:lnTo>
                    <a:pt x="76951" y="3831931"/>
                  </a:lnTo>
                  <a:lnTo>
                    <a:pt x="73920" y="3822131"/>
                  </a:lnTo>
                  <a:lnTo>
                    <a:pt x="70922" y="3812330"/>
                  </a:lnTo>
                  <a:lnTo>
                    <a:pt x="67947" y="3802530"/>
                  </a:lnTo>
                  <a:lnTo>
                    <a:pt x="65020" y="3792729"/>
                  </a:lnTo>
                  <a:lnTo>
                    <a:pt x="62110" y="3782929"/>
                  </a:lnTo>
                  <a:lnTo>
                    <a:pt x="59263" y="3773129"/>
                  </a:lnTo>
                  <a:lnTo>
                    <a:pt x="56428" y="3763328"/>
                  </a:lnTo>
                  <a:lnTo>
                    <a:pt x="53672" y="3753528"/>
                  </a:lnTo>
                  <a:lnTo>
                    <a:pt x="50932" y="3743728"/>
                  </a:lnTo>
                  <a:lnTo>
                    <a:pt x="48266" y="3733927"/>
                  </a:lnTo>
                  <a:lnTo>
                    <a:pt x="45630" y="3724127"/>
                  </a:lnTo>
                  <a:lnTo>
                    <a:pt x="43061" y="3714327"/>
                  </a:lnTo>
                  <a:lnTo>
                    <a:pt x="40542" y="3704526"/>
                  </a:lnTo>
                  <a:lnTo>
                    <a:pt x="38078" y="3694726"/>
                  </a:lnTo>
                  <a:lnTo>
                    <a:pt x="35684" y="3684926"/>
                  </a:lnTo>
                  <a:lnTo>
                    <a:pt x="33333" y="3675125"/>
                  </a:lnTo>
                  <a:lnTo>
                    <a:pt x="31075" y="3665325"/>
                  </a:lnTo>
                  <a:lnTo>
                    <a:pt x="28843" y="3655525"/>
                  </a:lnTo>
                  <a:lnTo>
                    <a:pt x="26730" y="3645724"/>
                  </a:lnTo>
                  <a:lnTo>
                    <a:pt x="24636" y="3635924"/>
                  </a:lnTo>
                  <a:lnTo>
                    <a:pt x="22665" y="3626124"/>
                  </a:lnTo>
                  <a:lnTo>
                    <a:pt x="20726" y="3616323"/>
                  </a:lnTo>
                  <a:lnTo>
                    <a:pt x="18896" y="3606523"/>
                  </a:lnTo>
                  <a:lnTo>
                    <a:pt x="17120" y="3596723"/>
                  </a:lnTo>
                  <a:lnTo>
                    <a:pt x="15435" y="3586922"/>
                  </a:lnTo>
                  <a:lnTo>
                    <a:pt x="13830" y="3577122"/>
                  </a:lnTo>
                  <a:lnTo>
                    <a:pt x="12297" y="3567322"/>
                  </a:lnTo>
                  <a:lnTo>
                    <a:pt x="10869" y="3557521"/>
                  </a:lnTo>
                  <a:lnTo>
                    <a:pt x="9491" y="3547721"/>
                  </a:lnTo>
                  <a:lnTo>
                    <a:pt x="8247" y="3537921"/>
                  </a:lnTo>
                  <a:lnTo>
                    <a:pt x="7029" y="3528120"/>
                  </a:lnTo>
                  <a:lnTo>
                    <a:pt x="5973" y="3518320"/>
                  </a:lnTo>
                  <a:lnTo>
                    <a:pt x="4941" y="3508520"/>
                  </a:lnTo>
                  <a:lnTo>
                    <a:pt x="4055" y="3498719"/>
                  </a:lnTo>
                  <a:lnTo>
                    <a:pt x="3217" y="3488919"/>
                  </a:lnTo>
                  <a:lnTo>
                    <a:pt x="2501" y="3479119"/>
                  </a:lnTo>
                  <a:lnTo>
                    <a:pt x="1859" y="3469318"/>
                  </a:lnTo>
                  <a:lnTo>
                    <a:pt x="1315" y="3459518"/>
                  </a:lnTo>
                  <a:lnTo>
                    <a:pt x="872" y="3449718"/>
                  </a:lnTo>
                  <a:lnTo>
                    <a:pt x="501" y="3439917"/>
                  </a:lnTo>
                  <a:lnTo>
                    <a:pt x="257" y="3430117"/>
                  </a:lnTo>
                  <a:lnTo>
                    <a:pt x="60" y="3420317"/>
                  </a:lnTo>
                  <a:lnTo>
                    <a:pt x="17" y="3410516"/>
                  </a:lnTo>
                  <a:lnTo>
                    <a:pt x="0" y="3400716"/>
                  </a:lnTo>
                  <a:lnTo>
                    <a:pt x="149" y="3390916"/>
                  </a:lnTo>
                  <a:lnTo>
                    <a:pt x="331" y="3381115"/>
                  </a:lnTo>
                  <a:lnTo>
                    <a:pt x="653" y="3371315"/>
                  </a:lnTo>
                  <a:lnTo>
                    <a:pt x="1032" y="3361515"/>
                  </a:lnTo>
                  <a:lnTo>
                    <a:pt x="1524" y="3351714"/>
                  </a:lnTo>
                  <a:lnTo>
                    <a:pt x="2098" y="3341914"/>
                  </a:lnTo>
                  <a:lnTo>
                    <a:pt x="2757" y="3332114"/>
                  </a:lnTo>
                  <a:lnTo>
                    <a:pt x="3521" y="3322313"/>
                  </a:lnTo>
                  <a:lnTo>
                    <a:pt x="4344" y="3312513"/>
                  </a:lnTo>
                  <a:lnTo>
                    <a:pt x="5294" y="3302713"/>
                  </a:lnTo>
                  <a:lnTo>
                    <a:pt x="6277" y="3292912"/>
                  </a:lnTo>
                  <a:lnTo>
                    <a:pt x="7407" y="3283112"/>
                  </a:lnTo>
                  <a:lnTo>
                    <a:pt x="8560" y="3273312"/>
                  </a:lnTo>
                  <a:lnTo>
                    <a:pt x="9849" y="3263511"/>
                  </a:lnTo>
                  <a:lnTo>
                    <a:pt x="11173" y="3253711"/>
                  </a:lnTo>
                  <a:lnTo>
                    <a:pt x="12608" y="3243911"/>
                  </a:lnTo>
                  <a:lnTo>
                    <a:pt x="14096" y="3234110"/>
                  </a:lnTo>
                  <a:lnTo>
                    <a:pt x="15669" y="3224310"/>
                  </a:lnTo>
                  <a:lnTo>
                    <a:pt x="17313" y="3214510"/>
                  </a:lnTo>
                  <a:lnTo>
                    <a:pt x="19017" y="3204709"/>
                  </a:lnTo>
                  <a:lnTo>
                    <a:pt x="20808" y="3194909"/>
                  </a:lnTo>
                  <a:lnTo>
                    <a:pt x="22636" y="3185109"/>
                  </a:lnTo>
                  <a:lnTo>
                    <a:pt x="24563" y="3175308"/>
                  </a:lnTo>
                  <a:lnTo>
                    <a:pt x="26508" y="3165508"/>
                  </a:lnTo>
                  <a:lnTo>
                    <a:pt x="28561" y="3155708"/>
                  </a:lnTo>
                  <a:lnTo>
                    <a:pt x="30629" y="3145907"/>
                  </a:lnTo>
                  <a:lnTo>
                    <a:pt x="32782" y="3136107"/>
                  </a:lnTo>
                  <a:lnTo>
                    <a:pt x="34962" y="3126307"/>
                  </a:lnTo>
                  <a:lnTo>
                    <a:pt x="37206" y="3116506"/>
                  </a:lnTo>
                  <a:lnTo>
                    <a:pt x="39486" y="3106706"/>
                  </a:lnTo>
                  <a:lnTo>
                    <a:pt x="41811" y="3096906"/>
                  </a:lnTo>
                  <a:lnTo>
                    <a:pt x="44179" y="3087105"/>
                  </a:lnTo>
                  <a:lnTo>
                    <a:pt x="46577" y="3077305"/>
                  </a:lnTo>
                  <a:lnTo>
                    <a:pt x="49020" y="3067505"/>
                  </a:lnTo>
                  <a:lnTo>
                    <a:pt x="51479" y="3057704"/>
                  </a:lnTo>
                  <a:lnTo>
                    <a:pt x="53985" y="3047904"/>
                  </a:lnTo>
                  <a:lnTo>
                    <a:pt x="56499" y="3038104"/>
                  </a:lnTo>
                  <a:lnTo>
                    <a:pt x="59052" y="3028303"/>
                  </a:lnTo>
                  <a:lnTo>
                    <a:pt x="61611" y="3018503"/>
                  </a:lnTo>
                  <a:lnTo>
                    <a:pt x="64196" y="3008703"/>
                  </a:lnTo>
                  <a:lnTo>
                    <a:pt x="66788" y="2998902"/>
                  </a:lnTo>
                  <a:lnTo>
                    <a:pt x="69394" y="2989102"/>
                  </a:lnTo>
                  <a:lnTo>
                    <a:pt x="72005" y="2979302"/>
                  </a:lnTo>
                  <a:lnTo>
                    <a:pt x="74622" y="2969501"/>
                  </a:lnTo>
                  <a:lnTo>
                    <a:pt x="77239" y="2959701"/>
                  </a:lnTo>
                  <a:lnTo>
                    <a:pt x="79856" y="2949901"/>
                  </a:lnTo>
                  <a:lnTo>
                    <a:pt x="82466" y="2940100"/>
                  </a:lnTo>
                  <a:lnTo>
                    <a:pt x="85073" y="2930300"/>
                  </a:lnTo>
                  <a:lnTo>
                    <a:pt x="87662" y="2920500"/>
                  </a:lnTo>
                  <a:lnTo>
                    <a:pt x="90246" y="2910699"/>
                  </a:lnTo>
                  <a:lnTo>
                    <a:pt x="92803" y="2900899"/>
                  </a:lnTo>
                  <a:lnTo>
                    <a:pt x="95351" y="2891099"/>
                  </a:lnTo>
                  <a:lnTo>
                    <a:pt x="97868" y="2881298"/>
                  </a:lnTo>
                  <a:lnTo>
                    <a:pt x="100365" y="2871498"/>
                  </a:lnTo>
                  <a:lnTo>
                    <a:pt x="102833" y="2861698"/>
                  </a:lnTo>
                  <a:lnTo>
                    <a:pt x="105268" y="2851897"/>
                  </a:lnTo>
                  <a:lnTo>
                    <a:pt x="107676" y="2842097"/>
                  </a:lnTo>
                  <a:lnTo>
                    <a:pt x="110036" y="2832297"/>
                  </a:lnTo>
                  <a:lnTo>
                    <a:pt x="112376" y="2822496"/>
                  </a:lnTo>
                  <a:lnTo>
                    <a:pt x="114650" y="2812696"/>
                  </a:lnTo>
                  <a:lnTo>
                    <a:pt x="116912" y="2802896"/>
                  </a:lnTo>
                  <a:lnTo>
                    <a:pt x="119089" y="2793095"/>
                  </a:lnTo>
                  <a:lnTo>
                    <a:pt x="121251" y="2783295"/>
                  </a:lnTo>
                  <a:lnTo>
                    <a:pt x="123334" y="2773495"/>
                  </a:lnTo>
                  <a:lnTo>
                    <a:pt x="125385" y="2763694"/>
                  </a:lnTo>
                  <a:lnTo>
                    <a:pt x="127366" y="2753894"/>
                  </a:lnTo>
                  <a:lnTo>
                    <a:pt x="129296" y="2744094"/>
                  </a:lnTo>
                  <a:lnTo>
                    <a:pt x="131168" y="2734293"/>
                  </a:lnTo>
                  <a:lnTo>
                    <a:pt x="132969" y="2724493"/>
                  </a:lnTo>
                  <a:lnTo>
                    <a:pt x="134724" y="2714693"/>
                  </a:lnTo>
                  <a:lnTo>
                    <a:pt x="136386" y="2704892"/>
                  </a:lnTo>
                  <a:lnTo>
                    <a:pt x="138019" y="2695092"/>
                  </a:lnTo>
                  <a:lnTo>
                    <a:pt x="139534" y="2685292"/>
                  </a:lnTo>
                  <a:lnTo>
                    <a:pt x="141029" y="2675491"/>
                  </a:lnTo>
                  <a:lnTo>
                    <a:pt x="142399" y="2665691"/>
                  </a:lnTo>
                  <a:lnTo>
                    <a:pt x="143738" y="2655891"/>
                  </a:lnTo>
                  <a:lnTo>
                    <a:pt x="144969" y="2646090"/>
                  </a:lnTo>
                  <a:lnTo>
                    <a:pt x="146146" y="2636290"/>
                  </a:lnTo>
                  <a:lnTo>
                    <a:pt x="147233" y="2626490"/>
                  </a:lnTo>
                  <a:lnTo>
                    <a:pt x="148243" y="2616689"/>
                  </a:lnTo>
                  <a:lnTo>
                    <a:pt x="149182" y="2606889"/>
                  </a:lnTo>
                  <a:lnTo>
                    <a:pt x="150019" y="2597089"/>
                  </a:lnTo>
                  <a:lnTo>
                    <a:pt x="150807" y="2587288"/>
                  </a:lnTo>
                  <a:lnTo>
                    <a:pt x="151468" y="2577488"/>
                  </a:lnTo>
                  <a:lnTo>
                    <a:pt x="152102" y="2567688"/>
                  </a:lnTo>
                  <a:lnTo>
                    <a:pt x="152583" y="2557887"/>
                  </a:lnTo>
                  <a:lnTo>
                    <a:pt x="153041" y="2548087"/>
                  </a:lnTo>
                  <a:lnTo>
                    <a:pt x="153360" y="2538286"/>
                  </a:lnTo>
                  <a:lnTo>
                    <a:pt x="153636" y="2528486"/>
                  </a:lnTo>
                  <a:lnTo>
                    <a:pt x="153796" y="2518686"/>
                  </a:lnTo>
                  <a:lnTo>
                    <a:pt x="153888" y="2508885"/>
                  </a:lnTo>
                  <a:lnTo>
                    <a:pt x="153888" y="2499085"/>
                  </a:lnTo>
                  <a:lnTo>
                    <a:pt x="153796" y="2489285"/>
                  </a:lnTo>
                  <a:lnTo>
                    <a:pt x="153636" y="2479484"/>
                  </a:lnTo>
                  <a:lnTo>
                    <a:pt x="153360" y="2469684"/>
                  </a:lnTo>
                  <a:lnTo>
                    <a:pt x="153041" y="2459884"/>
                  </a:lnTo>
                  <a:lnTo>
                    <a:pt x="152583" y="2450083"/>
                  </a:lnTo>
                  <a:lnTo>
                    <a:pt x="152102" y="2440283"/>
                  </a:lnTo>
                  <a:lnTo>
                    <a:pt x="151468" y="2430483"/>
                  </a:lnTo>
                  <a:lnTo>
                    <a:pt x="150807" y="2420682"/>
                  </a:lnTo>
                  <a:lnTo>
                    <a:pt x="150019" y="2410882"/>
                  </a:lnTo>
                  <a:lnTo>
                    <a:pt x="149182" y="2401082"/>
                  </a:lnTo>
                  <a:lnTo>
                    <a:pt x="148243" y="2391281"/>
                  </a:lnTo>
                  <a:lnTo>
                    <a:pt x="147233" y="2381481"/>
                  </a:lnTo>
                  <a:lnTo>
                    <a:pt x="146146" y="2371681"/>
                  </a:lnTo>
                  <a:lnTo>
                    <a:pt x="144969" y="2361880"/>
                  </a:lnTo>
                  <a:lnTo>
                    <a:pt x="143738" y="2352080"/>
                  </a:lnTo>
                  <a:lnTo>
                    <a:pt x="142399" y="2342280"/>
                  </a:lnTo>
                  <a:lnTo>
                    <a:pt x="141029" y="2332479"/>
                  </a:lnTo>
                  <a:lnTo>
                    <a:pt x="139534" y="2322679"/>
                  </a:lnTo>
                  <a:lnTo>
                    <a:pt x="138019" y="2312879"/>
                  </a:lnTo>
                  <a:lnTo>
                    <a:pt x="136386" y="2303078"/>
                  </a:lnTo>
                  <a:lnTo>
                    <a:pt x="134724" y="2293278"/>
                  </a:lnTo>
                  <a:lnTo>
                    <a:pt x="132969" y="2283478"/>
                  </a:lnTo>
                  <a:lnTo>
                    <a:pt x="131168" y="2273677"/>
                  </a:lnTo>
                  <a:lnTo>
                    <a:pt x="129296" y="2263877"/>
                  </a:lnTo>
                  <a:lnTo>
                    <a:pt x="127366" y="2254077"/>
                  </a:lnTo>
                  <a:lnTo>
                    <a:pt x="125385" y="2244276"/>
                  </a:lnTo>
                  <a:lnTo>
                    <a:pt x="123334" y="2234476"/>
                  </a:lnTo>
                  <a:lnTo>
                    <a:pt x="121251" y="2224676"/>
                  </a:lnTo>
                  <a:lnTo>
                    <a:pt x="119089" y="2214875"/>
                  </a:lnTo>
                  <a:lnTo>
                    <a:pt x="116912" y="2205075"/>
                  </a:lnTo>
                  <a:lnTo>
                    <a:pt x="114650" y="2195275"/>
                  </a:lnTo>
                  <a:lnTo>
                    <a:pt x="112376" y="2185474"/>
                  </a:lnTo>
                  <a:lnTo>
                    <a:pt x="110036" y="2175674"/>
                  </a:lnTo>
                  <a:lnTo>
                    <a:pt x="107676" y="2165874"/>
                  </a:lnTo>
                  <a:lnTo>
                    <a:pt x="105268" y="2156073"/>
                  </a:lnTo>
                  <a:lnTo>
                    <a:pt x="102833" y="2146273"/>
                  </a:lnTo>
                  <a:lnTo>
                    <a:pt x="100365" y="2136473"/>
                  </a:lnTo>
                  <a:lnTo>
                    <a:pt x="97868" y="2126672"/>
                  </a:lnTo>
                  <a:lnTo>
                    <a:pt x="95351" y="2116872"/>
                  </a:lnTo>
                  <a:lnTo>
                    <a:pt x="92803" y="2107072"/>
                  </a:lnTo>
                  <a:lnTo>
                    <a:pt x="90246" y="2097271"/>
                  </a:lnTo>
                  <a:lnTo>
                    <a:pt x="87662" y="2087471"/>
                  </a:lnTo>
                  <a:lnTo>
                    <a:pt x="85073" y="2077671"/>
                  </a:lnTo>
                  <a:lnTo>
                    <a:pt x="82466" y="2067870"/>
                  </a:lnTo>
                  <a:lnTo>
                    <a:pt x="79856" y="2058070"/>
                  </a:lnTo>
                  <a:lnTo>
                    <a:pt x="77239" y="2048270"/>
                  </a:lnTo>
                  <a:lnTo>
                    <a:pt x="74622" y="2038469"/>
                  </a:lnTo>
                  <a:lnTo>
                    <a:pt x="72005" y="2028669"/>
                  </a:lnTo>
                  <a:lnTo>
                    <a:pt x="69394" y="2018869"/>
                  </a:lnTo>
                  <a:lnTo>
                    <a:pt x="66788" y="2009068"/>
                  </a:lnTo>
                  <a:lnTo>
                    <a:pt x="64196" y="1999268"/>
                  </a:lnTo>
                  <a:lnTo>
                    <a:pt x="61611" y="1989468"/>
                  </a:lnTo>
                  <a:lnTo>
                    <a:pt x="59052" y="1979667"/>
                  </a:lnTo>
                  <a:lnTo>
                    <a:pt x="56499" y="1969867"/>
                  </a:lnTo>
                  <a:lnTo>
                    <a:pt x="53985" y="1960067"/>
                  </a:lnTo>
                  <a:lnTo>
                    <a:pt x="51479" y="1950266"/>
                  </a:lnTo>
                  <a:lnTo>
                    <a:pt x="49020" y="1940466"/>
                  </a:lnTo>
                  <a:lnTo>
                    <a:pt x="46577" y="1930666"/>
                  </a:lnTo>
                  <a:lnTo>
                    <a:pt x="44179" y="1920865"/>
                  </a:lnTo>
                  <a:lnTo>
                    <a:pt x="41811" y="1911065"/>
                  </a:lnTo>
                  <a:lnTo>
                    <a:pt x="39486" y="1901265"/>
                  </a:lnTo>
                  <a:lnTo>
                    <a:pt x="37206" y="1891464"/>
                  </a:lnTo>
                  <a:lnTo>
                    <a:pt x="34962" y="1881664"/>
                  </a:lnTo>
                  <a:lnTo>
                    <a:pt x="32782" y="1871864"/>
                  </a:lnTo>
                  <a:lnTo>
                    <a:pt x="30629" y="1862063"/>
                  </a:lnTo>
                  <a:lnTo>
                    <a:pt x="28561" y="1852263"/>
                  </a:lnTo>
                  <a:lnTo>
                    <a:pt x="26508" y="1842463"/>
                  </a:lnTo>
                  <a:lnTo>
                    <a:pt x="24563" y="1832662"/>
                  </a:lnTo>
                  <a:lnTo>
                    <a:pt x="22636" y="1822862"/>
                  </a:lnTo>
                  <a:lnTo>
                    <a:pt x="20808" y="1813062"/>
                  </a:lnTo>
                  <a:lnTo>
                    <a:pt x="19017" y="1803261"/>
                  </a:lnTo>
                  <a:lnTo>
                    <a:pt x="17313" y="1793461"/>
                  </a:lnTo>
                  <a:lnTo>
                    <a:pt x="15669" y="1783661"/>
                  </a:lnTo>
                  <a:lnTo>
                    <a:pt x="14096" y="1773860"/>
                  </a:lnTo>
                  <a:lnTo>
                    <a:pt x="12608" y="1764060"/>
                  </a:lnTo>
                  <a:lnTo>
                    <a:pt x="11173" y="1754260"/>
                  </a:lnTo>
                  <a:lnTo>
                    <a:pt x="9849" y="1744459"/>
                  </a:lnTo>
                  <a:lnTo>
                    <a:pt x="8560" y="1734659"/>
                  </a:lnTo>
                  <a:lnTo>
                    <a:pt x="7407" y="1724859"/>
                  </a:lnTo>
                  <a:lnTo>
                    <a:pt x="6277" y="1715058"/>
                  </a:lnTo>
                  <a:lnTo>
                    <a:pt x="5294" y="1705258"/>
                  </a:lnTo>
                  <a:lnTo>
                    <a:pt x="4344" y="1695458"/>
                  </a:lnTo>
                  <a:lnTo>
                    <a:pt x="3521" y="1685657"/>
                  </a:lnTo>
                  <a:lnTo>
                    <a:pt x="2757" y="1675857"/>
                  </a:lnTo>
                  <a:lnTo>
                    <a:pt x="2098" y="1666057"/>
                  </a:lnTo>
                  <a:lnTo>
                    <a:pt x="1524" y="1656256"/>
                  </a:lnTo>
                  <a:lnTo>
                    <a:pt x="1032" y="1646456"/>
                  </a:lnTo>
                  <a:lnTo>
                    <a:pt x="653" y="1636656"/>
                  </a:lnTo>
                  <a:lnTo>
                    <a:pt x="331" y="1626855"/>
                  </a:lnTo>
                  <a:lnTo>
                    <a:pt x="149" y="1617055"/>
                  </a:lnTo>
                  <a:lnTo>
                    <a:pt x="0" y="1607255"/>
                  </a:lnTo>
                  <a:lnTo>
                    <a:pt x="17" y="1597454"/>
                  </a:lnTo>
                  <a:lnTo>
                    <a:pt x="60" y="1587654"/>
                  </a:lnTo>
                  <a:lnTo>
                    <a:pt x="257" y="1577854"/>
                  </a:lnTo>
                  <a:lnTo>
                    <a:pt x="501" y="1568053"/>
                  </a:lnTo>
                  <a:lnTo>
                    <a:pt x="872" y="1558253"/>
                  </a:lnTo>
                  <a:lnTo>
                    <a:pt x="1315" y="1548453"/>
                  </a:lnTo>
                  <a:lnTo>
                    <a:pt x="1859" y="1538652"/>
                  </a:lnTo>
                  <a:lnTo>
                    <a:pt x="2501" y="1528852"/>
                  </a:lnTo>
                  <a:lnTo>
                    <a:pt x="3217" y="1519052"/>
                  </a:lnTo>
                  <a:lnTo>
                    <a:pt x="4055" y="1509251"/>
                  </a:lnTo>
                  <a:lnTo>
                    <a:pt x="4941" y="1499451"/>
                  </a:lnTo>
                  <a:lnTo>
                    <a:pt x="5973" y="1489651"/>
                  </a:lnTo>
                  <a:lnTo>
                    <a:pt x="7029" y="1479850"/>
                  </a:lnTo>
                  <a:lnTo>
                    <a:pt x="8247" y="1470050"/>
                  </a:lnTo>
                  <a:lnTo>
                    <a:pt x="9491" y="1460250"/>
                  </a:lnTo>
                  <a:lnTo>
                    <a:pt x="10869" y="1450449"/>
                  </a:lnTo>
                  <a:lnTo>
                    <a:pt x="12297" y="1440649"/>
                  </a:lnTo>
                  <a:lnTo>
                    <a:pt x="13830" y="1430849"/>
                  </a:lnTo>
                  <a:lnTo>
                    <a:pt x="15435" y="1421048"/>
                  </a:lnTo>
                  <a:lnTo>
                    <a:pt x="17120" y="1411248"/>
                  </a:lnTo>
                  <a:lnTo>
                    <a:pt x="18896" y="1401448"/>
                  </a:lnTo>
                  <a:lnTo>
                    <a:pt x="20726" y="1391647"/>
                  </a:lnTo>
                  <a:lnTo>
                    <a:pt x="22665" y="1381847"/>
                  </a:lnTo>
                  <a:lnTo>
                    <a:pt x="24636" y="1372047"/>
                  </a:lnTo>
                  <a:lnTo>
                    <a:pt x="26730" y="1362246"/>
                  </a:lnTo>
                  <a:lnTo>
                    <a:pt x="28843" y="1352446"/>
                  </a:lnTo>
                  <a:lnTo>
                    <a:pt x="31075" y="1342646"/>
                  </a:lnTo>
                  <a:lnTo>
                    <a:pt x="33333" y="1332845"/>
                  </a:lnTo>
                  <a:lnTo>
                    <a:pt x="35684" y="1323045"/>
                  </a:lnTo>
                  <a:lnTo>
                    <a:pt x="38078" y="1313245"/>
                  </a:lnTo>
                  <a:lnTo>
                    <a:pt x="40542" y="1303444"/>
                  </a:lnTo>
                  <a:lnTo>
                    <a:pt x="43061" y="1293644"/>
                  </a:lnTo>
                  <a:lnTo>
                    <a:pt x="45630" y="1283844"/>
                  </a:lnTo>
                  <a:lnTo>
                    <a:pt x="48266" y="1274043"/>
                  </a:lnTo>
                  <a:lnTo>
                    <a:pt x="50932" y="1264243"/>
                  </a:lnTo>
                  <a:lnTo>
                    <a:pt x="53672" y="1254442"/>
                  </a:lnTo>
                  <a:lnTo>
                    <a:pt x="56428" y="1244642"/>
                  </a:lnTo>
                  <a:lnTo>
                    <a:pt x="59263" y="1234842"/>
                  </a:lnTo>
                  <a:lnTo>
                    <a:pt x="62110" y="1225041"/>
                  </a:lnTo>
                  <a:lnTo>
                    <a:pt x="65020" y="1215241"/>
                  </a:lnTo>
                  <a:lnTo>
                    <a:pt x="67947" y="1205441"/>
                  </a:lnTo>
                  <a:lnTo>
                    <a:pt x="70922" y="1195640"/>
                  </a:lnTo>
                  <a:lnTo>
                    <a:pt x="73920" y="1185840"/>
                  </a:lnTo>
                  <a:lnTo>
                    <a:pt x="76951" y="1176040"/>
                  </a:lnTo>
                  <a:lnTo>
                    <a:pt x="80009" y="1166239"/>
                  </a:lnTo>
                  <a:lnTo>
                    <a:pt x="83087" y="1156439"/>
                  </a:lnTo>
                  <a:lnTo>
                    <a:pt x="86195" y="1146639"/>
                  </a:lnTo>
                  <a:lnTo>
                    <a:pt x="89312" y="1136838"/>
                  </a:lnTo>
                  <a:lnTo>
                    <a:pt x="92458" y="1127038"/>
                  </a:lnTo>
                  <a:lnTo>
                    <a:pt x="95608" y="1117238"/>
                  </a:lnTo>
                  <a:lnTo>
                    <a:pt x="98780" y="1107437"/>
                  </a:lnTo>
                  <a:lnTo>
                    <a:pt x="101955" y="1097637"/>
                  </a:lnTo>
                  <a:lnTo>
                    <a:pt x="105143" y="1087837"/>
                  </a:lnTo>
                  <a:lnTo>
                    <a:pt x="108333" y="1078036"/>
                  </a:lnTo>
                  <a:lnTo>
                    <a:pt x="111529" y="1068236"/>
                  </a:lnTo>
                  <a:lnTo>
                    <a:pt x="114724" y="1058436"/>
                  </a:lnTo>
                  <a:lnTo>
                    <a:pt x="117919" y="1048635"/>
                  </a:lnTo>
                  <a:lnTo>
                    <a:pt x="121110" y="1038835"/>
                  </a:lnTo>
                  <a:lnTo>
                    <a:pt x="124298" y="1029035"/>
                  </a:lnTo>
                  <a:lnTo>
                    <a:pt x="127475" y="1019234"/>
                  </a:lnTo>
                  <a:lnTo>
                    <a:pt x="130649" y="1009434"/>
                  </a:lnTo>
                  <a:lnTo>
                    <a:pt x="133803" y="999634"/>
                  </a:lnTo>
                  <a:lnTo>
                    <a:pt x="136954" y="989833"/>
                  </a:lnTo>
                  <a:lnTo>
                    <a:pt x="140080" y="980033"/>
                  </a:lnTo>
                  <a:lnTo>
                    <a:pt x="143197" y="970233"/>
                  </a:lnTo>
                  <a:lnTo>
                    <a:pt x="146290" y="960432"/>
                  </a:lnTo>
                  <a:lnTo>
                    <a:pt x="149367" y="950632"/>
                  </a:lnTo>
                  <a:lnTo>
                    <a:pt x="152421" y="940832"/>
                  </a:lnTo>
                  <a:lnTo>
                    <a:pt x="155450" y="931031"/>
                  </a:lnTo>
                  <a:lnTo>
                    <a:pt x="158460" y="921231"/>
                  </a:lnTo>
                  <a:lnTo>
                    <a:pt x="161435" y="911431"/>
                  </a:lnTo>
                  <a:lnTo>
                    <a:pt x="164394" y="901630"/>
                  </a:lnTo>
                  <a:lnTo>
                    <a:pt x="167309" y="891830"/>
                  </a:lnTo>
                  <a:lnTo>
                    <a:pt x="170215" y="882030"/>
                  </a:lnTo>
                  <a:lnTo>
                    <a:pt x="173063" y="872229"/>
                  </a:lnTo>
                  <a:lnTo>
                    <a:pt x="175902" y="862429"/>
                  </a:lnTo>
                  <a:lnTo>
                    <a:pt x="178688" y="852629"/>
                  </a:lnTo>
                  <a:lnTo>
                    <a:pt x="181454" y="842828"/>
                  </a:lnTo>
                  <a:lnTo>
                    <a:pt x="184175" y="833028"/>
                  </a:lnTo>
                  <a:lnTo>
                    <a:pt x="186865" y="823228"/>
                  </a:lnTo>
                  <a:lnTo>
                    <a:pt x="189517" y="813427"/>
                  </a:lnTo>
                  <a:lnTo>
                    <a:pt x="192127" y="803627"/>
                  </a:lnTo>
                  <a:lnTo>
                    <a:pt x="194708" y="793827"/>
                  </a:lnTo>
                  <a:lnTo>
                    <a:pt x="197234" y="784026"/>
                  </a:lnTo>
                  <a:lnTo>
                    <a:pt x="199742" y="774226"/>
                  </a:lnTo>
                  <a:lnTo>
                    <a:pt x="202182" y="764426"/>
                  </a:lnTo>
                  <a:lnTo>
                    <a:pt x="204610" y="754625"/>
                  </a:lnTo>
                  <a:lnTo>
                    <a:pt x="206966" y="744825"/>
                  </a:lnTo>
                  <a:lnTo>
                    <a:pt x="209305" y="735025"/>
                  </a:lnTo>
                  <a:lnTo>
                    <a:pt x="211582" y="725224"/>
                  </a:lnTo>
                  <a:lnTo>
                    <a:pt x="213832" y="715424"/>
                  </a:lnTo>
                  <a:lnTo>
                    <a:pt x="216030" y="705624"/>
                  </a:lnTo>
                  <a:lnTo>
                    <a:pt x="218188" y="695823"/>
                  </a:lnTo>
                  <a:lnTo>
                    <a:pt x="220306" y="686023"/>
                  </a:lnTo>
                  <a:lnTo>
                    <a:pt x="222372" y="676223"/>
                  </a:lnTo>
                  <a:lnTo>
                    <a:pt x="224411" y="666422"/>
                  </a:lnTo>
                  <a:lnTo>
                    <a:pt x="226385" y="656622"/>
                  </a:lnTo>
                  <a:lnTo>
                    <a:pt x="228343" y="646822"/>
                  </a:lnTo>
                  <a:lnTo>
                    <a:pt x="230225" y="637021"/>
                  </a:lnTo>
                  <a:lnTo>
                    <a:pt x="232095" y="627221"/>
                  </a:lnTo>
                  <a:lnTo>
                    <a:pt x="233895" y="617421"/>
                  </a:lnTo>
                  <a:lnTo>
                    <a:pt x="235674" y="607620"/>
                  </a:lnTo>
                  <a:lnTo>
                    <a:pt x="237395" y="597820"/>
                  </a:lnTo>
                  <a:lnTo>
                    <a:pt x="239084" y="588020"/>
                  </a:lnTo>
                  <a:lnTo>
                    <a:pt x="240728" y="578219"/>
                  </a:lnTo>
                  <a:lnTo>
                    <a:pt x="242328" y="568419"/>
                  </a:lnTo>
                  <a:lnTo>
                    <a:pt x="243895" y="558619"/>
                  </a:lnTo>
                  <a:lnTo>
                    <a:pt x="245409" y="548818"/>
                  </a:lnTo>
                  <a:lnTo>
                    <a:pt x="246901" y="539018"/>
                  </a:lnTo>
                  <a:lnTo>
                    <a:pt x="248330" y="529218"/>
                  </a:lnTo>
                  <a:lnTo>
                    <a:pt x="249748" y="519417"/>
                  </a:lnTo>
                  <a:lnTo>
                    <a:pt x="251095" y="509617"/>
                  </a:lnTo>
                  <a:lnTo>
                    <a:pt x="252430" y="499817"/>
                  </a:lnTo>
                  <a:lnTo>
                    <a:pt x="253707" y="490016"/>
                  </a:lnTo>
                  <a:lnTo>
                    <a:pt x="254962" y="480216"/>
                  </a:lnTo>
                  <a:lnTo>
                    <a:pt x="256171" y="470416"/>
                  </a:lnTo>
                  <a:lnTo>
                    <a:pt x="257349" y="460615"/>
                  </a:lnTo>
                  <a:lnTo>
                    <a:pt x="258492" y="450815"/>
                  </a:lnTo>
                  <a:lnTo>
                    <a:pt x="259595" y="441015"/>
                  </a:lnTo>
                  <a:lnTo>
                    <a:pt x="260674" y="431214"/>
                  </a:lnTo>
                  <a:lnTo>
                    <a:pt x="261705" y="421414"/>
                  </a:lnTo>
                  <a:lnTo>
                    <a:pt x="262722" y="411614"/>
                  </a:lnTo>
                  <a:lnTo>
                    <a:pt x="263684" y="401813"/>
                  </a:lnTo>
                  <a:lnTo>
                    <a:pt x="264637" y="392013"/>
                  </a:lnTo>
                  <a:lnTo>
                    <a:pt x="265537" y="382213"/>
                  </a:lnTo>
                  <a:lnTo>
                    <a:pt x="266424" y="372412"/>
                  </a:lnTo>
                  <a:lnTo>
                    <a:pt x="267269" y="362612"/>
                  </a:lnTo>
                  <a:lnTo>
                    <a:pt x="268094" y="352812"/>
                  </a:lnTo>
                  <a:lnTo>
                    <a:pt x="268886" y="343011"/>
                  </a:lnTo>
                  <a:lnTo>
                    <a:pt x="269651" y="333211"/>
                  </a:lnTo>
                  <a:lnTo>
                    <a:pt x="270393" y="323411"/>
                  </a:lnTo>
                  <a:lnTo>
                    <a:pt x="271101" y="313610"/>
                  </a:lnTo>
                  <a:lnTo>
                    <a:pt x="271794" y="303810"/>
                  </a:lnTo>
                  <a:lnTo>
                    <a:pt x="272450" y="294010"/>
                  </a:lnTo>
                  <a:lnTo>
                    <a:pt x="273097" y="284209"/>
                  </a:lnTo>
                  <a:lnTo>
                    <a:pt x="273701" y="274409"/>
                  </a:lnTo>
                  <a:lnTo>
                    <a:pt x="274299" y="264609"/>
                  </a:lnTo>
                  <a:lnTo>
                    <a:pt x="274861" y="254808"/>
                  </a:lnTo>
                  <a:lnTo>
                    <a:pt x="275411" y="245008"/>
                  </a:lnTo>
                  <a:lnTo>
                    <a:pt x="275934" y="235208"/>
                  </a:lnTo>
                  <a:lnTo>
                    <a:pt x="276440" y="225407"/>
                  </a:lnTo>
                  <a:lnTo>
                    <a:pt x="276925" y="215607"/>
                  </a:lnTo>
                  <a:lnTo>
                    <a:pt x="277390" y="205807"/>
                  </a:lnTo>
                  <a:lnTo>
                    <a:pt x="277839" y="196006"/>
                  </a:lnTo>
                  <a:lnTo>
                    <a:pt x="278265" y="186206"/>
                  </a:lnTo>
                  <a:lnTo>
                    <a:pt x="278682" y="176406"/>
                  </a:lnTo>
                  <a:lnTo>
                    <a:pt x="279071" y="166605"/>
                  </a:lnTo>
                  <a:lnTo>
                    <a:pt x="279455" y="156805"/>
                  </a:lnTo>
                  <a:lnTo>
                    <a:pt x="279811" y="147005"/>
                  </a:lnTo>
                  <a:lnTo>
                    <a:pt x="280162" y="137204"/>
                  </a:lnTo>
                  <a:lnTo>
                    <a:pt x="280490" y="127404"/>
                  </a:lnTo>
                  <a:lnTo>
                    <a:pt x="280810" y="117604"/>
                  </a:lnTo>
                  <a:lnTo>
                    <a:pt x="281112" y="107803"/>
                  </a:lnTo>
                  <a:lnTo>
                    <a:pt x="281403" y="98003"/>
                  </a:lnTo>
                  <a:lnTo>
                    <a:pt x="281681" y="88203"/>
                  </a:lnTo>
                  <a:lnTo>
                    <a:pt x="281945" y="78402"/>
                  </a:lnTo>
                  <a:lnTo>
                    <a:pt x="282201" y="68602"/>
                  </a:lnTo>
                  <a:lnTo>
                    <a:pt x="282440" y="58802"/>
                  </a:lnTo>
                  <a:lnTo>
                    <a:pt x="282674" y="49001"/>
                  </a:lnTo>
                  <a:lnTo>
                    <a:pt x="282891" y="39201"/>
                  </a:lnTo>
                  <a:lnTo>
                    <a:pt x="283104" y="29401"/>
                  </a:lnTo>
                  <a:lnTo>
                    <a:pt x="283301" y="19600"/>
                  </a:lnTo>
                  <a:lnTo>
                    <a:pt x="283494" y="9800"/>
                  </a:lnTo>
                  <a:lnTo>
                    <a:pt x="283674" y="0"/>
                  </a:lnTo>
                  <a:lnTo>
                    <a:pt x="290100" y="0"/>
                  </a:lnTo>
                  <a:lnTo>
                    <a:pt x="290280" y="9800"/>
                  </a:lnTo>
                  <a:lnTo>
                    <a:pt x="290472" y="19600"/>
                  </a:lnTo>
                  <a:lnTo>
                    <a:pt x="290669" y="29401"/>
                  </a:lnTo>
                  <a:lnTo>
                    <a:pt x="290883" y="39201"/>
                  </a:lnTo>
                  <a:lnTo>
                    <a:pt x="291099" y="49001"/>
                  </a:lnTo>
                  <a:lnTo>
                    <a:pt x="291334" y="58802"/>
                  </a:lnTo>
                  <a:lnTo>
                    <a:pt x="291573" y="68602"/>
                  </a:lnTo>
                  <a:lnTo>
                    <a:pt x="291828" y="78402"/>
                  </a:lnTo>
                  <a:lnTo>
                    <a:pt x="292092" y="88203"/>
                  </a:lnTo>
                  <a:lnTo>
                    <a:pt x="292371" y="98003"/>
                  </a:lnTo>
                  <a:lnTo>
                    <a:pt x="292661" y="107803"/>
                  </a:lnTo>
                  <a:lnTo>
                    <a:pt x="292964" y="117604"/>
                  </a:lnTo>
                  <a:lnTo>
                    <a:pt x="293283" y="127404"/>
                  </a:lnTo>
                  <a:lnTo>
                    <a:pt x="293612" y="137204"/>
                  </a:lnTo>
                  <a:lnTo>
                    <a:pt x="293963" y="147005"/>
                  </a:lnTo>
                  <a:lnTo>
                    <a:pt x="294318" y="156805"/>
                  </a:lnTo>
                  <a:lnTo>
                    <a:pt x="294703" y="166605"/>
                  </a:lnTo>
                  <a:lnTo>
                    <a:pt x="295092" y="176406"/>
                  </a:lnTo>
                  <a:lnTo>
                    <a:pt x="295508" y="186206"/>
                  </a:lnTo>
                  <a:lnTo>
                    <a:pt x="295934" y="196006"/>
                  </a:lnTo>
                  <a:lnTo>
                    <a:pt x="296384" y="205807"/>
                  </a:lnTo>
                  <a:lnTo>
                    <a:pt x="296848" y="215607"/>
                  </a:lnTo>
                  <a:lnTo>
                    <a:pt x="297333" y="225407"/>
                  </a:lnTo>
                  <a:lnTo>
                    <a:pt x="297840" y="235208"/>
                  </a:lnTo>
                  <a:lnTo>
                    <a:pt x="298362" y="245008"/>
                  </a:lnTo>
                  <a:lnTo>
                    <a:pt x="298913" y="254808"/>
                  </a:lnTo>
                  <a:lnTo>
                    <a:pt x="299474" y="264609"/>
                  </a:lnTo>
                  <a:lnTo>
                    <a:pt x="300072" y="274409"/>
                  </a:lnTo>
                  <a:lnTo>
                    <a:pt x="300677" y="284209"/>
                  </a:lnTo>
                  <a:lnTo>
                    <a:pt x="301324" y="294010"/>
                  </a:lnTo>
                  <a:lnTo>
                    <a:pt x="301979" y="303810"/>
                  </a:lnTo>
                  <a:lnTo>
                    <a:pt x="302672" y="313610"/>
                  </a:lnTo>
                  <a:lnTo>
                    <a:pt x="303381" y="323411"/>
                  </a:lnTo>
                  <a:lnTo>
                    <a:pt x="304122" y="333211"/>
                  </a:lnTo>
                  <a:lnTo>
                    <a:pt x="304888" y="343011"/>
                  </a:lnTo>
                  <a:lnTo>
                    <a:pt x="305679" y="352812"/>
                  </a:lnTo>
                  <a:lnTo>
                    <a:pt x="306504" y="362612"/>
                  </a:lnTo>
                  <a:lnTo>
                    <a:pt x="307349" y="372412"/>
                  </a:lnTo>
                  <a:lnTo>
                    <a:pt x="308237" y="382213"/>
                  </a:lnTo>
                  <a:lnTo>
                    <a:pt x="309136" y="392013"/>
                  </a:lnTo>
                  <a:lnTo>
                    <a:pt x="310090" y="401813"/>
                  </a:lnTo>
                  <a:lnTo>
                    <a:pt x="311052" y="411614"/>
                  </a:lnTo>
                  <a:lnTo>
                    <a:pt x="312069" y="421414"/>
                  </a:lnTo>
                  <a:lnTo>
                    <a:pt x="313100" y="431214"/>
                  </a:lnTo>
                  <a:lnTo>
                    <a:pt x="314178" y="441015"/>
                  </a:lnTo>
                  <a:lnTo>
                    <a:pt x="315282" y="450815"/>
                  </a:lnTo>
                  <a:lnTo>
                    <a:pt x="316424" y="460615"/>
                  </a:lnTo>
                  <a:lnTo>
                    <a:pt x="317602" y="470416"/>
                  </a:lnTo>
                  <a:lnTo>
                    <a:pt x="318811" y="480216"/>
                  </a:lnTo>
                  <a:lnTo>
                    <a:pt x="320066" y="490016"/>
                  </a:lnTo>
                  <a:lnTo>
                    <a:pt x="321343" y="499817"/>
                  </a:lnTo>
                  <a:lnTo>
                    <a:pt x="322679" y="509617"/>
                  </a:lnTo>
                  <a:lnTo>
                    <a:pt x="324025" y="519417"/>
                  </a:lnTo>
                  <a:lnTo>
                    <a:pt x="325443" y="529218"/>
                  </a:lnTo>
                  <a:lnTo>
                    <a:pt x="326872" y="539018"/>
                  </a:lnTo>
                  <a:lnTo>
                    <a:pt x="328364" y="548818"/>
                  </a:lnTo>
                  <a:lnTo>
                    <a:pt x="329878" y="558619"/>
                  </a:lnTo>
                  <a:lnTo>
                    <a:pt x="331445" y="568419"/>
                  </a:lnTo>
                  <a:lnTo>
                    <a:pt x="333046" y="578219"/>
                  </a:lnTo>
                  <a:lnTo>
                    <a:pt x="334689" y="588020"/>
                  </a:lnTo>
                  <a:lnTo>
                    <a:pt x="336379" y="597820"/>
                  </a:lnTo>
                  <a:lnTo>
                    <a:pt x="338099" y="607620"/>
                  </a:lnTo>
                  <a:lnTo>
                    <a:pt x="339879" y="617421"/>
                  </a:lnTo>
                  <a:lnTo>
                    <a:pt x="341678" y="627221"/>
                  </a:lnTo>
                  <a:lnTo>
                    <a:pt x="343548" y="637021"/>
                  </a:lnTo>
                  <a:lnTo>
                    <a:pt x="345430" y="646822"/>
                  </a:lnTo>
                  <a:lnTo>
                    <a:pt x="347389" y="656622"/>
                  </a:lnTo>
                  <a:lnTo>
                    <a:pt x="349363" y="666422"/>
                  </a:lnTo>
                  <a:lnTo>
                    <a:pt x="351401" y="676223"/>
                  </a:lnTo>
                  <a:lnTo>
                    <a:pt x="353467" y="686023"/>
                  </a:lnTo>
                  <a:lnTo>
                    <a:pt x="355586" y="695823"/>
                  </a:lnTo>
                  <a:lnTo>
                    <a:pt x="357744" y="705624"/>
                  </a:lnTo>
                  <a:lnTo>
                    <a:pt x="359942" y="715424"/>
                  </a:lnTo>
                  <a:lnTo>
                    <a:pt x="362191" y="725224"/>
                  </a:lnTo>
                  <a:lnTo>
                    <a:pt x="364468" y="735025"/>
                  </a:lnTo>
                  <a:lnTo>
                    <a:pt x="366808" y="744825"/>
                  </a:lnTo>
                  <a:lnTo>
                    <a:pt x="369163" y="754625"/>
                  </a:lnTo>
                  <a:lnTo>
                    <a:pt x="371592" y="764426"/>
                  </a:lnTo>
                  <a:lnTo>
                    <a:pt x="374032" y="774226"/>
                  </a:lnTo>
                  <a:lnTo>
                    <a:pt x="376539" y="784026"/>
                  </a:lnTo>
                  <a:lnTo>
                    <a:pt x="379065" y="793827"/>
                  </a:lnTo>
                  <a:lnTo>
                    <a:pt x="381646" y="803627"/>
                  </a:lnTo>
                  <a:lnTo>
                    <a:pt x="384256" y="813427"/>
                  </a:lnTo>
                  <a:lnTo>
                    <a:pt x="386908" y="823228"/>
                  </a:lnTo>
                  <a:lnTo>
                    <a:pt x="389598" y="833028"/>
                  </a:lnTo>
                  <a:lnTo>
                    <a:pt x="392319" y="842828"/>
                  </a:lnTo>
                  <a:lnTo>
                    <a:pt x="395086" y="852629"/>
                  </a:lnTo>
                  <a:lnTo>
                    <a:pt x="397872" y="862429"/>
                  </a:lnTo>
                  <a:lnTo>
                    <a:pt x="400710" y="872229"/>
                  </a:lnTo>
                  <a:lnTo>
                    <a:pt x="403559" y="882030"/>
                  </a:lnTo>
                  <a:lnTo>
                    <a:pt x="406465" y="891830"/>
                  </a:lnTo>
                  <a:lnTo>
                    <a:pt x="409379" y="901630"/>
                  </a:lnTo>
                  <a:lnTo>
                    <a:pt x="412339" y="911431"/>
                  </a:lnTo>
                  <a:lnTo>
                    <a:pt x="415314" y="921231"/>
                  </a:lnTo>
                  <a:lnTo>
                    <a:pt x="418323" y="931031"/>
                  </a:lnTo>
                  <a:lnTo>
                    <a:pt x="421353" y="940832"/>
                  </a:lnTo>
                  <a:lnTo>
                    <a:pt x="424406" y="950632"/>
                  </a:lnTo>
                  <a:lnTo>
                    <a:pt x="427483" y="960432"/>
                  </a:lnTo>
                  <a:lnTo>
                    <a:pt x="430576" y="970233"/>
                  </a:lnTo>
                  <a:lnTo>
                    <a:pt x="433694" y="980033"/>
                  </a:lnTo>
                  <a:lnTo>
                    <a:pt x="436820" y="989833"/>
                  </a:lnTo>
                  <a:lnTo>
                    <a:pt x="439970" y="999634"/>
                  </a:lnTo>
                  <a:lnTo>
                    <a:pt x="443125" y="1009434"/>
                  </a:lnTo>
                  <a:lnTo>
                    <a:pt x="446298" y="1019234"/>
                  </a:lnTo>
                  <a:lnTo>
                    <a:pt x="449475" y="1029035"/>
                  </a:lnTo>
                  <a:lnTo>
                    <a:pt x="452664" y="1038835"/>
                  </a:lnTo>
                  <a:lnTo>
                    <a:pt x="455854" y="1048635"/>
                  </a:lnTo>
                  <a:lnTo>
                    <a:pt x="459050" y="1058436"/>
                  </a:lnTo>
                  <a:lnTo>
                    <a:pt x="462245" y="1068236"/>
                  </a:lnTo>
                  <a:lnTo>
                    <a:pt x="465440" y="1078036"/>
                  </a:lnTo>
                  <a:lnTo>
                    <a:pt x="468630" y="1087837"/>
                  </a:lnTo>
                  <a:lnTo>
                    <a:pt x="471818" y="1097637"/>
                  </a:lnTo>
                  <a:lnTo>
                    <a:pt x="474993" y="1107437"/>
                  </a:lnTo>
                  <a:lnTo>
                    <a:pt x="478166" y="1117238"/>
                  </a:lnTo>
                  <a:lnTo>
                    <a:pt x="481316" y="1127038"/>
                  </a:lnTo>
                  <a:lnTo>
                    <a:pt x="484461" y="1136838"/>
                  </a:lnTo>
                  <a:lnTo>
                    <a:pt x="487579" y="1146639"/>
                  </a:lnTo>
                  <a:lnTo>
                    <a:pt x="490686" y="1156439"/>
                  </a:lnTo>
                  <a:lnTo>
                    <a:pt x="493764" y="1166239"/>
                  </a:lnTo>
                  <a:lnTo>
                    <a:pt x="496823" y="1176040"/>
                  </a:lnTo>
                  <a:lnTo>
                    <a:pt x="499853" y="1185840"/>
                  </a:lnTo>
                  <a:lnTo>
                    <a:pt x="502852" y="1195640"/>
                  </a:lnTo>
                  <a:lnTo>
                    <a:pt x="505826" y="1205441"/>
                  </a:lnTo>
                  <a:lnTo>
                    <a:pt x="508754" y="1215241"/>
                  </a:lnTo>
                  <a:lnTo>
                    <a:pt x="511664" y="1225041"/>
                  </a:lnTo>
                  <a:lnTo>
                    <a:pt x="514510" y="1234842"/>
                  </a:lnTo>
                  <a:lnTo>
                    <a:pt x="517345" y="1244642"/>
                  </a:lnTo>
                  <a:lnTo>
                    <a:pt x="520101" y="1254442"/>
                  </a:lnTo>
                  <a:lnTo>
                    <a:pt x="522841" y="1264243"/>
                  </a:lnTo>
                  <a:lnTo>
                    <a:pt x="525508" y="1274043"/>
                  </a:lnTo>
                  <a:lnTo>
                    <a:pt x="528143" y="1283844"/>
                  </a:lnTo>
                  <a:lnTo>
                    <a:pt x="530712" y="1293644"/>
                  </a:lnTo>
                  <a:lnTo>
                    <a:pt x="533232" y="1303444"/>
                  </a:lnTo>
                  <a:lnTo>
                    <a:pt x="535696" y="1313245"/>
                  </a:lnTo>
                  <a:lnTo>
                    <a:pt x="538089" y="1323045"/>
                  </a:lnTo>
                  <a:lnTo>
                    <a:pt x="540440" y="1332845"/>
                  </a:lnTo>
                  <a:lnTo>
                    <a:pt x="542699" y="1342646"/>
                  </a:lnTo>
                  <a:lnTo>
                    <a:pt x="544930" y="1352446"/>
                  </a:lnTo>
                  <a:lnTo>
                    <a:pt x="547044" y="1362246"/>
                  </a:lnTo>
                  <a:lnTo>
                    <a:pt x="549138" y="1372047"/>
                  </a:lnTo>
                  <a:lnTo>
                    <a:pt x="551108" y="1381847"/>
                  </a:lnTo>
                  <a:lnTo>
                    <a:pt x="553047" y="1391647"/>
                  </a:lnTo>
                  <a:lnTo>
                    <a:pt x="554878" y="1401448"/>
                  </a:lnTo>
                  <a:lnTo>
                    <a:pt x="556653" y="1411248"/>
                  </a:lnTo>
                  <a:lnTo>
                    <a:pt x="558338" y="1421048"/>
                  </a:lnTo>
                  <a:lnTo>
                    <a:pt x="559943" y="1430849"/>
                  </a:lnTo>
                  <a:lnTo>
                    <a:pt x="561477" y="1440649"/>
                  </a:lnTo>
                  <a:lnTo>
                    <a:pt x="562904" y="1450449"/>
                  </a:lnTo>
                  <a:lnTo>
                    <a:pt x="564282" y="1460250"/>
                  </a:lnTo>
                  <a:lnTo>
                    <a:pt x="565527" y="1470050"/>
                  </a:lnTo>
                  <a:lnTo>
                    <a:pt x="566744" y="1479850"/>
                  </a:lnTo>
                  <a:lnTo>
                    <a:pt x="567801" y="1489651"/>
                  </a:lnTo>
                  <a:lnTo>
                    <a:pt x="568832" y="1499451"/>
                  </a:lnTo>
                  <a:lnTo>
                    <a:pt x="569718" y="1509251"/>
                  </a:lnTo>
                  <a:lnTo>
                    <a:pt x="570556" y="1519052"/>
                  </a:lnTo>
                  <a:lnTo>
                    <a:pt x="571272" y="1528852"/>
                  </a:lnTo>
                  <a:lnTo>
                    <a:pt x="571914" y="1538652"/>
                  </a:lnTo>
                  <a:lnTo>
                    <a:pt x="572458" y="1548453"/>
                  </a:lnTo>
                  <a:lnTo>
                    <a:pt x="572902" y="1558253"/>
                  </a:lnTo>
                  <a:lnTo>
                    <a:pt x="573273" y="1568053"/>
                  </a:lnTo>
                  <a:lnTo>
                    <a:pt x="573516" y="1577854"/>
                  </a:lnTo>
                  <a:lnTo>
                    <a:pt x="573713" y="1587654"/>
                  </a:lnTo>
                  <a:lnTo>
                    <a:pt x="573757" y="1597454"/>
                  </a:lnTo>
                  <a:lnTo>
                    <a:pt x="573774" y="1607255"/>
                  </a:lnTo>
                  <a:lnTo>
                    <a:pt x="573624" y="1617055"/>
                  </a:lnTo>
                  <a:lnTo>
                    <a:pt x="573442" y="1626855"/>
                  </a:lnTo>
                  <a:lnTo>
                    <a:pt x="573120" y="1636656"/>
                  </a:lnTo>
                  <a:lnTo>
                    <a:pt x="572741" y="1646456"/>
                  </a:lnTo>
                  <a:lnTo>
                    <a:pt x="572249" y="1656256"/>
                  </a:lnTo>
                  <a:lnTo>
                    <a:pt x="571676" y="1666057"/>
                  </a:lnTo>
                  <a:lnTo>
                    <a:pt x="571016" y="1675857"/>
                  </a:lnTo>
                  <a:lnTo>
                    <a:pt x="570253" y="1685657"/>
                  </a:lnTo>
                  <a:lnTo>
                    <a:pt x="569429" y="1695458"/>
                  </a:lnTo>
                  <a:lnTo>
                    <a:pt x="568480" y="1705258"/>
                  </a:lnTo>
                  <a:lnTo>
                    <a:pt x="567496" y="1715058"/>
                  </a:lnTo>
                  <a:lnTo>
                    <a:pt x="566367" y="1724859"/>
                  </a:lnTo>
                  <a:lnTo>
                    <a:pt x="565214" y="1734659"/>
                  </a:lnTo>
                  <a:lnTo>
                    <a:pt x="563924" y="1744459"/>
                  </a:lnTo>
                  <a:lnTo>
                    <a:pt x="562600" y="1754260"/>
                  </a:lnTo>
                  <a:lnTo>
                    <a:pt x="561166" y="1764060"/>
                  </a:lnTo>
                  <a:lnTo>
                    <a:pt x="559677" y="1773860"/>
                  </a:lnTo>
                  <a:lnTo>
                    <a:pt x="558105" y="1783661"/>
                  </a:lnTo>
                  <a:lnTo>
                    <a:pt x="556461" y="1793461"/>
                  </a:lnTo>
                  <a:lnTo>
                    <a:pt x="554756" y="1803261"/>
                  </a:lnTo>
                  <a:lnTo>
                    <a:pt x="552966" y="1813062"/>
                  </a:lnTo>
                  <a:lnTo>
                    <a:pt x="551137" y="1822862"/>
                  </a:lnTo>
                  <a:lnTo>
                    <a:pt x="549210" y="1832662"/>
                  </a:lnTo>
                  <a:lnTo>
                    <a:pt x="547265" y="1842463"/>
                  </a:lnTo>
                  <a:lnTo>
                    <a:pt x="545212" y="1852263"/>
                  </a:lnTo>
                  <a:lnTo>
                    <a:pt x="543144" y="1862063"/>
                  </a:lnTo>
                  <a:lnTo>
                    <a:pt x="540991" y="1871864"/>
                  </a:lnTo>
                  <a:lnTo>
                    <a:pt x="538811" y="1881664"/>
                  </a:lnTo>
                  <a:lnTo>
                    <a:pt x="536568" y="1891464"/>
                  </a:lnTo>
                  <a:lnTo>
                    <a:pt x="534287" y="1901265"/>
                  </a:lnTo>
                  <a:lnTo>
                    <a:pt x="531962" y="1911065"/>
                  </a:lnTo>
                  <a:lnTo>
                    <a:pt x="529594" y="1920865"/>
                  </a:lnTo>
                  <a:lnTo>
                    <a:pt x="527197" y="1930666"/>
                  </a:lnTo>
                  <a:lnTo>
                    <a:pt x="524753" y="1940466"/>
                  </a:lnTo>
                  <a:lnTo>
                    <a:pt x="522294" y="1950266"/>
                  </a:lnTo>
                  <a:lnTo>
                    <a:pt x="519788" y="1960067"/>
                  </a:lnTo>
                  <a:lnTo>
                    <a:pt x="517275" y="1969867"/>
                  </a:lnTo>
                  <a:lnTo>
                    <a:pt x="514722" y="1979667"/>
                  </a:lnTo>
                  <a:lnTo>
                    <a:pt x="512162" y="1989468"/>
                  </a:lnTo>
                  <a:lnTo>
                    <a:pt x="509578" y="1999268"/>
                  </a:lnTo>
                  <a:lnTo>
                    <a:pt x="506986" y="2009068"/>
                  </a:lnTo>
                  <a:lnTo>
                    <a:pt x="504380" y="2018869"/>
                  </a:lnTo>
                  <a:lnTo>
                    <a:pt x="501768" y="2028669"/>
                  </a:lnTo>
                  <a:lnTo>
                    <a:pt x="499152" y="2038469"/>
                  </a:lnTo>
                  <a:lnTo>
                    <a:pt x="496534" y="2048270"/>
                  </a:lnTo>
                  <a:lnTo>
                    <a:pt x="493917" y="2058070"/>
                  </a:lnTo>
                  <a:lnTo>
                    <a:pt x="491308" y="2067870"/>
                  </a:lnTo>
                  <a:lnTo>
                    <a:pt x="488700" y="2077671"/>
                  </a:lnTo>
                  <a:lnTo>
                    <a:pt x="486112" y="2087471"/>
                  </a:lnTo>
                  <a:lnTo>
                    <a:pt x="483527" y="2097271"/>
                  </a:lnTo>
                  <a:lnTo>
                    <a:pt x="480970" y="2107072"/>
                  </a:lnTo>
                  <a:lnTo>
                    <a:pt x="478423" y="2116872"/>
                  </a:lnTo>
                  <a:lnTo>
                    <a:pt x="475905" y="2126672"/>
                  </a:lnTo>
                  <a:lnTo>
                    <a:pt x="473408" y="2136473"/>
                  </a:lnTo>
                  <a:lnTo>
                    <a:pt x="470941" y="2146273"/>
                  </a:lnTo>
                  <a:lnTo>
                    <a:pt x="468506" y="2156073"/>
                  </a:lnTo>
                  <a:lnTo>
                    <a:pt x="466097" y="2165874"/>
                  </a:lnTo>
                  <a:lnTo>
                    <a:pt x="463737" y="2175674"/>
                  </a:lnTo>
                  <a:lnTo>
                    <a:pt x="461397" y="2185474"/>
                  </a:lnTo>
                  <a:lnTo>
                    <a:pt x="459124" y="2195275"/>
                  </a:lnTo>
                  <a:lnTo>
                    <a:pt x="456862" y="2205075"/>
                  </a:lnTo>
                  <a:lnTo>
                    <a:pt x="454685" y="2214875"/>
                  </a:lnTo>
                  <a:lnTo>
                    <a:pt x="452523" y="2224676"/>
                  </a:lnTo>
                  <a:lnTo>
                    <a:pt x="450440" y="2234476"/>
                  </a:lnTo>
                  <a:lnTo>
                    <a:pt x="448389" y="2244276"/>
                  </a:lnTo>
                  <a:lnTo>
                    <a:pt x="446408" y="2254077"/>
                  </a:lnTo>
                  <a:lnTo>
                    <a:pt x="444477" y="2263877"/>
                  </a:lnTo>
                  <a:lnTo>
                    <a:pt x="442605" y="2273677"/>
                  </a:lnTo>
                  <a:lnTo>
                    <a:pt x="440805" y="2283478"/>
                  </a:lnTo>
                  <a:lnTo>
                    <a:pt x="439049" y="2293278"/>
                  </a:lnTo>
                  <a:lnTo>
                    <a:pt x="437388" y="2303078"/>
                  </a:lnTo>
                  <a:lnTo>
                    <a:pt x="435755" y="2312879"/>
                  </a:lnTo>
                  <a:lnTo>
                    <a:pt x="434240" y="2322679"/>
                  </a:lnTo>
                  <a:lnTo>
                    <a:pt x="432745" y="2332479"/>
                  </a:lnTo>
                  <a:lnTo>
                    <a:pt x="431375" y="2342280"/>
                  </a:lnTo>
                  <a:lnTo>
                    <a:pt x="430035" y="2352080"/>
                  </a:lnTo>
                  <a:lnTo>
                    <a:pt x="428805" y="2361880"/>
                  </a:lnTo>
                  <a:lnTo>
                    <a:pt x="427627" y="2371681"/>
                  </a:lnTo>
                  <a:lnTo>
                    <a:pt x="426540" y="2381481"/>
                  </a:lnTo>
                  <a:lnTo>
                    <a:pt x="425530" y="2391281"/>
                  </a:lnTo>
                  <a:lnTo>
                    <a:pt x="424592" y="2401082"/>
                  </a:lnTo>
                  <a:lnTo>
                    <a:pt x="423754" y="2410882"/>
                  </a:lnTo>
                  <a:lnTo>
                    <a:pt x="422966" y="2420682"/>
                  </a:lnTo>
                  <a:lnTo>
                    <a:pt x="422305" y="2430483"/>
                  </a:lnTo>
                  <a:lnTo>
                    <a:pt x="421672" y="2440283"/>
                  </a:lnTo>
                  <a:lnTo>
                    <a:pt x="421190" y="2450083"/>
                  </a:lnTo>
                  <a:lnTo>
                    <a:pt x="420732" y="2459884"/>
                  </a:lnTo>
                  <a:lnTo>
                    <a:pt x="420413" y="2469684"/>
                  </a:lnTo>
                  <a:lnTo>
                    <a:pt x="420137" y="2479484"/>
                  </a:lnTo>
                  <a:lnTo>
                    <a:pt x="419978" y="2489285"/>
                  </a:lnTo>
                  <a:lnTo>
                    <a:pt x="419886" y="2499085"/>
                  </a:lnTo>
                  <a:lnTo>
                    <a:pt x="419886" y="2508885"/>
                  </a:lnTo>
                  <a:lnTo>
                    <a:pt x="419978" y="2518686"/>
                  </a:lnTo>
                  <a:lnTo>
                    <a:pt x="420137" y="2528486"/>
                  </a:lnTo>
                  <a:lnTo>
                    <a:pt x="420413" y="2538286"/>
                  </a:lnTo>
                  <a:lnTo>
                    <a:pt x="420732" y="2548087"/>
                  </a:lnTo>
                  <a:lnTo>
                    <a:pt x="421190" y="2557887"/>
                  </a:lnTo>
                  <a:lnTo>
                    <a:pt x="421672" y="2567688"/>
                  </a:lnTo>
                  <a:lnTo>
                    <a:pt x="422305" y="2577488"/>
                  </a:lnTo>
                  <a:lnTo>
                    <a:pt x="422966" y="2587288"/>
                  </a:lnTo>
                  <a:lnTo>
                    <a:pt x="423754" y="2597089"/>
                  </a:lnTo>
                  <a:lnTo>
                    <a:pt x="424592" y="2606889"/>
                  </a:lnTo>
                  <a:lnTo>
                    <a:pt x="425530" y="2616689"/>
                  </a:lnTo>
                  <a:lnTo>
                    <a:pt x="426540" y="2626490"/>
                  </a:lnTo>
                  <a:lnTo>
                    <a:pt x="427627" y="2636290"/>
                  </a:lnTo>
                  <a:lnTo>
                    <a:pt x="428805" y="2646090"/>
                  </a:lnTo>
                  <a:lnTo>
                    <a:pt x="430035" y="2655891"/>
                  </a:lnTo>
                  <a:lnTo>
                    <a:pt x="431375" y="2665691"/>
                  </a:lnTo>
                  <a:lnTo>
                    <a:pt x="432745" y="2675491"/>
                  </a:lnTo>
                  <a:lnTo>
                    <a:pt x="434240" y="2685292"/>
                  </a:lnTo>
                  <a:lnTo>
                    <a:pt x="435755" y="2695092"/>
                  </a:lnTo>
                  <a:lnTo>
                    <a:pt x="437388" y="2704892"/>
                  </a:lnTo>
                  <a:lnTo>
                    <a:pt x="439049" y="2714693"/>
                  </a:lnTo>
                  <a:lnTo>
                    <a:pt x="440805" y="2724493"/>
                  </a:lnTo>
                  <a:lnTo>
                    <a:pt x="442605" y="2734293"/>
                  </a:lnTo>
                  <a:lnTo>
                    <a:pt x="444477" y="2744094"/>
                  </a:lnTo>
                  <a:lnTo>
                    <a:pt x="446408" y="2753894"/>
                  </a:lnTo>
                  <a:lnTo>
                    <a:pt x="448389" y="2763694"/>
                  </a:lnTo>
                  <a:lnTo>
                    <a:pt x="450440" y="2773495"/>
                  </a:lnTo>
                  <a:lnTo>
                    <a:pt x="452523" y="2783295"/>
                  </a:lnTo>
                  <a:lnTo>
                    <a:pt x="454685" y="2793095"/>
                  </a:lnTo>
                  <a:lnTo>
                    <a:pt x="456862" y="2802896"/>
                  </a:lnTo>
                  <a:lnTo>
                    <a:pt x="459124" y="2812696"/>
                  </a:lnTo>
                  <a:lnTo>
                    <a:pt x="461397" y="2822496"/>
                  </a:lnTo>
                  <a:lnTo>
                    <a:pt x="463737" y="2832297"/>
                  </a:lnTo>
                  <a:lnTo>
                    <a:pt x="466097" y="2842097"/>
                  </a:lnTo>
                  <a:lnTo>
                    <a:pt x="468506" y="2851897"/>
                  </a:lnTo>
                  <a:lnTo>
                    <a:pt x="470941" y="2861698"/>
                  </a:lnTo>
                  <a:lnTo>
                    <a:pt x="473408" y="2871498"/>
                  </a:lnTo>
                  <a:lnTo>
                    <a:pt x="475905" y="2881298"/>
                  </a:lnTo>
                  <a:lnTo>
                    <a:pt x="478423" y="2891099"/>
                  </a:lnTo>
                  <a:lnTo>
                    <a:pt x="480970" y="2900899"/>
                  </a:lnTo>
                  <a:lnTo>
                    <a:pt x="483527" y="2910699"/>
                  </a:lnTo>
                  <a:lnTo>
                    <a:pt x="486112" y="2920500"/>
                  </a:lnTo>
                  <a:lnTo>
                    <a:pt x="488700" y="2930300"/>
                  </a:lnTo>
                  <a:lnTo>
                    <a:pt x="491308" y="2940100"/>
                  </a:lnTo>
                  <a:lnTo>
                    <a:pt x="493917" y="2949901"/>
                  </a:lnTo>
                  <a:lnTo>
                    <a:pt x="496534" y="2959701"/>
                  </a:lnTo>
                  <a:lnTo>
                    <a:pt x="499152" y="2969501"/>
                  </a:lnTo>
                  <a:lnTo>
                    <a:pt x="501768" y="2979302"/>
                  </a:lnTo>
                  <a:lnTo>
                    <a:pt x="504380" y="2989102"/>
                  </a:lnTo>
                  <a:lnTo>
                    <a:pt x="506986" y="2998902"/>
                  </a:lnTo>
                  <a:lnTo>
                    <a:pt x="509578" y="3008703"/>
                  </a:lnTo>
                  <a:lnTo>
                    <a:pt x="512162" y="3018503"/>
                  </a:lnTo>
                  <a:lnTo>
                    <a:pt x="514722" y="3028303"/>
                  </a:lnTo>
                  <a:lnTo>
                    <a:pt x="517275" y="3038104"/>
                  </a:lnTo>
                  <a:lnTo>
                    <a:pt x="519788" y="3047904"/>
                  </a:lnTo>
                  <a:lnTo>
                    <a:pt x="522294" y="3057704"/>
                  </a:lnTo>
                  <a:lnTo>
                    <a:pt x="524753" y="3067505"/>
                  </a:lnTo>
                  <a:lnTo>
                    <a:pt x="527197" y="3077305"/>
                  </a:lnTo>
                  <a:lnTo>
                    <a:pt x="529594" y="3087105"/>
                  </a:lnTo>
                  <a:lnTo>
                    <a:pt x="531962" y="3096906"/>
                  </a:lnTo>
                  <a:lnTo>
                    <a:pt x="534287" y="3106706"/>
                  </a:lnTo>
                  <a:lnTo>
                    <a:pt x="536568" y="3116506"/>
                  </a:lnTo>
                  <a:lnTo>
                    <a:pt x="538811" y="3126307"/>
                  </a:lnTo>
                  <a:lnTo>
                    <a:pt x="540991" y="3136107"/>
                  </a:lnTo>
                  <a:lnTo>
                    <a:pt x="543144" y="3145907"/>
                  </a:lnTo>
                  <a:lnTo>
                    <a:pt x="545212" y="3155708"/>
                  </a:lnTo>
                  <a:lnTo>
                    <a:pt x="547265" y="3165508"/>
                  </a:lnTo>
                  <a:lnTo>
                    <a:pt x="549210" y="3175308"/>
                  </a:lnTo>
                  <a:lnTo>
                    <a:pt x="551137" y="3185109"/>
                  </a:lnTo>
                  <a:lnTo>
                    <a:pt x="552966" y="3194909"/>
                  </a:lnTo>
                  <a:lnTo>
                    <a:pt x="554756" y="3204709"/>
                  </a:lnTo>
                  <a:lnTo>
                    <a:pt x="556461" y="3214510"/>
                  </a:lnTo>
                  <a:lnTo>
                    <a:pt x="558105" y="3224310"/>
                  </a:lnTo>
                  <a:lnTo>
                    <a:pt x="559677" y="3234110"/>
                  </a:lnTo>
                  <a:lnTo>
                    <a:pt x="561166" y="3243911"/>
                  </a:lnTo>
                  <a:lnTo>
                    <a:pt x="562600" y="3253711"/>
                  </a:lnTo>
                  <a:lnTo>
                    <a:pt x="563924" y="3263511"/>
                  </a:lnTo>
                  <a:lnTo>
                    <a:pt x="565214" y="3273312"/>
                  </a:lnTo>
                  <a:lnTo>
                    <a:pt x="566367" y="3283112"/>
                  </a:lnTo>
                  <a:lnTo>
                    <a:pt x="567496" y="3292912"/>
                  </a:lnTo>
                  <a:lnTo>
                    <a:pt x="568480" y="3302713"/>
                  </a:lnTo>
                  <a:lnTo>
                    <a:pt x="569429" y="3312513"/>
                  </a:lnTo>
                  <a:lnTo>
                    <a:pt x="570253" y="3322313"/>
                  </a:lnTo>
                  <a:lnTo>
                    <a:pt x="571016" y="3332114"/>
                  </a:lnTo>
                  <a:lnTo>
                    <a:pt x="571676" y="3341914"/>
                  </a:lnTo>
                  <a:lnTo>
                    <a:pt x="572249" y="3351714"/>
                  </a:lnTo>
                  <a:lnTo>
                    <a:pt x="572741" y="3361515"/>
                  </a:lnTo>
                  <a:lnTo>
                    <a:pt x="573120" y="3371315"/>
                  </a:lnTo>
                  <a:lnTo>
                    <a:pt x="573442" y="3381115"/>
                  </a:lnTo>
                  <a:lnTo>
                    <a:pt x="573624" y="3390916"/>
                  </a:lnTo>
                  <a:lnTo>
                    <a:pt x="573774" y="3400716"/>
                  </a:lnTo>
                  <a:lnTo>
                    <a:pt x="573757" y="3410516"/>
                  </a:lnTo>
                  <a:lnTo>
                    <a:pt x="573713" y="3420317"/>
                  </a:lnTo>
                  <a:lnTo>
                    <a:pt x="573516" y="3430117"/>
                  </a:lnTo>
                  <a:lnTo>
                    <a:pt x="573273" y="3439917"/>
                  </a:lnTo>
                  <a:lnTo>
                    <a:pt x="572902" y="3449718"/>
                  </a:lnTo>
                  <a:lnTo>
                    <a:pt x="572458" y="3459518"/>
                  </a:lnTo>
                  <a:lnTo>
                    <a:pt x="571914" y="3469318"/>
                  </a:lnTo>
                  <a:lnTo>
                    <a:pt x="571272" y="3479119"/>
                  </a:lnTo>
                  <a:lnTo>
                    <a:pt x="570556" y="3488919"/>
                  </a:lnTo>
                  <a:lnTo>
                    <a:pt x="569718" y="3498719"/>
                  </a:lnTo>
                  <a:lnTo>
                    <a:pt x="568832" y="3508520"/>
                  </a:lnTo>
                  <a:lnTo>
                    <a:pt x="567801" y="3518320"/>
                  </a:lnTo>
                  <a:lnTo>
                    <a:pt x="566744" y="3528120"/>
                  </a:lnTo>
                  <a:lnTo>
                    <a:pt x="565527" y="3537921"/>
                  </a:lnTo>
                  <a:lnTo>
                    <a:pt x="564282" y="3547721"/>
                  </a:lnTo>
                  <a:lnTo>
                    <a:pt x="562904" y="3557521"/>
                  </a:lnTo>
                  <a:lnTo>
                    <a:pt x="561477" y="3567322"/>
                  </a:lnTo>
                  <a:lnTo>
                    <a:pt x="559943" y="3577122"/>
                  </a:lnTo>
                  <a:lnTo>
                    <a:pt x="558338" y="3586922"/>
                  </a:lnTo>
                  <a:lnTo>
                    <a:pt x="556653" y="3596723"/>
                  </a:lnTo>
                  <a:lnTo>
                    <a:pt x="554878" y="3606523"/>
                  </a:lnTo>
                  <a:lnTo>
                    <a:pt x="553047" y="3616323"/>
                  </a:lnTo>
                  <a:lnTo>
                    <a:pt x="551108" y="3626124"/>
                  </a:lnTo>
                  <a:lnTo>
                    <a:pt x="549138" y="3635924"/>
                  </a:lnTo>
                  <a:lnTo>
                    <a:pt x="547044" y="3645724"/>
                  </a:lnTo>
                  <a:lnTo>
                    <a:pt x="544930" y="3655525"/>
                  </a:lnTo>
                  <a:lnTo>
                    <a:pt x="542699" y="3665325"/>
                  </a:lnTo>
                  <a:lnTo>
                    <a:pt x="540440" y="3675125"/>
                  </a:lnTo>
                  <a:lnTo>
                    <a:pt x="538089" y="3684926"/>
                  </a:lnTo>
                  <a:lnTo>
                    <a:pt x="535696" y="3694726"/>
                  </a:lnTo>
                  <a:lnTo>
                    <a:pt x="533232" y="3704526"/>
                  </a:lnTo>
                  <a:lnTo>
                    <a:pt x="530712" y="3714327"/>
                  </a:lnTo>
                  <a:lnTo>
                    <a:pt x="528143" y="3724127"/>
                  </a:lnTo>
                  <a:lnTo>
                    <a:pt x="525508" y="3733927"/>
                  </a:lnTo>
                  <a:lnTo>
                    <a:pt x="522841" y="3743728"/>
                  </a:lnTo>
                  <a:lnTo>
                    <a:pt x="520101" y="3753528"/>
                  </a:lnTo>
                  <a:lnTo>
                    <a:pt x="517345" y="3763328"/>
                  </a:lnTo>
                  <a:lnTo>
                    <a:pt x="514510" y="3773129"/>
                  </a:lnTo>
                  <a:lnTo>
                    <a:pt x="511664" y="3782929"/>
                  </a:lnTo>
                  <a:lnTo>
                    <a:pt x="508754" y="3792729"/>
                  </a:lnTo>
                  <a:lnTo>
                    <a:pt x="505826" y="3802530"/>
                  </a:lnTo>
                  <a:lnTo>
                    <a:pt x="502852" y="3812330"/>
                  </a:lnTo>
                  <a:lnTo>
                    <a:pt x="499853" y="3822131"/>
                  </a:lnTo>
                  <a:lnTo>
                    <a:pt x="496823" y="3831931"/>
                  </a:lnTo>
                  <a:lnTo>
                    <a:pt x="493764" y="3841731"/>
                  </a:lnTo>
                  <a:lnTo>
                    <a:pt x="490686" y="3851532"/>
                  </a:lnTo>
                  <a:lnTo>
                    <a:pt x="487579" y="3861332"/>
                  </a:lnTo>
                  <a:lnTo>
                    <a:pt x="484461" y="3871132"/>
                  </a:lnTo>
                  <a:lnTo>
                    <a:pt x="481316" y="3880933"/>
                  </a:lnTo>
                  <a:lnTo>
                    <a:pt x="478166" y="3890733"/>
                  </a:lnTo>
                  <a:lnTo>
                    <a:pt x="474993" y="3900533"/>
                  </a:lnTo>
                  <a:lnTo>
                    <a:pt x="471818" y="3910334"/>
                  </a:lnTo>
                  <a:lnTo>
                    <a:pt x="468630" y="3920134"/>
                  </a:lnTo>
                  <a:lnTo>
                    <a:pt x="465440" y="3929934"/>
                  </a:lnTo>
                  <a:lnTo>
                    <a:pt x="462245" y="3939735"/>
                  </a:lnTo>
                  <a:lnTo>
                    <a:pt x="459050" y="3949535"/>
                  </a:lnTo>
                  <a:lnTo>
                    <a:pt x="455854" y="3959335"/>
                  </a:lnTo>
                  <a:lnTo>
                    <a:pt x="452664" y="3969136"/>
                  </a:lnTo>
                  <a:lnTo>
                    <a:pt x="449475" y="3978936"/>
                  </a:lnTo>
                  <a:lnTo>
                    <a:pt x="446298" y="3988736"/>
                  </a:lnTo>
                  <a:lnTo>
                    <a:pt x="443125" y="3998537"/>
                  </a:lnTo>
                  <a:lnTo>
                    <a:pt x="439970" y="4008337"/>
                  </a:lnTo>
                  <a:lnTo>
                    <a:pt x="436820" y="4018137"/>
                  </a:lnTo>
                  <a:lnTo>
                    <a:pt x="433694" y="4027938"/>
                  </a:lnTo>
                  <a:lnTo>
                    <a:pt x="430576" y="4037738"/>
                  </a:lnTo>
                  <a:lnTo>
                    <a:pt x="427483" y="4047538"/>
                  </a:lnTo>
                  <a:lnTo>
                    <a:pt x="424406" y="4057339"/>
                  </a:lnTo>
                  <a:lnTo>
                    <a:pt x="421353" y="4067139"/>
                  </a:lnTo>
                  <a:lnTo>
                    <a:pt x="418323" y="4076939"/>
                  </a:lnTo>
                  <a:lnTo>
                    <a:pt x="415314" y="4086740"/>
                  </a:lnTo>
                  <a:lnTo>
                    <a:pt x="412339" y="4096540"/>
                  </a:lnTo>
                  <a:lnTo>
                    <a:pt x="409379" y="4106340"/>
                  </a:lnTo>
                  <a:lnTo>
                    <a:pt x="406465" y="4116141"/>
                  </a:lnTo>
                  <a:lnTo>
                    <a:pt x="403559" y="4125941"/>
                  </a:lnTo>
                  <a:lnTo>
                    <a:pt x="400710" y="4135741"/>
                  </a:lnTo>
                  <a:lnTo>
                    <a:pt x="397872" y="4145542"/>
                  </a:lnTo>
                  <a:lnTo>
                    <a:pt x="395086" y="4155342"/>
                  </a:lnTo>
                  <a:lnTo>
                    <a:pt x="392319" y="4165142"/>
                  </a:lnTo>
                  <a:lnTo>
                    <a:pt x="389598" y="4174943"/>
                  </a:lnTo>
                  <a:lnTo>
                    <a:pt x="386908" y="4184743"/>
                  </a:lnTo>
                  <a:lnTo>
                    <a:pt x="384256" y="4194543"/>
                  </a:lnTo>
                  <a:lnTo>
                    <a:pt x="381646" y="4204344"/>
                  </a:lnTo>
                  <a:lnTo>
                    <a:pt x="379065" y="4214144"/>
                  </a:lnTo>
                  <a:lnTo>
                    <a:pt x="376539" y="4223944"/>
                  </a:lnTo>
                  <a:lnTo>
                    <a:pt x="374032" y="4233745"/>
                  </a:lnTo>
                  <a:lnTo>
                    <a:pt x="371592" y="4243545"/>
                  </a:lnTo>
                  <a:lnTo>
                    <a:pt x="369163" y="4253345"/>
                  </a:lnTo>
                  <a:lnTo>
                    <a:pt x="366808" y="4263146"/>
                  </a:lnTo>
                  <a:lnTo>
                    <a:pt x="364468" y="4272946"/>
                  </a:lnTo>
                  <a:lnTo>
                    <a:pt x="362191" y="4282746"/>
                  </a:lnTo>
                  <a:lnTo>
                    <a:pt x="359942" y="4292547"/>
                  </a:lnTo>
                  <a:lnTo>
                    <a:pt x="357744" y="4302347"/>
                  </a:lnTo>
                  <a:lnTo>
                    <a:pt x="355586" y="4312147"/>
                  </a:lnTo>
                  <a:lnTo>
                    <a:pt x="353467" y="4321948"/>
                  </a:lnTo>
                  <a:lnTo>
                    <a:pt x="351401" y="4331748"/>
                  </a:lnTo>
                  <a:lnTo>
                    <a:pt x="349363" y="4341548"/>
                  </a:lnTo>
                  <a:lnTo>
                    <a:pt x="347389" y="4351349"/>
                  </a:lnTo>
                  <a:lnTo>
                    <a:pt x="345430" y="4361149"/>
                  </a:lnTo>
                  <a:lnTo>
                    <a:pt x="343548" y="4370949"/>
                  </a:lnTo>
                  <a:lnTo>
                    <a:pt x="341678" y="4380750"/>
                  </a:lnTo>
                  <a:lnTo>
                    <a:pt x="339879" y="4390550"/>
                  </a:lnTo>
                  <a:lnTo>
                    <a:pt x="338099" y="4400350"/>
                  </a:lnTo>
                  <a:lnTo>
                    <a:pt x="336379" y="4410151"/>
                  </a:lnTo>
                  <a:lnTo>
                    <a:pt x="334689" y="4419951"/>
                  </a:lnTo>
                  <a:lnTo>
                    <a:pt x="333046" y="4429751"/>
                  </a:lnTo>
                  <a:lnTo>
                    <a:pt x="331445" y="4439552"/>
                  </a:lnTo>
                  <a:lnTo>
                    <a:pt x="329878" y="4449352"/>
                  </a:lnTo>
                  <a:lnTo>
                    <a:pt x="328364" y="4459152"/>
                  </a:lnTo>
                  <a:lnTo>
                    <a:pt x="326872" y="4468953"/>
                  </a:lnTo>
                  <a:lnTo>
                    <a:pt x="325443" y="4478753"/>
                  </a:lnTo>
                  <a:lnTo>
                    <a:pt x="324025" y="4488553"/>
                  </a:lnTo>
                  <a:lnTo>
                    <a:pt x="322679" y="4498354"/>
                  </a:lnTo>
                  <a:lnTo>
                    <a:pt x="321343" y="4508154"/>
                  </a:lnTo>
                  <a:lnTo>
                    <a:pt x="320066" y="4517954"/>
                  </a:lnTo>
                  <a:lnTo>
                    <a:pt x="318811" y="4527755"/>
                  </a:lnTo>
                  <a:lnTo>
                    <a:pt x="317602" y="4537555"/>
                  </a:lnTo>
                  <a:lnTo>
                    <a:pt x="316424" y="4547355"/>
                  </a:lnTo>
                  <a:lnTo>
                    <a:pt x="315282" y="4557156"/>
                  </a:lnTo>
                  <a:lnTo>
                    <a:pt x="314178" y="4566956"/>
                  </a:lnTo>
                  <a:lnTo>
                    <a:pt x="313100" y="4576756"/>
                  </a:lnTo>
                  <a:lnTo>
                    <a:pt x="312069" y="4586557"/>
                  </a:lnTo>
                  <a:lnTo>
                    <a:pt x="311052" y="4596357"/>
                  </a:lnTo>
                  <a:lnTo>
                    <a:pt x="310090" y="4606157"/>
                  </a:lnTo>
                  <a:lnTo>
                    <a:pt x="309136" y="4615958"/>
                  </a:lnTo>
                  <a:lnTo>
                    <a:pt x="308237" y="4625758"/>
                  </a:lnTo>
                  <a:lnTo>
                    <a:pt x="307349" y="4635558"/>
                  </a:lnTo>
                  <a:lnTo>
                    <a:pt x="306504" y="4645359"/>
                  </a:lnTo>
                  <a:lnTo>
                    <a:pt x="305679" y="4655159"/>
                  </a:lnTo>
                  <a:lnTo>
                    <a:pt x="304888" y="4664959"/>
                  </a:lnTo>
                  <a:lnTo>
                    <a:pt x="304122" y="4674760"/>
                  </a:lnTo>
                  <a:lnTo>
                    <a:pt x="303381" y="4684560"/>
                  </a:lnTo>
                  <a:lnTo>
                    <a:pt x="302672" y="4694360"/>
                  </a:lnTo>
                  <a:lnTo>
                    <a:pt x="301979" y="4704161"/>
                  </a:lnTo>
                  <a:lnTo>
                    <a:pt x="301324" y="4713961"/>
                  </a:lnTo>
                  <a:lnTo>
                    <a:pt x="300677" y="4723761"/>
                  </a:lnTo>
                  <a:lnTo>
                    <a:pt x="300072" y="4733562"/>
                  </a:lnTo>
                  <a:lnTo>
                    <a:pt x="299474" y="4743362"/>
                  </a:lnTo>
                  <a:lnTo>
                    <a:pt x="298913" y="4753162"/>
                  </a:lnTo>
                  <a:lnTo>
                    <a:pt x="298362" y="4762963"/>
                  </a:lnTo>
                  <a:lnTo>
                    <a:pt x="297840" y="4772763"/>
                  </a:lnTo>
                  <a:lnTo>
                    <a:pt x="297333" y="4782563"/>
                  </a:lnTo>
                  <a:lnTo>
                    <a:pt x="296848" y="4792364"/>
                  </a:lnTo>
                  <a:lnTo>
                    <a:pt x="296384" y="4802164"/>
                  </a:lnTo>
                  <a:lnTo>
                    <a:pt x="295934" y="4811964"/>
                  </a:lnTo>
                  <a:lnTo>
                    <a:pt x="295508" y="4821765"/>
                  </a:lnTo>
                  <a:lnTo>
                    <a:pt x="295092" y="4831565"/>
                  </a:lnTo>
                  <a:lnTo>
                    <a:pt x="294703" y="4841365"/>
                  </a:lnTo>
                  <a:lnTo>
                    <a:pt x="294318" y="4851166"/>
                  </a:lnTo>
                  <a:lnTo>
                    <a:pt x="293963" y="4860966"/>
                  </a:lnTo>
                  <a:lnTo>
                    <a:pt x="293612" y="4870766"/>
                  </a:lnTo>
                  <a:lnTo>
                    <a:pt x="293283" y="4880567"/>
                  </a:lnTo>
                  <a:lnTo>
                    <a:pt x="292964" y="4890367"/>
                  </a:lnTo>
                  <a:lnTo>
                    <a:pt x="292661" y="4900167"/>
                  </a:lnTo>
                  <a:lnTo>
                    <a:pt x="292371" y="4909968"/>
                  </a:lnTo>
                  <a:lnTo>
                    <a:pt x="292092" y="4919768"/>
                  </a:lnTo>
                  <a:lnTo>
                    <a:pt x="291828" y="4929568"/>
                  </a:lnTo>
                  <a:lnTo>
                    <a:pt x="291573" y="4939369"/>
                  </a:lnTo>
                  <a:lnTo>
                    <a:pt x="291334" y="4949169"/>
                  </a:lnTo>
                  <a:lnTo>
                    <a:pt x="291099" y="4958969"/>
                  </a:lnTo>
                  <a:lnTo>
                    <a:pt x="290883" y="4968770"/>
                  </a:lnTo>
                  <a:lnTo>
                    <a:pt x="290669" y="4978570"/>
                  </a:lnTo>
                  <a:lnTo>
                    <a:pt x="290472" y="4988370"/>
                  </a:lnTo>
                  <a:lnTo>
                    <a:pt x="290280" y="4998171"/>
                  </a:lnTo>
                  <a:lnTo>
                    <a:pt x="290100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10461" y="1500420"/>
              <a:ext cx="633127" cy="4399456"/>
            </a:xfrm>
            <a:custGeom>
              <a:avLst/>
              <a:pathLst>
                <a:path w="633127" h="4399456">
                  <a:moveTo>
                    <a:pt x="314606" y="4399456"/>
                  </a:moveTo>
                  <a:lnTo>
                    <a:pt x="314478" y="4390846"/>
                  </a:lnTo>
                  <a:lnTo>
                    <a:pt x="314346" y="4382237"/>
                  </a:lnTo>
                  <a:lnTo>
                    <a:pt x="314206" y="4373627"/>
                  </a:lnTo>
                  <a:lnTo>
                    <a:pt x="314057" y="4365018"/>
                  </a:lnTo>
                  <a:lnTo>
                    <a:pt x="313903" y="4356408"/>
                  </a:lnTo>
                  <a:lnTo>
                    <a:pt x="313736" y="4347799"/>
                  </a:lnTo>
                  <a:lnTo>
                    <a:pt x="313565" y="4339189"/>
                  </a:lnTo>
                  <a:lnTo>
                    <a:pt x="313378" y="4330580"/>
                  </a:lnTo>
                  <a:lnTo>
                    <a:pt x="313187" y="4321970"/>
                  </a:lnTo>
                  <a:lnTo>
                    <a:pt x="312982" y="4313361"/>
                  </a:lnTo>
                  <a:lnTo>
                    <a:pt x="312768" y="4304751"/>
                  </a:lnTo>
                  <a:lnTo>
                    <a:pt x="312544" y="4296142"/>
                  </a:lnTo>
                  <a:lnTo>
                    <a:pt x="312304" y="4287532"/>
                  </a:lnTo>
                  <a:lnTo>
                    <a:pt x="312059" y="4278923"/>
                  </a:lnTo>
                  <a:lnTo>
                    <a:pt x="311792" y="4270313"/>
                  </a:lnTo>
                  <a:lnTo>
                    <a:pt x="311520" y="4261704"/>
                  </a:lnTo>
                  <a:lnTo>
                    <a:pt x="311228" y="4253094"/>
                  </a:lnTo>
                  <a:lnTo>
                    <a:pt x="310925" y="4244485"/>
                  </a:lnTo>
                  <a:lnTo>
                    <a:pt x="310608" y="4235875"/>
                  </a:lnTo>
                  <a:lnTo>
                    <a:pt x="310271" y="4227266"/>
                  </a:lnTo>
                  <a:lnTo>
                    <a:pt x="309926" y="4218656"/>
                  </a:lnTo>
                  <a:lnTo>
                    <a:pt x="309554" y="4210047"/>
                  </a:lnTo>
                  <a:lnTo>
                    <a:pt x="309175" y="4201437"/>
                  </a:lnTo>
                  <a:lnTo>
                    <a:pt x="308768" y="4192828"/>
                  </a:lnTo>
                  <a:lnTo>
                    <a:pt x="308349" y="4184218"/>
                  </a:lnTo>
                  <a:lnTo>
                    <a:pt x="307909" y="4175609"/>
                  </a:lnTo>
                  <a:lnTo>
                    <a:pt x="307447" y="4166999"/>
                  </a:lnTo>
                  <a:lnTo>
                    <a:pt x="306972" y="4158390"/>
                  </a:lnTo>
                  <a:lnTo>
                    <a:pt x="306464" y="4149780"/>
                  </a:lnTo>
                  <a:lnTo>
                    <a:pt x="305947" y="4141171"/>
                  </a:lnTo>
                  <a:lnTo>
                    <a:pt x="305393" y="4132561"/>
                  </a:lnTo>
                  <a:lnTo>
                    <a:pt x="304826" y="4123952"/>
                  </a:lnTo>
                  <a:lnTo>
                    <a:pt x="304229" y="4115342"/>
                  </a:lnTo>
                  <a:lnTo>
                    <a:pt x="303608" y="4106733"/>
                  </a:lnTo>
                  <a:lnTo>
                    <a:pt x="302967" y="4098123"/>
                  </a:lnTo>
                  <a:lnTo>
                    <a:pt x="302289" y="4089514"/>
                  </a:lnTo>
                  <a:lnTo>
                    <a:pt x="301600" y="4080904"/>
                  </a:lnTo>
                  <a:lnTo>
                    <a:pt x="300862" y="4072295"/>
                  </a:lnTo>
                  <a:lnTo>
                    <a:pt x="300111" y="4063685"/>
                  </a:lnTo>
                  <a:lnTo>
                    <a:pt x="299320" y="4055076"/>
                  </a:lnTo>
                  <a:lnTo>
                    <a:pt x="298504" y="4046466"/>
                  </a:lnTo>
                  <a:lnTo>
                    <a:pt x="297658" y="4037857"/>
                  </a:lnTo>
                  <a:lnTo>
                    <a:pt x="296773" y="4029247"/>
                  </a:lnTo>
                  <a:lnTo>
                    <a:pt x="295870" y="4020638"/>
                  </a:lnTo>
                  <a:lnTo>
                    <a:pt x="294912" y="4012028"/>
                  </a:lnTo>
                  <a:lnTo>
                    <a:pt x="293940" y="4003418"/>
                  </a:lnTo>
                  <a:lnTo>
                    <a:pt x="292915" y="3994809"/>
                  </a:lnTo>
                  <a:lnTo>
                    <a:pt x="291866" y="3986199"/>
                  </a:lnTo>
                  <a:lnTo>
                    <a:pt x="290776" y="3977590"/>
                  </a:lnTo>
                  <a:lnTo>
                    <a:pt x="289646" y="3968980"/>
                  </a:lnTo>
                  <a:lnTo>
                    <a:pt x="288489" y="3960371"/>
                  </a:lnTo>
                  <a:lnTo>
                    <a:pt x="287274" y="3951761"/>
                  </a:lnTo>
                  <a:lnTo>
                    <a:pt x="286043" y="3943152"/>
                  </a:lnTo>
                  <a:lnTo>
                    <a:pt x="284745" y="3934542"/>
                  </a:lnTo>
                  <a:lnTo>
                    <a:pt x="283425" y="3925933"/>
                  </a:lnTo>
                  <a:lnTo>
                    <a:pt x="282054" y="3917323"/>
                  </a:lnTo>
                  <a:lnTo>
                    <a:pt x="280642" y="3908714"/>
                  </a:lnTo>
                  <a:lnTo>
                    <a:pt x="279194" y="3900104"/>
                  </a:lnTo>
                  <a:lnTo>
                    <a:pt x="277687" y="3891495"/>
                  </a:lnTo>
                  <a:lnTo>
                    <a:pt x="276162" y="3882885"/>
                  </a:lnTo>
                  <a:lnTo>
                    <a:pt x="274558" y="3874276"/>
                  </a:lnTo>
                  <a:lnTo>
                    <a:pt x="272934" y="3865666"/>
                  </a:lnTo>
                  <a:lnTo>
                    <a:pt x="271248" y="3857057"/>
                  </a:lnTo>
                  <a:lnTo>
                    <a:pt x="269524" y="3848447"/>
                  </a:lnTo>
                  <a:lnTo>
                    <a:pt x="267755" y="3839838"/>
                  </a:lnTo>
                  <a:lnTo>
                    <a:pt x="265929" y="3831228"/>
                  </a:lnTo>
                  <a:lnTo>
                    <a:pt x="264076" y="3822619"/>
                  </a:lnTo>
                  <a:lnTo>
                    <a:pt x="262145" y="3814009"/>
                  </a:lnTo>
                  <a:lnTo>
                    <a:pt x="260193" y="3805400"/>
                  </a:lnTo>
                  <a:lnTo>
                    <a:pt x="258170" y="3796790"/>
                  </a:lnTo>
                  <a:lnTo>
                    <a:pt x="256113" y="3788181"/>
                  </a:lnTo>
                  <a:lnTo>
                    <a:pt x="254003" y="3779571"/>
                  </a:lnTo>
                  <a:lnTo>
                    <a:pt x="251839" y="3770962"/>
                  </a:lnTo>
                  <a:lnTo>
                    <a:pt x="249642" y="3762352"/>
                  </a:lnTo>
                  <a:lnTo>
                    <a:pt x="247372" y="3753743"/>
                  </a:lnTo>
                  <a:lnTo>
                    <a:pt x="245081" y="3745133"/>
                  </a:lnTo>
                  <a:lnTo>
                    <a:pt x="242711" y="3736524"/>
                  </a:lnTo>
                  <a:lnTo>
                    <a:pt x="240314" y="3727914"/>
                  </a:lnTo>
                  <a:lnTo>
                    <a:pt x="237858" y="3719305"/>
                  </a:lnTo>
                  <a:lnTo>
                    <a:pt x="235355" y="3710695"/>
                  </a:lnTo>
                  <a:lnTo>
                    <a:pt x="232814" y="3702086"/>
                  </a:lnTo>
                  <a:lnTo>
                    <a:pt x="230208" y="3693476"/>
                  </a:lnTo>
                  <a:lnTo>
                    <a:pt x="227583" y="3684867"/>
                  </a:lnTo>
                  <a:lnTo>
                    <a:pt x="224875" y="3676257"/>
                  </a:lnTo>
                  <a:lnTo>
                    <a:pt x="222149" y="3667648"/>
                  </a:lnTo>
                  <a:lnTo>
                    <a:pt x="219362" y="3659038"/>
                  </a:lnTo>
                  <a:lnTo>
                    <a:pt x="216538" y="3650429"/>
                  </a:lnTo>
                  <a:lnTo>
                    <a:pt x="213673" y="3641819"/>
                  </a:lnTo>
                  <a:lnTo>
                    <a:pt x="210755" y="3633210"/>
                  </a:lnTo>
                  <a:lnTo>
                    <a:pt x="207814" y="3624600"/>
                  </a:lnTo>
                  <a:lnTo>
                    <a:pt x="204806" y="3615991"/>
                  </a:lnTo>
                  <a:lnTo>
                    <a:pt x="201783" y="3607381"/>
                  </a:lnTo>
                  <a:lnTo>
                    <a:pt x="198701" y="3598772"/>
                  </a:lnTo>
                  <a:lnTo>
                    <a:pt x="195594" y="3590162"/>
                  </a:lnTo>
                  <a:lnTo>
                    <a:pt x="192447" y="3581553"/>
                  </a:lnTo>
                  <a:lnTo>
                    <a:pt x="189263" y="3572943"/>
                  </a:lnTo>
                  <a:lnTo>
                    <a:pt x="186056" y="3564334"/>
                  </a:lnTo>
                  <a:lnTo>
                    <a:pt x="182801" y="3555724"/>
                  </a:lnTo>
                  <a:lnTo>
                    <a:pt x="179533" y="3547115"/>
                  </a:lnTo>
                  <a:lnTo>
                    <a:pt x="176218" y="3538505"/>
                  </a:lnTo>
                  <a:lnTo>
                    <a:pt x="172889" y="3529896"/>
                  </a:lnTo>
                  <a:lnTo>
                    <a:pt x="169528" y="3521286"/>
                  </a:lnTo>
                  <a:lnTo>
                    <a:pt x="166146" y="3512677"/>
                  </a:lnTo>
                  <a:lnTo>
                    <a:pt x="162744" y="3504067"/>
                  </a:lnTo>
                  <a:lnTo>
                    <a:pt x="159316" y="3495458"/>
                  </a:lnTo>
                  <a:lnTo>
                    <a:pt x="155881" y="3486848"/>
                  </a:lnTo>
                  <a:lnTo>
                    <a:pt x="152417" y="3478239"/>
                  </a:lnTo>
                  <a:lnTo>
                    <a:pt x="148948" y="3469629"/>
                  </a:lnTo>
                  <a:lnTo>
                    <a:pt x="145462" y="3461020"/>
                  </a:lnTo>
                  <a:lnTo>
                    <a:pt x="141970" y="3452410"/>
                  </a:lnTo>
                  <a:lnTo>
                    <a:pt x="138469" y="3443801"/>
                  </a:lnTo>
                  <a:lnTo>
                    <a:pt x="134963" y="3435191"/>
                  </a:lnTo>
                  <a:lnTo>
                    <a:pt x="131455" y="3426582"/>
                  </a:lnTo>
                  <a:lnTo>
                    <a:pt x="127946" y="3417972"/>
                  </a:lnTo>
                  <a:lnTo>
                    <a:pt x="124438" y="3409363"/>
                  </a:lnTo>
                  <a:lnTo>
                    <a:pt x="120935" y="3400753"/>
                  </a:lnTo>
                  <a:lnTo>
                    <a:pt x="117439" y="3392144"/>
                  </a:lnTo>
                  <a:lnTo>
                    <a:pt x="113951" y="3383534"/>
                  </a:lnTo>
                  <a:lnTo>
                    <a:pt x="110476" y="3374925"/>
                  </a:lnTo>
                  <a:lnTo>
                    <a:pt x="107011" y="3366315"/>
                  </a:lnTo>
                  <a:lnTo>
                    <a:pt x="103570" y="3357706"/>
                  </a:lnTo>
                  <a:lnTo>
                    <a:pt x="100137" y="3349096"/>
                  </a:lnTo>
                  <a:lnTo>
                    <a:pt x="96738" y="3340487"/>
                  </a:lnTo>
                  <a:lnTo>
                    <a:pt x="93354" y="3331877"/>
                  </a:lnTo>
                  <a:lnTo>
                    <a:pt x="90001" y="3323268"/>
                  </a:lnTo>
                  <a:lnTo>
                    <a:pt x="86677" y="3314658"/>
                  </a:lnTo>
                  <a:lnTo>
                    <a:pt x="83378" y="3306049"/>
                  </a:lnTo>
                  <a:lnTo>
                    <a:pt x="80126" y="3297439"/>
                  </a:lnTo>
                  <a:lnTo>
                    <a:pt x="76887" y="3288830"/>
                  </a:lnTo>
                  <a:lnTo>
                    <a:pt x="73718" y="3280220"/>
                  </a:lnTo>
                  <a:lnTo>
                    <a:pt x="70566" y="3271611"/>
                  </a:lnTo>
                  <a:lnTo>
                    <a:pt x="67473" y="3263001"/>
                  </a:lnTo>
                  <a:lnTo>
                    <a:pt x="64419" y="3254392"/>
                  </a:lnTo>
                  <a:lnTo>
                    <a:pt x="61410" y="3245782"/>
                  </a:lnTo>
                  <a:lnTo>
                    <a:pt x="58464" y="3237173"/>
                  </a:lnTo>
                  <a:lnTo>
                    <a:pt x="55546" y="3228563"/>
                  </a:lnTo>
                  <a:lnTo>
                    <a:pt x="52719" y="3219954"/>
                  </a:lnTo>
                  <a:lnTo>
                    <a:pt x="49915" y="3211344"/>
                  </a:lnTo>
                  <a:lnTo>
                    <a:pt x="47200" y="3202735"/>
                  </a:lnTo>
                  <a:lnTo>
                    <a:pt x="44528" y="3194125"/>
                  </a:lnTo>
                  <a:lnTo>
                    <a:pt x="41924" y="3185516"/>
                  </a:lnTo>
                  <a:lnTo>
                    <a:pt x="39392" y="3176906"/>
                  </a:lnTo>
                  <a:lnTo>
                    <a:pt x="36905" y="3168297"/>
                  </a:lnTo>
                  <a:lnTo>
                    <a:pt x="34522" y="3159687"/>
                  </a:lnTo>
                  <a:lnTo>
                    <a:pt x="32168" y="3151078"/>
                  </a:lnTo>
                  <a:lnTo>
                    <a:pt x="29932" y="3142468"/>
                  </a:lnTo>
                  <a:lnTo>
                    <a:pt x="27737" y="3133859"/>
                  </a:lnTo>
                  <a:lnTo>
                    <a:pt x="25634" y="3125249"/>
                  </a:lnTo>
                  <a:lnTo>
                    <a:pt x="23605" y="3116640"/>
                  </a:lnTo>
                  <a:lnTo>
                    <a:pt x="21640" y="3108030"/>
                  </a:lnTo>
                  <a:lnTo>
                    <a:pt x="19783" y="3099421"/>
                  </a:lnTo>
                  <a:lnTo>
                    <a:pt x="17959" y="3090811"/>
                  </a:lnTo>
                  <a:lnTo>
                    <a:pt x="16279" y="3082202"/>
                  </a:lnTo>
                  <a:lnTo>
                    <a:pt x="14634" y="3073592"/>
                  </a:lnTo>
                  <a:lnTo>
                    <a:pt x="13102" y="3064983"/>
                  </a:lnTo>
                  <a:lnTo>
                    <a:pt x="11639" y="3056373"/>
                  </a:lnTo>
                  <a:lnTo>
                    <a:pt x="10257" y="3047764"/>
                  </a:lnTo>
                  <a:lnTo>
                    <a:pt x="8980" y="3039154"/>
                  </a:lnTo>
                  <a:lnTo>
                    <a:pt x="7750" y="3030545"/>
                  </a:lnTo>
                  <a:lnTo>
                    <a:pt x="6662" y="3021935"/>
                  </a:lnTo>
                  <a:lnTo>
                    <a:pt x="5608" y="3013326"/>
                  </a:lnTo>
                  <a:lnTo>
                    <a:pt x="4686" y="3004716"/>
                  </a:lnTo>
                  <a:lnTo>
                    <a:pt x="3822" y="2996107"/>
                  </a:lnTo>
                  <a:lnTo>
                    <a:pt x="3053" y="2987497"/>
                  </a:lnTo>
                  <a:lnTo>
                    <a:pt x="2379" y="2978888"/>
                  </a:lnTo>
                  <a:lnTo>
                    <a:pt x="1765" y="2970278"/>
                  </a:lnTo>
                  <a:lnTo>
                    <a:pt x="1279" y="2961669"/>
                  </a:lnTo>
                  <a:lnTo>
                    <a:pt x="829" y="2953059"/>
                  </a:lnTo>
                  <a:lnTo>
                    <a:pt x="519" y="2944450"/>
                  </a:lnTo>
                  <a:lnTo>
                    <a:pt x="255" y="2935840"/>
                  </a:lnTo>
                  <a:lnTo>
                    <a:pt x="94" y="2927231"/>
                  </a:lnTo>
                  <a:lnTo>
                    <a:pt x="13" y="2918621"/>
                  </a:lnTo>
                  <a:lnTo>
                    <a:pt x="0" y="2910012"/>
                  </a:lnTo>
                  <a:lnTo>
                    <a:pt x="97" y="2901402"/>
                  </a:lnTo>
                  <a:lnTo>
                    <a:pt x="228" y="2892793"/>
                  </a:lnTo>
                  <a:lnTo>
                    <a:pt x="500" y="2884183"/>
                  </a:lnTo>
                  <a:lnTo>
                    <a:pt x="803" y="2875574"/>
                  </a:lnTo>
                  <a:lnTo>
                    <a:pt x="1211" y="2866964"/>
                  </a:lnTo>
                  <a:lnTo>
                    <a:pt x="1681" y="2858355"/>
                  </a:lnTo>
                  <a:lnTo>
                    <a:pt x="2222" y="2849745"/>
                  </a:lnTo>
                  <a:lnTo>
                    <a:pt x="2851" y="2841136"/>
                  </a:lnTo>
                  <a:lnTo>
                    <a:pt x="3520" y="2832526"/>
                  </a:lnTo>
                  <a:lnTo>
                    <a:pt x="4302" y="2823917"/>
                  </a:lnTo>
                  <a:lnTo>
                    <a:pt x="5111" y="2815307"/>
                  </a:lnTo>
                  <a:lnTo>
                    <a:pt x="6019" y="2806698"/>
                  </a:lnTo>
                  <a:lnTo>
                    <a:pt x="6970" y="2798088"/>
                  </a:lnTo>
                  <a:lnTo>
                    <a:pt x="7989" y="2789479"/>
                  </a:lnTo>
                  <a:lnTo>
                    <a:pt x="9073" y="2780869"/>
                  </a:lnTo>
                  <a:lnTo>
                    <a:pt x="10197" y="2772260"/>
                  </a:lnTo>
                  <a:lnTo>
                    <a:pt x="11404" y="2763650"/>
                  </a:lnTo>
                  <a:lnTo>
                    <a:pt x="12634" y="2755041"/>
                  </a:lnTo>
                  <a:lnTo>
                    <a:pt x="13948" y="2746431"/>
                  </a:lnTo>
                  <a:lnTo>
                    <a:pt x="15288" y="2737822"/>
                  </a:lnTo>
                  <a:lnTo>
                    <a:pt x="16687" y="2729212"/>
                  </a:lnTo>
                  <a:lnTo>
                    <a:pt x="18128" y="2720603"/>
                  </a:lnTo>
                  <a:lnTo>
                    <a:pt x="19604" y="2711993"/>
                  </a:lnTo>
                  <a:lnTo>
                    <a:pt x="21134" y="2703384"/>
                  </a:lnTo>
                  <a:lnTo>
                    <a:pt x="22681" y="2694774"/>
                  </a:lnTo>
                  <a:lnTo>
                    <a:pt x="24290" y="2686165"/>
                  </a:lnTo>
                  <a:lnTo>
                    <a:pt x="25912" y="2677555"/>
                  </a:lnTo>
                  <a:lnTo>
                    <a:pt x="27577" y="2668945"/>
                  </a:lnTo>
                  <a:lnTo>
                    <a:pt x="29263" y="2660336"/>
                  </a:lnTo>
                  <a:lnTo>
                    <a:pt x="30975" y="2651726"/>
                  </a:lnTo>
                  <a:lnTo>
                    <a:pt x="32714" y="2643117"/>
                  </a:lnTo>
                  <a:lnTo>
                    <a:pt x="34466" y="2634507"/>
                  </a:lnTo>
                  <a:lnTo>
                    <a:pt x="36248" y="2625898"/>
                  </a:lnTo>
                  <a:lnTo>
                    <a:pt x="38035" y="2617288"/>
                  </a:lnTo>
                  <a:lnTo>
                    <a:pt x="39844" y="2608679"/>
                  </a:lnTo>
                  <a:lnTo>
                    <a:pt x="41659" y="2600069"/>
                  </a:lnTo>
                  <a:lnTo>
                    <a:pt x="43484" y="2591460"/>
                  </a:lnTo>
                  <a:lnTo>
                    <a:pt x="45315" y="2582850"/>
                  </a:lnTo>
                  <a:lnTo>
                    <a:pt x="47150" y="2574241"/>
                  </a:lnTo>
                  <a:lnTo>
                    <a:pt x="48986" y="2565631"/>
                  </a:lnTo>
                  <a:lnTo>
                    <a:pt x="50822" y="2557022"/>
                  </a:lnTo>
                  <a:lnTo>
                    <a:pt x="52653" y="2548412"/>
                  </a:lnTo>
                  <a:lnTo>
                    <a:pt x="54480" y="2539803"/>
                  </a:lnTo>
                  <a:lnTo>
                    <a:pt x="56298" y="2531193"/>
                  </a:lnTo>
                  <a:lnTo>
                    <a:pt x="58106" y="2522584"/>
                  </a:lnTo>
                  <a:lnTo>
                    <a:pt x="59904" y="2513974"/>
                  </a:lnTo>
                  <a:lnTo>
                    <a:pt x="61682" y="2505365"/>
                  </a:lnTo>
                  <a:lnTo>
                    <a:pt x="63454" y="2496755"/>
                  </a:lnTo>
                  <a:lnTo>
                    <a:pt x="65192" y="2488146"/>
                  </a:lnTo>
                  <a:lnTo>
                    <a:pt x="66921" y="2479536"/>
                  </a:lnTo>
                  <a:lnTo>
                    <a:pt x="68620" y="2470927"/>
                  </a:lnTo>
                  <a:lnTo>
                    <a:pt x="70297" y="2462317"/>
                  </a:lnTo>
                  <a:lnTo>
                    <a:pt x="71949" y="2453708"/>
                  </a:lnTo>
                  <a:lnTo>
                    <a:pt x="73565" y="2445098"/>
                  </a:lnTo>
                  <a:lnTo>
                    <a:pt x="75166" y="2436489"/>
                  </a:lnTo>
                  <a:lnTo>
                    <a:pt x="76712" y="2427879"/>
                  </a:lnTo>
                  <a:lnTo>
                    <a:pt x="78245" y="2419270"/>
                  </a:lnTo>
                  <a:lnTo>
                    <a:pt x="79724" y="2410660"/>
                  </a:lnTo>
                  <a:lnTo>
                    <a:pt x="81177" y="2402051"/>
                  </a:lnTo>
                  <a:lnTo>
                    <a:pt x="82587" y="2393441"/>
                  </a:lnTo>
                  <a:lnTo>
                    <a:pt x="83952" y="2384832"/>
                  </a:lnTo>
                  <a:lnTo>
                    <a:pt x="85289" y="2376222"/>
                  </a:lnTo>
                  <a:lnTo>
                    <a:pt x="86560" y="2367613"/>
                  </a:lnTo>
                  <a:lnTo>
                    <a:pt x="87812" y="2359003"/>
                  </a:lnTo>
                  <a:lnTo>
                    <a:pt x="88988" y="2350394"/>
                  </a:lnTo>
                  <a:lnTo>
                    <a:pt x="90138" y="2341784"/>
                  </a:lnTo>
                  <a:lnTo>
                    <a:pt x="91228" y="2333175"/>
                  </a:lnTo>
                  <a:lnTo>
                    <a:pt x="92269" y="2324565"/>
                  </a:lnTo>
                  <a:lnTo>
                    <a:pt x="93269" y="2315956"/>
                  </a:lnTo>
                  <a:lnTo>
                    <a:pt x="94196" y="2307346"/>
                  </a:lnTo>
                  <a:lnTo>
                    <a:pt x="95102" y="2298737"/>
                  </a:lnTo>
                  <a:lnTo>
                    <a:pt x="95912" y="2290127"/>
                  </a:lnTo>
                  <a:lnTo>
                    <a:pt x="96699" y="2281518"/>
                  </a:lnTo>
                  <a:lnTo>
                    <a:pt x="97409" y="2272908"/>
                  </a:lnTo>
                  <a:lnTo>
                    <a:pt x="98072" y="2264299"/>
                  </a:lnTo>
                  <a:lnTo>
                    <a:pt x="98681" y="2255689"/>
                  </a:lnTo>
                  <a:lnTo>
                    <a:pt x="99218" y="2247080"/>
                  </a:lnTo>
                  <a:lnTo>
                    <a:pt x="99723" y="2238470"/>
                  </a:lnTo>
                  <a:lnTo>
                    <a:pt x="100130" y="2229861"/>
                  </a:lnTo>
                  <a:lnTo>
                    <a:pt x="100514" y="2221251"/>
                  </a:lnTo>
                  <a:lnTo>
                    <a:pt x="100807" y="2212642"/>
                  </a:lnTo>
                  <a:lnTo>
                    <a:pt x="101058" y="2204032"/>
                  </a:lnTo>
                  <a:lnTo>
                    <a:pt x="101244" y="2195423"/>
                  </a:lnTo>
                  <a:lnTo>
                    <a:pt x="101363" y="2186813"/>
                  </a:lnTo>
                  <a:lnTo>
                    <a:pt x="101440" y="2178204"/>
                  </a:lnTo>
                  <a:lnTo>
                    <a:pt x="101426" y="2169594"/>
                  </a:lnTo>
                  <a:lnTo>
                    <a:pt x="101386" y="2160985"/>
                  </a:lnTo>
                  <a:lnTo>
                    <a:pt x="101247" y="2152375"/>
                  </a:lnTo>
                  <a:lnTo>
                    <a:pt x="101074" y="2143766"/>
                  </a:lnTo>
                  <a:lnTo>
                    <a:pt x="100827" y="2135156"/>
                  </a:lnTo>
                  <a:lnTo>
                    <a:pt x="100522" y="2126547"/>
                  </a:lnTo>
                  <a:lnTo>
                    <a:pt x="100167" y="2117937"/>
                  </a:lnTo>
                  <a:lnTo>
                    <a:pt x="99732" y="2109328"/>
                  </a:lnTo>
                  <a:lnTo>
                    <a:pt x="99272" y="2100718"/>
                  </a:lnTo>
                  <a:lnTo>
                    <a:pt x="98707" y="2092109"/>
                  </a:lnTo>
                  <a:lnTo>
                    <a:pt x="98119" y="2083499"/>
                  </a:lnTo>
                  <a:lnTo>
                    <a:pt x="97453" y="2074890"/>
                  </a:lnTo>
                  <a:lnTo>
                    <a:pt x="96740" y="2066280"/>
                  </a:lnTo>
                  <a:lnTo>
                    <a:pt x="95973" y="2057671"/>
                  </a:lnTo>
                  <a:lnTo>
                    <a:pt x="95140" y="2049061"/>
                  </a:lnTo>
                  <a:lnTo>
                    <a:pt x="94276" y="2040452"/>
                  </a:lnTo>
                  <a:lnTo>
                    <a:pt x="93325" y="2031842"/>
                  </a:lnTo>
                  <a:lnTo>
                    <a:pt x="92352" y="2023233"/>
                  </a:lnTo>
                  <a:lnTo>
                    <a:pt x="91303" y="2014623"/>
                  </a:lnTo>
                  <a:lnTo>
                    <a:pt x="90220" y="2006014"/>
                  </a:lnTo>
                  <a:lnTo>
                    <a:pt x="89084" y="1997404"/>
                  </a:lnTo>
                  <a:lnTo>
                    <a:pt x="87896" y="1988795"/>
                  </a:lnTo>
                  <a:lnTo>
                    <a:pt x="86677" y="1980185"/>
                  </a:lnTo>
                  <a:lnTo>
                    <a:pt x="85391" y="1971576"/>
                  </a:lnTo>
                  <a:lnTo>
                    <a:pt x="84087" y="1962966"/>
                  </a:lnTo>
                  <a:lnTo>
                    <a:pt x="82714" y="1954357"/>
                  </a:lnTo>
                  <a:lnTo>
                    <a:pt x="81321" y="1945747"/>
                  </a:lnTo>
                  <a:lnTo>
                    <a:pt x="79880" y="1937138"/>
                  </a:lnTo>
                  <a:lnTo>
                    <a:pt x="78404" y="1928528"/>
                  </a:lnTo>
                  <a:lnTo>
                    <a:pt x="76899" y="1919919"/>
                  </a:lnTo>
                  <a:lnTo>
                    <a:pt x="75350" y="1911309"/>
                  </a:lnTo>
                  <a:lnTo>
                    <a:pt x="73788" y="1902700"/>
                  </a:lnTo>
                  <a:lnTo>
                    <a:pt x="72173" y="1894090"/>
                  </a:lnTo>
                  <a:lnTo>
                    <a:pt x="70548" y="1885481"/>
                  </a:lnTo>
                  <a:lnTo>
                    <a:pt x="68888" y="1876871"/>
                  </a:lnTo>
                  <a:lnTo>
                    <a:pt x="67210" y="1868262"/>
                  </a:lnTo>
                  <a:lnTo>
                    <a:pt x="65511" y="1859652"/>
                  </a:lnTo>
                  <a:lnTo>
                    <a:pt x="63789" y="1851043"/>
                  </a:lnTo>
                  <a:lnTo>
                    <a:pt x="62058" y="1842433"/>
                  </a:lnTo>
                  <a:lnTo>
                    <a:pt x="60303" y="1833824"/>
                  </a:lnTo>
                  <a:lnTo>
                    <a:pt x="58543" y="1825214"/>
                  </a:lnTo>
                  <a:lnTo>
                    <a:pt x="56768" y="1816605"/>
                  </a:lnTo>
                  <a:lnTo>
                    <a:pt x="54990" y="1807995"/>
                  </a:lnTo>
                  <a:lnTo>
                    <a:pt x="53204" y="1799386"/>
                  </a:lnTo>
                  <a:lnTo>
                    <a:pt x="51416" y="1790776"/>
                  </a:lnTo>
                  <a:lnTo>
                    <a:pt x="49628" y="1782167"/>
                  </a:lnTo>
                  <a:lnTo>
                    <a:pt x="47843" y="1773557"/>
                  </a:lnTo>
                  <a:lnTo>
                    <a:pt x="46060" y="1764948"/>
                  </a:lnTo>
                  <a:lnTo>
                    <a:pt x="44288" y="1756338"/>
                  </a:lnTo>
                  <a:lnTo>
                    <a:pt x="42522" y="1747729"/>
                  </a:lnTo>
                  <a:lnTo>
                    <a:pt x="40771" y="1739119"/>
                  </a:lnTo>
                  <a:lnTo>
                    <a:pt x="39034" y="1730510"/>
                  </a:lnTo>
                  <a:lnTo>
                    <a:pt x="37311" y="1721900"/>
                  </a:lnTo>
                  <a:lnTo>
                    <a:pt x="35616" y="1713291"/>
                  </a:lnTo>
                  <a:lnTo>
                    <a:pt x="33928" y="1704681"/>
                  </a:lnTo>
                  <a:lnTo>
                    <a:pt x="32285" y="1696072"/>
                  </a:lnTo>
                  <a:lnTo>
                    <a:pt x="30655" y="1687462"/>
                  </a:lnTo>
                  <a:lnTo>
                    <a:pt x="29064" y="1678853"/>
                  </a:lnTo>
                  <a:lnTo>
                    <a:pt x="27501" y="1670243"/>
                  </a:lnTo>
                  <a:lnTo>
                    <a:pt x="25970" y="1661634"/>
                  </a:lnTo>
                  <a:lnTo>
                    <a:pt x="24486" y="1653024"/>
                  </a:lnTo>
                  <a:lnTo>
                    <a:pt x="23023" y="1644415"/>
                  </a:lnTo>
                  <a:lnTo>
                    <a:pt x="21630" y="1635805"/>
                  </a:lnTo>
                  <a:lnTo>
                    <a:pt x="20255" y="1627196"/>
                  </a:lnTo>
                  <a:lnTo>
                    <a:pt x="18950" y="1618586"/>
                  </a:lnTo>
                  <a:lnTo>
                    <a:pt x="17681" y="1609977"/>
                  </a:lnTo>
                  <a:lnTo>
                    <a:pt x="16466" y="1601367"/>
                  </a:lnTo>
                  <a:lnTo>
                    <a:pt x="15312" y="1592758"/>
                  </a:lnTo>
                  <a:lnTo>
                    <a:pt x="14195" y="1584148"/>
                  </a:lnTo>
                  <a:lnTo>
                    <a:pt x="13166" y="1575539"/>
                  </a:lnTo>
                  <a:lnTo>
                    <a:pt x="12161" y="1566929"/>
                  </a:lnTo>
                  <a:lnTo>
                    <a:pt x="11259" y="1558320"/>
                  </a:lnTo>
                  <a:lnTo>
                    <a:pt x="10392" y="1549710"/>
                  </a:lnTo>
                  <a:lnTo>
                    <a:pt x="9607" y="1541101"/>
                  </a:lnTo>
                  <a:lnTo>
                    <a:pt x="8887" y="1532491"/>
                  </a:lnTo>
                  <a:lnTo>
                    <a:pt x="8224" y="1523882"/>
                  </a:lnTo>
                  <a:lnTo>
                    <a:pt x="7659" y="1515272"/>
                  </a:lnTo>
                  <a:lnTo>
                    <a:pt x="7124" y="1506663"/>
                  </a:lnTo>
                  <a:lnTo>
                    <a:pt x="6721" y="1498053"/>
                  </a:lnTo>
                  <a:lnTo>
                    <a:pt x="6351" y="1489444"/>
                  </a:lnTo>
                  <a:lnTo>
                    <a:pt x="6086" y="1480834"/>
                  </a:lnTo>
                  <a:lnTo>
                    <a:pt x="5886" y="1472225"/>
                  </a:lnTo>
                  <a:lnTo>
                    <a:pt x="5763" y="1463615"/>
                  </a:lnTo>
                  <a:lnTo>
                    <a:pt x="5740" y="1455006"/>
                  </a:lnTo>
                  <a:lnTo>
                    <a:pt x="5762" y="1446396"/>
                  </a:lnTo>
                  <a:lnTo>
                    <a:pt x="5921" y="1437787"/>
                  </a:lnTo>
                  <a:lnTo>
                    <a:pt x="6114" y="1429177"/>
                  </a:lnTo>
                  <a:lnTo>
                    <a:pt x="6434" y="1420568"/>
                  </a:lnTo>
                  <a:lnTo>
                    <a:pt x="6814" y="1411958"/>
                  </a:lnTo>
                  <a:lnTo>
                    <a:pt x="7287" y="1403349"/>
                  </a:lnTo>
                  <a:lnTo>
                    <a:pt x="7855" y="1394739"/>
                  </a:lnTo>
                  <a:lnTo>
                    <a:pt x="8483" y="1386130"/>
                  </a:lnTo>
                  <a:lnTo>
                    <a:pt x="9242" y="1377520"/>
                  </a:lnTo>
                  <a:lnTo>
                    <a:pt x="10036" y="1368911"/>
                  </a:lnTo>
                  <a:lnTo>
                    <a:pt x="10974" y="1360301"/>
                  </a:lnTo>
                  <a:lnTo>
                    <a:pt x="11960" y="1351692"/>
                  </a:lnTo>
                  <a:lnTo>
                    <a:pt x="13053" y="1343082"/>
                  </a:lnTo>
                  <a:lnTo>
                    <a:pt x="14229" y="1334472"/>
                  </a:lnTo>
                  <a:lnTo>
                    <a:pt x="15476" y="1325863"/>
                  </a:lnTo>
                  <a:lnTo>
                    <a:pt x="16841" y="1317253"/>
                  </a:lnTo>
                  <a:lnTo>
                    <a:pt x="18241" y="1308644"/>
                  </a:lnTo>
                  <a:lnTo>
                    <a:pt x="19792" y="1300034"/>
                  </a:lnTo>
                  <a:lnTo>
                    <a:pt x="21377" y="1291425"/>
                  </a:lnTo>
                  <a:lnTo>
                    <a:pt x="23076" y="1282815"/>
                  </a:lnTo>
                  <a:lnTo>
                    <a:pt x="24842" y="1274206"/>
                  </a:lnTo>
                  <a:lnTo>
                    <a:pt x="26687" y="1265596"/>
                  </a:lnTo>
                  <a:lnTo>
                    <a:pt x="28629" y="1256987"/>
                  </a:lnTo>
                  <a:lnTo>
                    <a:pt x="30615" y="1248377"/>
                  </a:lnTo>
                  <a:lnTo>
                    <a:pt x="32728" y="1239768"/>
                  </a:lnTo>
                  <a:lnTo>
                    <a:pt x="34872" y="1231158"/>
                  </a:lnTo>
                  <a:lnTo>
                    <a:pt x="37128" y="1222549"/>
                  </a:lnTo>
                  <a:lnTo>
                    <a:pt x="39434" y="1213939"/>
                  </a:lnTo>
                  <a:lnTo>
                    <a:pt x="41818" y="1205330"/>
                  </a:lnTo>
                  <a:lnTo>
                    <a:pt x="44277" y="1196720"/>
                  </a:lnTo>
                  <a:lnTo>
                    <a:pt x="46784" y="1188111"/>
                  </a:lnTo>
                  <a:lnTo>
                    <a:pt x="49389" y="1179501"/>
                  </a:lnTo>
                  <a:lnTo>
                    <a:pt x="52020" y="1170892"/>
                  </a:lnTo>
                  <a:lnTo>
                    <a:pt x="54753" y="1162282"/>
                  </a:lnTo>
                  <a:lnTo>
                    <a:pt x="57518" y="1153673"/>
                  </a:lnTo>
                  <a:lnTo>
                    <a:pt x="60354" y="1145063"/>
                  </a:lnTo>
                  <a:lnTo>
                    <a:pt x="63243" y="1136454"/>
                  </a:lnTo>
                  <a:lnTo>
                    <a:pt x="66176" y="1127844"/>
                  </a:lnTo>
                  <a:lnTo>
                    <a:pt x="69178" y="1119235"/>
                  </a:lnTo>
                  <a:lnTo>
                    <a:pt x="72200" y="1110625"/>
                  </a:lnTo>
                  <a:lnTo>
                    <a:pt x="75304" y="1102016"/>
                  </a:lnTo>
                  <a:lnTo>
                    <a:pt x="78426" y="1093406"/>
                  </a:lnTo>
                  <a:lnTo>
                    <a:pt x="81604" y="1084797"/>
                  </a:lnTo>
                  <a:lnTo>
                    <a:pt x="84814" y="1076187"/>
                  </a:lnTo>
                  <a:lnTo>
                    <a:pt x="88059" y="1067578"/>
                  </a:lnTo>
                  <a:lnTo>
                    <a:pt x="91344" y="1058968"/>
                  </a:lnTo>
                  <a:lnTo>
                    <a:pt x="94648" y="1050359"/>
                  </a:lnTo>
                  <a:lnTo>
                    <a:pt x="97999" y="1041749"/>
                  </a:lnTo>
                  <a:lnTo>
                    <a:pt x="101359" y="1033140"/>
                  </a:lnTo>
                  <a:lnTo>
                    <a:pt x="104756" y="1024530"/>
                  </a:lnTo>
                  <a:lnTo>
                    <a:pt x="108166" y="1015921"/>
                  </a:lnTo>
                  <a:lnTo>
                    <a:pt x="111598" y="1007311"/>
                  </a:lnTo>
                  <a:lnTo>
                    <a:pt x="115045" y="998702"/>
                  </a:lnTo>
                  <a:lnTo>
                    <a:pt x="118503" y="990092"/>
                  </a:lnTo>
                  <a:lnTo>
                    <a:pt x="121977" y="981483"/>
                  </a:lnTo>
                  <a:lnTo>
                    <a:pt x="125454" y="972873"/>
                  </a:lnTo>
                  <a:lnTo>
                    <a:pt x="128942" y="964264"/>
                  </a:lnTo>
                  <a:lnTo>
                    <a:pt x="132430" y="955654"/>
                  </a:lnTo>
                  <a:lnTo>
                    <a:pt x="135921" y="947045"/>
                  </a:lnTo>
                  <a:lnTo>
                    <a:pt x="139409" y="938435"/>
                  </a:lnTo>
                  <a:lnTo>
                    <a:pt x="142895" y="929826"/>
                  </a:lnTo>
                  <a:lnTo>
                    <a:pt x="146372" y="921216"/>
                  </a:lnTo>
                  <a:lnTo>
                    <a:pt x="149847" y="912607"/>
                  </a:lnTo>
                  <a:lnTo>
                    <a:pt x="153303" y="903997"/>
                  </a:lnTo>
                  <a:lnTo>
                    <a:pt x="156753" y="895388"/>
                  </a:lnTo>
                  <a:lnTo>
                    <a:pt x="160183" y="886778"/>
                  </a:lnTo>
                  <a:lnTo>
                    <a:pt x="163599" y="878169"/>
                  </a:lnTo>
                  <a:lnTo>
                    <a:pt x="166998" y="869559"/>
                  </a:lnTo>
                  <a:lnTo>
                    <a:pt x="170370" y="860950"/>
                  </a:lnTo>
                  <a:lnTo>
                    <a:pt x="173730" y="852340"/>
                  </a:lnTo>
                  <a:lnTo>
                    <a:pt x="177050" y="843731"/>
                  </a:lnTo>
                  <a:lnTo>
                    <a:pt x="180359" y="835121"/>
                  </a:lnTo>
                  <a:lnTo>
                    <a:pt x="183626" y="826512"/>
                  </a:lnTo>
                  <a:lnTo>
                    <a:pt x="186871" y="817902"/>
                  </a:lnTo>
                  <a:lnTo>
                    <a:pt x="190084" y="809293"/>
                  </a:lnTo>
                  <a:lnTo>
                    <a:pt x="193259" y="800683"/>
                  </a:lnTo>
                  <a:lnTo>
                    <a:pt x="196412" y="792074"/>
                  </a:lnTo>
                  <a:lnTo>
                    <a:pt x="199511" y="783464"/>
                  </a:lnTo>
                  <a:lnTo>
                    <a:pt x="202594" y="774855"/>
                  </a:lnTo>
                  <a:lnTo>
                    <a:pt x="205615" y="766245"/>
                  </a:lnTo>
                  <a:lnTo>
                    <a:pt x="208614" y="757636"/>
                  </a:lnTo>
                  <a:lnTo>
                    <a:pt x="211563" y="749026"/>
                  </a:lnTo>
                  <a:lnTo>
                    <a:pt x="214472" y="740417"/>
                  </a:lnTo>
                  <a:lnTo>
                    <a:pt x="217347" y="731807"/>
                  </a:lnTo>
                  <a:lnTo>
                    <a:pt x="220161" y="723198"/>
                  </a:lnTo>
                  <a:lnTo>
                    <a:pt x="222958" y="714588"/>
                  </a:lnTo>
                  <a:lnTo>
                    <a:pt x="225675" y="705979"/>
                  </a:lnTo>
                  <a:lnTo>
                    <a:pt x="228372" y="697369"/>
                  </a:lnTo>
                  <a:lnTo>
                    <a:pt x="231007" y="688760"/>
                  </a:lnTo>
                  <a:lnTo>
                    <a:pt x="233602" y="680150"/>
                  </a:lnTo>
                  <a:lnTo>
                    <a:pt x="236153" y="671541"/>
                  </a:lnTo>
                  <a:lnTo>
                    <a:pt x="238644" y="662931"/>
                  </a:lnTo>
                  <a:lnTo>
                    <a:pt x="241109" y="654322"/>
                  </a:lnTo>
                  <a:lnTo>
                    <a:pt x="243494" y="645712"/>
                  </a:lnTo>
                  <a:lnTo>
                    <a:pt x="245859" y="637103"/>
                  </a:lnTo>
                  <a:lnTo>
                    <a:pt x="248151" y="628493"/>
                  </a:lnTo>
                  <a:lnTo>
                    <a:pt x="250409" y="619884"/>
                  </a:lnTo>
                  <a:lnTo>
                    <a:pt x="252613" y="611274"/>
                  </a:lnTo>
                  <a:lnTo>
                    <a:pt x="254763" y="602665"/>
                  </a:lnTo>
                  <a:lnTo>
                    <a:pt x="256880" y="594055"/>
                  </a:lnTo>
                  <a:lnTo>
                    <a:pt x="258923" y="585446"/>
                  </a:lnTo>
                  <a:lnTo>
                    <a:pt x="260946" y="576836"/>
                  </a:lnTo>
                  <a:lnTo>
                    <a:pt x="262889" y="568227"/>
                  </a:lnTo>
                  <a:lnTo>
                    <a:pt x="264805" y="559617"/>
                  </a:lnTo>
                  <a:lnTo>
                    <a:pt x="266662" y="551008"/>
                  </a:lnTo>
                  <a:lnTo>
                    <a:pt x="268474" y="542398"/>
                  </a:lnTo>
                  <a:lnTo>
                    <a:pt x="270246" y="533789"/>
                  </a:lnTo>
                  <a:lnTo>
                    <a:pt x="271954" y="525179"/>
                  </a:lnTo>
                  <a:lnTo>
                    <a:pt x="273643" y="516570"/>
                  </a:lnTo>
                  <a:lnTo>
                    <a:pt x="275250" y="507960"/>
                  </a:lnTo>
                  <a:lnTo>
                    <a:pt x="276838" y="499351"/>
                  </a:lnTo>
                  <a:lnTo>
                    <a:pt x="278364" y="490741"/>
                  </a:lnTo>
                  <a:lnTo>
                    <a:pt x="279854" y="482132"/>
                  </a:lnTo>
                  <a:lnTo>
                    <a:pt x="281302" y="473522"/>
                  </a:lnTo>
                  <a:lnTo>
                    <a:pt x="282697" y="464913"/>
                  </a:lnTo>
                  <a:lnTo>
                    <a:pt x="284068" y="456303"/>
                  </a:lnTo>
                  <a:lnTo>
                    <a:pt x="285370" y="447694"/>
                  </a:lnTo>
                  <a:lnTo>
                    <a:pt x="286656" y="439084"/>
                  </a:lnTo>
                  <a:lnTo>
                    <a:pt x="287880" y="430475"/>
                  </a:lnTo>
                  <a:lnTo>
                    <a:pt x="289078" y="421865"/>
                  </a:lnTo>
                  <a:lnTo>
                    <a:pt x="290232" y="413256"/>
                  </a:lnTo>
                  <a:lnTo>
                    <a:pt x="291345" y="404646"/>
                  </a:lnTo>
                  <a:lnTo>
                    <a:pt x="292432" y="396037"/>
                  </a:lnTo>
                  <a:lnTo>
                    <a:pt x="293463" y="387427"/>
                  </a:lnTo>
                  <a:lnTo>
                    <a:pt x="294480" y="378818"/>
                  </a:lnTo>
                  <a:lnTo>
                    <a:pt x="295439" y="370208"/>
                  </a:lnTo>
                  <a:lnTo>
                    <a:pt x="296380" y="361599"/>
                  </a:lnTo>
                  <a:lnTo>
                    <a:pt x="297278" y="352989"/>
                  </a:lnTo>
                  <a:lnTo>
                    <a:pt x="298146" y="344380"/>
                  </a:lnTo>
                  <a:lnTo>
                    <a:pt x="298987" y="335770"/>
                  </a:lnTo>
                  <a:lnTo>
                    <a:pt x="299786" y="327161"/>
                  </a:lnTo>
                  <a:lnTo>
                    <a:pt x="300572" y="318551"/>
                  </a:lnTo>
                  <a:lnTo>
                    <a:pt x="301306" y="309942"/>
                  </a:lnTo>
                  <a:lnTo>
                    <a:pt x="302028" y="301332"/>
                  </a:lnTo>
                  <a:lnTo>
                    <a:pt x="302712" y="292723"/>
                  </a:lnTo>
                  <a:lnTo>
                    <a:pt x="303374" y="284113"/>
                  </a:lnTo>
                  <a:lnTo>
                    <a:pt x="304010" y="275504"/>
                  </a:lnTo>
                  <a:lnTo>
                    <a:pt x="304614" y="266894"/>
                  </a:lnTo>
                  <a:lnTo>
                    <a:pt x="305205" y="258285"/>
                  </a:lnTo>
                  <a:lnTo>
                    <a:pt x="305757" y="249675"/>
                  </a:lnTo>
                  <a:lnTo>
                    <a:pt x="306299" y="241066"/>
                  </a:lnTo>
                  <a:lnTo>
                    <a:pt x="306807" y="232456"/>
                  </a:lnTo>
                  <a:lnTo>
                    <a:pt x="307301" y="223847"/>
                  </a:lnTo>
                  <a:lnTo>
                    <a:pt x="307771" y="215237"/>
                  </a:lnTo>
                  <a:lnTo>
                    <a:pt x="308218" y="206628"/>
                  </a:lnTo>
                  <a:lnTo>
                    <a:pt x="308653" y="198018"/>
                  </a:lnTo>
                  <a:lnTo>
                    <a:pt x="309058" y="189409"/>
                  </a:lnTo>
                  <a:lnTo>
                    <a:pt x="309456" y="180799"/>
                  </a:lnTo>
                  <a:lnTo>
                    <a:pt x="309825" y="172190"/>
                  </a:lnTo>
                  <a:lnTo>
                    <a:pt x="310185" y="163580"/>
                  </a:lnTo>
                  <a:lnTo>
                    <a:pt x="310525" y="154971"/>
                  </a:lnTo>
                  <a:lnTo>
                    <a:pt x="310849" y="146361"/>
                  </a:lnTo>
                  <a:lnTo>
                    <a:pt x="311161" y="137752"/>
                  </a:lnTo>
                  <a:lnTo>
                    <a:pt x="311453" y="129142"/>
                  </a:lnTo>
                  <a:lnTo>
                    <a:pt x="311739" y="120533"/>
                  </a:lnTo>
                  <a:lnTo>
                    <a:pt x="312001" y="111923"/>
                  </a:lnTo>
                  <a:lnTo>
                    <a:pt x="312257" y="103314"/>
                  </a:lnTo>
                  <a:lnTo>
                    <a:pt x="312497" y="94704"/>
                  </a:lnTo>
                  <a:lnTo>
                    <a:pt x="312727" y="86095"/>
                  </a:lnTo>
                  <a:lnTo>
                    <a:pt x="312946" y="77485"/>
                  </a:lnTo>
                  <a:lnTo>
                    <a:pt x="313151" y="68876"/>
                  </a:lnTo>
                  <a:lnTo>
                    <a:pt x="313351" y="60266"/>
                  </a:lnTo>
                  <a:lnTo>
                    <a:pt x="313534" y="51657"/>
                  </a:lnTo>
                  <a:lnTo>
                    <a:pt x="313713" y="43047"/>
                  </a:lnTo>
                  <a:lnTo>
                    <a:pt x="313879" y="34438"/>
                  </a:lnTo>
                  <a:lnTo>
                    <a:pt x="314038" y="25828"/>
                  </a:lnTo>
                  <a:lnTo>
                    <a:pt x="314188" y="17219"/>
                  </a:lnTo>
                  <a:lnTo>
                    <a:pt x="314330" y="8609"/>
                  </a:lnTo>
                  <a:lnTo>
                    <a:pt x="314466" y="0"/>
                  </a:lnTo>
                  <a:lnTo>
                    <a:pt x="318660" y="0"/>
                  </a:lnTo>
                  <a:lnTo>
                    <a:pt x="318796" y="8609"/>
                  </a:lnTo>
                  <a:lnTo>
                    <a:pt x="318938" y="17219"/>
                  </a:lnTo>
                  <a:lnTo>
                    <a:pt x="319088" y="25828"/>
                  </a:lnTo>
                  <a:lnTo>
                    <a:pt x="319248" y="34438"/>
                  </a:lnTo>
                  <a:lnTo>
                    <a:pt x="319413" y="43047"/>
                  </a:lnTo>
                  <a:lnTo>
                    <a:pt x="319592" y="51657"/>
                  </a:lnTo>
                  <a:lnTo>
                    <a:pt x="319775" y="60266"/>
                  </a:lnTo>
                  <a:lnTo>
                    <a:pt x="319975" y="68876"/>
                  </a:lnTo>
                  <a:lnTo>
                    <a:pt x="320181" y="77485"/>
                  </a:lnTo>
                  <a:lnTo>
                    <a:pt x="320399" y="86095"/>
                  </a:lnTo>
                  <a:lnTo>
                    <a:pt x="320629" y="94704"/>
                  </a:lnTo>
                  <a:lnTo>
                    <a:pt x="320869" y="103314"/>
                  </a:lnTo>
                  <a:lnTo>
                    <a:pt x="321126" y="111923"/>
                  </a:lnTo>
                  <a:lnTo>
                    <a:pt x="321388" y="120533"/>
                  </a:lnTo>
                  <a:lnTo>
                    <a:pt x="321674" y="129142"/>
                  </a:lnTo>
                  <a:lnTo>
                    <a:pt x="321966" y="137752"/>
                  </a:lnTo>
                  <a:lnTo>
                    <a:pt x="322277" y="146361"/>
                  </a:lnTo>
                  <a:lnTo>
                    <a:pt x="322602" y="154971"/>
                  </a:lnTo>
                  <a:lnTo>
                    <a:pt x="322941" y="163580"/>
                  </a:lnTo>
                  <a:lnTo>
                    <a:pt x="323301" y="172190"/>
                  </a:lnTo>
                  <a:lnTo>
                    <a:pt x="323670" y="180799"/>
                  </a:lnTo>
                  <a:lnTo>
                    <a:pt x="324068" y="189409"/>
                  </a:lnTo>
                  <a:lnTo>
                    <a:pt x="324474" y="198018"/>
                  </a:lnTo>
                  <a:lnTo>
                    <a:pt x="324908" y="206628"/>
                  </a:lnTo>
                  <a:lnTo>
                    <a:pt x="325356" y="215237"/>
                  </a:lnTo>
                  <a:lnTo>
                    <a:pt x="325826" y="223847"/>
                  </a:lnTo>
                  <a:lnTo>
                    <a:pt x="326319" y="232456"/>
                  </a:lnTo>
                  <a:lnTo>
                    <a:pt x="326827" y="241066"/>
                  </a:lnTo>
                  <a:lnTo>
                    <a:pt x="327369" y="249675"/>
                  </a:lnTo>
                  <a:lnTo>
                    <a:pt x="327921" y="258285"/>
                  </a:lnTo>
                  <a:lnTo>
                    <a:pt x="328512" y="266894"/>
                  </a:lnTo>
                  <a:lnTo>
                    <a:pt x="329117" y="275504"/>
                  </a:lnTo>
                  <a:lnTo>
                    <a:pt x="329753" y="284113"/>
                  </a:lnTo>
                  <a:lnTo>
                    <a:pt x="330415" y="292723"/>
                  </a:lnTo>
                  <a:lnTo>
                    <a:pt x="331098" y="301332"/>
                  </a:lnTo>
                  <a:lnTo>
                    <a:pt x="331820" y="309942"/>
                  </a:lnTo>
                  <a:lnTo>
                    <a:pt x="332554" y="318551"/>
                  </a:lnTo>
                  <a:lnTo>
                    <a:pt x="333340" y="327161"/>
                  </a:lnTo>
                  <a:lnTo>
                    <a:pt x="334139" y="335770"/>
                  </a:lnTo>
                  <a:lnTo>
                    <a:pt x="334980" y="344380"/>
                  </a:lnTo>
                  <a:lnTo>
                    <a:pt x="335848" y="352989"/>
                  </a:lnTo>
                  <a:lnTo>
                    <a:pt x="336747" y="361599"/>
                  </a:lnTo>
                  <a:lnTo>
                    <a:pt x="337687" y="370208"/>
                  </a:lnTo>
                  <a:lnTo>
                    <a:pt x="338646" y="378818"/>
                  </a:lnTo>
                  <a:lnTo>
                    <a:pt x="339663" y="387427"/>
                  </a:lnTo>
                  <a:lnTo>
                    <a:pt x="340695" y="396037"/>
                  </a:lnTo>
                  <a:lnTo>
                    <a:pt x="341781" y="404646"/>
                  </a:lnTo>
                  <a:lnTo>
                    <a:pt x="342894" y="413256"/>
                  </a:lnTo>
                  <a:lnTo>
                    <a:pt x="344049" y="421865"/>
                  </a:lnTo>
                  <a:lnTo>
                    <a:pt x="345246" y="430475"/>
                  </a:lnTo>
                  <a:lnTo>
                    <a:pt x="346470" y="439084"/>
                  </a:lnTo>
                  <a:lnTo>
                    <a:pt x="347756" y="447694"/>
                  </a:lnTo>
                  <a:lnTo>
                    <a:pt x="349058" y="456303"/>
                  </a:lnTo>
                  <a:lnTo>
                    <a:pt x="350430" y="464913"/>
                  </a:lnTo>
                  <a:lnTo>
                    <a:pt x="351824" y="473522"/>
                  </a:lnTo>
                  <a:lnTo>
                    <a:pt x="353272" y="482132"/>
                  </a:lnTo>
                  <a:lnTo>
                    <a:pt x="354762" y="490741"/>
                  </a:lnTo>
                  <a:lnTo>
                    <a:pt x="356288" y="499351"/>
                  </a:lnTo>
                  <a:lnTo>
                    <a:pt x="357877" y="507960"/>
                  </a:lnTo>
                  <a:lnTo>
                    <a:pt x="359483" y="516570"/>
                  </a:lnTo>
                  <a:lnTo>
                    <a:pt x="361172" y="525179"/>
                  </a:lnTo>
                  <a:lnTo>
                    <a:pt x="362880" y="533789"/>
                  </a:lnTo>
                  <a:lnTo>
                    <a:pt x="364653" y="542398"/>
                  </a:lnTo>
                  <a:lnTo>
                    <a:pt x="366464" y="551008"/>
                  </a:lnTo>
                  <a:lnTo>
                    <a:pt x="368321" y="559617"/>
                  </a:lnTo>
                  <a:lnTo>
                    <a:pt x="370238" y="568227"/>
                  </a:lnTo>
                  <a:lnTo>
                    <a:pt x="372181" y="576836"/>
                  </a:lnTo>
                  <a:lnTo>
                    <a:pt x="374203" y="585446"/>
                  </a:lnTo>
                  <a:lnTo>
                    <a:pt x="376246" y="594055"/>
                  </a:lnTo>
                  <a:lnTo>
                    <a:pt x="378363" y="602665"/>
                  </a:lnTo>
                  <a:lnTo>
                    <a:pt x="380514" y="611274"/>
                  </a:lnTo>
                  <a:lnTo>
                    <a:pt x="382718" y="619884"/>
                  </a:lnTo>
                  <a:lnTo>
                    <a:pt x="384976" y="628493"/>
                  </a:lnTo>
                  <a:lnTo>
                    <a:pt x="387267" y="637103"/>
                  </a:lnTo>
                  <a:lnTo>
                    <a:pt x="389632" y="645712"/>
                  </a:lnTo>
                  <a:lnTo>
                    <a:pt x="392018" y="654322"/>
                  </a:lnTo>
                  <a:lnTo>
                    <a:pt x="394482" y="662931"/>
                  </a:lnTo>
                  <a:lnTo>
                    <a:pt x="396974" y="671541"/>
                  </a:lnTo>
                  <a:lnTo>
                    <a:pt x="399524" y="680150"/>
                  </a:lnTo>
                  <a:lnTo>
                    <a:pt x="402120" y="688760"/>
                  </a:lnTo>
                  <a:lnTo>
                    <a:pt x="404754" y="697369"/>
                  </a:lnTo>
                  <a:lnTo>
                    <a:pt x="407452" y="705979"/>
                  </a:lnTo>
                  <a:lnTo>
                    <a:pt x="410168" y="714588"/>
                  </a:lnTo>
                  <a:lnTo>
                    <a:pt x="412965" y="723198"/>
                  </a:lnTo>
                  <a:lnTo>
                    <a:pt x="415780" y="731807"/>
                  </a:lnTo>
                  <a:lnTo>
                    <a:pt x="418654" y="740417"/>
                  </a:lnTo>
                  <a:lnTo>
                    <a:pt x="421563" y="749026"/>
                  </a:lnTo>
                  <a:lnTo>
                    <a:pt x="424512" y="757636"/>
                  </a:lnTo>
                  <a:lnTo>
                    <a:pt x="427511" y="766245"/>
                  </a:lnTo>
                  <a:lnTo>
                    <a:pt x="430532" y="774855"/>
                  </a:lnTo>
                  <a:lnTo>
                    <a:pt x="433616" y="783464"/>
                  </a:lnTo>
                  <a:lnTo>
                    <a:pt x="436715" y="792074"/>
                  </a:lnTo>
                  <a:lnTo>
                    <a:pt x="439867" y="800683"/>
                  </a:lnTo>
                  <a:lnTo>
                    <a:pt x="443043" y="809293"/>
                  </a:lnTo>
                  <a:lnTo>
                    <a:pt x="446255" y="817902"/>
                  </a:lnTo>
                  <a:lnTo>
                    <a:pt x="449501" y="826512"/>
                  </a:lnTo>
                  <a:lnTo>
                    <a:pt x="452768" y="835121"/>
                  </a:lnTo>
                  <a:lnTo>
                    <a:pt x="456076" y="843731"/>
                  </a:lnTo>
                  <a:lnTo>
                    <a:pt x="459396" y="852340"/>
                  </a:lnTo>
                  <a:lnTo>
                    <a:pt x="462757" y="860950"/>
                  </a:lnTo>
                  <a:lnTo>
                    <a:pt x="466129" y="869559"/>
                  </a:lnTo>
                  <a:lnTo>
                    <a:pt x="469527" y="878169"/>
                  </a:lnTo>
                  <a:lnTo>
                    <a:pt x="472943" y="886778"/>
                  </a:lnTo>
                  <a:lnTo>
                    <a:pt x="476373" y="895388"/>
                  </a:lnTo>
                  <a:lnTo>
                    <a:pt x="479824" y="903997"/>
                  </a:lnTo>
                  <a:lnTo>
                    <a:pt x="483279" y="912607"/>
                  </a:lnTo>
                  <a:lnTo>
                    <a:pt x="486754" y="921216"/>
                  </a:lnTo>
                  <a:lnTo>
                    <a:pt x="490231" y="929826"/>
                  </a:lnTo>
                  <a:lnTo>
                    <a:pt x="493718" y="938435"/>
                  </a:lnTo>
                  <a:lnTo>
                    <a:pt x="497206" y="947045"/>
                  </a:lnTo>
                  <a:lnTo>
                    <a:pt x="500696" y="955654"/>
                  </a:lnTo>
                  <a:lnTo>
                    <a:pt x="504185" y="964264"/>
                  </a:lnTo>
                  <a:lnTo>
                    <a:pt x="507672" y="972873"/>
                  </a:lnTo>
                  <a:lnTo>
                    <a:pt x="511149" y="981483"/>
                  </a:lnTo>
                  <a:lnTo>
                    <a:pt x="514623" y="990092"/>
                  </a:lnTo>
                  <a:lnTo>
                    <a:pt x="518081" y="998702"/>
                  </a:lnTo>
                  <a:lnTo>
                    <a:pt x="521529" y="1007311"/>
                  </a:lnTo>
                  <a:lnTo>
                    <a:pt x="524960" y="1015921"/>
                  </a:lnTo>
                  <a:lnTo>
                    <a:pt x="528370" y="1024530"/>
                  </a:lnTo>
                  <a:lnTo>
                    <a:pt x="531767" y="1033140"/>
                  </a:lnTo>
                  <a:lnTo>
                    <a:pt x="535128" y="1041749"/>
                  </a:lnTo>
                  <a:lnTo>
                    <a:pt x="538478" y="1050359"/>
                  </a:lnTo>
                  <a:lnTo>
                    <a:pt x="541782" y="1058968"/>
                  </a:lnTo>
                  <a:lnTo>
                    <a:pt x="545068" y="1067578"/>
                  </a:lnTo>
                  <a:lnTo>
                    <a:pt x="548313" y="1076187"/>
                  </a:lnTo>
                  <a:lnTo>
                    <a:pt x="551522" y="1084797"/>
                  </a:lnTo>
                  <a:lnTo>
                    <a:pt x="554701" y="1093406"/>
                  </a:lnTo>
                  <a:lnTo>
                    <a:pt x="557822" y="1102016"/>
                  </a:lnTo>
                  <a:lnTo>
                    <a:pt x="560926" y="1110625"/>
                  </a:lnTo>
                  <a:lnTo>
                    <a:pt x="563949" y="1119235"/>
                  </a:lnTo>
                  <a:lnTo>
                    <a:pt x="566951" y="1127844"/>
                  </a:lnTo>
                  <a:lnTo>
                    <a:pt x="569884" y="1136454"/>
                  </a:lnTo>
                  <a:lnTo>
                    <a:pt x="572772" y="1145063"/>
                  </a:lnTo>
                  <a:lnTo>
                    <a:pt x="575609" y="1153673"/>
                  </a:lnTo>
                  <a:lnTo>
                    <a:pt x="578373" y="1162282"/>
                  </a:lnTo>
                  <a:lnTo>
                    <a:pt x="581106" y="1170892"/>
                  </a:lnTo>
                  <a:lnTo>
                    <a:pt x="583738" y="1179501"/>
                  </a:lnTo>
                  <a:lnTo>
                    <a:pt x="586343" y="1188111"/>
                  </a:lnTo>
                  <a:lnTo>
                    <a:pt x="588849" y="1196720"/>
                  </a:lnTo>
                  <a:lnTo>
                    <a:pt x="591309" y="1205330"/>
                  </a:lnTo>
                  <a:lnTo>
                    <a:pt x="593693" y="1213939"/>
                  </a:lnTo>
                  <a:lnTo>
                    <a:pt x="595998" y="1222549"/>
                  </a:lnTo>
                  <a:lnTo>
                    <a:pt x="598255" y="1231158"/>
                  </a:lnTo>
                  <a:lnTo>
                    <a:pt x="600398" y="1239768"/>
                  </a:lnTo>
                  <a:lnTo>
                    <a:pt x="602511" y="1248377"/>
                  </a:lnTo>
                  <a:lnTo>
                    <a:pt x="604497" y="1256987"/>
                  </a:lnTo>
                  <a:lnTo>
                    <a:pt x="606440" y="1265596"/>
                  </a:lnTo>
                  <a:lnTo>
                    <a:pt x="608284" y="1274206"/>
                  </a:lnTo>
                  <a:lnTo>
                    <a:pt x="610050" y="1282815"/>
                  </a:lnTo>
                  <a:lnTo>
                    <a:pt x="611749" y="1291425"/>
                  </a:lnTo>
                  <a:lnTo>
                    <a:pt x="613334" y="1300034"/>
                  </a:lnTo>
                  <a:lnTo>
                    <a:pt x="614885" y="1308644"/>
                  </a:lnTo>
                  <a:lnTo>
                    <a:pt x="616285" y="1317253"/>
                  </a:lnTo>
                  <a:lnTo>
                    <a:pt x="617650" y="1325863"/>
                  </a:lnTo>
                  <a:lnTo>
                    <a:pt x="618897" y="1334472"/>
                  </a:lnTo>
                  <a:lnTo>
                    <a:pt x="620073" y="1343082"/>
                  </a:lnTo>
                  <a:lnTo>
                    <a:pt x="621166" y="1351692"/>
                  </a:lnTo>
                  <a:lnTo>
                    <a:pt x="622152" y="1360301"/>
                  </a:lnTo>
                  <a:lnTo>
                    <a:pt x="623090" y="1368911"/>
                  </a:lnTo>
                  <a:lnTo>
                    <a:pt x="623885" y="1377520"/>
                  </a:lnTo>
                  <a:lnTo>
                    <a:pt x="624643" y="1386130"/>
                  </a:lnTo>
                  <a:lnTo>
                    <a:pt x="625271" y="1394739"/>
                  </a:lnTo>
                  <a:lnTo>
                    <a:pt x="625839" y="1403349"/>
                  </a:lnTo>
                  <a:lnTo>
                    <a:pt x="626313" y="1411958"/>
                  </a:lnTo>
                  <a:lnTo>
                    <a:pt x="626692" y="1420568"/>
                  </a:lnTo>
                  <a:lnTo>
                    <a:pt x="627013" y="1429177"/>
                  </a:lnTo>
                  <a:lnTo>
                    <a:pt x="627206" y="1437787"/>
                  </a:lnTo>
                  <a:lnTo>
                    <a:pt x="627364" y="1446396"/>
                  </a:lnTo>
                  <a:lnTo>
                    <a:pt x="627386" y="1455006"/>
                  </a:lnTo>
                  <a:lnTo>
                    <a:pt x="627363" y="1463615"/>
                  </a:lnTo>
                  <a:lnTo>
                    <a:pt x="627240" y="1472225"/>
                  </a:lnTo>
                  <a:lnTo>
                    <a:pt x="627040" y="1480834"/>
                  </a:lnTo>
                  <a:lnTo>
                    <a:pt x="626776" y="1489444"/>
                  </a:lnTo>
                  <a:lnTo>
                    <a:pt x="626405" y="1498053"/>
                  </a:lnTo>
                  <a:lnTo>
                    <a:pt x="626003" y="1506663"/>
                  </a:lnTo>
                  <a:lnTo>
                    <a:pt x="625467" y="1515272"/>
                  </a:lnTo>
                  <a:lnTo>
                    <a:pt x="624903" y="1523882"/>
                  </a:lnTo>
                  <a:lnTo>
                    <a:pt x="624239" y="1532491"/>
                  </a:lnTo>
                  <a:lnTo>
                    <a:pt x="623520" y="1541101"/>
                  </a:lnTo>
                  <a:lnTo>
                    <a:pt x="622734" y="1549710"/>
                  </a:lnTo>
                  <a:lnTo>
                    <a:pt x="621868" y="1558320"/>
                  </a:lnTo>
                  <a:lnTo>
                    <a:pt x="620965" y="1566929"/>
                  </a:lnTo>
                  <a:lnTo>
                    <a:pt x="619961" y="1575539"/>
                  </a:lnTo>
                  <a:lnTo>
                    <a:pt x="618932" y="1584148"/>
                  </a:lnTo>
                  <a:lnTo>
                    <a:pt x="617815" y="1592758"/>
                  </a:lnTo>
                  <a:lnTo>
                    <a:pt x="616660" y="1601367"/>
                  </a:lnTo>
                  <a:lnTo>
                    <a:pt x="615446" y="1609977"/>
                  </a:lnTo>
                  <a:lnTo>
                    <a:pt x="614176" y="1618586"/>
                  </a:lnTo>
                  <a:lnTo>
                    <a:pt x="612871" y="1627196"/>
                  </a:lnTo>
                  <a:lnTo>
                    <a:pt x="611497" y="1635805"/>
                  </a:lnTo>
                  <a:lnTo>
                    <a:pt x="610103" y="1644415"/>
                  </a:lnTo>
                  <a:lnTo>
                    <a:pt x="608640" y="1653024"/>
                  </a:lnTo>
                  <a:lnTo>
                    <a:pt x="607156" y="1661634"/>
                  </a:lnTo>
                  <a:lnTo>
                    <a:pt x="605626" y="1670243"/>
                  </a:lnTo>
                  <a:lnTo>
                    <a:pt x="604063" y="1678853"/>
                  </a:lnTo>
                  <a:lnTo>
                    <a:pt x="602472" y="1687462"/>
                  </a:lnTo>
                  <a:lnTo>
                    <a:pt x="600841" y="1696072"/>
                  </a:lnTo>
                  <a:lnTo>
                    <a:pt x="599198" y="1704681"/>
                  </a:lnTo>
                  <a:lnTo>
                    <a:pt x="597511" y="1713291"/>
                  </a:lnTo>
                  <a:lnTo>
                    <a:pt x="595815" y="1721900"/>
                  </a:lnTo>
                  <a:lnTo>
                    <a:pt x="594092" y="1730510"/>
                  </a:lnTo>
                  <a:lnTo>
                    <a:pt x="592356" y="1739119"/>
                  </a:lnTo>
                  <a:lnTo>
                    <a:pt x="590604" y="1747729"/>
                  </a:lnTo>
                  <a:lnTo>
                    <a:pt x="588839" y="1756338"/>
                  </a:lnTo>
                  <a:lnTo>
                    <a:pt x="587067" y="1764948"/>
                  </a:lnTo>
                  <a:lnTo>
                    <a:pt x="585284" y="1773557"/>
                  </a:lnTo>
                  <a:lnTo>
                    <a:pt x="583499" y="1782167"/>
                  </a:lnTo>
                  <a:lnTo>
                    <a:pt x="581710" y="1790776"/>
                  </a:lnTo>
                  <a:lnTo>
                    <a:pt x="579922" y="1799386"/>
                  </a:lnTo>
                  <a:lnTo>
                    <a:pt x="578137" y="1807995"/>
                  </a:lnTo>
                  <a:lnTo>
                    <a:pt x="576358" y="1816605"/>
                  </a:lnTo>
                  <a:lnTo>
                    <a:pt x="574583" y="1825214"/>
                  </a:lnTo>
                  <a:lnTo>
                    <a:pt x="572823" y="1833824"/>
                  </a:lnTo>
                  <a:lnTo>
                    <a:pt x="571069" y="1842433"/>
                  </a:lnTo>
                  <a:lnTo>
                    <a:pt x="569337" y="1851043"/>
                  </a:lnTo>
                  <a:lnTo>
                    <a:pt x="567616" y="1859652"/>
                  </a:lnTo>
                  <a:lnTo>
                    <a:pt x="565917" y="1868262"/>
                  </a:lnTo>
                  <a:lnTo>
                    <a:pt x="564238" y="1876871"/>
                  </a:lnTo>
                  <a:lnTo>
                    <a:pt x="562578" y="1885481"/>
                  </a:lnTo>
                  <a:lnTo>
                    <a:pt x="560953" y="1894090"/>
                  </a:lnTo>
                  <a:lnTo>
                    <a:pt x="559339" y="1902700"/>
                  </a:lnTo>
                  <a:lnTo>
                    <a:pt x="557776" y="1911309"/>
                  </a:lnTo>
                  <a:lnTo>
                    <a:pt x="556227" y="1919919"/>
                  </a:lnTo>
                  <a:lnTo>
                    <a:pt x="554722" y="1928528"/>
                  </a:lnTo>
                  <a:lnTo>
                    <a:pt x="553247" y="1937138"/>
                  </a:lnTo>
                  <a:lnTo>
                    <a:pt x="551806" y="1945747"/>
                  </a:lnTo>
                  <a:lnTo>
                    <a:pt x="550412" y="1954357"/>
                  </a:lnTo>
                  <a:lnTo>
                    <a:pt x="549040" y="1962966"/>
                  </a:lnTo>
                  <a:lnTo>
                    <a:pt x="547736" y="1971576"/>
                  </a:lnTo>
                  <a:lnTo>
                    <a:pt x="546450" y="1980185"/>
                  </a:lnTo>
                  <a:lnTo>
                    <a:pt x="545230" y="1988795"/>
                  </a:lnTo>
                  <a:lnTo>
                    <a:pt x="544042" y="1997404"/>
                  </a:lnTo>
                  <a:lnTo>
                    <a:pt x="542906" y="2006014"/>
                  </a:lnTo>
                  <a:lnTo>
                    <a:pt x="541823" y="2014623"/>
                  </a:lnTo>
                  <a:lnTo>
                    <a:pt x="540774" y="2023233"/>
                  </a:lnTo>
                  <a:lnTo>
                    <a:pt x="539802" y="2031842"/>
                  </a:lnTo>
                  <a:lnTo>
                    <a:pt x="538851" y="2040452"/>
                  </a:lnTo>
                  <a:lnTo>
                    <a:pt x="537987" y="2049061"/>
                  </a:lnTo>
                  <a:lnTo>
                    <a:pt x="537153" y="2057671"/>
                  </a:lnTo>
                  <a:lnTo>
                    <a:pt x="536386" y="2066280"/>
                  </a:lnTo>
                  <a:lnTo>
                    <a:pt x="535674" y="2074890"/>
                  </a:lnTo>
                  <a:lnTo>
                    <a:pt x="535007" y="2083499"/>
                  </a:lnTo>
                  <a:lnTo>
                    <a:pt x="534419" y="2092109"/>
                  </a:lnTo>
                  <a:lnTo>
                    <a:pt x="533855" y="2100718"/>
                  </a:lnTo>
                  <a:lnTo>
                    <a:pt x="533395" y="2109328"/>
                  </a:lnTo>
                  <a:lnTo>
                    <a:pt x="532959" y="2117937"/>
                  </a:lnTo>
                  <a:lnTo>
                    <a:pt x="532605" y="2126547"/>
                  </a:lnTo>
                  <a:lnTo>
                    <a:pt x="532300" y="2135156"/>
                  </a:lnTo>
                  <a:lnTo>
                    <a:pt x="532052" y="2143766"/>
                  </a:lnTo>
                  <a:lnTo>
                    <a:pt x="531880" y="2152375"/>
                  </a:lnTo>
                  <a:lnTo>
                    <a:pt x="531740" y="2160985"/>
                  </a:lnTo>
                  <a:lnTo>
                    <a:pt x="531701" y="2169594"/>
                  </a:lnTo>
                  <a:lnTo>
                    <a:pt x="531686" y="2178204"/>
                  </a:lnTo>
                  <a:lnTo>
                    <a:pt x="531764" y="2186813"/>
                  </a:lnTo>
                  <a:lnTo>
                    <a:pt x="531883" y="2195423"/>
                  </a:lnTo>
                  <a:lnTo>
                    <a:pt x="532068" y="2204032"/>
                  </a:lnTo>
                  <a:lnTo>
                    <a:pt x="532320" y="2212642"/>
                  </a:lnTo>
                  <a:lnTo>
                    <a:pt x="532613" y="2221251"/>
                  </a:lnTo>
                  <a:lnTo>
                    <a:pt x="532996" y="2229861"/>
                  </a:lnTo>
                  <a:lnTo>
                    <a:pt x="533404" y="2238470"/>
                  </a:lnTo>
                  <a:lnTo>
                    <a:pt x="533909" y="2247080"/>
                  </a:lnTo>
                  <a:lnTo>
                    <a:pt x="534446" y="2255689"/>
                  </a:lnTo>
                  <a:lnTo>
                    <a:pt x="535054" y="2264299"/>
                  </a:lnTo>
                  <a:lnTo>
                    <a:pt x="535718" y="2272908"/>
                  </a:lnTo>
                  <a:lnTo>
                    <a:pt x="536428" y="2281518"/>
                  </a:lnTo>
                  <a:lnTo>
                    <a:pt x="537214" y="2290127"/>
                  </a:lnTo>
                  <a:lnTo>
                    <a:pt x="538024" y="2298737"/>
                  </a:lnTo>
                  <a:lnTo>
                    <a:pt x="538930" y="2307346"/>
                  </a:lnTo>
                  <a:lnTo>
                    <a:pt x="539858" y="2315956"/>
                  </a:lnTo>
                  <a:lnTo>
                    <a:pt x="540857" y="2324565"/>
                  </a:lnTo>
                  <a:lnTo>
                    <a:pt x="541899" y="2333175"/>
                  </a:lnTo>
                  <a:lnTo>
                    <a:pt x="542988" y="2341784"/>
                  </a:lnTo>
                  <a:lnTo>
                    <a:pt x="544138" y="2350394"/>
                  </a:lnTo>
                  <a:lnTo>
                    <a:pt x="545314" y="2359003"/>
                  </a:lnTo>
                  <a:lnTo>
                    <a:pt x="546567" y="2367613"/>
                  </a:lnTo>
                  <a:lnTo>
                    <a:pt x="547837" y="2376222"/>
                  </a:lnTo>
                  <a:lnTo>
                    <a:pt x="549174" y="2384832"/>
                  </a:lnTo>
                  <a:lnTo>
                    <a:pt x="550539" y="2393441"/>
                  </a:lnTo>
                  <a:lnTo>
                    <a:pt x="551950" y="2402051"/>
                  </a:lnTo>
                  <a:lnTo>
                    <a:pt x="553402" y="2410660"/>
                  </a:lnTo>
                  <a:lnTo>
                    <a:pt x="554881" y="2419270"/>
                  </a:lnTo>
                  <a:lnTo>
                    <a:pt x="556414" y="2427879"/>
                  </a:lnTo>
                  <a:lnTo>
                    <a:pt x="557961" y="2436489"/>
                  </a:lnTo>
                  <a:lnTo>
                    <a:pt x="559561" y="2445098"/>
                  </a:lnTo>
                  <a:lnTo>
                    <a:pt x="561177" y="2453708"/>
                  </a:lnTo>
                  <a:lnTo>
                    <a:pt x="562830" y="2462317"/>
                  </a:lnTo>
                  <a:lnTo>
                    <a:pt x="564507" y="2470927"/>
                  </a:lnTo>
                  <a:lnTo>
                    <a:pt x="566205" y="2479536"/>
                  </a:lnTo>
                  <a:lnTo>
                    <a:pt x="567934" y="2488146"/>
                  </a:lnTo>
                  <a:lnTo>
                    <a:pt x="569673" y="2496755"/>
                  </a:lnTo>
                  <a:lnTo>
                    <a:pt x="571444" y="2505365"/>
                  </a:lnTo>
                  <a:lnTo>
                    <a:pt x="573222" y="2513974"/>
                  </a:lnTo>
                  <a:lnTo>
                    <a:pt x="575021" y="2522584"/>
                  </a:lnTo>
                  <a:lnTo>
                    <a:pt x="576828" y="2531193"/>
                  </a:lnTo>
                  <a:lnTo>
                    <a:pt x="578646" y="2539803"/>
                  </a:lnTo>
                  <a:lnTo>
                    <a:pt x="580473" y="2548412"/>
                  </a:lnTo>
                  <a:lnTo>
                    <a:pt x="582304" y="2557022"/>
                  </a:lnTo>
                  <a:lnTo>
                    <a:pt x="584140" y="2565631"/>
                  </a:lnTo>
                  <a:lnTo>
                    <a:pt x="585977" y="2574241"/>
                  </a:lnTo>
                  <a:lnTo>
                    <a:pt x="587811" y="2582850"/>
                  </a:lnTo>
                  <a:lnTo>
                    <a:pt x="589642" y="2591460"/>
                  </a:lnTo>
                  <a:lnTo>
                    <a:pt x="591468" y="2600069"/>
                  </a:lnTo>
                  <a:lnTo>
                    <a:pt x="593283" y="2608679"/>
                  </a:lnTo>
                  <a:lnTo>
                    <a:pt x="595091" y="2617288"/>
                  </a:lnTo>
                  <a:lnTo>
                    <a:pt x="596879" y="2625898"/>
                  </a:lnTo>
                  <a:lnTo>
                    <a:pt x="598660" y="2634507"/>
                  </a:lnTo>
                  <a:lnTo>
                    <a:pt x="600412" y="2643117"/>
                  </a:lnTo>
                  <a:lnTo>
                    <a:pt x="602152" y="2651726"/>
                  </a:lnTo>
                  <a:lnTo>
                    <a:pt x="603863" y="2660336"/>
                  </a:lnTo>
                  <a:lnTo>
                    <a:pt x="605550" y="2668945"/>
                  </a:lnTo>
                  <a:lnTo>
                    <a:pt x="607214" y="2677555"/>
                  </a:lnTo>
                  <a:lnTo>
                    <a:pt x="608836" y="2686165"/>
                  </a:lnTo>
                  <a:lnTo>
                    <a:pt x="610445" y="2694774"/>
                  </a:lnTo>
                  <a:lnTo>
                    <a:pt x="611992" y="2703384"/>
                  </a:lnTo>
                  <a:lnTo>
                    <a:pt x="613522" y="2711993"/>
                  </a:lnTo>
                  <a:lnTo>
                    <a:pt x="614999" y="2720603"/>
                  </a:lnTo>
                  <a:lnTo>
                    <a:pt x="616439" y="2729212"/>
                  </a:lnTo>
                  <a:lnTo>
                    <a:pt x="617838" y="2737822"/>
                  </a:lnTo>
                  <a:lnTo>
                    <a:pt x="619178" y="2746431"/>
                  </a:lnTo>
                  <a:lnTo>
                    <a:pt x="620492" y="2755041"/>
                  </a:lnTo>
                  <a:lnTo>
                    <a:pt x="621722" y="2763650"/>
                  </a:lnTo>
                  <a:lnTo>
                    <a:pt x="622929" y="2772260"/>
                  </a:lnTo>
                  <a:lnTo>
                    <a:pt x="624053" y="2780869"/>
                  </a:lnTo>
                  <a:lnTo>
                    <a:pt x="625137" y="2789479"/>
                  </a:lnTo>
                  <a:lnTo>
                    <a:pt x="626157" y="2798088"/>
                  </a:lnTo>
                  <a:lnTo>
                    <a:pt x="627107" y="2806698"/>
                  </a:lnTo>
                  <a:lnTo>
                    <a:pt x="628016" y="2815307"/>
                  </a:lnTo>
                  <a:lnTo>
                    <a:pt x="628825" y="2823917"/>
                  </a:lnTo>
                  <a:lnTo>
                    <a:pt x="629607" y="2832526"/>
                  </a:lnTo>
                  <a:lnTo>
                    <a:pt x="630275" y="2841136"/>
                  </a:lnTo>
                  <a:lnTo>
                    <a:pt x="630905" y="2849745"/>
                  </a:lnTo>
                  <a:lnTo>
                    <a:pt x="631446" y="2858355"/>
                  </a:lnTo>
                  <a:lnTo>
                    <a:pt x="631915" y="2866964"/>
                  </a:lnTo>
                  <a:lnTo>
                    <a:pt x="632324" y="2875574"/>
                  </a:lnTo>
                  <a:lnTo>
                    <a:pt x="632627" y="2884183"/>
                  </a:lnTo>
                  <a:lnTo>
                    <a:pt x="632898" y="2892793"/>
                  </a:lnTo>
                  <a:lnTo>
                    <a:pt x="633029" y="2901402"/>
                  </a:lnTo>
                  <a:lnTo>
                    <a:pt x="633127" y="2910012"/>
                  </a:lnTo>
                  <a:lnTo>
                    <a:pt x="633113" y="2918621"/>
                  </a:lnTo>
                  <a:lnTo>
                    <a:pt x="633032" y="2927231"/>
                  </a:lnTo>
                  <a:lnTo>
                    <a:pt x="632872" y="2935840"/>
                  </a:lnTo>
                  <a:lnTo>
                    <a:pt x="632607" y="2944450"/>
                  </a:lnTo>
                  <a:lnTo>
                    <a:pt x="632297" y="2953059"/>
                  </a:lnTo>
                  <a:lnTo>
                    <a:pt x="631847" y="2961669"/>
                  </a:lnTo>
                  <a:lnTo>
                    <a:pt x="631362" y="2970278"/>
                  </a:lnTo>
                  <a:lnTo>
                    <a:pt x="630747" y="2978888"/>
                  </a:lnTo>
                  <a:lnTo>
                    <a:pt x="630073" y="2987497"/>
                  </a:lnTo>
                  <a:lnTo>
                    <a:pt x="629304" y="2996107"/>
                  </a:lnTo>
                  <a:lnTo>
                    <a:pt x="628441" y="3004716"/>
                  </a:lnTo>
                  <a:lnTo>
                    <a:pt x="627518" y="3013326"/>
                  </a:lnTo>
                  <a:lnTo>
                    <a:pt x="626465" y="3021935"/>
                  </a:lnTo>
                  <a:lnTo>
                    <a:pt x="625376" y="3030545"/>
                  </a:lnTo>
                  <a:lnTo>
                    <a:pt x="624146" y="3039154"/>
                  </a:lnTo>
                  <a:lnTo>
                    <a:pt x="622869" y="3047764"/>
                  </a:lnTo>
                  <a:lnTo>
                    <a:pt x="621487" y="3056373"/>
                  </a:lnTo>
                  <a:lnTo>
                    <a:pt x="620025" y="3064983"/>
                  </a:lnTo>
                  <a:lnTo>
                    <a:pt x="618493" y="3073592"/>
                  </a:lnTo>
                  <a:lnTo>
                    <a:pt x="616847" y="3082202"/>
                  </a:lnTo>
                  <a:lnTo>
                    <a:pt x="615168" y="3090811"/>
                  </a:lnTo>
                  <a:lnTo>
                    <a:pt x="613343" y="3099421"/>
                  </a:lnTo>
                  <a:lnTo>
                    <a:pt x="611487" y="3108030"/>
                  </a:lnTo>
                  <a:lnTo>
                    <a:pt x="609521" y="3116640"/>
                  </a:lnTo>
                  <a:lnTo>
                    <a:pt x="607492" y="3125249"/>
                  </a:lnTo>
                  <a:lnTo>
                    <a:pt x="605389" y="3133859"/>
                  </a:lnTo>
                  <a:lnTo>
                    <a:pt x="603194" y="3142468"/>
                  </a:lnTo>
                  <a:lnTo>
                    <a:pt x="600958" y="3151078"/>
                  </a:lnTo>
                  <a:lnTo>
                    <a:pt x="598604" y="3159687"/>
                  </a:lnTo>
                  <a:lnTo>
                    <a:pt x="596221" y="3168297"/>
                  </a:lnTo>
                  <a:lnTo>
                    <a:pt x="593734" y="3176906"/>
                  </a:lnTo>
                  <a:lnTo>
                    <a:pt x="591203" y="3185516"/>
                  </a:lnTo>
                  <a:lnTo>
                    <a:pt x="588599" y="3194125"/>
                  </a:lnTo>
                  <a:lnTo>
                    <a:pt x="585926" y="3202735"/>
                  </a:lnTo>
                  <a:lnTo>
                    <a:pt x="583211" y="3211344"/>
                  </a:lnTo>
                  <a:lnTo>
                    <a:pt x="580407" y="3219954"/>
                  </a:lnTo>
                  <a:lnTo>
                    <a:pt x="577580" y="3228563"/>
                  </a:lnTo>
                  <a:lnTo>
                    <a:pt x="574662" y="3237173"/>
                  </a:lnTo>
                  <a:lnTo>
                    <a:pt x="571716" y="3245782"/>
                  </a:lnTo>
                  <a:lnTo>
                    <a:pt x="568707" y="3254392"/>
                  </a:lnTo>
                  <a:lnTo>
                    <a:pt x="565653" y="3263001"/>
                  </a:lnTo>
                  <a:lnTo>
                    <a:pt x="562560" y="3271611"/>
                  </a:lnTo>
                  <a:lnTo>
                    <a:pt x="559408" y="3280220"/>
                  </a:lnTo>
                  <a:lnTo>
                    <a:pt x="556239" y="3288830"/>
                  </a:lnTo>
                  <a:lnTo>
                    <a:pt x="553001" y="3297439"/>
                  </a:lnTo>
                  <a:lnTo>
                    <a:pt x="549749" y="3306049"/>
                  </a:lnTo>
                  <a:lnTo>
                    <a:pt x="546449" y="3314658"/>
                  </a:lnTo>
                  <a:lnTo>
                    <a:pt x="543125" y="3323268"/>
                  </a:lnTo>
                  <a:lnTo>
                    <a:pt x="539772" y="3331877"/>
                  </a:lnTo>
                  <a:lnTo>
                    <a:pt x="536388" y="3340487"/>
                  </a:lnTo>
                  <a:lnTo>
                    <a:pt x="532990" y="3349096"/>
                  </a:lnTo>
                  <a:lnTo>
                    <a:pt x="529556" y="3357706"/>
                  </a:lnTo>
                  <a:lnTo>
                    <a:pt x="526116" y="3366315"/>
                  </a:lnTo>
                  <a:lnTo>
                    <a:pt x="522650" y="3374925"/>
                  </a:lnTo>
                  <a:lnTo>
                    <a:pt x="519176" y="3383534"/>
                  </a:lnTo>
                  <a:lnTo>
                    <a:pt x="515688" y="3392144"/>
                  </a:lnTo>
                  <a:lnTo>
                    <a:pt x="512191" y="3400753"/>
                  </a:lnTo>
                  <a:lnTo>
                    <a:pt x="508689" y="3409363"/>
                  </a:lnTo>
                  <a:lnTo>
                    <a:pt x="505181" y="3417972"/>
                  </a:lnTo>
                  <a:lnTo>
                    <a:pt x="501672" y="3426582"/>
                  </a:lnTo>
                  <a:lnTo>
                    <a:pt x="498163" y="3435191"/>
                  </a:lnTo>
                  <a:lnTo>
                    <a:pt x="494657" y="3443801"/>
                  </a:lnTo>
                  <a:lnTo>
                    <a:pt x="491157" y="3452410"/>
                  </a:lnTo>
                  <a:lnTo>
                    <a:pt x="487664" y="3461020"/>
                  </a:lnTo>
                  <a:lnTo>
                    <a:pt x="484179" y="3469629"/>
                  </a:lnTo>
                  <a:lnTo>
                    <a:pt x="480710" y="3478239"/>
                  </a:lnTo>
                  <a:lnTo>
                    <a:pt x="477246" y="3486848"/>
                  </a:lnTo>
                  <a:lnTo>
                    <a:pt x="473810" y="3495458"/>
                  </a:lnTo>
                  <a:lnTo>
                    <a:pt x="470382" y="3504067"/>
                  </a:lnTo>
                  <a:lnTo>
                    <a:pt x="466981" y="3512677"/>
                  </a:lnTo>
                  <a:lnTo>
                    <a:pt x="463598" y="3521286"/>
                  </a:lnTo>
                  <a:lnTo>
                    <a:pt x="460237" y="3529896"/>
                  </a:lnTo>
                  <a:lnTo>
                    <a:pt x="456908" y="3538505"/>
                  </a:lnTo>
                  <a:lnTo>
                    <a:pt x="453593" y="3547115"/>
                  </a:lnTo>
                  <a:lnTo>
                    <a:pt x="450326" y="3555724"/>
                  </a:lnTo>
                  <a:lnTo>
                    <a:pt x="447071" y="3564334"/>
                  </a:lnTo>
                  <a:lnTo>
                    <a:pt x="443863" y="3572943"/>
                  </a:lnTo>
                  <a:lnTo>
                    <a:pt x="440679" y="3581553"/>
                  </a:lnTo>
                  <a:lnTo>
                    <a:pt x="437532" y="3590162"/>
                  </a:lnTo>
                  <a:lnTo>
                    <a:pt x="434426" y="3598772"/>
                  </a:lnTo>
                  <a:lnTo>
                    <a:pt x="431344" y="3607381"/>
                  </a:lnTo>
                  <a:lnTo>
                    <a:pt x="428320" y="3615991"/>
                  </a:lnTo>
                  <a:lnTo>
                    <a:pt x="425312" y="3624600"/>
                  </a:lnTo>
                  <a:lnTo>
                    <a:pt x="422372" y="3633210"/>
                  </a:lnTo>
                  <a:lnTo>
                    <a:pt x="419454" y="3641819"/>
                  </a:lnTo>
                  <a:lnTo>
                    <a:pt x="416588" y="3650429"/>
                  </a:lnTo>
                  <a:lnTo>
                    <a:pt x="413765" y="3659038"/>
                  </a:lnTo>
                  <a:lnTo>
                    <a:pt x="410977" y="3667648"/>
                  </a:lnTo>
                  <a:lnTo>
                    <a:pt x="408251" y="3676257"/>
                  </a:lnTo>
                  <a:lnTo>
                    <a:pt x="405544" y="3684867"/>
                  </a:lnTo>
                  <a:lnTo>
                    <a:pt x="402918" y="3693476"/>
                  </a:lnTo>
                  <a:lnTo>
                    <a:pt x="400312" y="3702086"/>
                  </a:lnTo>
                  <a:lnTo>
                    <a:pt x="397771" y="3710695"/>
                  </a:lnTo>
                  <a:lnTo>
                    <a:pt x="395269" y="3719305"/>
                  </a:lnTo>
                  <a:lnTo>
                    <a:pt x="392813" y="3727914"/>
                  </a:lnTo>
                  <a:lnTo>
                    <a:pt x="390416" y="3736524"/>
                  </a:lnTo>
                  <a:lnTo>
                    <a:pt x="388045" y="3745133"/>
                  </a:lnTo>
                  <a:lnTo>
                    <a:pt x="385755" y="3753743"/>
                  </a:lnTo>
                  <a:lnTo>
                    <a:pt x="383484" y="3762352"/>
                  </a:lnTo>
                  <a:lnTo>
                    <a:pt x="381287" y="3770962"/>
                  </a:lnTo>
                  <a:lnTo>
                    <a:pt x="379124" y="3779571"/>
                  </a:lnTo>
                  <a:lnTo>
                    <a:pt x="377014" y="3788181"/>
                  </a:lnTo>
                  <a:lnTo>
                    <a:pt x="374957" y="3796790"/>
                  </a:lnTo>
                  <a:lnTo>
                    <a:pt x="372933" y="3805400"/>
                  </a:lnTo>
                  <a:lnTo>
                    <a:pt x="370982" y="3814009"/>
                  </a:lnTo>
                  <a:lnTo>
                    <a:pt x="369050" y="3822619"/>
                  </a:lnTo>
                  <a:lnTo>
                    <a:pt x="367198" y="3831228"/>
                  </a:lnTo>
                  <a:lnTo>
                    <a:pt x="365371" y="3839838"/>
                  </a:lnTo>
                  <a:lnTo>
                    <a:pt x="363602" y="3848447"/>
                  </a:lnTo>
                  <a:lnTo>
                    <a:pt x="361878" y="3857057"/>
                  </a:lnTo>
                  <a:lnTo>
                    <a:pt x="360192" y="3865666"/>
                  </a:lnTo>
                  <a:lnTo>
                    <a:pt x="358569" y="3874276"/>
                  </a:lnTo>
                  <a:lnTo>
                    <a:pt x="356964" y="3882885"/>
                  </a:lnTo>
                  <a:lnTo>
                    <a:pt x="355439" y="3891495"/>
                  </a:lnTo>
                  <a:lnTo>
                    <a:pt x="353932" y="3900104"/>
                  </a:lnTo>
                  <a:lnTo>
                    <a:pt x="352485" y="3908714"/>
                  </a:lnTo>
                  <a:lnTo>
                    <a:pt x="351073" y="3917323"/>
                  </a:lnTo>
                  <a:lnTo>
                    <a:pt x="349701" y="3925933"/>
                  </a:lnTo>
                  <a:lnTo>
                    <a:pt x="348381" y="3934542"/>
                  </a:lnTo>
                  <a:lnTo>
                    <a:pt x="347084" y="3943152"/>
                  </a:lnTo>
                  <a:lnTo>
                    <a:pt x="345852" y="3951761"/>
                  </a:lnTo>
                  <a:lnTo>
                    <a:pt x="344637" y="3960371"/>
                  </a:lnTo>
                  <a:lnTo>
                    <a:pt x="343481" y="3968980"/>
                  </a:lnTo>
                  <a:lnTo>
                    <a:pt x="342350" y="3977590"/>
                  </a:lnTo>
                  <a:lnTo>
                    <a:pt x="341261" y="3986199"/>
                  </a:lnTo>
                  <a:lnTo>
                    <a:pt x="340211" y="3994809"/>
                  </a:lnTo>
                  <a:lnTo>
                    <a:pt x="339186" y="4003418"/>
                  </a:lnTo>
                  <a:lnTo>
                    <a:pt x="338214" y="4012028"/>
                  </a:lnTo>
                  <a:lnTo>
                    <a:pt x="337256" y="4020638"/>
                  </a:lnTo>
                  <a:lnTo>
                    <a:pt x="336353" y="4029247"/>
                  </a:lnTo>
                  <a:lnTo>
                    <a:pt x="335468" y="4037857"/>
                  </a:lnTo>
                  <a:lnTo>
                    <a:pt x="334623" y="4046466"/>
                  </a:lnTo>
                  <a:lnTo>
                    <a:pt x="333806" y="4055076"/>
                  </a:lnTo>
                  <a:lnTo>
                    <a:pt x="333016" y="4063685"/>
                  </a:lnTo>
                  <a:lnTo>
                    <a:pt x="332265" y="4072295"/>
                  </a:lnTo>
                  <a:lnTo>
                    <a:pt x="331526" y="4080904"/>
                  </a:lnTo>
                  <a:lnTo>
                    <a:pt x="330837" y="4089514"/>
                  </a:lnTo>
                  <a:lnTo>
                    <a:pt x="330159" y="4098123"/>
                  </a:lnTo>
                  <a:lnTo>
                    <a:pt x="329518" y="4106733"/>
                  </a:lnTo>
                  <a:lnTo>
                    <a:pt x="328897" y="4115342"/>
                  </a:lnTo>
                  <a:lnTo>
                    <a:pt x="328301" y="4123952"/>
                  </a:lnTo>
                  <a:lnTo>
                    <a:pt x="327734" y="4132561"/>
                  </a:lnTo>
                  <a:lnTo>
                    <a:pt x="327180" y="4141171"/>
                  </a:lnTo>
                  <a:lnTo>
                    <a:pt x="326663" y="4149780"/>
                  </a:lnTo>
                  <a:lnTo>
                    <a:pt x="326155" y="4158390"/>
                  </a:lnTo>
                  <a:lnTo>
                    <a:pt x="325679" y="4166999"/>
                  </a:lnTo>
                  <a:lnTo>
                    <a:pt x="325217" y="4175609"/>
                  </a:lnTo>
                  <a:lnTo>
                    <a:pt x="324777" y="4184218"/>
                  </a:lnTo>
                  <a:lnTo>
                    <a:pt x="324358" y="4192828"/>
                  </a:lnTo>
                  <a:lnTo>
                    <a:pt x="323952" y="4201437"/>
                  </a:lnTo>
                  <a:lnTo>
                    <a:pt x="323572" y="4210047"/>
                  </a:lnTo>
                  <a:lnTo>
                    <a:pt x="323200" y="4218656"/>
                  </a:lnTo>
                  <a:lnTo>
                    <a:pt x="322855" y="4227266"/>
                  </a:lnTo>
                  <a:lnTo>
                    <a:pt x="322519" y="4235875"/>
                  </a:lnTo>
                  <a:lnTo>
                    <a:pt x="322201" y="4244485"/>
                  </a:lnTo>
                  <a:lnTo>
                    <a:pt x="321898" y="4253094"/>
                  </a:lnTo>
                  <a:lnTo>
                    <a:pt x="321607" y="4261704"/>
                  </a:lnTo>
                  <a:lnTo>
                    <a:pt x="321334" y="4270313"/>
                  </a:lnTo>
                  <a:lnTo>
                    <a:pt x="321067" y="4278923"/>
                  </a:lnTo>
                  <a:lnTo>
                    <a:pt x="320822" y="4287532"/>
                  </a:lnTo>
                  <a:lnTo>
                    <a:pt x="320582" y="4296142"/>
                  </a:lnTo>
                  <a:lnTo>
                    <a:pt x="320359" y="4304751"/>
                  </a:lnTo>
                  <a:lnTo>
                    <a:pt x="320144" y="4313361"/>
                  </a:lnTo>
                  <a:lnTo>
                    <a:pt x="319940" y="4321970"/>
                  </a:lnTo>
                  <a:lnTo>
                    <a:pt x="319748" y="4330580"/>
                  </a:lnTo>
                  <a:lnTo>
                    <a:pt x="319562" y="4339189"/>
                  </a:lnTo>
                  <a:lnTo>
                    <a:pt x="319391" y="4347799"/>
                  </a:lnTo>
                  <a:lnTo>
                    <a:pt x="319223" y="4356408"/>
                  </a:lnTo>
                  <a:lnTo>
                    <a:pt x="319069" y="4365018"/>
                  </a:lnTo>
                  <a:lnTo>
                    <a:pt x="318920" y="4373627"/>
                  </a:lnTo>
                  <a:lnTo>
                    <a:pt x="318780" y="4382237"/>
                  </a:lnTo>
                  <a:lnTo>
                    <a:pt x="318648" y="4390846"/>
                  </a:lnTo>
                  <a:lnTo>
                    <a:pt x="318521" y="4399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615326" y="1928880"/>
              <a:ext cx="1126310" cy="3542535"/>
            </a:xfrm>
            <a:custGeom>
              <a:avLst/>
              <a:pathLst>
                <a:path w="1126310" h="3542535">
                  <a:moveTo>
                    <a:pt x="559704" y="3542535"/>
                  </a:moveTo>
                  <a:lnTo>
                    <a:pt x="559423" y="3535603"/>
                  </a:lnTo>
                  <a:lnTo>
                    <a:pt x="559129" y="3528670"/>
                  </a:lnTo>
                  <a:lnTo>
                    <a:pt x="558815" y="3521738"/>
                  </a:lnTo>
                  <a:lnTo>
                    <a:pt x="558473" y="3514805"/>
                  </a:lnTo>
                  <a:lnTo>
                    <a:pt x="558118" y="3507872"/>
                  </a:lnTo>
                  <a:lnTo>
                    <a:pt x="557727" y="3500940"/>
                  </a:lnTo>
                  <a:lnTo>
                    <a:pt x="557315" y="3494007"/>
                  </a:lnTo>
                  <a:lnTo>
                    <a:pt x="556881" y="3487075"/>
                  </a:lnTo>
                  <a:lnTo>
                    <a:pt x="556405" y="3480142"/>
                  </a:lnTo>
                  <a:lnTo>
                    <a:pt x="555911" y="3473210"/>
                  </a:lnTo>
                  <a:lnTo>
                    <a:pt x="555377" y="3466277"/>
                  </a:lnTo>
                  <a:lnTo>
                    <a:pt x="554809" y="3459345"/>
                  </a:lnTo>
                  <a:lnTo>
                    <a:pt x="554218" y="3452412"/>
                  </a:lnTo>
                  <a:lnTo>
                    <a:pt x="553567" y="3445479"/>
                  </a:lnTo>
                  <a:lnTo>
                    <a:pt x="552892" y="3438547"/>
                  </a:lnTo>
                  <a:lnTo>
                    <a:pt x="552173" y="3431614"/>
                  </a:lnTo>
                  <a:lnTo>
                    <a:pt x="551403" y="3424682"/>
                  </a:lnTo>
                  <a:lnTo>
                    <a:pt x="550606" y="3417749"/>
                  </a:lnTo>
                  <a:lnTo>
                    <a:pt x="549737" y="3410817"/>
                  </a:lnTo>
                  <a:lnTo>
                    <a:pt x="548831" y="3403884"/>
                  </a:lnTo>
                  <a:lnTo>
                    <a:pt x="547879" y="3396952"/>
                  </a:lnTo>
                  <a:lnTo>
                    <a:pt x="546853" y="3390019"/>
                  </a:lnTo>
                  <a:lnTo>
                    <a:pt x="545794" y="3383086"/>
                  </a:lnTo>
                  <a:lnTo>
                    <a:pt x="544654" y="3376154"/>
                  </a:lnTo>
                  <a:lnTo>
                    <a:pt x="543459" y="3369221"/>
                  </a:lnTo>
                  <a:lnTo>
                    <a:pt x="542217" y="3362289"/>
                  </a:lnTo>
                  <a:lnTo>
                    <a:pt x="540875" y="3355356"/>
                  </a:lnTo>
                  <a:lnTo>
                    <a:pt x="539490" y="3348424"/>
                  </a:lnTo>
                  <a:lnTo>
                    <a:pt x="538021" y="3341491"/>
                  </a:lnTo>
                  <a:lnTo>
                    <a:pt x="536471" y="3334559"/>
                  </a:lnTo>
                  <a:lnTo>
                    <a:pt x="534877" y="3327626"/>
                  </a:lnTo>
                  <a:lnTo>
                    <a:pt x="533151" y="3320693"/>
                  </a:lnTo>
                  <a:lnTo>
                    <a:pt x="531374" y="3313761"/>
                  </a:lnTo>
                  <a:lnTo>
                    <a:pt x="529509" y="3306828"/>
                  </a:lnTo>
                  <a:lnTo>
                    <a:pt x="527536" y="3299896"/>
                  </a:lnTo>
                  <a:lnTo>
                    <a:pt x="525508" y="3292963"/>
                  </a:lnTo>
                  <a:lnTo>
                    <a:pt x="523343" y="3286031"/>
                  </a:lnTo>
                  <a:lnTo>
                    <a:pt x="521101" y="3279098"/>
                  </a:lnTo>
                  <a:lnTo>
                    <a:pt x="518775" y="3272166"/>
                  </a:lnTo>
                  <a:lnTo>
                    <a:pt x="516306" y="3265233"/>
                  </a:lnTo>
                  <a:lnTo>
                    <a:pt x="513773" y="3258300"/>
                  </a:lnTo>
                  <a:lnTo>
                    <a:pt x="511102" y="3251368"/>
                  </a:lnTo>
                  <a:lnTo>
                    <a:pt x="508324" y="3244435"/>
                  </a:lnTo>
                  <a:lnTo>
                    <a:pt x="505470" y="3237503"/>
                  </a:lnTo>
                  <a:lnTo>
                    <a:pt x="502436" y="3230570"/>
                  </a:lnTo>
                  <a:lnTo>
                    <a:pt x="499330" y="3223638"/>
                  </a:lnTo>
                  <a:lnTo>
                    <a:pt x="496089" y="3216705"/>
                  </a:lnTo>
                  <a:lnTo>
                    <a:pt x="492710" y="3209773"/>
                  </a:lnTo>
                  <a:lnTo>
                    <a:pt x="489257" y="3202840"/>
                  </a:lnTo>
                  <a:lnTo>
                    <a:pt x="485606" y="3195907"/>
                  </a:lnTo>
                  <a:lnTo>
                    <a:pt x="481866" y="3188975"/>
                  </a:lnTo>
                  <a:lnTo>
                    <a:pt x="478002" y="3182042"/>
                  </a:lnTo>
                  <a:lnTo>
                    <a:pt x="473968" y="3175110"/>
                  </a:lnTo>
                  <a:lnTo>
                    <a:pt x="469853" y="3168177"/>
                  </a:lnTo>
                  <a:lnTo>
                    <a:pt x="465550" y="3161245"/>
                  </a:lnTo>
                  <a:lnTo>
                    <a:pt x="461132" y="3154312"/>
                  </a:lnTo>
                  <a:lnTo>
                    <a:pt x="456605" y="3147380"/>
                  </a:lnTo>
                  <a:lnTo>
                    <a:pt x="451878" y="3140447"/>
                  </a:lnTo>
                  <a:lnTo>
                    <a:pt x="447067" y="3133514"/>
                  </a:lnTo>
                  <a:lnTo>
                    <a:pt x="442086" y="3126582"/>
                  </a:lnTo>
                  <a:lnTo>
                    <a:pt x="436965" y="3119649"/>
                  </a:lnTo>
                  <a:lnTo>
                    <a:pt x="431756" y="3112717"/>
                  </a:lnTo>
                  <a:lnTo>
                    <a:pt x="426323" y="3105784"/>
                  </a:lnTo>
                  <a:lnTo>
                    <a:pt x="420808" y="3098852"/>
                  </a:lnTo>
                  <a:lnTo>
                    <a:pt x="415147" y="3091919"/>
                  </a:lnTo>
                  <a:lnTo>
                    <a:pt x="409327" y="3084987"/>
                  </a:lnTo>
                  <a:lnTo>
                    <a:pt x="403425" y="3078054"/>
                  </a:lnTo>
                  <a:lnTo>
                    <a:pt x="397324" y="3071121"/>
                  </a:lnTo>
                  <a:lnTo>
                    <a:pt x="391126" y="3064189"/>
                  </a:lnTo>
                  <a:lnTo>
                    <a:pt x="384813" y="3057256"/>
                  </a:lnTo>
                  <a:lnTo>
                    <a:pt x="378331" y="3050324"/>
                  </a:lnTo>
                  <a:lnTo>
                    <a:pt x="371775" y="3043391"/>
                  </a:lnTo>
                  <a:lnTo>
                    <a:pt x="365059" y="3036459"/>
                  </a:lnTo>
                  <a:lnTo>
                    <a:pt x="358238" y="3029526"/>
                  </a:lnTo>
                  <a:lnTo>
                    <a:pt x="351334" y="3022594"/>
                  </a:lnTo>
                  <a:lnTo>
                    <a:pt x="344267" y="3015661"/>
                  </a:lnTo>
                  <a:lnTo>
                    <a:pt x="337138" y="3008728"/>
                  </a:lnTo>
                  <a:lnTo>
                    <a:pt x="329892" y="3001796"/>
                  </a:lnTo>
                  <a:lnTo>
                    <a:pt x="322547" y="2994863"/>
                  </a:lnTo>
                  <a:lnTo>
                    <a:pt x="315147" y="2987931"/>
                  </a:lnTo>
                  <a:lnTo>
                    <a:pt x="307614" y="2980998"/>
                  </a:lnTo>
                  <a:lnTo>
                    <a:pt x="300033" y="2974066"/>
                  </a:lnTo>
                  <a:lnTo>
                    <a:pt x="292380" y="2967133"/>
                  </a:lnTo>
                  <a:lnTo>
                    <a:pt x="284649" y="2960201"/>
                  </a:lnTo>
                  <a:lnTo>
                    <a:pt x="276882" y="2953268"/>
                  </a:lnTo>
                  <a:lnTo>
                    <a:pt x="269043" y="2946335"/>
                  </a:lnTo>
                  <a:lnTo>
                    <a:pt x="261172" y="2939403"/>
                  </a:lnTo>
                  <a:lnTo>
                    <a:pt x="253268" y="2932470"/>
                  </a:lnTo>
                  <a:lnTo>
                    <a:pt x="245327" y="2925538"/>
                  </a:lnTo>
                  <a:lnTo>
                    <a:pt x="237376" y="2918605"/>
                  </a:lnTo>
                  <a:lnTo>
                    <a:pt x="229408" y="2911673"/>
                  </a:lnTo>
                  <a:lnTo>
                    <a:pt x="221441" y="2904740"/>
                  </a:lnTo>
                  <a:lnTo>
                    <a:pt x="213474" y="2897808"/>
                  </a:lnTo>
                  <a:lnTo>
                    <a:pt x="205532" y="2890875"/>
                  </a:lnTo>
                  <a:lnTo>
                    <a:pt x="197607" y="2883942"/>
                  </a:lnTo>
                  <a:lnTo>
                    <a:pt x="189715" y="2877010"/>
                  </a:lnTo>
                  <a:lnTo>
                    <a:pt x="181874" y="2870077"/>
                  </a:lnTo>
                  <a:lnTo>
                    <a:pt x="174063" y="2863145"/>
                  </a:lnTo>
                  <a:lnTo>
                    <a:pt x="166343" y="2856212"/>
                  </a:lnTo>
                  <a:lnTo>
                    <a:pt x="158678" y="2849280"/>
                  </a:lnTo>
                  <a:lnTo>
                    <a:pt x="151083" y="2842347"/>
                  </a:lnTo>
                  <a:lnTo>
                    <a:pt x="143608" y="2835415"/>
                  </a:lnTo>
                  <a:lnTo>
                    <a:pt x="136191" y="2828482"/>
                  </a:lnTo>
                  <a:lnTo>
                    <a:pt x="128921" y="2821549"/>
                  </a:lnTo>
                  <a:lnTo>
                    <a:pt x="121757" y="2814617"/>
                  </a:lnTo>
                  <a:lnTo>
                    <a:pt x="114686" y="2807684"/>
                  </a:lnTo>
                  <a:lnTo>
                    <a:pt x="107818" y="2800752"/>
                  </a:lnTo>
                  <a:lnTo>
                    <a:pt x="101039" y="2793819"/>
                  </a:lnTo>
                  <a:lnTo>
                    <a:pt x="94442" y="2786887"/>
                  </a:lnTo>
                  <a:lnTo>
                    <a:pt x="88018" y="2779954"/>
                  </a:lnTo>
                  <a:lnTo>
                    <a:pt x="81693" y="2773022"/>
                  </a:lnTo>
                  <a:lnTo>
                    <a:pt x="75663" y="2766089"/>
                  </a:lnTo>
                  <a:lnTo>
                    <a:pt x="69750" y="2759156"/>
                  </a:lnTo>
                  <a:lnTo>
                    <a:pt x="64036" y="2752224"/>
                  </a:lnTo>
                  <a:lnTo>
                    <a:pt x="58569" y="2745291"/>
                  </a:lnTo>
                  <a:lnTo>
                    <a:pt x="53229" y="2738359"/>
                  </a:lnTo>
                  <a:lnTo>
                    <a:pt x="48207" y="2731426"/>
                  </a:lnTo>
                  <a:lnTo>
                    <a:pt x="43362" y="2724494"/>
                  </a:lnTo>
                  <a:lnTo>
                    <a:pt x="38713" y="2717561"/>
                  </a:lnTo>
                  <a:lnTo>
                    <a:pt x="34392" y="2710629"/>
                  </a:lnTo>
                  <a:lnTo>
                    <a:pt x="30216" y="2703696"/>
                  </a:lnTo>
                  <a:lnTo>
                    <a:pt x="26361" y="2696763"/>
                  </a:lnTo>
                  <a:lnTo>
                    <a:pt x="22745" y="2689831"/>
                  </a:lnTo>
                  <a:lnTo>
                    <a:pt x="19306" y="2682898"/>
                  </a:lnTo>
                  <a:lnTo>
                    <a:pt x="16270" y="2675966"/>
                  </a:lnTo>
                  <a:lnTo>
                    <a:pt x="13393" y="2669033"/>
                  </a:lnTo>
                  <a:lnTo>
                    <a:pt x="10819" y="2662101"/>
                  </a:lnTo>
                  <a:lnTo>
                    <a:pt x="8544" y="2655168"/>
                  </a:lnTo>
                  <a:lnTo>
                    <a:pt x="6432" y="2648236"/>
                  </a:lnTo>
                  <a:lnTo>
                    <a:pt x="4749" y="2641303"/>
                  </a:lnTo>
                  <a:lnTo>
                    <a:pt x="3251" y="2634370"/>
                  </a:lnTo>
                  <a:lnTo>
                    <a:pt x="2020" y="2627438"/>
                  </a:lnTo>
                  <a:lnTo>
                    <a:pt x="1140" y="2620505"/>
                  </a:lnTo>
                  <a:lnTo>
                    <a:pt x="426" y="2613573"/>
                  </a:lnTo>
                  <a:lnTo>
                    <a:pt x="98" y="2606640"/>
                  </a:lnTo>
                  <a:lnTo>
                    <a:pt x="0" y="2599708"/>
                  </a:lnTo>
                  <a:lnTo>
                    <a:pt x="120" y="2592775"/>
                  </a:lnTo>
                  <a:lnTo>
                    <a:pt x="629" y="2585843"/>
                  </a:lnTo>
                  <a:lnTo>
                    <a:pt x="1299" y="2578910"/>
                  </a:lnTo>
                  <a:lnTo>
                    <a:pt x="2299" y="2571977"/>
                  </a:lnTo>
                  <a:lnTo>
                    <a:pt x="3559" y="2565045"/>
                  </a:lnTo>
                  <a:lnTo>
                    <a:pt x="4985" y="2558112"/>
                  </a:lnTo>
                  <a:lnTo>
                    <a:pt x="6819" y="2551180"/>
                  </a:lnTo>
                  <a:lnTo>
                    <a:pt x="8802" y="2544247"/>
                  </a:lnTo>
                  <a:lnTo>
                    <a:pt x="11048" y="2537315"/>
                  </a:lnTo>
                  <a:lnTo>
                    <a:pt x="13573" y="2530382"/>
                  </a:lnTo>
                  <a:lnTo>
                    <a:pt x="16240" y="2523450"/>
                  </a:lnTo>
                  <a:lnTo>
                    <a:pt x="19251" y="2516517"/>
                  </a:lnTo>
                  <a:lnTo>
                    <a:pt x="22422" y="2509584"/>
                  </a:lnTo>
                  <a:lnTo>
                    <a:pt x="25790" y="2502652"/>
                  </a:lnTo>
                  <a:lnTo>
                    <a:pt x="29436" y="2495719"/>
                  </a:lnTo>
                  <a:lnTo>
                    <a:pt x="33202" y="2488787"/>
                  </a:lnTo>
                  <a:lnTo>
                    <a:pt x="37231" y="2481854"/>
                  </a:lnTo>
                  <a:lnTo>
                    <a:pt x="41424" y="2474922"/>
                  </a:lnTo>
                  <a:lnTo>
                    <a:pt x="45753" y="2467989"/>
                  </a:lnTo>
                  <a:lnTo>
                    <a:pt x="50338" y="2461057"/>
                  </a:lnTo>
                  <a:lnTo>
                    <a:pt x="55019" y="2454124"/>
                  </a:lnTo>
                  <a:lnTo>
                    <a:pt x="59885" y="2447191"/>
                  </a:lnTo>
                  <a:lnTo>
                    <a:pt x="64904" y="2440259"/>
                  </a:lnTo>
                  <a:lnTo>
                    <a:pt x="70009" y="2433326"/>
                  </a:lnTo>
                  <a:lnTo>
                    <a:pt x="75324" y="2426394"/>
                  </a:lnTo>
                  <a:lnTo>
                    <a:pt x="80712" y="2419461"/>
                  </a:lnTo>
                  <a:lnTo>
                    <a:pt x="86216" y="2412529"/>
                  </a:lnTo>
                  <a:lnTo>
                    <a:pt x="91847" y="2405596"/>
                  </a:lnTo>
                  <a:lnTo>
                    <a:pt x="97536" y="2398664"/>
                  </a:lnTo>
                  <a:lnTo>
                    <a:pt x="103353" y="2391731"/>
                  </a:lnTo>
                  <a:lnTo>
                    <a:pt x="109229" y="2384798"/>
                  </a:lnTo>
                  <a:lnTo>
                    <a:pt x="115168" y="2377866"/>
                  </a:lnTo>
                  <a:lnTo>
                    <a:pt x="121191" y="2370933"/>
                  </a:lnTo>
                  <a:lnTo>
                    <a:pt x="127247" y="2364001"/>
                  </a:lnTo>
                  <a:lnTo>
                    <a:pt x="133362" y="2357068"/>
                  </a:lnTo>
                  <a:lnTo>
                    <a:pt x="139511" y="2350136"/>
                  </a:lnTo>
                  <a:lnTo>
                    <a:pt x="145683" y="2343203"/>
                  </a:lnTo>
                  <a:lnTo>
                    <a:pt x="151889" y="2336271"/>
                  </a:lnTo>
                  <a:lnTo>
                    <a:pt x="158102" y="2329338"/>
                  </a:lnTo>
                  <a:lnTo>
                    <a:pt x="164324" y="2322405"/>
                  </a:lnTo>
                  <a:lnTo>
                    <a:pt x="170545" y="2315473"/>
                  </a:lnTo>
                  <a:lnTo>
                    <a:pt x="176762" y="2308540"/>
                  </a:lnTo>
                  <a:lnTo>
                    <a:pt x="182959" y="2301608"/>
                  </a:lnTo>
                  <a:lnTo>
                    <a:pt x="189139" y="2294675"/>
                  </a:lnTo>
                  <a:lnTo>
                    <a:pt x="195296" y="2287743"/>
                  </a:lnTo>
                  <a:lnTo>
                    <a:pt x="201408" y="2280810"/>
                  </a:lnTo>
                  <a:lnTo>
                    <a:pt x="207498" y="2273878"/>
                  </a:lnTo>
                  <a:lnTo>
                    <a:pt x="213528" y="2266945"/>
                  </a:lnTo>
                  <a:lnTo>
                    <a:pt x="219512" y="2260012"/>
                  </a:lnTo>
                  <a:lnTo>
                    <a:pt x="225456" y="2253080"/>
                  </a:lnTo>
                  <a:lnTo>
                    <a:pt x="231311" y="2246147"/>
                  </a:lnTo>
                  <a:lnTo>
                    <a:pt x="237127" y="2239215"/>
                  </a:lnTo>
                  <a:lnTo>
                    <a:pt x="242861" y="2232282"/>
                  </a:lnTo>
                  <a:lnTo>
                    <a:pt x="248519" y="2225350"/>
                  </a:lnTo>
                  <a:lnTo>
                    <a:pt x="254131" y="2218417"/>
                  </a:lnTo>
                  <a:lnTo>
                    <a:pt x="259612" y="2211485"/>
                  </a:lnTo>
                  <a:lnTo>
                    <a:pt x="265041" y="2204552"/>
                  </a:lnTo>
                  <a:lnTo>
                    <a:pt x="270382" y="2197619"/>
                  </a:lnTo>
                  <a:lnTo>
                    <a:pt x="275614" y="2190687"/>
                  </a:lnTo>
                  <a:lnTo>
                    <a:pt x="280791" y="2183754"/>
                  </a:lnTo>
                  <a:lnTo>
                    <a:pt x="285829" y="2176822"/>
                  </a:lnTo>
                  <a:lnTo>
                    <a:pt x="290793" y="2169889"/>
                  </a:lnTo>
                  <a:lnTo>
                    <a:pt x="295672" y="2162957"/>
                  </a:lnTo>
                  <a:lnTo>
                    <a:pt x="300414" y="2156024"/>
                  </a:lnTo>
                  <a:lnTo>
                    <a:pt x="305095" y="2149092"/>
                  </a:lnTo>
                  <a:lnTo>
                    <a:pt x="309641" y="2142159"/>
                  </a:lnTo>
                  <a:lnTo>
                    <a:pt x="314092" y="2135226"/>
                  </a:lnTo>
                  <a:lnTo>
                    <a:pt x="318469" y="2128294"/>
                  </a:lnTo>
                  <a:lnTo>
                    <a:pt x="322685" y="2121361"/>
                  </a:lnTo>
                  <a:lnTo>
                    <a:pt x="326839" y="2114429"/>
                  </a:lnTo>
                  <a:lnTo>
                    <a:pt x="330871" y="2107496"/>
                  </a:lnTo>
                  <a:lnTo>
                    <a:pt x="334789" y="2100564"/>
                  </a:lnTo>
                  <a:lnTo>
                    <a:pt x="338644" y="2093631"/>
                  </a:lnTo>
                  <a:lnTo>
                    <a:pt x="342332" y="2086699"/>
                  </a:lnTo>
                  <a:lnTo>
                    <a:pt x="345953" y="2079766"/>
                  </a:lnTo>
                  <a:lnTo>
                    <a:pt x="349471" y="2072833"/>
                  </a:lnTo>
                  <a:lnTo>
                    <a:pt x="352861" y="2065901"/>
                  </a:lnTo>
                  <a:lnTo>
                    <a:pt x="356189" y="2058968"/>
                  </a:lnTo>
                  <a:lnTo>
                    <a:pt x="359373" y="2052036"/>
                  </a:lnTo>
                  <a:lnTo>
                    <a:pt x="362476" y="2045103"/>
                  </a:lnTo>
                  <a:lnTo>
                    <a:pt x="365499" y="2038171"/>
                  </a:lnTo>
                  <a:lnTo>
                    <a:pt x="368382" y="2031238"/>
                  </a:lnTo>
                  <a:lnTo>
                    <a:pt x="371208" y="2024306"/>
                  </a:lnTo>
                  <a:lnTo>
                    <a:pt x="373916" y="2017373"/>
                  </a:lnTo>
                  <a:lnTo>
                    <a:pt x="376532" y="2010440"/>
                  </a:lnTo>
                  <a:lnTo>
                    <a:pt x="379089" y="2003508"/>
                  </a:lnTo>
                  <a:lnTo>
                    <a:pt x="381502" y="1996575"/>
                  </a:lnTo>
                  <a:lnTo>
                    <a:pt x="383864" y="1989643"/>
                  </a:lnTo>
                  <a:lnTo>
                    <a:pt x="386131" y="1982710"/>
                  </a:lnTo>
                  <a:lnTo>
                    <a:pt x="388301" y="1975778"/>
                  </a:lnTo>
                  <a:lnTo>
                    <a:pt x="390422" y="1968845"/>
                  </a:lnTo>
                  <a:lnTo>
                    <a:pt x="392419" y="1961913"/>
                  </a:lnTo>
                  <a:lnTo>
                    <a:pt x="394360" y="1954980"/>
                  </a:lnTo>
                  <a:lnTo>
                    <a:pt x="396229" y="1948047"/>
                  </a:lnTo>
                  <a:lnTo>
                    <a:pt x="398000" y="1941115"/>
                  </a:lnTo>
                  <a:lnTo>
                    <a:pt x="399726" y="1934182"/>
                  </a:lnTo>
                  <a:lnTo>
                    <a:pt x="401355" y="1927250"/>
                  </a:lnTo>
                  <a:lnTo>
                    <a:pt x="402922" y="1920317"/>
                  </a:lnTo>
                  <a:lnTo>
                    <a:pt x="404438" y="1913385"/>
                  </a:lnTo>
                  <a:lnTo>
                    <a:pt x="405855" y="1906452"/>
                  </a:lnTo>
                  <a:lnTo>
                    <a:pt x="407233" y="1899520"/>
                  </a:lnTo>
                  <a:lnTo>
                    <a:pt x="408536" y="1892587"/>
                  </a:lnTo>
                  <a:lnTo>
                    <a:pt x="409776" y="1885654"/>
                  </a:lnTo>
                  <a:lnTo>
                    <a:pt x="410979" y="1878722"/>
                  </a:lnTo>
                  <a:lnTo>
                    <a:pt x="412087" y="1871789"/>
                  </a:lnTo>
                  <a:lnTo>
                    <a:pt x="413162" y="1864857"/>
                  </a:lnTo>
                  <a:lnTo>
                    <a:pt x="414179" y="1857924"/>
                  </a:lnTo>
                  <a:lnTo>
                    <a:pt x="415132" y="1850992"/>
                  </a:lnTo>
                  <a:lnTo>
                    <a:pt x="416052" y="1844059"/>
                  </a:lnTo>
                  <a:lnTo>
                    <a:pt x="416899" y="1837127"/>
                  </a:lnTo>
                  <a:lnTo>
                    <a:pt x="417706" y="1830194"/>
                  </a:lnTo>
                  <a:lnTo>
                    <a:pt x="418472" y="1823261"/>
                  </a:lnTo>
                  <a:lnTo>
                    <a:pt x="419172" y="1816329"/>
                  </a:lnTo>
                  <a:lnTo>
                    <a:pt x="419845" y="1809396"/>
                  </a:lnTo>
                  <a:lnTo>
                    <a:pt x="420458" y="1802464"/>
                  </a:lnTo>
                  <a:lnTo>
                    <a:pt x="421030" y="1795531"/>
                  </a:lnTo>
                  <a:lnTo>
                    <a:pt x="421571" y="1788599"/>
                  </a:lnTo>
                  <a:lnTo>
                    <a:pt x="422046" y="1781666"/>
                  </a:lnTo>
                  <a:lnTo>
                    <a:pt x="422495" y="1774734"/>
                  </a:lnTo>
                  <a:lnTo>
                    <a:pt x="422898" y="1767801"/>
                  </a:lnTo>
                  <a:lnTo>
                    <a:pt x="423255" y="1760869"/>
                  </a:lnTo>
                  <a:lnTo>
                    <a:pt x="423588" y="1753936"/>
                  </a:lnTo>
                  <a:lnTo>
                    <a:pt x="423859" y="1747003"/>
                  </a:lnTo>
                  <a:lnTo>
                    <a:pt x="424103" y="1740071"/>
                  </a:lnTo>
                  <a:lnTo>
                    <a:pt x="424310" y="1733138"/>
                  </a:lnTo>
                  <a:lnTo>
                    <a:pt x="424467" y="1726206"/>
                  </a:lnTo>
                  <a:lnTo>
                    <a:pt x="424601" y="1719273"/>
                  </a:lnTo>
                  <a:lnTo>
                    <a:pt x="424682" y="1712341"/>
                  </a:lnTo>
                  <a:lnTo>
                    <a:pt x="424730" y="1705408"/>
                  </a:lnTo>
                  <a:lnTo>
                    <a:pt x="424748" y="1698476"/>
                  </a:lnTo>
                  <a:lnTo>
                    <a:pt x="424711" y="1691543"/>
                  </a:lnTo>
                  <a:lnTo>
                    <a:pt x="424651" y="1684610"/>
                  </a:lnTo>
                  <a:lnTo>
                    <a:pt x="424544" y="1677678"/>
                  </a:lnTo>
                  <a:lnTo>
                    <a:pt x="424398" y="1670745"/>
                  </a:lnTo>
                  <a:lnTo>
                    <a:pt x="424229" y="1663813"/>
                  </a:lnTo>
                  <a:lnTo>
                    <a:pt x="423997" y="1656880"/>
                  </a:lnTo>
                  <a:lnTo>
                    <a:pt x="423741" y="1649948"/>
                  </a:lnTo>
                  <a:lnTo>
                    <a:pt x="423444" y="1643015"/>
                  </a:lnTo>
                  <a:lnTo>
                    <a:pt x="423101" y="1636083"/>
                  </a:lnTo>
                  <a:lnTo>
                    <a:pt x="422733" y="1629150"/>
                  </a:lnTo>
                  <a:lnTo>
                    <a:pt x="422306" y="1622217"/>
                  </a:lnTo>
                  <a:lnTo>
                    <a:pt x="421848" y="1615285"/>
                  </a:lnTo>
                  <a:lnTo>
                    <a:pt x="421355" y="1608352"/>
                  </a:lnTo>
                  <a:lnTo>
                    <a:pt x="420805" y="1601420"/>
                  </a:lnTo>
                  <a:lnTo>
                    <a:pt x="420230" y="1594487"/>
                  </a:lnTo>
                  <a:lnTo>
                    <a:pt x="419599" y="1587555"/>
                  </a:lnTo>
                  <a:lnTo>
                    <a:pt x="418929" y="1580622"/>
                  </a:lnTo>
                  <a:lnTo>
                    <a:pt x="418228" y="1573690"/>
                  </a:lnTo>
                  <a:lnTo>
                    <a:pt x="417461" y="1566757"/>
                  </a:lnTo>
                  <a:lnTo>
                    <a:pt x="416668" y="1559824"/>
                  </a:lnTo>
                  <a:lnTo>
                    <a:pt x="415823" y="1552892"/>
                  </a:lnTo>
                  <a:lnTo>
                    <a:pt x="414929" y="1545959"/>
                  </a:lnTo>
                  <a:lnTo>
                    <a:pt x="414008" y="1539027"/>
                  </a:lnTo>
                  <a:lnTo>
                    <a:pt x="413014" y="1532094"/>
                  </a:lnTo>
                  <a:lnTo>
                    <a:pt x="411990" y="1525162"/>
                  </a:lnTo>
                  <a:lnTo>
                    <a:pt x="410920" y="1518229"/>
                  </a:lnTo>
                  <a:lnTo>
                    <a:pt x="409791" y="1511297"/>
                  </a:lnTo>
                  <a:lnTo>
                    <a:pt x="408634" y="1504364"/>
                  </a:lnTo>
                  <a:lnTo>
                    <a:pt x="407409" y="1497431"/>
                  </a:lnTo>
                  <a:lnTo>
                    <a:pt x="406145" y="1490499"/>
                  </a:lnTo>
                  <a:lnTo>
                    <a:pt x="404841" y="1483566"/>
                  </a:lnTo>
                  <a:lnTo>
                    <a:pt x="403469" y="1476634"/>
                  </a:lnTo>
                  <a:lnTo>
                    <a:pt x="402067" y="1469701"/>
                  </a:lnTo>
                  <a:lnTo>
                    <a:pt x="400604" y="1462769"/>
                  </a:lnTo>
                  <a:lnTo>
                    <a:pt x="399094" y="1455836"/>
                  </a:lnTo>
                  <a:lnTo>
                    <a:pt x="397551" y="1448904"/>
                  </a:lnTo>
                  <a:lnTo>
                    <a:pt x="395931" y="1441971"/>
                  </a:lnTo>
                  <a:lnTo>
                    <a:pt x="394282" y="1435038"/>
                  </a:lnTo>
                  <a:lnTo>
                    <a:pt x="392580" y="1428106"/>
                  </a:lnTo>
                  <a:lnTo>
                    <a:pt x="390822" y="1421173"/>
                  </a:lnTo>
                  <a:lnTo>
                    <a:pt x="389036" y="1414241"/>
                  </a:lnTo>
                  <a:lnTo>
                    <a:pt x="387177" y="1407308"/>
                  </a:lnTo>
                  <a:lnTo>
                    <a:pt x="385285" y="1400376"/>
                  </a:lnTo>
                  <a:lnTo>
                    <a:pt x="383349" y="1393443"/>
                  </a:lnTo>
                  <a:lnTo>
                    <a:pt x="381353" y="1386511"/>
                  </a:lnTo>
                  <a:lnTo>
                    <a:pt x="379330" y="1379578"/>
                  </a:lnTo>
                  <a:lnTo>
                    <a:pt x="377246" y="1372645"/>
                  </a:lnTo>
                  <a:lnTo>
                    <a:pt x="375124" y="1365713"/>
                  </a:lnTo>
                  <a:lnTo>
                    <a:pt x="372969" y="1358780"/>
                  </a:lnTo>
                  <a:lnTo>
                    <a:pt x="370753" y="1351848"/>
                  </a:lnTo>
                  <a:lnTo>
                    <a:pt x="368512" y="1344915"/>
                  </a:lnTo>
                  <a:lnTo>
                    <a:pt x="366224" y="1337983"/>
                  </a:lnTo>
                  <a:lnTo>
                    <a:pt x="363897" y="1331050"/>
                  </a:lnTo>
                  <a:lnTo>
                    <a:pt x="361548" y="1324118"/>
                  </a:lnTo>
                  <a:lnTo>
                    <a:pt x="359142" y="1317185"/>
                  </a:lnTo>
                  <a:lnTo>
                    <a:pt x="356716" y="1310252"/>
                  </a:lnTo>
                  <a:lnTo>
                    <a:pt x="354257" y="1303320"/>
                  </a:lnTo>
                  <a:lnTo>
                    <a:pt x="351763" y="1296387"/>
                  </a:lnTo>
                  <a:lnTo>
                    <a:pt x="349252" y="1289455"/>
                  </a:lnTo>
                  <a:lnTo>
                    <a:pt x="346703" y="1282522"/>
                  </a:lnTo>
                  <a:lnTo>
                    <a:pt x="344137" y="1275590"/>
                  </a:lnTo>
                  <a:lnTo>
                    <a:pt x="341553" y="1268657"/>
                  </a:lnTo>
                  <a:lnTo>
                    <a:pt x="338943" y="1261725"/>
                  </a:lnTo>
                  <a:lnTo>
                    <a:pt x="336324" y="1254792"/>
                  </a:lnTo>
                  <a:lnTo>
                    <a:pt x="333687" y="1247859"/>
                  </a:lnTo>
                  <a:lnTo>
                    <a:pt x="331041" y="1240927"/>
                  </a:lnTo>
                  <a:lnTo>
                    <a:pt x="328389" y="1233994"/>
                  </a:lnTo>
                  <a:lnTo>
                    <a:pt x="325729" y="1227062"/>
                  </a:lnTo>
                  <a:lnTo>
                    <a:pt x="323070" y="1220129"/>
                  </a:lnTo>
                  <a:lnTo>
                    <a:pt x="320411" y="1213197"/>
                  </a:lnTo>
                  <a:lnTo>
                    <a:pt x="317758" y="1206264"/>
                  </a:lnTo>
                  <a:lnTo>
                    <a:pt x="315109" y="1199332"/>
                  </a:lnTo>
                  <a:lnTo>
                    <a:pt x="312478" y="1192399"/>
                  </a:lnTo>
                  <a:lnTo>
                    <a:pt x="309859" y="1185466"/>
                  </a:lnTo>
                  <a:lnTo>
                    <a:pt x="307256" y="1178534"/>
                  </a:lnTo>
                  <a:lnTo>
                    <a:pt x="304682" y="1171601"/>
                  </a:lnTo>
                  <a:lnTo>
                    <a:pt x="302124" y="1164669"/>
                  </a:lnTo>
                  <a:lnTo>
                    <a:pt x="299606" y="1157736"/>
                  </a:lnTo>
                  <a:lnTo>
                    <a:pt x="297118" y="1150804"/>
                  </a:lnTo>
                  <a:lnTo>
                    <a:pt x="294658" y="1143871"/>
                  </a:lnTo>
                  <a:lnTo>
                    <a:pt x="292259" y="1136939"/>
                  </a:lnTo>
                  <a:lnTo>
                    <a:pt x="289887" y="1130006"/>
                  </a:lnTo>
                  <a:lnTo>
                    <a:pt x="287574" y="1123073"/>
                  </a:lnTo>
                  <a:lnTo>
                    <a:pt x="285317" y="1116141"/>
                  </a:lnTo>
                  <a:lnTo>
                    <a:pt x="283094" y="1109208"/>
                  </a:lnTo>
                  <a:lnTo>
                    <a:pt x="280969" y="1102276"/>
                  </a:lnTo>
                  <a:lnTo>
                    <a:pt x="278884" y="1095343"/>
                  </a:lnTo>
                  <a:lnTo>
                    <a:pt x="276872" y="1088411"/>
                  </a:lnTo>
                  <a:lnTo>
                    <a:pt x="274946" y="1081478"/>
                  </a:lnTo>
                  <a:lnTo>
                    <a:pt x="273066" y="1074546"/>
                  </a:lnTo>
                  <a:lnTo>
                    <a:pt x="271306" y="1067613"/>
                  </a:lnTo>
                  <a:lnTo>
                    <a:pt x="269610" y="1060680"/>
                  </a:lnTo>
                  <a:lnTo>
                    <a:pt x="267991" y="1053748"/>
                  </a:lnTo>
                  <a:lnTo>
                    <a:pt x="266496" y="1046815"/>
                  </a:lnTo>
                  <a:lnTo>
                    <a:pt x="265058" y="1039883"/>
                  </a:lnTo>
                  <a:lnTo>
                    <a:pt x="263751" y="1032950"/>
                  </a:lnTo>
                  <a:lnTo>
                    <a:pt x="262537" y="1026018"/>
                  </a:lnTo>
                  <a:lnTo>
                    <a:pt x="261399" y="1019085"/>
                  </a:lnTo>
                  <a:lnTo>
                    <a:pt x="260424" y="1012153"/>
                  </a:lnTo>
                  <a:lnTo>
                    <a:pt x="259517" y="1005220"/>
                  </a:lnTo>
                  <a:lnTo>
                    <a:pt x="258741" y="998287"/>
                  </a:lnTo>
                  <a:lnTo>
                    <a:pt x="258091" y="991355"/>
                  </a:lnTo>
                  <a:lnTo>
                    <a:pt x="257512" y="984422"/>
                  </a:lnTo>
                  <a:lnTo>
                    <a:pt x="257127" y="977490"/>
                  </a:lnTo>
                  <a:lnTo>
                    <a:pt x="256821" y="970557"/>
                  </a:lnTo>
                  <a:lnTo>
                    <a:pt x="256640" y="963625"/>
                  </a:lnTo>
                  <a:lnTo>
                    <a:pt x="256617" y="956692"/>
                  </a:lnTo>
                  <a:lnTo>
                    <a:pt x="256671" y="949760"/>
                  </a:lnTo>
                  <a:lnTo>
                    <a:pt x="256912" y="942827"/>
                  </a:lnTo>
                  <a:lnTo>
                    <a:pt x="257258" y="935894"/>
                  </a:lnTo>
                  <a:lnTo>
                    <a:pt x="257714" y="928962"/>
                  </a:lnTo>
                  <a:lnTo>
                    <a:pt x="258357" y="922029"/>
                  </a:lnTo>
                  <a:lnTo>
                    <a:pt x="259080" y="915097"/>
                  </a:lnTo>
                  <a:lnTo>
                    <a:pt x="259973" y="908164"/>
                  </a:lnTo>
                  <a:lnTo>
                    <a:pt x="260996" y="901232"/>
                  </a:lnTo>
                  <a:lnTo>
                    <a:pt x="262108" y="894299"/>
                  </a:lnTo>
                  <a:lnTo>
                    <a:pt x="263429" y="887367"/>
                  </a:lnTo>
                  <a:lnTo>
                    <a:pt x="264829" y="880434"/>
                  </a:lnTo>
                  <a:lnTo>
                    <a:pt x="266375" y="873501"/>
                  </a:lnTo>
                  <a:lnTo>
                    <a:pt x="268069" y="866569"/>
                  </a:lnTo>
                  <a:lnTo>
                    <a:pt x="269842" y="859636"/>
                  </a:lnTo>
                  <a:lnTo>
                    <a:pt x="271811" y="852704"/>
                  </a:lnTo>
                  <a:lnTo>
                    <a:pt x="273868" y="845771"/>
                  </a:lnTo>
                  <a:lnTo>
                    <a:pt x="276041" y="838839"/>
                  </a:lnTo>
                  <a:lnTo>
                    <a:pt x="278374" y="831906"/>
                  </a:lnTo>
                  <a:lnTo>
                    <a:pt x="280778" y="824974"/>
                  </a:lnTo>
                  <a:lnTo>
                    <a:pt x="283343" y="818041"/>
                  </a:lnTo>
                  <a:lnTo>
                    <a:pt x="286007" y="811108"/>
                  </a:lnTo>
                  <a:lnTo>
                    <a:pt x="288757" y="804176"/>
                  </a:lnTo>
                  <a:lnTo>
                    <a:pt x="291666" y="797243"/>
                  </a:lnTo>
                  <a:lnTo>
                    <a:pt x="294637" y="790311"/>
                  </a:lnTo>
                  <a:lnTo>
                    <a:pt x="297732" y="783378"/>
                  </a:lnTo>
                  <a:lnTo>
                    <a:pt x="300927" y="776446"/>
                  </a:lnTo>
                  <a:lnTo>
                    <a:pt x="304180" y="769513"/>
                  </a:lnTo>
                  <a:lnTo>
                    <a:pt x="307580" y="762581"/>
                  </a:lnTo>
                  <a:lnTo>
                    <a:pt x="311031" y="755648"/>
                  </a:lnTo>
                  <a:lnTo>
                    <a:pt x="314568" y="748715"/>
                  </a:lnTo>
                  <a:lnTo>
                    <a:pt x="318198" y="741783"/>
                  </a:lnTo>
                  <a:lnTo>
                    <a:pt x="321872" y="734850"/>
                  </a:lnTo>
                  <a:lnTo>
                    <a:pt x="325648" y="727918"/>
                  </a:lnTo>
                  <a:lnTo>
                    <a:pt x="329472" y="720985"/>
                  </a:lnTo>
                  <a:lnTo>
                    <a:pt x="333350" y="714053"/>
                  </a:lnTo>
                  <a:lnTo>
                    <a:pt x="337302" y="707120"/>
                  </a:lnTo>
                  <a:lnTo>
                    <a:pt x="341285" y="700188"/>
                  </a:lnTo>
                  <a:lnTo>
                    <a:pt x="345328" y="693255"/>
                  </a:lnTo>
                  <a:lnTo>
                    <a:pt x="349408" y="686322"/>
                  </a:lnTo>
                  <a:lnTo>
                    <a:pt x="353516" y="679390"/>
                  </a:lnTo>
                  <a:lnTo>
                    <a:pt x="357671" y="672457"/>
                  </a:lnTo>
                  <a:lnTo>
                    <a:pt x="361842" y="665525"/>
                  </a:lnTo>
                  <a:lnTo>
                    <a:pt x="366039" y="658592"/>
                  </a:lnTo>
                  <a:lnTo>
                    <a:pt x="370254" y="651660"/>
                  </a:lnTo>
                  <a:lnTo>
                    <a:pt x="374478" y="644727"/>
                  </a:lnTo>
                  <a:lnTo>
                    <a:pt x="378715" y="637795"/>
                  </a:lnTo>
                  <a:lnTo>
                    <a:pt x="382953" y="630862"/>
                  </a:lnTo>
                  <a:lnTo>
                    <a:pt x="387192" y="623929"/>
                  </a:lnTo>
                  <a:lnTo>
                    <a:pt x="391424" y="616997"/>
                  </a:lnTo>
                  <a:lnTo>
                    <a:pt x="395650" y="610064"/>
                  </a:lnTo>
                  <a:lnTo>
                    <a:pt x="399858" y="603132"/>
                  </a:lnTo>
                  <a:lnTo>
                    <a:pt x="404050" y="596199"/>
                  </a:lnTo>
                  <a:lnTo>
                    <a:pt x="408227" y="589267"/>
                  </a:lnTo>
                  <a:lnTo>
                    <a:pt x="412366" y="582334"/>
                  </a:lnTo>
                  <a:lnTo>
                    <a:pt x="416488" y="575402"/>
                  </a:lnTo>
                  <a:lnTo>
                    <a:pt x="420570" y="568469"/>
                  </a:lnTo>
                  <a:lnTo>
                    <a:pt x="424615" y="561536"/>
                  </a:lnTo>
                  <a:lnTo>
                    <a:pt x="428637" y="554604"/>
                  </a:lnTo>
                  <a:lnTo>
                    <a:pt x="432590" y="547671"/>
                  </a:lnTo>
                  <a:lnTo>
                    <a:pt x="436515" y="540739"/>
                  </a:lnTo>
                  <a:lnTo>
                    <a:pt x="440389" y="533806"/>
                  </a:lnTo>
                  <a:lnTo>
                    <a:pt x="444203" y="526874"/>
                  </a:lnTo>
                  <a:lnTo>
                    <a:pt x="447985" y="519941"/>
                  </a:lnTo>
                  <a:lnTo>
                    <a:pt x="451682" y="513009"/>
                  </a:lnTo>
                  <a:lnTo>
                    <a:pt x="455337" y="506076"/>
                  </a:lnTo>
                  <a:lnTo>
                    <a:pt x="458938" y="499143"/>
                  </a:lnTo>
                  <a:lnTo>
                    <a:pt x="462455" y="492211"/>
                  </a:lnTo>
                  <a:lnTo>
                    <a:pt x="465934" y="485278"/>
                  </a:lnTo>
                  <a:lnTo>
                    <a:pt x="469325" y="478346"/>
                  </a:lnTo>
                  <a:lnTo>
                    <a:pt x="472656" y="471413"/>
                  </a:lnTo>
                  <a:lnTo>
                    <a:pt x="475937" y="464481"/>
                  </a:lnTo>
                  <a:lnTo>
                    <a:pt x="479114" y="457548"/>
                  </a:lnTo>
                  <a:lnTo>
                    <a:pt x="482248" y="450616"/>
                  </a:lnTo>
                  <a:lnTo>
                    <a:pt x="485298" y="443683"/>
                  </a:lnTo>
                  <a:lnTo>
                    <a:pt x="488272" y="436750"/>
                  </a:lnTo>
                  <a:lnTo>
                    <a:pt x="491203" y="429818"/>
                  </a:lnTo>
                  <a:lnTo>
                    <a:pt x="494016" y="422885"/>
                  </a:lnTo>
                  <a:lnTo>
                    <a:pt x="496783" y="415953"/>
                  </a:lnTo>
                  <a:lnTo>
                    <a:pt x="499476" y="409020"/>
                  </a:lnTo>
                  <a:lnTo>
                    <a:pt x="502079" y="402088"/>
                  </a:lnTo>
                  <a:lnTo>
                    <a:pt x="504638" y="395155"/>
                  </a:lnTo>
                  <a:lnTo>
                    <a:pt x="507091" y="388223"/>
                  </a:lnTo>
                  <a:lnTo>
                    <a:pt x="509486" y="381290"/>
                  </a:lnTo>
                  <a:lnTo>
                    <a:pt x="511821" y="374357"/>
                  </a:lnTo>
                  <a:lnTo>
                    <a:pt x="514055" y="367425"/>
                  </a:lnTo>
                  <a:lnTo>
                    <a:pt x="516247" y="360492"/>
                  </a:lnTo>
                  <a:lnTo>
                    <a:pt x="518348" y="353560"/>
                  </a:lnTo>
                  <a:lnTo>
                    <a:pt x="520383" y="346627"/>
                  </a:lnTo>
                  <a:lnTo>
                    <a:pt x="522371" y="339695"/>
                  </a:lnTo>
                  <a:lnTo>
                    <a:pt x="524253" y="332762"/>
                  </a:lnTo>
                  <a:lnTo>
                    <a:pt x="526095" y="325830"/>
                  </a:lnTo>
                  <a:lnTo>
                    <a:pt x="527864" y="318897"/>
                  </a:lnTo>
                  <a:lnTo>
                    <a:pt x="529560" y="311964"/>
                  </a:lnTo>
                  <a:lnTo>
                    <a:pt x="531218" y="305032"/>
                  </a:lnTo>
                  <a:lnTo>
                    <a:pt x="532780" y="298099"/>
                  </a:lnTo>
                  <a:lnTo>
                    <a:pt x="534300" y="291167"/>
                  </a:lnTo>
                  <a:lnTo>
                    <a:pt x="535763" y="284234"/>
                  </a:lnTo>
                  <a:lnTo>
                    <a:pt x="537152" y="277302"/>
                  </a:lnTo>
                  <a:lnTo>
                    <a:pt x="538506" y="270369"/>
                  </a:lnTo>
                  <a:lnTo>
                    <a:pt x="539783" y="263437"/>
                  </a:lnTo>
                  <a:lnTo>
                    <a:pt x="541015" y="256504"/>
                  </a:lnTo>
                  <a:lnTo>
                    <a:pt x="542205" y="249571"/>
                  </a:lnTo>
                  <a:lnTo>
                    <a:pt x="543321" y="242639"/>
                  </a:lnTo>
                  <a:lnTo>
                    <a:pt x="544407" y="235706"/>
                  </a:lnTo>
                  <a:lnTo>
                    <a:pt x="545435" y="228774"/>
                  </a:lnTo>
                  <a:lnTo>
                    <a:pt x="546415" y="221841"/>
                  </a:lnTo>
                  <a:lnTo>
                    <a:pt x="547367" y="214909"/>
                  </a:lnTo>
                  <a:lnTo>
                    <a:pt x="548248" y="207976"/>
                  </a:lnTo>
                  <a:lnTo>
                    <a:pt x="549104" y="201044"/>
                  </a:lnTo>
                  <a:lnTo>
                    <a:pt x="549917" y="194111"/>
                  </a:lnTo>
                  <a:lnTo>
                    <a:pt x="550683" y="187178"/>
                  </a:lnTo>
                  <a:lnTo>
                    <a:pt x="551426" y="180246"/>
                  </a:lnTo>
                  <a:lnTo>
                    <a:pt x="552115" y="173313"/>
                  </a:lnTo>
                  <a:lnTo>
                    <a:pt x="552778" y="166381"/>
                  </a:lnTo>
                  <a:lnTo>
                    <a:pt x="553411" y="159448"/>
                  </a:lnTo>
                  <a:lnTo>
                    <a:pt x="553999" y="152516"/>
                  </a:lnTo>
                  <a:lnTo>
                    <a:pt x="554569" y="145583"/>
                  </a:lnTo>
                  <a:lnTo>
                    <a:pt x="555100" y="138651"/>
                  </a:lnTo>
                  <a:lnTo>
                    <a:pt x="555604" y="131718"/>
                  </a:lnTo>
                  <a:lnTo>
                    <a:pt x="556088" y="124785"/>
                  </a:lnTo>
                  <a:lnTo>
                    <a:pt x="556533" y="117853"/>
                  </a:lnTo>
                  <a:lnTo>
                    <a:pt x="556963" y="110920"/>
                  </a:lnTo>
                  <a:lnTo>
                    <a:pt x="557364" y="103988"/>
                  </a:lnTo>
                  <a:lnTo>
                    <a:pt x="557741" y="97055"/>
                  </a:lnTo>
                  <a:lnTo>
                    <a:pt x="558105" y="90123"/>
                  </a:lnTo>
                  <a:lnTo>
                    <a:pt x="558436" y="83190"/>
                  </a:lnTo>
                  <a:lnTo>
                    <a:pt x="558754" y="76258"/>
                  </a:lnTo>
                  <a:lnTo>
                    <a:pt x="559054" y="69325"/>
                  </a:lnTo>
                  <a:lnTo>
                    <a:pt x="559331" y="62392"/>
                  </a:lnTo>
                  <a:lnTo>
                    <a:pt x="559598" y="55460"/>
                  </a:lnTo>
                  <a:lnTo>
                    <a:pt x="559842" y="48527"/>
                  </a:lnTo>
                  <a:lnTo>
                    <a:pt x="560074" y="41595"/>
                  </a:lnTo>
                  <a:lnTo>
                    <a:pt x="560293" y="34662"/>
                  </a:lnTo>
                  <a:lnTo>
                    <a:pt x="560494" y="27730"/>
                  </a:lnTo>
                  <a:lnTo>
                    <a:pt x="560686" y="20797"/>
                  </a:lnTo>
                  <a:lnTo>
                    <a:pt x="560864" y="13865"/>
                  </a:lnTo>
                  <a:lnTo>
                    <a:pt x="561030" y="6932"/>
                  </a:lnTo>
                  <a:lnTo>
                    <a:pt x="561188" y="0"/>
                  </a:lnTo>
                  <a:lnTo>
                    <a:pt x="565121" y="0"/>
                  </a:lnTo>
                  <a:lnTo>
                    <a:pt x="565280" y="6932"/>
                  </a:lnTo>
                  <a:lnTo>
                    <a:pt x="565446" y="13865"/>
                  </a:lnTo>
                  <a:lnTo>
                    <a:pt x="565623" y="20797"/>
                  </a:lnTo>
                  <a:lnTo>
                    <a:pt x="565816" y="27730"/>
                  </a:lnTo>
                  <a:lnTo>
                    <a:pt x="566016" y="34662"/>
                  </a:lnTo>
                  <a:lnTo>
                    <a:pt x="566236" y="41595"/>
                  </a:lnTo>
                  <a:lnTo>
                    <a:pt x="566468" y="48527"/>
                  </a:lnTo>
                  <a:lnTo>
                    <a:pt x="566711" y="55460"/>
                  </a:lnTo>
                  <a:lnTo>
                    <a:pt x="566978" y="62392"/>
                  </a:lnTo>
                  <a:lnTo>
                    <a:pt x="567256" y="69325"/>
                  </a:lnTo>
                  <a:lnTo>
                    <a:pt x="567555" y="76258"/>
                  </a:lnTo>
                  <a:lnTo>
                    <a:pt x="567873" y="83190"/>
                  </a:lnTo>
                  <a:lnTo>
                    <a:pt x="568204" y="90123"/>
                  </a:lnTo>
                  <a:lnTo>
                    <a:pt x="568568" y="97055"/>
                  </a:lnTo>
                  <a:lnTo>
                    <a:pt x="568945" y="103988"/>
                  </a:lnTo>
                  <a:lnTo>
                    <a:pt x="569347" y="110920"/>
                  </a:lnTo>
                  <a:lnTo>
                    <a:pt x="569777" y="117853"/>
                  </a:lnTo>
                  <a:lnTo>
                    <a:pt x="570221" y="124785"/>
                  </a:lnTo>
                  <a:lnTo>
                    <a:pt x="570705" y="131718"/>
                  </a:lnTo>
                  <a:lnTo>
                    <a:pt x="571210" y="138651"/>
                  </a:lnTo>
                  <a:lnTo>
                    <a:pt x="571740" y="145583"/>
                  </a:lnTo>
                  <a:lnTo>
                    <a:pt x="572310" y="152516"/>
                  </a:lnTo>
                  <a:lnTo>
                    <a:pt x="572899" y="159448"/>
                  </a:lnTo>
                  <a:lnTo>
                    <a:pt x="573531" y="166381"/>
                  </a:lnTo>
                  <a:lnTo>
                    <a:pt x="574194" y="173313"/>
                  </a:lnTo>
                  <a:lnTo>
                    <a:pt x="574883" y="180246"/>
                  </a:lnTo>
                  <a:lnTo>
                    <a:pt x="575626" y="187178"/>
                  </a:lnTo>
                  <a:lnTo>
                    <a:pt x="576393" y="194111"/>
                  </a:lnTo>
                  <a:lnTo>
                    <a:pt x="577205" y="201044"/>
                  </a:lnTo>
                  <a:lnTo>
                    <a:pt x="578062" y="207976"/>
                  </a:lnTo>
                  <a:lnTo>
                    <a:pt x="578943" y="214909"/>
                  </a:lnTo>
                  <a:lnTo>
                    <a:pt x="579895" y="221841"/>
                  </a:lnTo>
                  <a:lnTo>
                    <a:pt x="580875" y="228774"/>
                  </a:lnTo>
                  <a:lnTo>
                    <a:pt x="581902" y="235706"/>
                  </a:lnTo>
                  <a:lnTo>
                    <a:pt x="582989" y="242639"/>
                  </a:lnTo>
                  <a:lnTo>
                    <a:pt x="584104" y="249571"/>
                  </a:lnTo>
                  <a:lnTo>
                    <a:pt x="585295" y="256504"/>
                  </a:lnTo>
                  <a:lnTo>
                    <a:pt x="586526" y="263437"/>
                  </a:lnTo>
                  <a:lnTo>
                    <a:pt x="587804" y="270369"/>
                  </a:lnTo>
                  <a:lnTo>
                    <a:pt x="589158" y="277302"/>
                  </a:lnTo>
                  <a:lnTo>
                    <a:pt x="590546" y="284234"/>
                  </a:lnTo>
                  <a:lnTo>
                    <a:pt x="592009" y="291167"/>
                  </a:lnTo>
                  <a:lnTo>
                    <a:pt x="593530" y="298099"/>
                  </a:lnTo>
                  <a:lnTo>
                    <a:pt x="595091" y="305032"/>
                  </a:lnTo>
                  <a:lnTo>
                    <a:pt x="596749" y="311964"/>
                  </a:lnTo>
                  <a:lnTo>
                    <a:pt x="598446" y="318897"/>
                  </a:lnTo>
                  <a:lnTo>
                    <a:pt x="600214" y="325830"/>
                  </a:lnTo>
                  <a:lnTo>
                    <a:pt x="602056" y="332762"/>
                  </a:lnTo>
                  <a:lnTo>
                    <a:pt x="603939" y="339695"/>
                  </a:lnTo>
                  <a:lnTo>
                    <a:pt x="605926" y="346627"/>
                  </a:lnTo>
                  <a:lnTo>
                    <a:pt x="607961" y="353560"/>
                  </a:lnTo>
                  <a:lnTo>
                    <a:pt x="610063" y="360492"/>
                  </a:lnTo>
                  <a:lnTo>
                    <a:pt x="612254" y="367425"/>
                  </a:lnTo>
                  <a:lnTo>
                    <a:pt x="614489" y="374357"/>
                  </a:lnTo>
                  <a:lnTo>
                    <a:pt x="616823" y="381290"/>
                  </a:lnTo>
                  <a:lnTo>
                    <a:pt x="619219" y="388223"/>
                  </a:lnTo>
                  <a:lnTo>
                    <a:pt x="621672" y="395155"/>
                  </a:lnTo>
                  <a:lnTo>
                    <a:pt x="624231" y="402088"/>
                  </a:lnTo>
                  <a:lnTo>
                    <a:pt x="626834" y="409020"/>
                  </a:lnTo>
                  <a:lnTo>
                    <a:pt x="629527" y="415953"/>
                  </a:lnTo>
                  <a:lnTo>
                    <a:pt x="632294" y="422885"/>
                  </a:lnTo>
                  <a:lnTo>
                    <a:pt x="635107" y="429818"/>
                  </a:lnTo>
                  <a:lnTo>
                    <a:pt x="638037" y="436750"/>
                  </a:lnTo>
                  <a:lnTo>
                    <a:pt x="641011" y="443683"/>
                  </a:lnTo>
                  <a:lnTo>
                    <a:pt x="644062" y="450616"/>
                  </a:lnTo>
                  <a:lnTo>
                    <a:pt x="647196" y="457548"/>
                  </a:lnTo>
                  <a:lnTo>
                    <a:pt x="650373" y="464481"/>
                  </a:lnTo>
                  <a:lnTo>
                    <a:pt x="653653" y="471413"/>
                  </a:lnTo>
                  <a:lnTo>
                    <a:pt x="656984" y="478346"/>
                  </a:lnTo>
                  <a:lnTo>
                    <a:pt x="660375" y="485278"/>
                  </a:lnTo>
                  <a:lnTo>
                    <a:pt x="663854" y="492211"/>
                  </a:lnTo>
                  <a:lnTo>
                    <a:pt x="667372" y="499143"/>
                  </a:lnTo>
                  <a:lnTo>
                    <a:pt x="670972" y="506076"/>
                  </a:lnTo>
                  <a:lnTo>
                    <a:pt x="674627" y="513009"/>
                  </a:lnTo>
                  <a:lnTo>
                    <a:pt x="678325" y="519941"/>
                  </a:lnTo>
                  <a:lnTo>
                    <a:pt x="682107" y="526874"/>
                  </a:lnTo>
                  <a:lnTo>
                    <a:pt x="685921" y="533806"/>
                  </a:lnTo>
                  <a:lnTo>
                    <a:pt x="689795" y="540739"/>
                  </a:lnTo>
                  <a:lnTo>
                    <a:pt x="693720" y="547671"/>
                  </a:lnTo>
                  <a:lnTo>
                    <a:pt x="697673" y="554604"/>
                  </a:lnTo>
                  <a:lnTo>
                    <a:pt x="701694" y="561536"/>
                  </a:lnTo>
                  <a:lnTo>
                    <a:pt x="705739" y="568469"/>
                  </a:lnTo>
                  <a:lnTo>
                    <a:pt x="709821" y="575402"/>
                  </a:lnTo>
                  <a:lnTo>
                    <a:pt x="713943" y="582334"/>
                  </a:lnTo>
                  <a:lnTo>
                    <a:pt x="718083" y="589267"/>
                  </a:lnTo>
                  <a:lnTo>
                    <a:pt x="722259" y="596199"/>
                  </a:lnTo>
                  <a:lnTo>
                    <a:pt x="726451" y="603132"/>
                  </a:lnTo>
                  <a:lnTo>
                    <a:pt x="730659" y="610064"/>
                  </a:lnTo>
                  <a:lnTo>
                    <a:pt x="734886" y="616997"/>
                  </a:lnTo>
                  <a:lnTo>
                    <a:pt x="739117" y="623929"/>
                  </a:lnTo>
                  <a:lnTo>
                    <a:pt x="743357" y="630862"/>
                  </a:lnTo>
                  <a:lnTo>
                    <a:pt x="747595" y="637795"/>
                  </a:lnTo>
                  <a:lnTo>
                    <a:pt x="751832" y="644727"/>
                  </a:lnTo>
                  <a:lnTo>
                    <a:pt x="756056" y="651660"/>
                  </a:lnTo>
                  <a:lnTo>
                    <a:pt x="760271" y="658592"/>
                  </a:lnTo>
                  <a:lnTo>
                    <a:pt x="764468" y="665525"/>
                  </a:lnTo>
                  <a:lnTo>
                    <a:pt x="768638" y="672457"/>
                  </a:lnTo>
                  <a:lnTo>
                    <a:pt x="772794" y="679390"/>
                  </a:lnTo>
                  <a:lnTo>
                    <a:pt x="776901" y="686322"/>
                  </a:lnTo>
                  <a:lnTo>
                    <a:pt x="780981" y="693255"/>
                  </a:lnTo>
                  <a:lnTo>
                    <a:pt x="785025" y="700188"/>
                  </a:lnTo>
                  <a:lnTo>
                    <a:pt x="789007" y="707120"/>
                  </a:lnTo>
                  <a:lnTo>
                    <a:pt x="792959" y="714053"/>
                  </a:lnTo>
                  <a:lnTo>
                    <a:pt x="796837" y="720985"/>
                  </a:lnTo>
                  <a:lnTo>
                    <a:pt x="800661" y="727918"/>
                  </a:lnTo>
                  <a:lnTo>
                    <a:pt x="804438" y="734850"/>
                  </a:lnTo>
                  <a:lnTo>
                    <a:pt x="808112" y="741783"/>
                  </a:lnTo>
                  <a:lnTo>
                    <a:pt x="811741" y="748715"/>
                  </a:lnTo>
                  <a:lnTo>
                    <a:pt x="815279" y="755648"/>
                  </a:lnTo>
                  <a:lnTo>
                    <a:pt x="818729" y="762581"/>
                  </a:lnTo>
                  <a:lnTo>
                    <a:pt x="822130" y="769513"/>
                  </a:lnTo>
                  <a:lnTo>
                    <a:pt x="825383" y="776446"/>
                  </a:lnTo>
                  <a:lnTo>
                    <a:pt x="828577" y="783378"/>
                  </a:lnTo>
                  <a:lnTo>
                    <a:pt x="831672" y="790311"/>
                  </a:lnTo>
                  <a:lnTo>
                    <a:pt x="834644" y="797243"/>
                  </a:lnTo>
                  <a:lnTo>
                    <a:pt x="837552" y="804176"/>
                  </a:lnTo>
                  <a:lnTo>
                    <a:pt x="840303" y="811108"/>
                  </a:lnTo>
                  <a:lnTo>
                    <a:pt x="842966" y="818041"/>
                  </a:lnTo>
                  <a:lnTo>
                    <a:pt x="845532" y="824974"/>
                  </a:lnTo>
                  <a:lnTo>
                    <a:pt x="847936" y="831906"/>
                  </a:lnTo>
                  <a:lnTo>
                    <a:pt x="850268" y="838839"/>
                  </a:lnTo>
                  <a:lnTo>
                    <a:pt x="852442" y="845771"/>
                  </a:lnTo>
                  <a:lnTo>
                    <a:pt x="854499" y="852704"/>
                  </a:lnTo>
                  <a:lnTo>
                    <a:pt x="856468" y="859636"/>
                  </a:lnTo>
                  <a:lnTo>
                    <a:pt x="858240" y="866569"/>
                  </a:lnTo>
                  <a:lnTo>
                    <a:pt x="859934" y="873501"/>
                  </a:lnTo>
                  <a:lnTo>
                    <a:pt x="861480" y="880434"/>
                  </a:lnTo>
                  <a:lnTo>
                    <a:pt x="862881" y="887367"/>
                  </a:lnTo>
                  <a:lnTo>
                    <a:pt x="864202" y="894299"/>
                  </a:lnTo>
                  <a:lnTo>
                    <a:pt x="865314" y="901232"/>
                  </a:lnTo>
                  <a:lnTo>
                    <a:pt x="866336" y="908164"/>
                  </a:lnTo>
                  <a:lnTo>
                    <a:pt x="867229" y="915097"/>
                  </a:lnTo>
                  <a:lnTo>
                    <a:pt x="867952" y="922029"/>
                  </a:lnTo>
                  <a:lnTo>
                    <a:pt x="868595" y="928962"/>
                  </a:lnTo>
                  <a:lnTo>
                    <a:pt x="869052" y="935894"/>
                  </a:lnTo>
                  <a:lnTo>
                    <a:pt x="869398" y="942827"/>
                  </a:lnTo>
                  <a:lnTo>
                    <a:pt x="869638" y="949760"/>
                  </a:lnTo>
                  <a:lnTo>
                    <a:pt x="869692" y="956692"/>
                  </a:lnTo>
                  <a:lnTo>
                    <a:pt x="869669" y="963625"/>
                  </a:lnTo>
                  <a:lnTo>
                    <a:pt x="869488" y="970557"/>
                  </a:lnTo>
                  <a:lnTo>
                    <a:pt x="869183" y="977490"/>
                  </a:lnTo>
                  <a:lnTo>
                    <a:pt x="868798" y="984422"/>
                  </a:lnTo>
                  <a:lnTo>
                    <a:pt x="868219" y="991355"/>
                  </a:lnTo>
                  <a:lnTo>
                    <a:pt x="867569" y="998287"/>
                  </a:lnTo>
                  <a:lnTo>
                    <a:pt x="866793" y="1005220"/>
                  </a:lnTo>
                  <a:lnTo>
                    <a:pt x="865885" y="1012153"/>
                  </a:lnTo>
                  <a:lnTo>
                    <a:pt x="864910" y="1019085"/>
                  </a:lnTo>
                  <a:lnTo>
                    <a:pt x="863772" y="1026018"/>
                  </a:lnTo>
                  <a:lnTo>
                    <a:pt x="862558" y="1032950"/>
                  </a:lnTo>
                  <a:lnTo>
                    <a:pt x="861251" y="1039883"/>
                  </a:lnTo>
                  <a:lnTo>
                    <a:pt x="859813" y="1046815"/>
                  </a:lnTo>
                  <a:lnTo>
                    <a:pt x="858318" y="1053748"/>
                  </a:lnTo>
                  <a:lnTo>
                    <a:pt x="856699" y="1060680"/>
                  </a:lnTo>
                  <a:lnTo>
                    <a:pt x="855003" y="1067613"/>
                  </a:lnTo>
                  <a:lnTo>
                    <a:pt x="853243" y="1074546"/>
                  </a:lnTo>
                  <a:lnTo>
                    <a:pt x="851363" y="1081478"/>
                  </a:lnTo>
                  <a:lnTo>
                    <a:pt x="849437" y="1088411"/>
                  </a:lnTo>
                  <a:lnTo>
                    <a:pt x="847425" y="1095343"/>
                  </a:lnTo>
                  <a:lnTo>
                    <a:pt x="845341" y="1102276"/>
                  </a:lnTo>
                  <a:lnTo>
                    <a:pt x="843216" y="1109208"/>
                  </a:lnTo>
                  <a:lnTo>
                    <a:pt x="840993" y="1116141"/>
                  </a:lnTo>
                  <a:lnTo>
                    <a:pt x="838735" y="1123073"/>
                  </a:lnTo>
                  <a:lnTo>
                    <a:pt x="836423" y="1130006"/>
                  </a:lnTo>
                  <a:lnTo>
                    <a:pt x="834051" y="1136939"/>
                  </a:lnTo>
                  <a:lnTo>
                    <a:pt x="831651" y="1143871"/>
                  </a:lnTo>
                  <a:lnTo>
                    <a:pt x="829191" y="1150804"/>
                  </a:lnTo>
                  <a:lnTo>
                    <a:pt x="826704" y="1157736"/>
                  </a:lnTo>
                  <a:lnTo>
                    <a:pt x="824186" y="1164669"/>
                  </a:lnTo>
                  <a:lnTo>
                    <a:pt x="821627" y="1171601"/>
                  </a:lnTo>
                  <a:lnTo>
                    <a:pt x="819054" y="1178534"/>
                  </a:lnTo>
                  <a:lnTo>
                    <a:pt x="816451" y="1185466"/>
                  </a:lnTo>
                  <a:lnTo>
                    <a:pt x="813831" y="1192399"/>
                  </a:lnTo>
                  <a:lnTo>
                    <a:pt x="811200" y="1199332"/>
                  </a:lnTo>
                  <a:lnTo>
                    <a:pt x="808551" y="1206264"/>
                  </a:lnTo>
                  <a:lnTo>
                    <a:pt x="805899" y="1213197"/>
                  </a:lnTo>
                  <a:lnTo>
                    <a:pt x="803240" y="1220129"/>
                  </a:lnTo>
                  <a:lnTo>
                    <a:pt x="800580" y="1227062"/>
                  </a:lnTo>
                  <a:lnTo>
                    <a:pt x="797921" y="1233994"/>
                  </a:lnTo>
                  <a:lnTo>
                    <a:pt x="795268" y="1240927"/>
                  </a:lnTo>
                  <a:lnTo>
                    <a:pt x="792622" y="1247859"/>
                  </a:lnTo>
                  <a:lnTo>
                    <a:pt x="789985" y="1254792"/>
                  </a:lnTo>
                  <a:lnTo>
                    <a:pt x="787366" y="1261725"/>
                  </a:lnTo>
                  <a:lnTo>
                    <a:pt x="784757" y="1268657"/>
                  </a:lnTo>
                  <a:lnTo>
                    <a:pt x="782172" y="1275590"/>
                  </a:lnTo>
                  <a:lnTo>
                    <a:pt x="779606" y="1282522"/>
                  </a:lnTo>
                  <a:lnTo>
                    <a:pt x="777058" y="1289455"/>
                  </a:lnTo>
                  <a:lnTo>
                    <a:pt x="774547" y="1296387"/>
                  </a:lnTo>
                  <a:lnTo>
                    <a:pt x="772053" y="1303320"/>
                  </a:lnTo>
                  <a:lnTo>
                    <a:pt x="769594" y="1310252"/>
                  </a:lnTo>
                  <a:lnTo>
                    <a:pt x="767168" y="1317185"/>
                  </a:lnTo>
                  <a:lnTo>
                    <a:pt x="764762" y="1324118"/>
                  </a:lnTo>
                  <a:lnTo>
                    <a:pt x="762412" y="1331050"/>
                  </a:lnTo>
                  <a:lnTo>
                    <a:pt x="760085" y="1337983"/>
                  </a:lnTo>
                  <a:lnTo>
                    <a:pt x="757797" y="1344915"/>
                  </a:lnTo>
                  <a:lnTo>
                    <a:pt x="755557" y="1351848"/>
                  </a:lnTo>
                  <a:lnTo>
                    <a:pt x="753340" y="1358780"/>
                  </a:lnTo>
                  <a:lnTo>
                    <a:pt x="751186" y="1365713"/>
                  </a:lnTo>
                  <a:lnTo>
                    <a:pt x="749064" y="1372645"/>
                  </a:lnTo>
                  <a:lnTo>
                    <a:pt x="746979" y="1379578"/>
                  </a:lnTo>
                  <a:lnTo>
                    <a:pt x="744956" y="1386511"/>
                  </a:lnTo>
                  <a:lnTo>
                    <a:pt x="742960" y="1393443"/>
                  </a:lnTo>
                  <a:lnTo>
                    <a:pt x="741025" y="1400376"/>
                  </a:lnTo>
                  <a:lnTo>
                    <a:pt x="739132" y="1407308"/>
                  </a:lnTo>
                  <a:lnTo>
                    <a:pt x="737273" y="1414241"/>
                  </a:lnTo>
                  <a:lnTo>
                    <a:pt x="735487" y="1421173"/>
                  </a:lnTo>
                  <a:lnTo>
                    <a:pt x="733730" y="1428106"/>
                  </a:lnTo>
                  <a:lnTo>
                    <a:pt x="732028" y="1435038"/>
                  </a:lnTo>
                  <a:lnTo>
                    <a:pt x="730379" y="1441971"/>
                  </a:lnTo>
                  <a:lnTo>
                    <a:pt x="728759" y="1448904"/>
                  </a:lnTo>
                  <a:lnTo>
                    <a:pt x="727216" y="1455836"/>
                  </a:lnTo>
                  <a:lnTo>
                    <a:pt x="725705" y="1462769"/>
                  </a:lnTo>
                  <a:lnTo>
                    <a:pt x="724242" y="1469701"/>
                  </a:lnTo>
                  <a:lnTo>
                    <a:pt x="722841" y="1476634"/>
                  </a:lnTo>
                  <a:lnTo>
                    <a:pt x="721468" y="1483566"/>
                  </a:lnTo>
                  <a:lnTo>
                    <a:pt x="720165" y="1490499"/>
                  </a:lnTo>
                  <a:lnTo>
                    <a:pt x="718900" y="1497431"/>
                  </a:lnTo>
                  <a:lnTo>
                    <a:pt x="717675" y="1504364"/>
                  </a:lnTo>
                  <a:lnTo>
                    <a:pt x="716518" y="1511297"/>
                  </a:lnTo>
                  <a:lnTo>
                    <a:pt x="715389" y="1518229"/>
                  </a:lnTo>
                  <a:lnTo>
                    <a:pt x="714319" y="1525162"/>
                  </a:lnTo>
                  <a:lnTo>
                    <a:pt x="713295" y="1532094"/>
                  </a:lnTo>
                  <a:lnTo>
                    <a:pt x="712301" y="1539027"/>
                  </a:lnTo>
                  <a:lnTo>
                    <a:pt x="711381" y="1545959"/>
                  </a:lnTo>
                  <a:lnTo>
                    <a:pt x="710487" y="1552892"/>
                  </a:lnTo>
                  <a:lnTo>
                    <a:pt x="709642" y="1559824"/>
                  </a:lnTo>
                  <a:lnTo>
                    <a:pt x="708848" y="1566757"/>
                  </a:lnTo>
                  <a:lnTo>
                    <a:pt x="708081" y="1573690"/>
                  </a:lnTo>
                  <a:lnTo>
                    <a:pt x="707380" y="1580622"/>
                  </a:lnTo>
                  <a:lnTo>
                    <a:pt x="706710" y="1587555"/>
                  </a:lnTo>
                  <a:lnTo>
                    <a:pt x="706080" y="1594487"/>
                  </a:lnTo>
                  <a:lnTo>
                    <a:pt x="705505" y="1601420"/>
                  </a:lnTo>
                  <a:lnTo>
                    <a:pt x="704955" y="1608352"/>
                  </a:lnTo>
                  <a:lnTo>
                    <a:pt x="704461" y="1615285"/>
                  </a:lnTo>
                  <a:lnTo>
                    <a:pt x="704003" y="1622217"/>
                  </a:lnTo>
                  <a:lnTo>
                    <a:pt x="703576" y="1629150"/>
                  </a:lnTo>
                  <a:lnTo>
                    <a:pt x="703209" y="1636083"/>
                  </a:lnTo>
                  <a:lnTo>
                    <a:pt x="702865" y="1643015"/>
                  </a:lnTo>
                  <a:lnTo>
                    <a:pt x="702568" y="1649948"/>
                  </a:lnTo>
                  <a:lnTo>
                    <a:pt x="702313" y="1656880"/>
                  </a:lnTo>
                  <a:lnTo>
                    <a:pt x="702081" y="1663813"/>
                  </a:lnTo>
                  <a:lnTo>
                    <a:pt x="701911" y="1670745"/>
                  </a:lnTo>
                  <a:lnTo>
                    <a:pt x="701765" y="1677678"/>
                  </a:lnTo>
                  <a:lnTo>
                    <a:pt x="701659" y="1684610"/>
                  </a:lnTo>
                  <a:lnTo>
                    <a:pt x="701598" y="1691543"/>
                  </a:lnTo>
                  <a:lnTo>
                    <a:pt x="701561" y="1698476"/>
                  </a:lnTo>
                  <a:lnTo>
                    <a:pt x="701579" y="1705408"/>
                  </a:lnTo>
                  <a:lnTo>
                    <a:pt x="701628" y="1712341"/>
                  </a:lnTo>
                  <a:lnTo>
                    <a:pt x="701708" y="1719273"/>
                  </a:lnTo>
                  <a:lnTo>
                    <a:pt x="701842" y="1726206"/>
                  </a:lnTo>
                  <a:lnTo>
                    <a:pt x="701999" y="1733138"/>
                  </a:lnTo>
                  <a:lnTo>
                    <a:pt x="702206" y="1740071"/>
                  </a:lnTo>
                  <a:lnTo>
                    <a:pt x="702450" y="1747003"/>
                  </a:lnTo>
                  <a:lnTo>
                    <a:pt x="702721" y="1753936"/>
                  </a:lnTo>
                  <a:lnTo>
                    <a:pt x="703054" y="1760869"/>
                  </a:lnTo>
                  <a:lnTo>
                    <a:pt x="703412" y="1767801"/>
                  </a:lnTo>
                  <a:lnTo>
                    <a:pt x="703814" y="1774734"/>
                  </a:lnTo>
                  <a:lnTo>
                    <a:pt x="704264" y="1781666"/>
                  </a:lnTo>
                  <a:lnTo>
                    <a:pt x="704739" y="1788599"/>
                  </a:lnTo>
                  <a:lnTo>
                    <a:pt x="705280" y="1795531"/>
                  </a:lnTo>
                  <a:lnTo>
                    <a:pt x="705851" y="1802464"/>
                  </a:lnTo>
                  <a:lnTo>
                    <a:pt x="706465" y="1809396"/>
                  </a:lnTo>
                  <a:lnTo>
                    <a:pt x="707137" y="1816329"/>
                  </a:lnTo>
                  <a:lnTo>
                    <a:pt x="707837" y="1823261"/>
                  </a:lnTo>
                  <a:lnTo>
                    <a:pt x="708603" y="1830194"/>
                  </a:lnTo>
                  <a:lnTo>
                    <a:pt x="709411" y="1837127"/>
                  </a:lnTo>
                  <a:lnTo>
                    <a:pt x="710257" y="1844059"/>
                  </a:lnTo>
                  <a:lnTo>
                    <a:pt x="711178" y="1850992"/>
                  </a:lnTo>
                  <a:lnTo>
                    <a:pt x="712130" y="1857924"/>
                  </a:lnTo>
                  <a:lnTo>
                    <a:pt x="713148" y="1864857"/>
                  </a:lnTo>
                  <a:lnTo>
                    <a:pt x="714222" y="1871789"/>
                  </a:lnTo>
                  <a:lnTo>
                    <a:pt x="715331" y="1878722"/>
                  </a:lnTo>
                  <a:lnTo>
                    <a:pt x="716534" y="1885654"/>
                  </a:lnTo>
                  <a:lnTo>
                    <a:pt x="717773" y="1892587"/>
                  </a:lnTo>
                  <a:lnTo>
                    <a:pt x="719076" y="1899520"/>
                  </a:lnTo>
                  <a:lnTo>
                    <a:pt x="720455" y="1906452"/>
                  </a:lnTo>
                  <a:lnTo>
                    <a:pt x="721872" y="1913385"/>
                  </a:lnTo>
                  <a:lnTo>
                    <a:pt x="723388" y="1920317"/>
                  </a:lnTo>
                  <a:lnTo>
                    <a:pt x="724955" y="1927250"/>
                  </a:lnTo>
                  <a:lnTo>
                    <a:pt x="726584" y="1934182"/>
                  </a:lnTo>
                  <a:lnTo>
                    <a:pt x="728310" y="1941115"/>
                  </a:lnTo>
                  <a:lnTo>
                    <a:pt x="730080" y="1948047"/>
                  </a:lnTo>
                  <a:lnTo>
                    <a:pt x="731950" y="1954980"/>
                  </a:lnTo>
                  <a:lnTo>
                    <a:pt x="733891" y="1961913"/>
                  </a:lnTo>
                  <a:lnTo>
                    <a:pt x="735888" y="1968845"/>
                  </a:lnTo>
                  <a:lnTo>
                    <a:pt x="738008" y="1975778"/>
                  </a:lnTo>
                  <a:lnTo>
                    <a:pt x="740178" y="1982710"/>
                  </a:lnTo>
                  <a:lnTo>
                    <a:pt x="742446" y="1989643"/>
                  </a:lnTo>
                  <a:lnTo>
                    <a:pt x="744807" y="1996575"/>
                  </a:lnTo>
                  <a:lnTo>
                    <a:pt x="747221" y="2003508"/>
                  </a:lnTo>
                  <a:lnTo>
                    <a:pt x="749777" y="2010440"/>
                  </a:lnTo>
                  <a:lnTo>
                    <a:pt x="752394" y="2017373"/>
                  </a:lnTo>
                  <a:lnTo>
                    <a:pt x="755101" y="2024306"/>
                  </a:lnTo>
                  <a:lnTo>
                    <a:pt x="757927" y="2031238"/>
                  </a:lnTo>
                  <a:lnTo>
                    <a:pt x="760811" y="2038171"/>
                  </a:lnTo>
                  <a:lnTo>
                    <a:pt x="763833" y="2045103"/>
                  </a:lnTo>
                  <a:lnTo>
                    <a:pt x="766936" y="2052036"/>
                  </a:lnTo>
                  <a:lnTo>
                    <a:pt x="770121" y="2058968"/>
                  </a:lnTo>
                  <a:lnTo>
                    <a:pt x="773449" y="2065901"/>
                  </a:lnTo>
                  <a:lnTo>
                    <a:pt x="776838" y="2072833"/>
                  </a:lnTo>
                  <a:lnTo>
                    <a:pt x="780357" y="2079766"/>
                  </a:lnTo>
                  <a:lnTo>
                    <a:pt x="783977" y="2086699"/>
                  </a:lnTo>
                  <a:lnTo>
                    <a:pt x="787666" y="2093631"/>
                  </a:lnTo>
                  <a:lnTo>
                    <a:pt x="791520" y="2100564"/>
                  </a:lnTo>
                  <a:lnTo>
                    <a:pt x="795438" y="2107496"/>
                  </a:lnTo>
                  <a:lnTo>
                    <a:pt x="799471" y="2114429"/>
                  </a:lnTo>
                  <a:lnTo>
                    <a:pt x="803624" y="2121361"/>
                  </a:lnTo>
                  <a:lnTo>
                    <a:pt x="807841" y="2128294"/>
                  </a:lnTo>
                  <a:lnTo>
                    <a:pt x="812218" y="2135226"/>
                  </a:lnTo>
                  <a:lnTo>
                    <a:pt x="816668" y="2142159"/>
                  </a:lnTo>
                  <a:lnTo>
                    <a:pt x="821215" y="2149092"/>
                  </a:lnTo>
                  <a:lnTo>
                    <a:pt x="825896" y="2156024"/>
                  </a:lnTo>
                  <a:lnTo>
                    <a:pt x="830638" y="2162957"/>
                  </a:lnTo>
                  <a:lnTo>
                    <a:pt x="835516" y="2169889"/>
                  </a:lnTo>
                  <a:lnTo>
                    <a:pt x="840480" y="2176822"/>
                  </a:lnTo>
                  <a:lnTo>
                    <a:pt x="845518" y="2183754"/>
                  </a:lnTo>
                  <a:lnTo>
                    <a:pt x="850696" y="2190687"/>
                  </a:lnTo>
                  <a:lnTo>
                    <a:pt x="855928" y="2197619"/>
                  </a:lnTo>
                  <a:lnTo>
                    <a:pt x="861268" y="2204552"/>
                  </a:lnTo>
                  <a:lnTo>
                    <a:pt x="866698" y="2211485"/>
                  </a:lnTo>
                  <a:lnTo>
                    <a:pt x="872179" y="2218417"/>
                  </a:lnTo>
                  <a:lnTo>
                    <a:pt x="877791" y="2225350"/>
                  </a:lnTo>
                  <a:lnTo>
                    <a:pt x="883448" y="2232282"/>
                  </a:lnTo>
                  <a:lnTo>
                    <a:pt x="889182" y="2239215"/>
                  </a:lnTo>
                  <a:lnTo>
                    <a:pt x="894998" y="2246147"/>
                  </a:lnTo>
                  <a:lnTo>
                    <a:pt x="900854" y="2253080"/>
                  </a:lnTo>
                  <a:lnTo>
                    <a:pt x="906798" y="2260012"/>
                  </a:lnTo>
                  <a:lnTo>
                    <a:pt x="912782" y="2266945"/>
                  </a:lnTo>
                  <a:lnTo>
                    <a:pt x="918811" y="2273878"/>
                  </a:lnTo>
                  <a:lnTo>
                    <a:pt x="924901" y="2280810"/>
                  </a:lnTo>
                  <a:lnTo>
                    <a:pt x="931014" y="2287743"/>
                  </a:lnTo>
                  <a:lnTo>
                    <a:pt x="937171" y="2294675"/>
                  </a:lnTo>
                  <a:lnTo>
                    <a:pt x="943351" y="2301608"/>
                  </a:lnTo>
                  <a:lnTo>
                    <a:pt x="949547" y="2308540"/>
                  </a:lnTo>
                  <a:lnTo>
                    <a:pt x="955765" y="2315473"/>
                  </a:lnTo>
                  <a:lnTo>
                    <a:pt x="961985" y="2322405"/>
                  </a:lnTo>
                  <a:lnTo>
                    <a:pt x="968208" y="2329338"/>
                  </a:lnTo>
                  <a:lnTo>
                    <a:pt x="974420" y="2336271"/>
                  </a:lnTo>
                  <a:lnTo>
                    <a:pt x="980626" y="2343203"/>
                  </a:lnTo>
                  <a:lnTo>
                    <a:pt x="986798" y="2350136"/>
                  </a:lnTo>
                  <a:lnTo>
                    <a:pt x="992947" y="2357068"/>
                  </a:lnTo>
                  <a:lnTo>
                    <a:pt x="999063" y="2364001"/>
                  </a:lnTo>
                  <a:lnTo>
                    <a:pt x="1005118" y="2370933"/>
                  </a:lnTo>
                  <a:lnTo>
                    <a:pt x="1011142" y="2377866"/>
                  </a:lnTo>
                  <a:lnTo>
                    <a:pt x="1017080" y="2384798"/>
                  </a:lnTo>
                  <a:lnTo>
                    <a:pt x="1022956" y="2391731"/>
                  </a:lnTo>
                  <a:lnTo>
                    <a:pt x="1028773" y="2398664"/>
                  </a:lnTo>
                  <a:lnTo>
                    <a:pt x="1034463" y="2405596"/>
                  </a:lnTo>
                  <a:lnTo>
                    <a:pt x="1040093" y="2412529"/>
                  </a:lnTo>
                  <a:lnTo>
                    <a:pt x="1045598" y="2419461"/>
                  </a:lnTo>
                  <a:lnTo>
                    <a:pt x="1050986" y="2426394"/>
                  </a:lnTo>
                  <a:lnTo>
                    <a:pt x="1056300" y="2433326"/>
                  </a:lnTo>
                  <a:lnTo>
                    <a:pt x="1061405" y="2440259"/>
                  </a:lnTo>
                  <a:lnTo>
                    <a:pt x="1066425" y="2447191"/>
                  </a:lnTo>
                  <a:lnTo>
                    <a:pt x="1071290" y="2454124"/>
                  </a:lnTo>
                  <a:lnTo>
                    <a:pt x="1075972" y="2461057"/>
                  </a:lnTo>
                  <a:lnTo>
                    <a:pt x="1080557" y="2467989"/>
                  </a:lnTo>
                  <a:lnTo>
                    <a:pt x="1084885" y="2474922"/>
                  </a:lnTo>
                  <a:lnTo>
                    <a:pt x="1089079" y="2481854"/>
                  </a:lnTo>
                  <a:lnTo>
                    <a:pt x="1093107" y="2488787"/>
                  </a:lnTo>
                  <a:lnTo>
                    <a:pt x="1096874" y="2495719"/>
                  </a:lnTo>
                  <a:lnTo>
                    <a:pt x="1100519" y="2502652"/>
                  </a:lnTo>
                  <a:lnTo>
                    <a:pt x="1103888" y="2509584"/>
                  </a:lnTo>
                  <a:lnTo>
                    <a:pt x="1107059" y="2516517"/>
                  </a:lnTo>
                  <a:lnTo>
                    <a:pt x="1110070" y="2523450"/>
                  </a:lnTo>
                  <a:lnTo>
                    <a:pt x="1112736" y="2530382"/>
                  </a:lnTo>
                  <a:lnTo>
                    <a:pt x="1115261" y="2537315"/>
                  </a:lnTo>
                  <a:lnTo>
                    <a:pt x="1117508" y="2544247"/>
                  </a:lnTo>
                  <a:lnTo>
                    <a:pt x="1119490" y="2551180"/>
                  </a:lnTo>
                  <a:lnTo>
                    <a:pt x="1121324" y="2558112"/>
                  </a:lnTo>
                  <a:lnTo>
                    <a:pt x="1122750" y="2565045"/>
                  </a:lnTo>
                  <a:lnTo>
                    <a:pt x="1124011" y="2571977"/>
                  </a:lnTo>
                  <a:lnTo>
                    <a:pt x="1125010" y="2578910"/>
                  </a:lnTo>
                  <a:lnTo>
                    <a:pt x="1125680" y="2585843"/>
                  </a:lnTo>
                  <a:lnTo>
                    <a:pt x="1126189" y="2592775"/>
                  </a:lnTo>
                  <a:lnTo>
                    <a:pt x="1126310" y="2599708"/>
                  </a:lnTo>
                  <a:lnTo>
                    <a:pt x="1126211" y="2606640"/>
                  </a:lnTo>
                  <a:lnTo>
                    <a:pt x="1125884" y="2613573"/>
                  </a:lnTo>
                  <a:lnTo>
                    <a:pt x="1125169" y="2620505"/>
                  </a:lnTo>
                  <a:lnTo>
                    <a:pt x="1124289" y="2627438"/>
                  </a:lnTo>
                  <a:lnTo>
                    <a:pt x="1123058" y="2634370"/>
                  </a:lnTo>
                  <a:lnTo>
                    <a:pt x="1121560" y="2641303"/>
                  </a:lnTo>
                  <a:lnTo>
                    <a:pt x="1119878" y="2648236"/>
                  </a:lnTo>
                  <a:lnTo>
                    <a:pt x="1117766" y="2655168"/>
                  </a:lnTo>
                  <a:lnTo>
                    <a:pt x="1115490" y="2662101"/>
                  </a:lnTo>
                  <a:lnTo>
                    <a:pt x="1112916" y="2669033"/>
                  </a:lnTo>
                  <a:lnTo>
                    <a:pt x="1110039" y="2675966"/>
                  </a:lnTo>
                  <a:lnTo>
                    <a:pt x="1107003" y="2682898"/>
                  </a:lnTo>
                  <a:lnTo>
                    <a:pt x="1103565" y="2689831"/>
                  </a:lnTo>
                  <a:lnTo>
                    <a:pt x="1099949" y="2696763"/>
                  </a:lnTo>
                  <a:lnTo>
                    <a:pt x="1096094" y="2703696"/>
                  </a:lnTo>
                  <a:lnTo>
                    <a:pt x="1091918" y="2710629"/>
                  </a:lnTo>
                  <a:lnTo>
                    <a:pt x="1087596" y="2717561"/>
                  </a:lnTo>
                  <a:lnTo>
                    <a:pt x="1082948" y="2724494"/>
                  </a:lnTo>
                  <a:lnTo>
                    <a:pt x="1078102" y="2731426"/>
                  </a:lnTo>
                  <a:lnTo>
                    <a:pt x="1073080" y="2738359"/>
                  </a:lnTo>
                  <a:lnTo>
                    <a:pt x="1067740" y="2745291"/>
                  </a:lnTo>
                  <a:lnTo>
                    <a:pt x="1062274" y="2752224"/>
                  </a:lnTo>
                  <a:lnTo>
                    <a:pt x="1056560" y="2759156"/>
                  </a:lnTo>
                  <a:lnTo>
                    <a:pt x="1050647" y="2766089"/>
                  </a:lnTo>
                  <a:lnTo>
                    <a:pt x="1044616" y="2773022"/>
                  </a:lnTo>
                  <a:lnTo>
                    <a:pt x="1038292" y="2779954"/>
                  </a:lnTo>
                  <a:lnTo>
                    <a:pt x="1031868" y="2786887"/>
                  </a:lnTo>
                  <a:lnTo>
                    <a:pt x="1025270" y="2793819"/>
                  </a:lnTo>
                  <a:lnTo>
                    <a:pt x="1018491" y="2800752"/>
                  </a:lnTo>
                  <a:lnTo>
                    <a:pt x="1011623" y="2807684"/>
                  </a:lnTo>
                  <a:lnTo>
                    <a:pt x="1004552" y="2814617"/>
                  </a:lnTo>
                  <a:lnTo>
                    <a:pt x="997389" y="2821549"/>
                  </a:lnTo>
                  <a:lnTo>
                    <a:pt x="990118" y="2828482"/>
                  </a:lnTo>
                  <a:lnTo>
                    <a:pt x="982702" y="2835415"/>
                  </a:lnTo>
                  <a:lnTo>
                    <a:pt x="975226" y="2842347"/>
                  </a:lnTo>
                  <a:lnTo>
                    <a:pt x="967632" y="2849280"/>
                  </a:lnTo>
                  <a:lnTo>
                    <a:pt x="959966" y="2856212"/>
                  </a:lnTo>
                  <a:lnTo>
                    <a:pt x="952247" y="2863145"/>
                  </a:lnTo>
                  <a:lnTo>
                    <a:pt x="944435" y="2870077"/>
                  </a:lnTo>
                  <a:lnTo>
                    <a:pt x="936594" y="2877010"/>
                  </a:lnTo>
                  <a:lnTo>
                    <a:pt x="928702" y="2883942"/>
                  </a:lnTo>
                  <a:lnTo>
                    <a:pt x="920777" y="2890875"/>
                  </a:lnTo>
                  <a:lnTo>
                    <a:pt x="912835" y="2897808"/>
                  </a:lnTo>
                  <a:lnTo>
                    <a:pt x="904869" y="2904740"/>
                  </a:lnTo>
                  <a:lnTo>
                    <a:pt x="896902" y="2911673"/>
                  </a:lnTo>
                  <a:lnTo>
                    <a:pt x="888934" y="2918605"/>
                  </a:lnTo>
                  <a:lnTo>
                    <a:pt x="880982" y="2925538"/>
                  </a:lnTo>
                  <a:lnTo>
                    <a:pt x="873042" y="2932470"/>
                  </a:lnTo>
                  <a:lnTo>
                    <a:pt x="865138" y="2939403"/>
                  </a:lnTo>
                  <a:lnTo>
                    <a:pt x="857267" y="2946335"/>
                  </a:lnTo>
                  <a:lnTo>
                    <a:pt x="849427" y="2953268"/>
                  </a:lnTo>
                  <a:lnTo>
                    <a:pt x="841661" y="2960201"/>
                  </a:lnTo>
                  <a:lnTo>
                    <a:pt x="833929" y="2967133"/>
                  </a:lnTo>
                  <a:lnTo>
                    <a:pt x="826276" y="2974066"/>
                  </a:lnTo>
                  <a:lnTo>
                    <a:pt x="818696" y="2980998"/>
                  </a:lnTo>
                  <a:lnTo>
                    <a:pt x="811163" y="2987931"/>
                  </a:lnTo>
                  <a:lnTo>
                    <a:pt x="803762" y="2994863"/>
                  </a:lnTo>
                  <a:lnTo>
                    <a:pt x="796417" y="3001796"/>
                  </a:lnTo>
                  <a:lnTo>
                    <a:pt x="789171" y="3008728"/>
                  </a:lnTo>
                  <a:lnTo>
                    <a:pt x="782042" y="3015661"/>
                  </a:lnTo>
                  <a:lnTo>
                    <a:pt x="774975" y="3022594"/>
                  </a:lnTo>
                  <a:lnTo>
                    <a:pt x="768071" y="3029526"/>
                  </a:lnTo>
                  <a:lnTo>
                    <a:pt x="761250" y="3036459"/>
                  </a:lnTo>
                  <a:lnTo>
                    <a:pt x="754534" y="3043391"/>
                  </a:lnTo>
                  <a:lnTo>
                    <a:pt x="747978" y="3050324"/>
                  </a:lnTo>
                  <a:lnTo>
                    <a:pt x="741496" y="3057256"/>
                  </a:lnTo>
                  <a:lnTo>
                    <a:pt x="735183" y="3064189"/>
                  </a:lnTo>
                  <a:lnTo>
                    <a:pt x="728986" y="3071121"/>
                  </a:lnTo>
                  <a:lnTo>
                    <a:pt x="722885" y="3078054"/>
                  </a:lnTo>
                  <a:lnTo>
                    <a:pt x="716983" y="3084987"/>
                  </a:lnTo>
                  <a:lnTo>
                    <a:pt x="711162" y="3091919"/>
                  </a:lnTo>
                  <a:lnTo>
                    <a:pt x="705501" y="3098852"/>
                  </a:lnTo>
                  <a:lnTo>
                    <a:pt x="699986" y="3105784"/>
                  </a:lnTo>
                  <a:lnTo>
                    <a:pt x="694554" y="3112717"/>
                  </a:lnTo>
                  <a:lnTo>
                    <a:pt x="689345" y="3119649"/>
                  </a:lnTo>
                  <a:lnTo>
                    <a:pt x="684223" y="3126582"/>
                  </a:lnTo>
                  <a:lnTo>
                    <a:pt x="679242" y="3133514"/>
                  </a:lnTo>
                  <a:lnTo>
                    <a:pt x="674432" y="3140447"/>
                  </a:lnTo>
                  <a:lnTo>
                    <a:pt x="669705" y="3147380"/>
                  </a:lnTo>
                  <a:lnTo>
                    <a:pt x="665178" y="3154312"/>
                  </a:lnTo>
                  <a:lnTo>
                    <a:pt x="660759" y="3161245"/>
                  </a:lnTo>
                  <a:lnTo>
                    <a:pt x="656456" y="3168177"/>
                  </a:lnTo>
                  <a:lnTo>
                    <a:pt x="652342" y="3175110"/>
                  </a:lnTo>
                  <a:lnTo>
                    <a:pt x="648307" y="3182042"/>
                  </a:lnTo>
                  <a:lnTo>
                    <a:pt x="644443" y="3188975"/>
                  </a:lnTo>
                  <a:lnTo>
                    <a:pt x="640704" y="3195907"/>
                  </a:lnTo>
                  <a:lnTo>
                    <a:pt x="637052" y="3202840"/>
                  </a:lnTo>
                  <a:lnTo>
                    <a:pt x="633599" y="3209773"/>
                  </a:lnTo>
                  <a:lnTo>
                    <a:pt x="630221" y="3216705"/>
                  </a:lnTo>
                  <a:lnTo>
                    <a:pt x="626980" y="3223638"/>
                  </a:lnTo>
                  <a:lnTo>
                    <a:pt x="623874" y="3230570"/>
                  </a:lnTo>
                  <a:lnTo>
                    <a:pt x="620840" y="3237503"/>
                  </a:lnTo>
                  <a:lnTo>
                    <a:pt x="617985" y="3244435"/>
                  </a:lnTo>
                  <a:lnTo>
                    <a:pt x="615208" y="3251368"/>
                  </a:lnTo>
                  <a:lnTo>
                    <a:pt x="612536" y="3258300"/>
                  </a:lnTo>
                  <a:lnTo>
                    <a:pt x="610004" y="3265233"/>
                  </a:lnTo>
                  <a:lnTo>
                    <a:pt x="607535" y="3272166"/>
                  </a:lnTo>
                  <a:lnTo>
                    <a:pt x="605208" y="3279098"/>
                  </a:lnTo>
                  <a:lnTo>
                    <a:pt x="602966" y="3286031"/>
                  </a:lnTo>
                  <a:lnTo>
                    <a:pt x="600801" y="3292963"/>
                  </a:lnTo>
                  <a:lnTo>
                    <a:pt x="598773" y="3299896"/>
                  </a:lnTo>
                  <a:lnTo>
                    <a:pt x="596800" y="3306828"/>
                  </a:lnTo>
                  <a:lnTo>
                    <a:pt x="594936" y="3313761"/>
                  </a:lnTo>
                  <a:lnTo>
                    <a:pt x="593158" y="3320693"/>
                  </a:lnTo>
                  <a:lnTo>
                    <a:pt x="591433" y="3327626"/>
                  </a:lnTo>
                  <a:lnTo>
                    <a:pt x="589838" y="3334559"/>
                  </a:lnTo>
                  <a:lnTo>
                    <a:pt x="588289" y="3341491"/>
                  </a:lnTo>
                  <a:lnTo>
                    <a:pt x="586819" y="3348424"/>
                  </a:lnTo>
                  <a:lnTo>
                    <a:pt x="585435" y="3355356"/>
                  </a:lnTo>
                  <a:lnTo>
                    <a:pt x="584093" y="3362289"/>
                  </a:lnTo>
                  <a:lnTo>
                    <a:pt x="582850" y="3369221"/>
                  </a:lnTo>
                  <a:lnTo>
                    <a:pt x="581655" y="3376154"/>
                  </a:lnTo>
                  <a:lnTo>
                    <a:pt x="580516" y="3383086"/>
                  </a:lnTo>
                  <a:lnTo>
                    <a:pt x="579456" y="3390019"/>
                  </a:lnTo>
                  <a:lnTo>
                    <a:pt x="578431" y="3396952"/>
                  </a:lnTo>
                  <a:lnTo>
                    <a:pt x="577478" y="3403884"/>
                  </a:lnTo>
                  <a:lnTo>
                    <a:pt x="576572" y="3410817"/>
                  </a:lnTo>
                  <a:lnTo>
                    <a:pt x="575703" y="3417749"/>
                  </a:lnTo>
                  <a:lnTo>
                    <a:pt x="574906" y="3424682"/>
                  </a:lnTo>
                  <a:lnTo>
                    <a:pt x="574136" y="3431614"/>
                  </a:lnTo>
                  <a:lnTo>
                    <a:pt x="573417" y="3438547"/>
                  </a:lnTo>
                  <a:lnTo>
                    <a:pt x="572742" y="3445479"/>
                  </a:lnTo>
                  <a:lnTo>
                    <a:pt x="572092" y="3452412"/>
                  </a:lnTo>
                  <a:lnTo>
                    <a:pt x="571501" y="3459345"/>
                  </a:lnTo>
                  <a:lnTo>
                    <a:pt x="570933" y="3466277"/>
                  </a:lnTo>
                  <a:lnTo>
                    <a:pt x="570399" y="3473210"/>
                  </a:lnTo>
                  <a:lnTo>
                    <a:pt x="569904" y="3480142"/>
                  </a:lnTo>
                  <a:lnTo>
                    <a:pt x="569429" y="3487075"/>
                  </a:lnTo>
                  <a:lnTo>
                    <a:pt x="568995" y="3494007"/>
                  </a:lnTo>
                  <a:lnTo>
                    <a:pt x="568582" y="3500940"/>
                  </a:lnTo>
                  <a:lnTo>
                    <a:pt x="568192" y="3507872"/>
                  </a:lnTo>
                  <a:lnTo>
                    <a:pt x="567836" y="3514805"/>
                  </a:lnTo>
                  <a:lnTo>
                    <a:pt x="567494" y="3521738"/>
                  </a:lnTo>
                  <a:lnTo>
                    <a:pt x="567180" y="3528670"/>
                  </a:lnTo>
                  <a:lnTo>
                    <a:pt x="566886" y="3535603"/>
                  </a:lnTo>
                  <a:lnTo>
                    <a:pt x="566605" y="35425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2793759"/>
              <a:ext cx="0" cy="454593"/>
            </a:xfrm>
            <a:custGeom>
              <a:avLst/>
              <a:pathLst>
                <a:path w="0" h="454593">
                  <a:moveTo>
                    <a:pt x="0" y="4545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75569" y="4157539"/>
              <a:ext cx="0" cy="454593"/>
            </a:xfrm>
            <a:custGeom>
              <a:avLst/>
              <a:pathLst>
                <a:path w="0" h="454593">
                  <a:moveTo>
                    <a:pt x="0" y="0"/>
                  </a:moveTo>
                  <a:lnTo>
                    <a:pt x="0" y="45459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612996" y="3248352"/>
              <a:ext cx="125145" cy="909186"/>
            </a:xfrm>
            <a:custGeom>
              <a:avLst/>
              <a:pathLst>
                <a:path w="125145" h="909186">
                  <a:moveTo>
                    <a:pt x="0" y="0"/>
                  </a:moveTo>
                  <a:lnTo>
                    <a:pt x="0" y="909186"/>
                  </a:lnTo>
                  <a:lnTo>
                    <a:pt x="125145" y="909186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12996" y="3702945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2769514"/>
              <a:ext cx="0" cy="72734"/>
            </a:xfrm>
            <a:custGeom>
              <a:avLst/>
              <a:pathLst>
                <a:path w="0" h="72734">
                  <a:moveTo>
                    <a:pt x="0" y="7273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27025" y="4379007"/>
              <a:ext cx="0" cy="251774"/>
            </a:xfrm>
            <a:custGeom>
              <a:avLst/>
              <a:pathLst>
                <a:path w="0" h="251774">
                  <a:moveTo>
                    <a:pt x="0" y="0"/>
                  </a:moveTo>
                  <a:lnTo>
                    <a:pt x="0" y="25177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64452" y="2842249"/>
              <a:ext cx="125145" cy="1536758"/>
            </a:xfrm>
            <a:custGeom>
              <a:avLst/>
              <a:pathLst>
                <a:path w="125145" h="1536758">
                  <a:moveTo>
                    <a:pt x="0" y="0"/>
                  </a:moveTo>
                  <a:lnTo>
                    <a:pt x="0" y="1536758"/>
                  </a:lnTo>
                  <a:lnTo>
                    <a:pt x="125145" y="1536758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64452" y="3743043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2769514"/>
              <a:ext cx="0" cy="252707"/>
            </a:xfrm>
            <a:custGeom>
              <a:avLst/>
              <a:pathLst>
                <a:path w="0" h="252707">
                  <a:moveTo>
                    <a:pt x="0" y="2527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78481" y="4587421"/>
              <a:ext cx="0" cy="43361"/>
            </a:xfrm>
            <a:custGeom>
              <a:avLst/>
              <a:pathLst>
                <a:path w="0" h="43361">
                  <a:moveTo>
                    <a:pt x="0" y="0"/>
                  </a:moveTo>
                  <a:lnTo>
                    <a:pt x="0" y="4336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115908" y="3022221"/>
              <a:ext cx="125145" cy="1565199"/>
            </a:xfrm>
            <a:custGeom>
              <a:avLst/>
              <a:pathLst>
                <a:path w="125145" h="1565199">
                  <a:moveTo>
                    <a:pt x="0" y="0"/>
                  </a:moveTo>
                  <a:lnTo>
                    <a:pt x="0" y="1565199"/>
                  </a:lnTo>
                  <a:lnTo>
                    <a:pt x="125145" y="1565199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15908" y="4307205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4892432" y="4343208"/>
              <a:ext cx="52947" cy="529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307760" y="4608038"/>
              <a:ext cx="23108" cy="231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017719" y="3675892"/>
              <a:ext cx="14942" cy="149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339516" y="4530838"/>
              <a:ext cx="17118" cy="171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207999" y="2842428"/>
              <a:ext cx="77971" cy="779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944324" y="3188935"/>
              <a:ext cx="104846" cy="1048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336191" y="3631401"/>
              <a:ext cx="107654" cy="1076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014078" y="3330870"/>
              <a:ext cx="104457" cy="1044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175834" y="2758634"/>
              <a:ext cx="81439" cy="814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020399" y="2780838"/>
              <a:ext cx="104171" cy="1041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215412" y="3181740"/>
              <a:ext cx="104316" cy="1043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889393" y="2920166"/>
              <a:ext cx="105265" cy="1052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169112" y="4440254"/>
              <a:ext cx="105035" cy="1050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179999" y="4603341"/>
              <a:ext cx="54882" cy="548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731109" y="4561819"/>
              <a:ext cx="115546" cy="1155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996226" y="4561554"/>
              <a:ext cx="104886" cy="1048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145104" y="2962996"/>
              <a:ext cx="105395" cy="1053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917564" y="4576961"/>
              <a:ext cx="107641" cy="1076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890310" y="4541431"/>
              <a:ext cx="104102" cy="1041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181673" y="4097347"/>
              <a:ext cx="149291" cy="1492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164893" y="2717267"/>
              <a:ext cx="104493" cy="1044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3805605" y="4526328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993373" y="2737450"/>
              <a:ext cx="105157" cy="1051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825885" y="3057435"/>
              <a:ext cx="155237" cy="1552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124795" y="4233411"/>
              <a:ext cx="104692" cy="104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335634" y="2719143"/>
              <a:ext cx="104470" cy="104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050392" y="4220722"/>
              <a:ext cx="103961" cy="1039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303352" y="4459078"/>
              <a:ext cx="104688" cy="1046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318665" y="2857469"/>
              <a:ext cx="122490" cy="1224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162670" y="2722472"/>
              <a:ext cx="105274" cy="1052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245261" y="4563151"/>
              <a:ext cx="105422" cy="1054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979237" y="4511722"/>
              <a:ext cx="81459" cy="814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208010" y="2808289"/>
              <a:ext cx="105220" cy="1052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148992" y="3198552"/>
              <a:ext cx="104262" cy="1042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177706" y="2742789"/>
              <a:ext cx="105669" cy="1056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045189" y="3187742"/>
              <a:ext cx="51282" cy="512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717245" y="2691809"/>
              <a:ext cx="159138" cy="1591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779624" y="2740049"/>
              <a:ext cx="144719" cy="1447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093229" y="3199618"/>
              <a:ext cx="128240" cy="1282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962109" y="2989351"/>
              <a:ext cx="104904" cy="1049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116602" y="4586915"/>
              <a:ext cx="65354" cy="65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219352" y="2739318"/>
              <a:ext cx="64120" cy="641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33375" y="4584019"/>
              <a:ext cx="74875" cy="748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174672" y="4585754"/>
              <a:ext cx="67675" cy="67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327005" y="4511768"/>
              <a:ext cx="32877" cy="328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908460" y="4495678"/>
              <a:ext cx="61328" cy="613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128224" y="3916111"/>
              <a:ext cx="105193" cy="1051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154727" y="4537496"/>
              <a:ext cx="104511" cy="1045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780036" y="2771463"/>
              <a:ext cx="141570" cy="1415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015171" y="2907495"/>
              <a:ext cx="104497" cy="1044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966318" y="4013102"/>
              <a:ext cx="105170" cy="105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756537" y="3661263"/>
              <a:ext cx="163559" cy="1635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711180" y="4297636"/>
              <a:ext cx="162742" cy="1627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093832" y="4417974"/>
              <a:ext cx="104837" cy="1048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077657" y="3843579"/>
              <a:ext cx="104787" cy="1047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007313" y="4276134"/>
              <a:ext cx="105035" cy="1050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238117" y="3318142"/>
              <a:ext cx="103802" cy="1038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359678" y="4114232"/>
              <a:ext cx="104330" cy="1043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072020" y="4504770"/>
              <a:ext cx="102824" cy="1028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972904" y="4020800"/>
              <a:ext cx="156914" cy="1569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019638" y="2722500"/>
              <a:ext cx="94026" cy="940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929914" y="2738919"/>
              <a:ext cx="64919" cy="649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920901" y="4554947"/>
              <a:ext cx="69609" cy="696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287273" y="2794771"/>
              <a:ext cx="117335" cy="1173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209993" y="4561628"/>
              <a:ext cx="104737" cy="1047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142239" y="4516922"/>
              <a:ext cx="104629" cy="104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898504" y="4527880"/>
              <a:ext cx="105094" cy="105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256825" y="4542800"/>
              <a:ext cx="105094" cy="105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960690" y="4130868"/>
              <a:ext cx="104629" cy="104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231703" y="4548318"/>
              <a:ext cx="105247" cy="105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339430" y="4612822"/>
              <a:ext cx="28461" cy="2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224908" y="4349849"/>
              <a:ext cx="144105" cy="1441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123115" y="4526597"/>
              <a:ext cx="103929" cy="1039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366501" y="4322610"/>
              <a:ext cx="112793" cy="1127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033398" y="4405733"/>
              <a:ext cx="50988" cy="509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206758" y="4497712"/>
              <a:ext cx="113209" cy="1132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193747" y="4393718"/>
              <a:ext cx="145887" cy="1458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288938" y="4439987"/>
              <a:ext cx="105570" cy="1055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996417" y="4579109"/>
              <a:ext cx="84697" cy="84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914248" y="4559551"/>
              <a:ext cx="105161" cy="105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089464" y="3700863"/>
              <a:ext cx="73169" cy="731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938967" y="4329799"/>
              <a:ext cx="120795" cy="1207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272594" y="2761048"/>
              <a:ext cx="117642" cy="1176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303073" y="2741189"/>
              <a:ext cx="105139" cy="1051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283504" y="4549494"/>
              <a:ext cx="143926" cy="1439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071106" y="4544671"/>
              <a:ext cx="157303" cy="1573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105675" y="4597177"/>
              <a:ext cx="44829" cy="448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276246" y="3558067"/>
              <a:ext cx="105121" cy="1051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951209" y="4531325"/>
              <a:ext cx="38523" cy="385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948073" y="3717733"/>
              <a:ext cx="121490" cy="121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193293" y="4605300"/>
              <a:ext cx="43504" cy="435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875894" y="4559578"/>
              <a:ext cx="105107" cy="1051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212187" y="4573212"/>
              <a:ext cx="107680" cy="107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102081" y="2742513"/>
              <a:ext cx="65192" cy="651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111193" y="2728500"/>
              <a:ext cx="93216" cy="932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004103" y="2737753"/>
              <a:ext cx="89631" cy="896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3582077" y="2724551"/>
              <a:ext cx="138415" cy="138415"/>
            </a:xfrm>
            <a:custGeom>
              <a:avLst/>
              <a:pathLst>
                <a:path w="138415" h="138415">
                  <a:moveTo>
                    <a:pt x="0" y="69207"/>
                  </a:moveTo>
                  <a:lnTo>
                    <a:pt x="69207" y="0"/>
                  </a:lnTo>
                  <a:lnTo>
                    <a:pt x="138415" y="69207"/>
                  </a:lnTo>
                  <a:lnTo>
                    <a:pt x="69207" y="13841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>
              <a:off x="3702629" y="4541592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chr16:23621369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3702631" y="2721466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chr16:23638125</a:t>
              </a:r>
            </a:p>
          </p:txBody>
        </p:sp>
        <p:sp>
          <p:nvSpPr>
            <p:cNvPr id="118" name="pl118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9"/>
            <p:cNvSpPr/>
            <p:nvPr/>
          </p:nvSpPr>
          <p:spPr>
            <a:xfrm>
              <a:off x="2448133" y="5971678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2448133" y="5505429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2448133" y="5039179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2503125" y="457293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2503125" y="410668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2503125" y="364043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2503125" y="317418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503125" y="270793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127" name="pl127"/>
            <p:cNvSpPr/>
            <p:nvPr/>
          </p:nvSpPr>
          <p:spPr>
            <a:xfrm>
              <a:off x="2880411" y="60313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2880411" y="556514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880411" y="509889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880411" y="463264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880411" y="416639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880411" y="370014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880411" y="323389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880411" y="276764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9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143" name="tx143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7106490" y="2135245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145" name="pt145"/>
            <p:cNvSpPr/>
            <p:nvPr/>
          </p:nvSpPr>
          <p:spPr>
            <a:xfrm>
              <a:off x="7179089" y="248697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7179089" y="268182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7179089" y="2876672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tx148"/>
            <p:cNvSpPr/>
            <p:nvPr/>
          </p:nvSpPr>
          <p:spPr>
            <a:xfrm>
              <a:off x="7389908" y="2419861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7389908" y="2614710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7389908" y="2809560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7106490" y="3194550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152" name="pt152"/>
            <p:cNvSpPr/>
            <p:nvPr/>
          </p:nvSpPr>
          <p:spPr>
            <a:xfrm>
              <a:off x="7162500" y="3477633"/>
              <a:ext cx="102037" cy="10203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7209019" y="3719001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7162500" y="3867332"/>
              <a:ext cx="102037" cy="10203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7143232" y="4042912"/>
              <a:ext cx="140574" cy="14057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7128447" y="4232580"/>
              <a:ext cx="170145" cy="17014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tx157"/>
            <p:cNvSpPr/>
            <p:nvPr/>
          </p:nvSpPr>
          <p:spPr>
            <a:xfrm>
              <a:off x="7409116" y="3473102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7409116" y="3663784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7409116" y="3862800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7409116" y="4055640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409116" y="425793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7106490" y="4598345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163" name="pt163"/>
            <p:cNvSpPr/>
            <p:nvPr/>
          </p:nvSpPr>
          <p:spPr>
            <a:xfrm>
              <a:off x="7179089" y="49295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7179089" y="5124434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tx165"/>
            <p:cNvSpPr/>
            <p:nvPr/>
          </p:nvSpPr>
          <p:spPr>
            <a:xfrm>
              <a:off x="7389908" y="4892014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7389908" y="5086864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2924695" y="619487"/>
              <a:ext cx="7680821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PALB2,Breast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14726" y="1198960"/>
              <a:ext cx="624598" cy="5007971"/>
            </a:xfrm>
            <a:custGeom>
              <a:avLst/>
              <a:pathLst>
                <a:path w="624598" h="5007971">
                  <a:moveTo>
                    <a:pt x="310438" y="5007971"/>
                  </a:moveTo>
                  <a:lnTo>
                    <a:pt x="310329" y="4998171"/>
                  </a:lnTo>
                  <a:lnTo>
                    <a:pt x="310210" y="4988370"/>
                  </a:lnTo>
                  <a:lnTo>
                    <a:pt x="310088" y="4978570"/>
                  </a:lnTo>
                  <a:lnTo>
                    <a:pt x="309958" y="4968770"/>
                  </a:lnTo>
                  <a:lnTo>
                    <a:pt x="309822" y="4958969"/>
                  </a:lnTo>
                  <a:lnTo>
                    <a:pt x="309679" y="4949169"/>
                  </a:lnTo>
                  <a:lnTo>
                    <a:pt x="309527" y="4939369"/>
                  </a:lnTo>
                  <a:lnTo>
                    <a:pt x="309371" y="4929568"/>
                  </a:lnTo>
                  <a:lnTo>
                    <a:pt x="309202" y="4919768"/>
                  </a:lnTo>
                  <a:lnTo>
                    <a:pt x="309031" y="4909968"/>
                  </a:lnTo>
                  <a:lnTo>
                    <a:pt x="308844" y="4900167"/>
                  </a:lnTo>
                  <a:lnTo>
                    <a:pt x="308654" y="4890367"/>
                  </a:lnTo>
                  <a:lnTo>
                    <a:pt x="308450" y="4880567"/>
                  </a:lnTo>
                  <a:lnTo>
                    <a:pt x="308240" y="4870766"/>
                  </a:lnTo>
                  <a:lnTo>
                    <a:pt x="308018" y="4860966"/>
                  </a:lnTo>
                  <a:lnTo>
                    <a:pt x="307785" y="4851166"/>
                  </a:lnTo>
                  <a:lnTo>
                    <a:pt x="307544" y="4841365"/>
                  </a:lnTo>
                  <a:lnTo>
                    <a:pt x="307287" y="4831565"/>
                  </a:lnTo>
                  <a:lnTo>
                    <a:pt x="307024" y="4821765"/>
                  </a:lnTo>
                  <a:lnTo>
                    <a:pt x="306742" y="4811964"/>
                  </a:lnTo>
                  <a:lnTo>
                    <a:pt x="306455" y="4802164"/>
                  </a:lnTo>
                  <a:lnTo>
                    <a:pt x="306146" y="4792364"/>
                  </a:lnTo>
                  <a:lnTo>
                    <a:pt x="305831" y="4782563"/>
                  </a:lnTo>
                  <a:lnTo>
                    <a:pt x="305496" y="4772763"/>
                  </a:lnTo>
                  <a:lnTo>
                    <a:pt x="305150" y="4762963"/>
                  </a:lnTo>
                  <a:lnTo>
                    <a:pt x="304788" y="4753162"/>
                  </a:lnTo>
                  <a:lnTo>
                    <a:pt x="304410" y="4743362"/>
                  </a:lnTo>
                  <a:lnTo>
                    <a:pt x="304019" y="4733562"/>
                  </a:lnTo>
                  <a:lnTo>
                    <a:pt x="303605" y="4723761"/>
                  </a:lnTo>
                  <a:lnTo>
                    <a:pt x="303183" y="4713961"/>
                  </a:lnTo>
                  <a:lnTo>
                    <a:pt x="302731" y="4704161"/>
                  </a:lnTo>
                  <a:lnTo>
                    <a:pt x="302273" y="4694360"/>
                  </a:lnTo>
                  <a:lnTo>
                    <a:pt x="301784" y="4684560"/>
                  </a:lnTo>
                  <a:lnTo>
                    <a:pt x="301286" y="4674760"/>
                  </a:lnTo>
                  <a:lnTo>
                    <a:pt x="300760" y="4664959"/>
                  </a:lnTo>
                  <a:lnTo>
                    <a:pt x="300218" y="4655159"/>
                  </a:lnTo>
                  <a:lnTo>
                    <a:pt x="299655" y="4645359"/>
                  </a:lnTo>
                  <a:lnTo>
                    <a:pt x="299066" y="4635558"/>
                  </a:lnTo>
                  <a:lnTo>
                    <a:pt x="298462" y="4625758"/>
                  </a:lnTo>
                  <a:lnTo>
                    <a:pt x="297824" y="4615958"/>
                  </a:lnTo>
                  <a:lnTo>
                    <a:pt x="297178" y="4606157"/>
                  </a:lnTo>
                  <a:lnTo>
                    <a:pt x="296488" y="4596357"/>
                  </a:lnTo>
                  <a:lnTo>
                    <a:pt x="295790" y="4586557"/>
                  </a:lnTo>
                  <a:lnTo>
                    <a:pt x="295053" y="4576756"/>
                  </a:lnTo>
                  <a:lnTo>
                    <a:pt x="294300" y="4566956"/>
                  </a:lnTo>
                  <a:lnTo>
                    <a:pt x="293514" y="4557156"/>
                  </a:lnTo>
                  <a:lnTo>
                    <a:pt x="292702" y="4547355"/>
                  </a:lnTo>
                  <a:lnTo>
                    <a:pt x="291865" y="4537555"/>
                  </a:lnTo>
                  <a:lnTo>
                    <a:pt x="290992" y="4527755"/>
                  </a:lnTo>
                  <a:lnTo>
                    <a:pt x="290102" y="4517954"/>
                  </a:lnTo>
                  <a:lnTo>
                    <a:pt x="289165" y="4508154"/>
                  </a:lnTo>
                  <a:lnTo>
                    <a:pt x="288219" y="4498354"/>
                  </a:lnTo>
                  <a:lnTo>
                    <a:pt x="287217" y="4488553"/>
                  </a:lnTo>
                  <a:lnTo>
                    <a:pt x="286203" y="4478753"/>
                  </a:lnTo>
                  <a:lnTo>
                    <a:pt x="285141" y="4468953"/>
                  </a:lnTo>
                  <a:lnTo>
                    <a:pt x="284057" y="4459152"/>
                  </a:lnTo>
                  <a:lnTo>
                    <a:pt x="282934" y="4449352"/>
                  </a:lnTo>
                  <a:lnTo>
                    <a:pt x="281776" y="4439552"/>
                  </a:lnTo>
                  <a:lnTo>
                    <a:pt x="280590" y="4429751"/>
                  </a:lnTo>
                  <a:lnTo>
                    <a:pt x="279357" y="4419951"/>
                  </a:lnTo>
                  <a:lnTo>
                    <a:pt x="278106" y="4410151"/>
                  </a:lnTo>
                  <a:lnTo>
                    <a:pt x="276795" y="4400350"/>
                  </a:lnTo>
                  <a:lnTo>
                    <a:pt x="275472" y="4390550"/>
                  </a:lnTo>
                  <a:lnTo>
                    <a:pt x="274085" y="4380750"/>
                  </a:lnTo>
                  <a:lnTo>
                    <a:pt x="272681" y="4370949"/>
                  </a:lnTo>
                  <a:lnTo>
                    <a:pt x="271224" y="4361149"/>
                  </a:lnTo>
                  <a:lnTo>
                    <a:pt x="269737" y="4351349"/>
                  </a:lnTo>
                  <a:lnTo>
                    <a:pt x="268209" y="4341548"/>
                  </a:lnTo>
                  <a:lnTo>
                    <a:pt x="266636" y="4331748"/>
                  </a:lnTo>
                  <a:lnTo>
                    <a:pt x="265035" y="4321948"/>
                  </a:lnTo>
                  <a:lnTo>
                    <a:pt x="263376" y="4312147"/>
                  </a:lnTo>
                  <a:lnTo>
                    <a:pt x="261700" y="4302347"/>
                  </a:lnTo>
                  <a:lnTo>
                    <a:pt x="259953" y="4292547"/>
                  </a:lnTo>
                  <a:lnTo>
                    <a:pt x="258193" y="4282746"/>
                  </a:lnTo>
                  <a:lnTo>
                    <a:pt x="256365" y="4272946"/>
                  </a:lnTo>
                  <a:lnTo>
                    <a:pt x="254516" y="4263146"/>
                  </a:lnTo>
                  <a:lnTo>
                    <a:pt x="252612" y="4253345"/>
                  </a:lnTo>
                  <a:lnTo>
                    <a:pt x="250671" y="4243545"/>
                  </a:lnTo>
                  <a:lnTo>
                    <a:pt x="248690" y="4233745"/>
                  </a:lnTo>
                  <a:lnTo>
                    <a:pt x="246659" y="4223944"/>
                  </a:lnTo>
                  <a:lnTo>
                    <a:pt x="244600" y="4214144"/>
                  </a:lnTo>
                  <a:lnTo>
                    <a:pt x="242478" y="4204344"/>
                  </a:lnTo>
                  <a:lnTo>
                    <a:pt x="240342" y="4194543"/>
                  </a:lnTo>
                  <a:lnTo>
                    <a:pt x="238129" y="4184743"/>
                  </a:lnTo>
                  <a:lnTo>
                    <a:pt x="235903" y="4174943"/>
                  </a:lnTo>
                  <a:lnTo>
                    <a:pt x="233613" y="4165142"/>
                  </a:lnTo>
                  <a:lnTo>
                    <a:pt x="231297" y="4155342"/>
                  </a:lnTo>
                  <a:lnTo>
                    <a:pt x="228932" y="4145542"/>
                  </a:lnTo>
                  <a:lnTo>
                    <a:pt x="226527" y="4135741"/>
                  </a:lnTo>
                  <a:lnTo>
                    <a:pt x="224087" y="4125941"/>
                  </a:lnTo>
                  <a:lnTo>
                    <a:pt x="221595" y="4116141"/>
                  </a:lnTo>
                  <a:lnTo>
                    <a:pt x="219081" y="4106340"/>
                  </a:lnTo>
                  <a:lnTo>
                    <a:pt x="216505" y="4096540"/>
                  </a:lnTo>
                  <a:lnTo>
                    <a:pt x="213916" y="4086740"/>
                  </a:lnTo>
                  <a:lnTo>
                    <a:pt x="211260" y="4076939"/>
                  </a:lnTo>
                  <a:lnTo>
                    <a:pt x="208590" y="4067139"/>
                  </a:lnTo>
                  <a:lnTo>
                    <a:pt x="205866" y="4057339"/>
                  </a:lnTo>
                  <a:lnTo>
                    <a:pt x="203118" y="4047538"/>
                  </a:lnTo>
                  <a:lnTo>
                    <a:pt x="200329" y="4037738"/>
                  </a:lnTo>
                  <a:lnTo>
                    <a:pt x="197506" y="4027938"/>
                  </a:lnTo>
                  <a:lnTo>
                    <a:pt x="194655" y="4018137"/>
                  </a:lnTo>
                  <a:lnTo>
                    <a:pt x="191761" y="4008337"/>
                  </a:lnTo>
                  <a:lnTo>
                    <a:pt x="188852" y="3998537"/>
                  </a:lnTo>
                  <a:lnTo>
                    <a:pt x="185892" y="3988736"/>
                  </a:lnTo>
                  <a:lnTo>
                    <a:pt x="182923" y="3978936"/>
                  </a:lnTo>
                  <a:lnTo>
                    <a:pt x="179906" y="3969136"/>
                  </a:lnTo>
                  <a:lnTo>
                    <a:pt x="176877" y="3959335"/>
                  </a:lnTo>
                  <a:lnTo>
                    <a:pt x="173814" y="3949535"/>
                  </a:lnTo>
                  <a:lnTo>
                    <a:pt x="170731" y="3939735"/>
                  </a:lnTo>
                  <a:lnTo>
                    <a:pt x="167624" y="3929934"/>
                  </a:lnTo>
                  <a:lnTo>
                    <a:pt x="164494" y="3920134"/>
                  </a:lnTo>
                  <a:lnTo>
                    <a:pt x="161350" y="3910334"/>
                  </a:lnTo>
                  <a:lnTo>
                    <a:pt x="158179" y="3900533"/>
                  </a:lnTo>
                  <a:lnTo>
                    <a:pt x="155001" y="3890733"/>
                  </a:lnTo>
                  <a:lnTo>
                    <a:pt x="151796" y="3880933"/>
                  </a:lnTo>
                  <a:lnTo>
                    <a:pt x="148587" y="3871132"/>
                  </a:lnTo>
                  <a:lnTo>
                    <a:pt x="145359" y="3861332"/>
                  </a:lnTo>
                  <a:lnTo>
                    <a:pt x="142126" y="3851532"/>
                  </a:lnTo>
                  <a:lnTo>
                    <a:pt x="138882" y="3841731"/>
                  </a:lnTo>
                  <a:lnTo>
                    <a:pt x="135633" y="3831931"/>
                  </a:lnTo>
                  <a:lnTo>
                    <a:pt x="132378" y="3822131"/>
                  </a:lnTo>
                  <a:lnTo>
                    <a:pt x="129121" y="3812330"/>
                  </a:lnTo>
                  <a:lnTo>
                    <a:pt x="125862" y="3802530"/>
                  </a:lnTo>
                  <a:lnTo>
                    <a:pt x="122605" y="3792729"/>
                  </a:lnTo>
                  <a:lnTo>
                    <a:pt x="119349" y="3782929"/>
                  </a:lnTo>
                  <a:lnTo>
                    <a:pt x="116102" y="3773129"/>
                  </a:lnTo>
                  <a:lnTo>
                    <a:pt x="112858" y="3763328"/>
                  </a:lnTo>
                  <a:lnTo>
                    <a:pt x="109627" y="3753528"/>
                  </a:lnTo>
                  <a:lnTo>
                    <a:pt x="106404" y="3743728"/>
                  </a:lnTo>
                  <a:lnTo>
                    <a:pt x="103196" y="3733927"/>
                  </a:lnTo>
                  <a:lnTo>
                    <a:pt x="100003" y="3724127"/>
                  </a:lnTo>
                  <a:lnTo>
                    <a:pt x="96824" y="3714327"/>
                  </a:lnTo>
                  <a:lnTo>
                    <a:pt x="93672" y="3704526"/>
                  </a:lnTo>
                  <a:lnTo>
                    <a:pt x="90530" y="3694726"/>
                  </a:lnTo>
                  <a:lnTo>
                    <a:pt x="87428" y="3684926"/>
                  </a:lnTo>
                  <a:lnTo>
                    <a:pt x="84333" y="3675125"/>
                  </a:lnTo>
                  <a:lnTo>
                    <a:pt x="81286" y="3665325"/>
                  </a:lnTo>
                  <a:lnTo>
                    <a:pt x="78253" y="3655525"/>
                  </a:lnTo>
                  <a:lnTo>
                    <a:pt x="75265" y="3645724"/>
                  </a:lnTo>
                  <a:lnTo>
                    <a:pt x="72303" y="3635924"/>
                  </a:lnTo>
                  <a:lnTo>
                    <a:pt x="69380" y="3626124"/>
                  </a:lnTo>
                  <a:lnTo>
                    <a:pt x="66499" y="3616323"/>
                  </a:lnTo>
                  <a:lnTo>
                    <a:pt x="63648" y="3606523"/>
                  </a:lnTo>
                  <a:lnTo>
                    <a:pt x="60857" y="3596723"/>
                  </a:lnTo>
                  <a:lnTo>
                    <a:pt x="58085" y="3586922"/>
                  </a:lnTo>
                  <a:lnTo>
                    <a:pt x="55393" y="3577122"/>
                  </a:lnTo>
                  <a:lnTo>
                    <a:pt x="52717" y="3567322"/>
                  </a:lnTo>
                  <a:lnTo>
                    <a:pt x="50124" y="3557521"/>
                  </a:lnTo>
                  <a:lnTo>
                    <a:pt x="47558" y="3547721"/>
                  </a:lnTo>
                  <a:lnTo>
                    <a:pt x="45062" y="3537921"/>
                  </a:lnTo>
                  <a:lnTo>
                    <a:pt x="42615" y="3528120"/>
                  </a:lnTo>
                  <a:lnTo>
                    <a:pt x="40225" y="3518320"/>
                  </a:lnTo>
                  <a:lnTo>
                    <a:pt x="37904" y="3508520"/>
                  </a:lnTo>
                  <a:lnTo>
                    <a:pt x="35624" y="3498719"/>
                  </a:lnTo>
                  <a:lnTo>
                    <a:pt x="33437" y="3488919"/>
                  </a:lnTo>
                  <a:lnTo>
                    <a:pt x="31273" y="3479119"/>
                  </a:lnTo>
                  <a:lnTo>
                    <a:pt x="29227" y="3469318"/>
                  </a:lnTo>
                  <a:lnTo>
                    <a:pt x="27203" y="3459518"/>
                  </a:lnTo>
                  <a:lnTo>
                    <a:pt x="25286" y="3449718"/>
                  </a:lnTo>
                  <a:lnTo>
                    <a:pt x="23411" y="3439917"/>
                  </a:lnTo>
                  <a:lnTo>
                    <a:pt x="21624" y="3430117"/>
                  </a:lnTo>
                  <a:lnTo>
                    <a:pt x="19905" y="3420317"/>
                  </a:lnTo>
                  <a:lnTo>
                    <a:pt x="18251" y="3410516"/>
                  </a:lnTo>
                  <a:lnTo>
                    <a:pt x="16692" y="3400716"/>
                  </a:lnTo>
                  <a:lnTo>
                    <a:pt x="15176" y="3390916"/>
                  </a:lnTo>
                  <a:lnTo>
                    <a:pt x="13781" y="3381115"/>
                  </a:lnTo>
                  <a:lnTo>
                    <a:pt x="12410" y="3371315"/>
                  </a:lnTo>
                  <a:lnTo>
                    <a:pt x="11179" y="3361515"/>
                  </a:lnTo>
                  <a:lnTo>
                    <a:pt x="9977" y="3351714"/>
                  </a:lnTo>
                  <a:lnTo>
                    <a:pt x="8891" y="3341914"/>
                  </a:lnTo>
                  <a:lnTo>
                    <a:pt x="7860" y="3332114"/>
                  </a:lnTo>
                  <a:lnTo>
                    <a:pt x="6921" y="3322313"/>
                  </a:lnTo>
                  <a:lnTo>
                    <a:pt x="6063" y="3312513"/>
                  </a:lnTo>
                  <a:lnTo>
                    <a:pt x="5272" y="3302713"/>
                  </a:lnTo>
                  <a:lnTo>
                    <a:pt x="4589" y="3292912"/>
                  </a:lnTo>
                  <a:lnTo>
                    <a:pt x="3946" y="3283112"/>
                  </a:lnTo>
                  <a:lnTo>
                    <a:pt x="3437" y="3273312"/>
                  </a:lnTo>
                  <a:lnTo>
                    <a:pt x="2954" y="3263511"/>
                  </a:lnTo>
                  <a:lnTo>
                    <a:pt x="2607" y="3253711"/>
                  </a:lnTo>
                  <a:lnTo>
                    <a:pt x="2297" y="3243911"/>
                  </a:lnTo>
                  <a:lnTo>
                    <a:pt x="2097" y="3234110"/>
                  </a:lnTo>
                  <a:lnTo>
                    <a:pt x="1959" y="3224310"/>
                  </a:lnTo>
                  <a:lnTo>
                    <a:pt x="1904" y="3214510"/>
                  </a:lnTo>
                  <a:lnTo>
                    <a:pt x="1935" y="3204709"/>
                  </a:lnTo>
                  <a:lnTo>
                    <a:pt x="2022" y="3194909"/>
                  </a:lnTo>
                  <a:lnTo>
                    <a:pt x="2218" y="3185109"/>
                  </a:lnTo>
                  <a:lnTo>
                    <a:pt x="2446" y="3175308"/>
                  </a:lnTo>
                  <a:lnTo>
                    <a:pt x="2803" y="3165508"/>
                  </a:lnTo>
                  <a:lnTo>
                    <a:pt x="3183" y="3155708"/>
                  </a:lnTo>
                  <a:lnTo>
                    <a:pt x="3680" y="3145907"/>
                  </a:lnTo>
                  <a:lnTo>
                    <a:pt x="4215" y="3136107"/>
                  </a:lnTo>
                  <a:lnTo>
                    <a:pt x="4840" y="3126307"/>
                  </a:lnTo>
                  <a:lnTo>
                    <a:pt x="5523" y="3116506"/>
                  </a:lnTo>
                  <a:lnTo>
                    <a:pt x="6271" y="3106706"/>
                  </a:lnTo>
                  <a:lnTo>
                    <a:pt x="7096" y="3096906"/>
                  </a:lnTo>
                  <a:lnTo>
                    <a:pt x="7962" y="3087105"/>
                  </a:lnTo>
                  <a:lnTo>
                    <a:pt x="8920" y="3077305"/>
                  </a:lnTo>
                  <a:lnTo>
                    <a:pt x="9898" y="3067505"/>
                  </a:lnTo>
                  <a:lnTo>
                    <a:pt x="10982" y="3057704"/>
                  </a:lnTo>
                  <a:lnTo>
                    <a:pt x="12083" y="3047904"/>
                  </a:lnTo>
                  <a:lnTo>
                    <a:pt x="13266" y="3038104"/>
                  </a:lnTo>
                  <a:lnTo>
                    <a:pt x="14481" y="3028303"/>
                  </a:lnTo>
                  <a:lnTo>
                    <a:pt x="15757" y="3018503"/>
                  </a:lnTo>
                  <a:lnTo>
                    <a:pt x="17076" y="3008703"/>
                  </a:lnTo>
                  <a:lnTo>
                    <a:pt x="18436" y="2998902"/>
                  </a:lnTo>
                  <a:lnTo>
                    <a:pt x="19849" y="2989102"/>
                  </a:lnTo>
                  <a:lnTo>
                    <a:pt x="21286" y="2979302"/>
                  </a:lnTo>
                  <a:lnTo>
                    <a:pt x="22782" y="2969501"/>
                  </a:lnTo>
                  <a:lnTo>
                    <a:pt x="24291" y="2959701"/>
                  </a:lnTo>
                  <a:lnTo>
                    <a:pt x="25857" y="2949901"/>
                  </a:lnTo>
                  <a:lnTo>
                    <a:pt x="27434" y="2940100"/>
                  </a:lnTo>
                  <a:lnTo>
                    <a:pt x="29052" y="2930300"/>
                  </a:lnTo>
                  <a:lnTo>
                    <a:pt x="30687" y="2920500"/>
                  </a:lnTo>
                  <a:lnTo>
                    <a:pt x="32348" y="2910699"/>
                  </a:lnTo>
                  <a:lnTo>
                    <a:pt x="34029" y="2900899"/>
                  </a:lnTo>
                  <a:lnTo>
                    <a:pt x="35725" y="2891099"/>
                  </a:lnTo>
                  <a:lnTo>
                    <a:pt x="37440" y="2881298"/>
                  </a:lnTo>
                  <a:lnTo>
                    <a:pt x="39161" y="2871498"/>
                  </a:lnTo>
                  <a:lnTo>
                    <a:pt x="40897" y="2861698"/>
                  </a:lnTo>
                  <a:lnTo>
                    <a:pt x="42636" y="2851897"/>
                  </a:lnTo>
                  <a:lnTo>
                    <a:pt x="44381" y="2842097"/>
                  </a:lnTo>
                  <a:lnTo>
                    <a:pt x="46125" y="2832297"/>
                  </a:lnTo>
                  <a:lnTo>
                    <a:pt x="47869" y="2822496"/>
                  </a:lnTo>
                  <a:lnTo>
                    <a:pt x="49608" y="2812696"/>
                  </a:lnTo>
                  <a:lnTo>
                    <a:pt x="51340" y="2802896"/>
                  </a:lnTo>
                  <a:lnTo>
                    <a:pt x="53061" y="2793095"/>
                  </a:lnTo>
                  <a:lnTo>
                    <a:pt x="54774" y="2783295"/>
                  </a:lnTo>
                  <a:lnTo>
                    <a:pt x="56465" y="2773495"/>
                  </a:lnTo>
                  <a:lnTo>
                    <a:pt x="58150" y="2763694"/>
                  </a:lnTo>
                  <a:lnTo>
                    <a:pt x="59799" y="2753894"/>
                  </a:lnTo>
                  <a:lnTo>
                    <a:pt x="61441" y="2744094"/>
                  </a:lnTo>
                  <a:lnTo>
                    <a:pt x="63044" y="2734293"/>
                  </a:lnTo>
                  <a:lnTo>
                    <a:pt x="64630" y="2724493"/>
                  </a:lnTo>
                  <a:lnTo>
                    <a:pt x="66179" y="2714693"/>
                  </a:lnTo>
                  <a:lnTo>
                    <a:pt x="67699" y="2704892"/>
                  </a:lnTo>
                  <a:lnTo>
                    <a:pt x="69187" y="2695092"/>
                  </a:lnTo>
                  <a:lnTo>
                    <a:pt x="70629" y="2685292"/>
                  </a:lnTo>
                  <a:lnTo>
                    <a:pt x="72049" y="2675491"/>
                  </a:lnTo>
                  <a:lnTo>
                    <a:pt x="73404" y="2665691"/>
                  </a:lnTo>
                  <a:lnTo>
                    <a:pt x="74747" y="2655891"/>
                  </a:lnTo>
                  <a:lnTo>
                    <a:pt x="76007" y="2646090"/>
                  </a:lnTo>
                  <a:lnTo>
                    <a:pt x="77251" y="2636290"/>
                  </a:lnTo>
                  <a:lnTo>
                    <a:pt x="78423" y="2626490"/>
                  </a:lnTo>
                  <a:lnTo>
                    <a:pt x="79560" y="2616689"/>
                  </a:lnTo>
                  <a:lnTo>
                    <a:pt x="80636" y="2606889"/>
                  </a:lnTo>
                  <a:lnTo>
                    <a:pt x="81659" y="2597089"/>
                  </a:lnTo>
                  <a:lnTo>
                    <a:pt x="82635" y="2587288"/>
                  </a:lnTo>
                  <a:lnTo>
                    <a:pt x="83536" y="2577488"/>
                  </a:lnTo>
                  <a:lnTo>
                    <a:pt x="84406" y="2567688"/>
                  </a:lnTo>
                  <a:lnTo>
                    <a:pt x="85179" y="2557887"/>
                  </a:lnTo>
                  <a:lnTo>
                    <a:pt x="85933" y="2548087"/>
                  </a:lnTo>
                  <a:lnTo>
                    <a:pt x="86580" y="2538286"/>
                  </a:lnTo>
                  <a:lnTo>
                    <a:pt x="87199" y="2528486"/>
                  </a:lnTo>
                  <a:lnTo>
                    <a:pt x="87729" y="2518686"/>
                  </a:lnTo>
                  <a:lnTo>
                    <a:pt x="88209" y="2508885"/>
                  </a:lnTo>
                  <a:lnTo>
                    <a:pt x="88619" y="2499085"/>
                  </a:lnTo>
                  <a:lnTo>
                    <a:pt x="88957" y="2489285"/>
                  </a:lnTo>
                  <a:lnTo>
                    <a:pt x="89245" y="2479484"/>
                  </a:lnTo>
                  <a:lnTo>
                    <a:pt x="89439" y="2469684"/>
                  </a:lnTo>
                  <a:lnTo>
                    <a:pt x="89603" y="2459884"/>
                  </a:lnTo>
                  <a:lnTo>
                    <a:pt x="89651" y="2450083"/>
                  </a:lnTo>
                  <a:lnTo>
                    <a:pt x="89676" y="2440283"/>
                  </a:lnTo>
                  <a:lnTo>
                    <a:pt x="89591" y="2430483"/>
                  </a:lnTo>
                  <a:lnTo>
                    <a:pt x="89470" y="2420682"/>
                  </a:lnTo>
                  <a:lnTo>
                    <a:pt x="89260" y="2410882"/>
                  </a:lnTo>
                  <a:lnTo>
                    <a:pt x="88993" y="2401082"/>
                  </a:lnTo>
                  <a:lnTo>
                    <a:pt x="88659" y="2391281"/>
                  </a:lnTo>
                  <a:lnTo>
                    <a:pt x="88247" y="2381481"/>
                  </a:lnTo>
                  <a:lnTo>
                    <a:pt x="87791" y="2371681"/>
                  </a:lnTo>
                  <a:lnTo>
                    <a:pt x="87237" y="2361880"/>
                  </a:lnTo>
                  <a:lnTo>
                    <a:pt x="86660" y="2352080"/>
                  </a:lnTo>
                  <a:lnTo>
                    <a:pt x="85968" y="2342280"/>
                  </a:lnTo>
                  <a:lnTo>
                    <a:pt x="85255" y="2332479"/>
                  </a:lnTo>
                  <a:lnTo>
                    <a:pt x="84447" y="2322679"/>
                  </a:lnTo>
                  <a:lnTo>
                    <a:pt x="83601" y="2312879"/>
                  </a:lnTo>
                  <a:lnTo>
                    <a:pt x="82682" y="2303078"/>
                  </a:lnTo>
                  <a:lnTo>
                    <a:pt x="81709" y="2293278"/>
                  </a:lnTo>
                  <a:lnTo>
                    <a:pt x="80684" y="2283478"/>
                  </a:lnTo>
                  <a:lnTo>
                    <a:pt x="79590" y="2273677"/>
                  </a:lnTo>
                  <a:lnTo>
                    <a:pt x="78464" y="2263877"/>
                  </a:lnTo>
                  <a:lnTo>
                    <a:pt x="77255" y="2254077"/>
                  </a:lnTo>
                  <a:lnTo>
                    <a:pt x="76030" y="2244276"/>
                  </a:lnTo>
                  <a:lnTo>
                    <a:pt x="74719" y="2234476"/>
                  </a:lnTo>
                  <a:lnTo>
                    <a:pt x="73390" y="2224676"/>
                  </a:lnTo>
                  <a:lnTo>
                    <a:pt x="71995" y="2214875"/>
                  </a:lnTo>
                  <a:lnTo>
                    <a:pt x="70571" y="2205075"/>
                  </a:lnTo>
                  <a:lnTo>
                    <a:pt x="69100" y="2195275"/>
                  </a:lnTo>
                  <a:lnTo>
                    <a:pt x="67590" y="2185474"/>
                  </a:lnTo>
                  <a:lnTo>
                    <a:pt x="66050" y="2175674"/>
                  </a:lnTo>
                  <a:lnTo>
                    <a:pt x="64465" y="2165874"/>
                  </a:lnTo>
                  <a:lnTo>
                    <a:pt x="62863" y="2156073"/>
                  </a:lnTo>
                  <a:lnTo>
                    <a:pt x="61214" y="2146273"/>
                  </a:lnTo>
                  <a:lnTo>
                    <a:pt x="59555" y="2136473"/>
                  </a:lnTo>
                  <a:lnTo>
                    <a:pt x="57855" y="2126672"/>
                  </a:lnTo>
                  <a:lnTo>
                    <a:pt x="56146" y="2116872"/>
                  </a:lnTo>
                  <a:lnTo>
                    <a:pt x="54409" y="2107072"/>
                  </a:lnTo>
                  <a:lnTo>
                    <a:pt x="52661" y="2097271"/>
                  </a:lnTo>
                  <a:lnTo>
                    <a:pt x="50897" y="2087471"/>
                  </a:lnTo>
                  <a:lnTo>
                    <a:pt x="49122" y="2077671"/>
                  </a:lnTo>
                  <a:lnTo>
                    <a:pt x="47340" y="2067870"/>
                  </a:lnTo>
                  <a:lnTo>
                    <a:pt x="45550" y="2058070"/>
                  </a:lnTo>
                  <a:lnTo>
                    <a:pt x="43759" y="2048270"/>
                  </a:lnTo>
                  <a:lnTo>
                    <a:pt x="41967" y="2038469"/>
                  </a:lnTo>
                  <a:lnTo>
                    <a:pt x="40177" y="2028669"/>
                  </a:lnTo>
                  <a:lnTo>
                    <a:pt x="38395" y="2018869"/>
                  </a:lnTo>
                  <a:lnTo>
                    <a:pt x="36619" y="2009068"/>
                  </a:lnTo>
                  <a:lnTo>
                    <a:pt x="34856" y="1999268"/>
                  </a:lnTo>
                  <a:lnTo>
                    <a:pt x="33107" y="1989468"/>
                  </a:lnTo>
                  <a:lnTo>
                    <a:pt x="31372" y="1979667"/>
                  </a:lnTo>
                  <a:lnTo>
                    <a:pt x="29662" y="1969867"/>
                  </a:lnTo>
                  <a:lnTo>
                    <a:pt x="27966" y="1960067"/>
                  </a:lnTo>
                  <a:lnTo>
                    <a:pt x="26308" y="1950266"/>
                  </a:lnTo>
                  <a:lnTo>
                    <a:pt x="24659" y="1940466"/>
                  </a:lnTo>
                  <a:lnTo>
                    <a:pt x="23065" y="1930666"/>
                  </a:lnTo>
                  <a:lnTo>
                    <a:pt x="21484" y="1920865"/>
                  </a:lnTo>
                  <a:lnTo>
                    <a:pt x="19956" y="1911065"/>
                  </a:lnTo>
                  <a:lnTo>
                    <a:pt x="18454" y="1901265"/>
                  </a:lnTo>
                  <a:lnTo>
                    <a:pt x="17000" y="1891464"/>
                  </a:lnTo>
                  <a:lnTo>
                    <a:pt x="15590" y="1881664"/>
                  </a:lnTo>
                  <a:lnTo>
                    <a:pt x="14218" y="1871864"/>
                  </a:lnTo>
                  <a:lnTo>
                    <a:pt x="12911" y="1862063"/>
                  </a:lnTo>
                  <a:lnTo>
                    <a:pt x="11630" y="1852263"/>
                  </a:lnTo>
                  <a:lnTo>
                    <a:pt x="10436" y="1842463"/>
                  </a:lnTo>
                  <a:lnTo>
                    <a:pt x="9260" y="1832662"/>
                  </a:lnTo>
                  <a:lnTo>
                    <a:pt x="8184" y="1822862"/>
                  </a:lnTo>
                  <a:lnTo>
                    <a:pt x="7134" y="1813062"/>
                  </a:lnTo>
                  <a:lnTo>
                    <a:pt x="6172" y="1803261"/>
                  </a:lnTo>
                  <a:lnTo>
                    <a:pt x="5257" y="1793461"/>
                  </a:lnTo>
                  <a:lnTo>
                    <a:pt x="4415" y="1783661"/>
                  </a:lnTo>
                  <a:lnTo>
                    <a:pt x="3645" y="1773860"/>
                  </a:lnTo>
                  <a:lnTo>
                    <a:pt x="2929" y="1764060"/>
                  </a:lnTo>
                  <a:lnTo>
                    <a:pt x="2311" y="1754260"/>
                  </a:lnTo>
                  <a:lnTo>
                    <a:pt x="1727" y="1744459"/>
                  </a:lnTo>
                  <a:lnTo>
                    <a:pt x="1269" y="1734659"/>
                  </a:lnTo>
                  <a:lnTo>
                    <a:pt x="835" y="1724859"/>
                  </a:lnTo>
                  <a:lnTo>
                    <a:pt x="530" y="1715058"/>
                  </a:lnTo>
                  <a:lnTo>
                    <a:pt x="264" y="1705258"/>
                  </a:lnTo>
                  <a:lnTo>
                    <a:pt x="104" y="1695458"/>
                  </a:lnTo>
                  <a:lnTo>
                    <a:pt x="10" y="1685657"/>
                  </a:lnTo>
                  <a:lnTo>
                    <a:pt x="0" y="1675857"/>
                  </a:lnTo>
                  <a:lnTo>
                    <a:pt x="83" y="1666057"/>
                  </a:lnTo>
                  <a:lnTo>
                    <a:pt x="225" y="1656256"/>
                  </a:lnTo>
                  <a:lnTo>
                    <a:pt x="489" y="1646456"/>
                  </a:lnTo>
                  <a:lnTo>
                    <a:pt x="785" y="1636656"/>
                  </a:lnTo>
                  <a:lnTo>
                    <a:pt x="1232" y="1626855"/>
                  </a:lnTo>
                  <a:lnTo>
                    <a:pt x="1707" y="1617055"/>
                  </a:lnTo>
                  <a:lnTo>
                    <a:pt x="2315" y="1607255"/>
                  </a:lnTo>
                  <a:lnTo>
                    <a:pt x="2975" y="1597454"/>
                  </a:lnTo>
                  <a:lnTo>
                    <a:pt x="3741" y="1587654"/>
                  </a:lnTo>
                  <a:lnTo>
                    <a:pt x="4586" y="1577854"/>
                  </a:lnTo>
                  <a:lnTo>
                    <a:pt x="5510" y="1568053"/>
                  </a:lnTo>
                  <a:lnTo>
                    <a:pt x="6538" y="1558253"/>
                  </a:lnTo>
                  <a:lnTo>
                    <a:pt x="7619" y="1548453"/>
                  </a:lnTo>
                  <a:lnTo>
                    <a:pt x="8830" y="1538652"/>
                  </a:lnTo>
                  <a:lnTo>
                    <a:pt x="10069" y="1528852"/>
                  </a:lnTo>
                  <a:lnTo>
                    <a:pt x="11458" y="1519052"/>
                  </a:lnTo>
                  <a:lnTo>
                    <a:pt x="12876" y="1509251"/>
                  </a:lnTo>
                  <a:lnTo>
                    <a:pt x="14416" y="1499451"/>
                  </a:lnTo>
                  <a:lnTo>
                    <a:pt x="16010" y="1489651"/>
                  </a:lnTo>
                  <a:lnTo>
                    <a:pt x="17698" y="1479850"/>
                  </a:lnTo>
                  <a:lnTo>
                    <a:pt x="19463" y="1470050"/>
                  </a:lnTo>
                  <a:lnTo>
                    <a:pt x="21294" y="1460250"/>
                  </a:lnTo>
                  <a:lnTo>
                    <a:pt x="23226" y="1450449"/>
                  </a:lnTo>
                  <a:lnTo>
                    <a:pt x="25197" y="1440649"/>
                  </a:lnTo>
                  <a:lnTo>
                    <a:pt x="27289" y="1430849"/>
                  </a:lnTo>
                  <a:lnTo>
                    <a:pt x="29404" y="1421048"/>
                  </a:lnTo>
                  <a:lnTo>
                    <a:pt x="31641" y="1411248"/>
                  </a:lnTo>
                  <a:lnTo>
                    <a:pt x="33907" y="1401448"/>
                  </a:lnTo>
                  <a:lnTo>
                    <a:pt x="36268" y="1391647"/>
                  </a:lnTo>
                  <a:lnTo>
                    <a:pt x="38678" y="1381847"/>
                  </a:lnTo>
                  <a:lnTo>
                    <a:pt x="41158" y="1372047"/>
                  </a:lnTo>
                  <a:lnTo>
                    <a:pt x="43704" y="1362246"/>
                  </a:lnTo>
                  <a:lnTo>
                    <a:pt x="46296" y="1352446"/>
                  </a:lnTo>
                  <a:lnTo>
                    <a:pt x="48968" y="1342646"/>
                  </a:lnTo>
                  <a:lnTo>
                    <a:pt x="51666" y="1332845"/>
                  </a:lnTo>
                  <a:lnTo>
                    <a:pt x="54456" y="1323045"/>
                  </a:lnTo>
                  <a:lnTo>
                    <a:pt x="57263" y="1313245"/>
                  </a:lnTo>
                  <a:lnTo>
                    <a:pt x="60151" y="1303444"/>
                  </a:lnTo>
                  <a:lnTo>
                    <a:pt x="63063" y="1293644"/>
                  </a:lnTo>
                  <a:lnTo>
                    <a:pt x="66036" y="1283844"/>
                  </a:lnTo>
                  <a:lnTo>
                    <a:pt x="69043" y="1274043"/>
                  </a:lnTo>
                  <a:lnTo>
                    <a:pt x="72092" y="1264243"/>
                  </a:lnTo>
                  <a:lnTo>
                    <a:pt x="75185" y="1254442"/>
                  </a:lnTo>
                  <a:lnTo>
                    <a:pt x="78302" y="1244642"/>
                  </a:lnTo>
                  <a:lnTo>
                    <a:pt x="81470" y="1234842"/>
                  </a:lnTo>
                  <a:lnTo>
                    <a:pt x="84648" y="1225041"/>
                  </a:lnTo>
                  <a:lnTo>
                    <a:pt x="87880" y="1215241"/>
                  </a:lnTo>
                  <a:lnTo>
                    <a:pt x="91119" y="1205441"/>
                  </a:lnTo>
                  <a:lnTo>
                    <a:pt x="94396" y="1195640"/>
                  </a:lnTo>
                  <a:lnTo>
                    <a:pt x="97686" y="1185840"/>
                  </a:lnTo>
                  <a:lnTo>
                    <a:pt x="101001" y="1176040"/>
                  </a:lnTo>
                  <a:lnTo>
                    <a:pt x="104331" y="1166239"/>
                  </a:lnTo>
                  <a:lnTo>
                    <a:pt x="107675" y="1156439"/>
                  </a:lnTo>
                  <a:lnTo>
                    <a:pt x="111034" y="1146639"/>
                  </a:lnTo>
                  <a:lnTo>
                    <a:pt x="114400" y="1136838"/>
                  </a:lnTo>
                  <a:lnTo>
                    <a:pt x="117779" y="1127038"/>
                  </a:lnTo>
                  <a:lnTo>
                    <a:pt x="121159" y="1117238"/>
                  </a:lnTo>
                  <a:lnTo>
                    <a:pt x="124546" y="1107437"/>
                  </a:lnTo>
                  <a:lnTo>
                    <a:pt x="127933" y="1097637"/>
                  </a:lnTo>
                  <a:lnTo>
                    <a:pt x="131319" y="1087837"/>
                  </a:lnTo>
                  <a:lnTo>
                    <a:pt x="134702" y="1078036"/>
                  </a:lnTo>
                  <a:lnTo>
                    <a:pt x="138081" y="1068236"/>
                  </a:lnTo>
                  <a:lnTo>
                    <a:pt x="141451" y="1058436"/>
                  </a:lnTo>
                  <a:lnTo>
                    <a:pt x="144815" y="1048635"/>
                  </a:lnTo>
                  <a:lnTo>
                    <a:pt x="148163" y="1038835"/>
                  </a:lnTo>
                  <a:lnTo>
                    <a:pt x="151506" y="1029035"/>
                  </a:lnTo>
                  <a:lnTo>
                    <a:pt x="154823" y="1019234"/>
                  </a:lnTo>
                  <a:lnTo>
                    <a:pt x="158135" y="1009434"/>
                  </a:lnTo>
                  <a:lnTo>
                    <a:pt x="161416" y="999634"/>
                  </a:lnTo>
                  <a:lnTo>
                    <a:pt x="164687" y="989833"/>
                  </a:lnTo>
                  <a:lnTo>
                    <a:pt x="167929" y="980033"/>
                  </a:lnTo>
                  <a:lnTo>
                    <a:pt x="171152" y="970233"/>
                  </a:lnTo>
                  <a:lnTo>
                    <a:pt x="174349" y="960432"/>
                  </a:lnTo>
                  <a:lnTo>
                    <a:pt x="177515" y="950632"/>
                  </a:lnTo>
                  <a:lnTo>
                    <a:pt x="180662" y="940832"/>
                  </a:lnTo>
                  <a:lnTo>
                    <a:pt x="183766" y="931031"/>
                  </a:lnTo>
                  <a:lnTo>
                    <a:pt x="186859" y="921231"/>
                  </a:lnTo>
                  <a:lnTo>
                    <a:pt x="189895" y="911431"/>
                  </a:lnTo>
                  <a:lnTo>
                    <a:pt x="192920" y="901630"/>
                  </a:lnTo>
                  <a:lnTo>
                    <a:pt x="195890" y="891830"/>
                  </a:lnTo>
                  <a:lnTo>
                    <a:pt x="198840" y="882030"/>
                  </a:lnTo>
                  <a:lnTo>
                    <a:pt x="201744" y="872229"/>
                  </a:lnTo>
                  <a:lnTo>
                    <a:pt x="204615" y="862429"/>
                  </a:lnTo>
                  <a:lnTo>
                    <a:pt x="207449" y="852629"/>
                  </a:lnTo>
                  <a:lnTo>
                    <a:pt x="210235" y="842828"/>
                  </a:lnTo>
                  <a:lnTo>
                    <a:pt x="212996" y="833028"/>
                  </a:lnTo>
                  <a:lnTo>
                    <a:pt x="215695" y="823228"/>
                  </a:lnTo>
                  <a:lnTo>
                    <a:pt x="218381" y="813427"/>
                  </a:lnTo>
                  <a:lnTo>
                    <a:pt x="220989" y="803627"/>
                  </a:lnTo>
                  <a:lnTo>
                    <a:pt x="223584" y="793827"/>
                  </a:lnTo>
                  <a:lnTo>
                    <a:pt x="226113" y="784026"/>
                  </a:lnTo>
                  <a:lnTo>
                    <a:pt x="228614" y="774226"/>
                  </a:lnTo>
                  <a:lnTo>
                    <a:pt x="231063" y="764426"/>
                  </a:lnTo>
                  <a:lnTo>
                    <a:pt x="233468" y="754625"/>
                  </a:lnTo>
                  <a:lnTo>
                    <a:pt x="235835" y="744825"/>
                  </a:lnTo>
                  <a:lnTo>
                    <a:pt x="238143" y="735025"/>
                  </a:lnTo>
                  <a:lnTo>
                    <a:pt x="240428" y="725224"/>
                  </a:lnTo>
                  <a:lnTo>
                    <a:pt x="242639" y="715424"/>
                  </a:lnTo>
                  <a:lnTo>
                    <a:pt x="244835" y="705624"/>
                  </a:lnTo>
                  <a:lnTo>
                    <a:pt x="246953" y="695823"/>
                  </a:lnTo>
                  <a:lnTo>
                    <a:pt x="249052" y="686023"/>
                  </a:lnTo>
                  <a:lnTo>
                    <a:pt x="251087" y="676223"/>
                  </a:lnTo>
                  <a:lnTo>
                    <a:pt x="253088" y="666422"/>
                  </a:lnTo>
                  <a:lnTo>
                    <a:pt x="255039" y="656622"/>
                  </a:lnTo>
                  <a:lnTo>
                    <a:pt x="256943" y="646822"/>
                  </a:lnTo>
                  <a:lnTo>
                    <a:pt x="258813" y="637021"/>
                  </a:lnTo>
                  <a:lnTo>
                    <a:pt x="260621" y="627221"/>
                  </a:lnTo>
                  <a:lnTo>
                    <a:pt x="262409" y="617421"/>
                  </a:lnTo>
                  <a:lnTo>
                    <a:pt x="264122" y="607620"/>
                  </a:lnTo>
                  <a:lnTo>
                    <a:pt x="265821" y="597820"/>
                  </a:lnTo>
                  <a:lnTo>
                    <a:pt x="267449" y="588020"/>
                  </a:lnTo>
                  <a:lnTo>
                    <a:pt x="269056" y="578219"/>
                  </a:lnTo>
                  <a:lnTo>
                    <a:pt x="270606" y="568419"/>
                  </a:lnTo>
                  <a:lnTo>
                    <a:pt x="272122" y="558619"/>
                  </a:lnTo>
                  <a:lnTo>
                    <a:pt x="273596" y="548818"/>
                  </a:lnTo>
                  <a:lnTo>
                    <a:pt x="275024" y="539018"/>
                  </a:lnTo>
                  <a:lnTo>
                    <a:pt x="276423" y="529218"/>
                  </a:lnTo>
                  <a:lnTo>
                    <a:pt x="277765" y="519417"/>
                  </a:lnTo>
                  <a:lnTo>
                    <a:pt x="279092" y="509617"/>
                  </a:lnTo>
                  <a:lnTo>
                    <a:pt x="280350" y="499817"/>
                  </a:lnTo>
                  <a:lnTo>
                    <a:pt x="281596" y="490016"/>
                  </a:lnTo>
                  <a:lnTo>
                    <a:pt x="282784" y="480216"/>
                  </a:lnTo>
                  <a:lnTo>
                    <a:pt x="283951" y="470416"/>
                  </a:lnTo>
                  <a:lnTo>
                    <a:pt x="285072" y="460615"/>
                  </a:lnTo>
                  <a:lnTo>
                    <a:pt x="286162" y="450815"/>
                  </a:lnTo>
                  <a:lnTo>
                    <a:pt x="287219" y="441015"/>
                  </a:lnTo>
                  <a:lnTo>
                    <a:pt x="288235" y="431214"/>
                  </a:lnTo>
                  <a:lnTo>
                    <a:pt x="289230" y="421414"/>
                  </a:lnTo>
                  <a:lnTo>
                    <a:pt x="290175" y="411614"/>
                  </a:lnTo>
                  <a:lnTo>
                    <a:pt x="291110" y="401813"/>
                  </a:lnTo>
                  <a:lnTo>
                    <a:pt x="291989" y="392013"/>
                  </a:lnTo>
                  <a:lnTo>
                    <a:pt x="292856" y="382213"/>
                  </a:lnTo>
                  <a:lnTo>
                    <a:pt x="293680" y="372412"/>
                  </a:lnTo>
                  <a:lnTo>
                    <a:pt x="294484" y="362612"/>
                  </a:lnTo>
                  <a:lnTo>
                    <a:pt x="295256" y="352812"/>
                  </a:lnTo>
                  <a:lnTo>
                    <a:pt x="296000" y="343011"/>
                  </a:lnTo>
                  <a:lnTo>
                    <a:pt x="296721" y="333211"/>
                  </a:lnTo>
                  <a:lnTo>
                    <a:pt x="297408" y="323411"/>
                  </a:lnTo>
                  <a:lnTo>
                    <a:pt x="298081" y="313610"/>
                  </a:lnTo>
                  <a:lnTo>
                    <a:pt x="298714" y="303810"/>
                  </a:lnTo>
                  <a:lnTo>
                    <a:pt x="299339" y="294010"/>
                  </a:lnTo>
                  <a:lnTo>
                    <a:pt x="299924" y="284209"/>
                  </a:lnTo>
                  <a:lnTo>
                    <a:pt x="300498" y="274409"/>
                  </a:lnTo>
                  <a:lnTo>
                    <a:pt x="301042" y="264609"/>
                  </a:lnTo>
                  <a:lnTo>
                    <a:pt x="301570" y="254808"/>
                  </a:lnTo>
                  <a:lnTo>
                    <a:pt x="302075" y="245008"/>
                  </a:lnTo>
                  <a:lnTo>
                    <a:pt x="302558" y="235208"/>
                  </a:lnTo>
                  <a:lnTo>
                    <a:pt x="303026" y="225407"/>
                  </a:lnTo>
                  <a:lnTo>
                    <a:pt x="303468" y="215607"/>
                  </a:lnTo>
                  <a:lnTo>
                    <a:pt x="303902" y="205807"/>
                  </a:lnTo>
                  <a:lnTo>
                    <a:pt x="304305" y="196006"/>
                  </a:lnTo>
                  <a:lnTo>
                    <a:pt x="304702" y="186206"/>
                  </a:lnTo>
                  <a:lnTo>
                    <a:pt x="305073" y="176406"/>
                  </a:lnTo>
                  <a:lnTo>
                    <a:pt x="305435" y="166605"/>
                  </a:lnTo>
                  <a:lnTo>
                    <a:pt x="305777" y="156805"/>
                  </a:lnTo>
                  <a:lnTo>
                    <a:pt x="306106" y="147005"/>
                  </a:lnTo>
                  <a:lnTo>
                    <a:pt x="306421" y="137204"/>
                  </a:lnTo>
                  <a:lnTo>
                    <a:pt x="306720" y="127404"/>
                  </a:lnTo>
                  <a:lnTo>
                    <a:pt x="307010" y="117604"/>
                  </a:lnTo>
                  <a:lnTo>
                    <a:pt x="307280" y="107803"/>
                  </a:lnTo>
                  <a:lnTo>
                    <a:pt x="307547" y="98003"/>
                  </a:lnTo>
                  <a:lnTo>
                    <a:pt x="307791" y="88203"/>
                  </a:lnTo>
                  <a:lnTo>
                    <a:pt x="308032" y="78402"/>
                  </a:lnTo>
                  <a:lnTo>
                    <a:pt x="308256" y="68602"/>
                  </a:lnTo>
                  <a:lnTo>
                    <a:pt x="308474" y="58802"/>
                  </a:lnTo>
                  <a:lnTo>
                    <a:pt x="308679" y="49001"/>
                  </a:lnTo>
                  <a:lnTo>
                    <a:pt x="308874" y="39201"/>
                  </a:lnTo>
                  <a:lnTo>
                    <a:pt x="309062" y="29401"/>
                  </a:lnTo>
                  <a:lnTo>
                    <a:pt x="309238" y="19600"/>
                  </a:lnTo>
                  <a:lnTo>
                    <a:pt x="309409" y="9800"/>
                  </a:lnTo>
                  <a:lnTo>
                    <a:pt x="309567" y="0"/>
                  </a:lnTo>
                  <a:lnTo>
                    <a:pt x="315031" y="0"/>
                  </a:lnTo>
                  <a:lnTo>
                    <a:pt x="315189" y="9800"/>
                  </a:lnTo>
                  <a:lnTo>
                    <a:pt x="315360" y="19600"/>
                  </a:lnTo>
                  <a:lnTo>
                    <a:pt x="315536" y="29401"/>
                  </a:lnTo>
                  <a:lnTo>
                    <a:pt x="315723" y="39201"/>
                  </a:lnTo>
                  <a:lnTo>
                    <a:pt x="315919" y="49001"/>
                  </a:lnTo>
                  <a:lnTo>
                    <a:pt x="316124" y="58802"/>
                  </a:lnTo>
                  <a:lnTo>
                    <a:pt x="316342" y="68602"/>
                  </a:lnTo>
                  <a:lnTo>
                    <a:pt x="316566" y="78402"/>
                  </a:lnTo>
                  <a:lnTo>
                    <a:pt x="316806" y="88203"/>
                  </a:lnTo>
                  <a:lnTo>
                    <a:pt x="317051" y="98003"/>
                  </a:lnTo>
                  <a:lnTo>
                    <a:pt x="317317" y="107803"/>
                  </a:lnTo>
                  <a:lnTo>
                    <a:pt x="317588" y="117604"/>
                  </a:lnTo>
                  <a:lnTo>
                    <a:pt x="317878" y="127404"/>
                  </a:lnTo>
                  <a:lnTo>
                    <a:pt x="318176" y="137204"/>
                  </a:lnTo>
                  <a:lnTo>
                    <a:pt x="318491" y="147005"/>
                  </a:lnTo>
                  <a:lnTo>
                    <a:pt x="318821" y="156805"/>
                  </a:lnTo>
                  <a:lnTo>
                    <a:pt x="319163" y="166605"/>
                  </a:lnTo>
                  <a:lnTo>
                    <a:pt x="319525" y="176406"/>
                  </a:lnTo>
                  <a:lnTo>
                    <a:pt x="319895" y="186206"/>
                  </a:lnTo>
                  <a:lnTo>
                    <a:pt x="320293" y="196006"/>
                  </a:lnTo>
                  <a:lnTo>
                    <a:pt x="320696" y="205807"/>
                  </a:lnTo>
                  <a:lnTo>
                    <a:pt x="321130" y="215607"/>
                  </a:lnTo>
                  <a:lnTo>
                    <a:pt x="321572" y="225407"/>
                  </a:lnTo>
                  <a:lnTo>
                    <a:pt x="322040" y="235208"/>
                  </a:lnTo>
                  <a:lnTo>
                    <a:pt x="322523" y="245008"/>
                  </a:lnTo>
                  <a:lnTo>
                    <a:pt x="323028" y="254808"/>
                  </a:lnTo>
                  <a:lnTo>
                    <a:pt x="323556" y="264609"/>
                  </a:lnTo>
                  <a:lnTo>
                    <a:pt x="324099" y="274409"/>
                  </a:lnTo>
                  <a:lnTo>
                    <a:pt x="324674" y="284209"/>
                  </a:lnTo>
                  <a:lnTo>
                    <a:pt x="325259" y="294010"/>
                  </a:lnTo>
                  <a:lnTo>
                    <a:pt x="325884" y="303810"/>
                  </a:lnTo>
                  <a:lnTo>
                    <a:pt x="326516" y="313610"/>
                  </a:lnTo>
                  <a:lnTo>
                    <a:pt x="327190" y="323411"/>
                  </a:lnTo>
                  <a:lnTo>
                    <a:pt x="327877" y="333211"/>
                  </a:lnTo>
                  <a:lnTo>
                    <a:pt x="328598" y="343011"/>
                  </a:lnTo>
                  <a:lnTo>
                    <a:pt x="329342" y="352812"/>
                  </a:lnTo>
                  <a:lnTo>
                    <a:pt x="330113" y="362612"/>
                  </a:lnTo>
                  <a:lnTo>
                    <a:pt x="330917" y="372412"/>
                  </a:lnTo>
                  <a:lnTo>
                    <a:pt x="331741" y="382213"/>
                  </a:lnTo>
                  <a:lnTo>
                    <a:pt x="332609" y="392013"/>
                  </a:lnTo>
                  <a:lnTo>
                    <a:pt x="333488" y="401813"/>
                  </a:lnTo>
                  <a:lnTo>
                    <a:pt x="334423" y="411614"/>
                  </a:lnTo>
                  <a:lnTo>
                    <a:pt x="335367" y="421414"/>
                  </a:lnTo>
                  <a:lnTo>
                    <a:pt x="336363" y="431214"/>
                  </a:lnTo>
                  <a:lnTo>
                    <a:pt x="337379" y="441015"/>
                  </a:lnTo>
                  <a:lnTo>
                    <a:pt x="338436" y="450815"/>
                  </a:lnTo>
                  <a:lnTo>
                    <a:pt x="339525" y="460615"/>
                  </a:lnTo>
                  <a:lnTo>
                    <a:pt x="340647" y="470416"/>
                  </a:lnTo>
                  <a:lnTo>
                    <a:pt x="341813" y="480216"/>
                  </a:lnTo>
                  <a:lnTo>
                    <a:pt x="343001" y="490016"/>
                  </a:lnTo>
                  <a:lnTo>
                    <a:pt x="344247" y="499817"/>
                  </a:lnTo>
                  <a:lnTo>
                    <a:pt x="345506" y="509617"/>
                  </a:lnTo>
                  <a:lnTo>
                    <a:pt x="346833" y="519417"/>
                  </a:lnTo>
                  <a:lnTo>
                    <a:pt x="348174" y="529218"/>
                  </a:lnTo>
                  <a:lnTo>
                    <a:pt x="349574" y="539018"/>
                  </a:lnTo>
                  <a:lnTo>
                    <a:pt x="351001" y="548818"/>
                  </a:lnTo>
                  <a:lnTo>
                    <a:pt x="352476" y="558619"/>
                  </a:lnTo>
                  <a:lnTo>
                    <a:pt x="353992" y="568419"/>
                  </a:lnTo>
                  <a:lnTo>
                    <a:pt x="355542" y="578219"/>
                  </a:lnTo>
                  <a:lnTo>
                    <a:pt x="357149" y="588020"/>
                  </a:lnTo>
                  <a:lnTo>
                    <a:pt x="358777" y="597820"/>
                  </a:lnTo>
                  <a:lnTo>
                    <a:pt x="360476" y="607620"/>
                  </a:lnTo>
                  <a:lnTo>
                    <a:pt x="362189" y="617421"/>
                  </a:lnTo>
                  <a:lnTo>
                    <a:pt x="363977" y="627221"/>
                  </a:lnTo>
                  <a:lnTo>
                    <a:pt x="365785" y="637021"/>
                  </a:lnTo>
                  <a:lnTo>
                    <a:pt x="367654" y="646822"/>
                  </a:lnTo>
                  <a:lnTo>
                    <a:pt x="369558" y="656622"/>
                  </a:lnTo>
                  <a:lnTo>
                    <a:pt x="371510" y="666422"/>
                  </a:lnTo>
                  <a:lnTo>
                    <a:pt x="373511" y="676223"/>
                  </a:lnTo>
                  <a:lnTo>
                    <a:pt x="375546" y="686023"/>
                  </a:lnTo>
                  <a:lnTo>
                    <a:pt x="377644" y="695823"/>
                  </a:lnTo>
                  <a:lnTo>
                    <a:pt x="379762" y="705624"/>
                  </a:lnTo>
                  <a:lnTo>
                    <a:pt x="381959" y="715424"/>
                  </a:lnTo>
                  <a:lnTo>
                    <a:pt x="384170" y="725224"/>
                  </a:lnTo>
                  <a:lnTo>
                    <a:pt x="386454" y="735025"/>
                  </a:lnTo>
                  <a:lnTo>
                    <a:pt x="388763" y="744825"/>
                  </a:lnTo>
                  <a:lnTo>
                    <a:pt x="391130" y="754625"/>
                  </a:lnTo>
                  <a:lnTo>
                    <a:pt x="393535" y="764426"/>
                  </a:lnTo>
                  <a:lnTo>
                    <a:pt x="395984" y="774226"/>
                  </a:lnTo>
                  <a:lnTo>
                    <a:pt x="398485" y="784026"/>
                  </a:lnTo>
                  <a:lnTo>
                    <a:pt x="401014" y="793827"/>
                  </a:lnTo>
                  <a:lnTo>
                    <a:pt x="403608" y="803627"/>
                  </a:lnTo>
                  <a:lnTo>
                    <a:pt x="406217" y="813427"/>
                  </a:lnTo>
                  <a:lnTo>
                    <a:pt x="408903" y="823228"/>
                  </a:lnTo>
                  <a:lnTo>
                    <a:pt x="411601" y="833028"/>
                  </a:lnTo>
                  <a:lnTo>
                    <a:pt x="414363" y="842828"/>
                  </a:lnTo>
                  <a:lnTo>
                    <a:pt x="417149" y="852629"/>
                  </a:lnTo>
                  <a:lnTo>
                    <a:pt x="419983" y="862429"/>
                  </a:lnTo>
                  <a:lnTo>
                    <a:pt x="422853" y="872229"/>
                  </a:lnTo>
                  <a:lnTo>
                    <a:pt x="425757" y="882030"/>
                  </a:lnTo>
                  <a:lnTo>
                    <a:pt x="428707" y="891830"/>
                  </a:lnTo>
                  <a:lnTo>
                    <a:pt x="431678" y="901630"/>
                  </a:lnTo>
                  <a:lnTo>
                    <a:pt x="434703" y="911431"/>
                  </a:lnTo>
                  <a:lnTo>
                    <a:pt x="437739" y="921231"/>
                  </a:lnTo>
                  <a:lnTo>
                    <a:pt x="440831" y="931031"/>
                  </a:lnTo>
                  <a:lnTo>
                    <a:pt x="443935" y="940832"/>
                  </a:lnTo>
                  <a:lnTo>
                    <a:pt x="447083" y="950632"/>
                  </a:lnTo>
                  <a:lnTo>
                    <a:pt x="450249" y="960432"/>
                  </a:lnTo>
                  <a:lnTo>
                    <a:pt x="453446" y="970233"/>
                  </a:lnTo>
                  <a:lnTo>
                    <a:pt x="456668" y="980033"/>
                  </a:lnTo>
                  <a:lnTo>
                    <a:pt x="459910" y="989833"/>
                  </a:lnTo>
                  <a:lnTo>
                    <a:pt x="463181" y="999634"/>
                  </a:lnTo>
                  <a:lnTo>
                    <a:pt x="466462" y="1009434"/>
                  </a:lnTo>
                  <a:lnTo>
                    <a:pt x="469775" y="1019234"/>
                  </a:lnTo>
                  <a:lnTo>
                    <a:pt x="473092" y="1029035"/>
                  </a:lnTo>
                  <a:lnTo>
                    <a:pt x="476434" y="1038835"/>
                  </a:lnTo>
                  <a:lnTo>
                    <a:pt x="479783" y="1048635"/>
                  </a:lnTo>
                  <a:lnTo>
                    <a:pt x="483147" y="1058436"/>
                  </a:lnTo>
                  <a:lnTo>
                    <a:pt x="486517" y="1068236"/>
                  </a:lnTo>
                  <a:lnTo>
                    <a:pt x="489895" y="1078036"/>
                  </a:lnTo>
                  <a:lnTo>
                    <a:pt x="493279" y="1087837"/>
                  </a:lnTo>
                  <a:lnTo>
                    <a:pt x="496665" y="1097637"/>
                  </a:lnTo>
                  <a:lnTo>
                    <a:pt x="500052" y="1107437"/>
                  </a:lnTo>
                  <a:lnTo>
                    <a:pt x="503439" y="1117238"/>
                  </a:lnTo>
                  <a:lnTo>
                    <a:pt x="506819" y="1127038"/>
                  </a:lnTo>
                  <a:lnTo>
                    <a:pt x="510197" y="1136838"/>
                  </a:lnTo>
                  <a:lnTo>
                    <a:pt x="513563" y="1146639"/>
                  </a:lnTo>
                  <a:lnTo>
                    <a:pt x="516923" y="1156439"/>
                  </a:lnTo>
                  <a:lnTo>
                    <a:pt x="520267" y="1166239"/>
                  </a:lnTo>
                  <a:lnTo>
                    <a:pt x="523597" y="1176040"/>
                  </a:lnTo>
                  <a:lnTo>
                    <a:pt x="526911" y="1185840"/>
                  </a:lnTo>
                  <a:lnTo>
                    <a:pt x="530201" y="1195640"/>
                  </a:lnTo>
                  <a:lnTo>
                    <a:pt x="533479" y="1205441"/>
                  </a:lnTo>
                  <a:lnTo>
                    <a:pt x="536718" y="1215241"/>
                  </a:lnTo>
                  <a:lnTo>
                    <a:pt x="539949" y="1225041"/>
                  </a:lnTo>
                  <a:lnTo>
                    <a:pt x="543128" y="1234842"/>
                  </a:lnTo>
                  <a:lnTo>
                    <a:pt x="546295" y="1244642"/>
                  </a:lnTo>
                  <a:lnTo>
                    <a:pt x="549413" y="1254442"/>
                  </a:lnTo>
                  <a:lnTo>
                    <a:pt x="552506" y="1264243"/>
                  </a:lnTo>
                  <a:lnTo>
                    <a:pt x="555554" y="1274043"/>
                  </a:lnTo>
                  <a:lnTo>
                    <a:pt x="558562" y="1283844"/>
                  </a:lnTo>
                  <a:lnTo>
                    <a:pt x="561534" y="1293644"/>
                  </a:lnTo>
                  <a:lnTo>
                    <a:pt x="564447" y="1303444"/>
                  </a:lnTo>
                  <a:lnTo>
                    <a:pt x="567334" y="1313245"/>
                  </a:lnTo>
                  <a:lnTo>
                    <a:pt x="570141" y="1323045"/>
                  </a:lnTo>
                  <a:lnTo>
                    <a:pt x="572932" y="1332845"/>
                  </a:lnTo>
                  <a:lnTo>
                    <a:pt x="575629" y="1342646"/>
                  </a:lnTo>
                  <a:lnTo>
                    <a:pt x="578302" y="1352446"/>
                  </a:lnTo>
                  <a:lnTo>
                    <a:pt x="580894" y="1362246"/>
                  </a:lnTo>
                  <a:lnTo>
                    <a:pt x="583440" y="1372047"/>
                  </a:lnTo>
                  <a:lnTo>
                    <a:pt x="585919" y="1381847"/>
                  </a:lnTo>
                  <a:lnTo>
                    <a:pt x="588330" y="1391647"/>
                  </a:lnTo>
                  <a:lnTo>
                    <a:pt x="590691" y="1401448"/>
                  </a:lnTo>
                  <a:lnTo>
                    <a:pt x="592957" y="1411248"/>
                  </a:lnTo>
                  <a:lnTo>
                    <a:pt x="595193" y="1421048"/>
                  </a:lnTo>
                  <a:lnTo>
                    <a:pt x="597309" y="1430849"/>
                  </a:lnTo>
                  <a:lnTo>
                    <a:pt x="599400" y="1440649"/>
                  </a:lnTo>
                  <a:lnTo>
                    <a:pt x="601371" y="1450449"/>
                  </a:lnTo>
                  <a:lnTo>
                    <a:pt x="603303" y="1460250"/>
                  </a:lnTo>
                  <a:lnTo>
                    <a:pt x="605135" y="1470050"/>
                  </a:lnTo>
                  <a:lnTo>
                    <a:pt x="606900" y="1479850"/>
                  </a:lnTo>
                  <a:lnTo>
                    <a:pt x="608587" y="1489651"/>
                  </a:lnTo>
                  <a:lnTo>
                    <a:pt x="610182" y="1499451"/>
                  </a:lnTo>
                  <a:lnTo>
                    <a:pt x="611721" y="1509251"/>
                  </a:lnTo>
                  <a:lnTo>
                    <a:pt x="613140" y="1519052"/>
                  </a:lnTo>
                  <a:lnTo>
                    <a:pt x="614528" y="1528852"/>
                  </a:lnTo>
                  <a:lnTo>
                    <a:pt x="615767" y="1538652"/>
                  </a:lnTo>
                  <a:lnTo>
                    <a:pt x="616979" y="1548453"/>
                  </a:lnTo>
                  <a:lnTo>
                    <a:pt x="618059" y="1558253"/>
                  </a:lnTo>
                  <a:lnTo>
                    <a:pt x="619088" y="1568053"/>
                  </a:lnTo>
                  <a:lnTo>
                    <a:pt x="620012" y="1577854"/>
                  </a:lnTo>
                  <a:lnTo>
                    <a:pt x="620856" y="1587654"/>
                  </a:lnTo>
                  <a:lnTo>
                    <a:pt x="621623" y="1597454"/>
                  </a:lnTo>
                  <a:lnTo>
                    <a:pt x="622282" y="1607255"/>
                  </a:lnTo>
                  <a:lnTo>
                    <a:pt x="622891" y="1617055"/>
                  </a:lnTo>
                  <a:lnTo>
                    <a:pt x="623366" y="1626855"/>
                  </a:lnTo>
                  <a:lnTo>
                    <a:pt x="623813" y="1636656"/>
                  </a:lnTo>
                  <a:lnTo>
                    <a:pt x="624109" y="1646456"/>
                  </a:lnTo>
                  <a:lnTo>
                    <a:pt x="624373" y="1656256"/>
                  </a:lnTo>
                  <a:lnTo>
                    <a:pt x="624514" y="1666057"/>
                  </a:lnTo>
                  <a:lnTo>
                    <a:pt x="624598" y="1675857"/>
                  </a:lnTo>
                  <a:lnTo>
                    <a:pt x="624587" y="1685657"/>
                  </a:lnTo>
                  <a:lnTo>
                    <a:pt x="624494" y="1695458"/>
                  </a:lnTo>
                  <a:lnTo>
                    <a:pt x="624334" y="1705258"/>
                  </a:lnTo>
                  <a:lnTo>
                    <a:pt x="624068" y="1715058"/>
                  </a:lnTo>
                  <a:lnTo>
                    <a:pt x="623762" y="1724859"/>
                  </a:lnTo>
                  <a:lnTo>
                    <a:pt x="623329" y="1734659"/>
                  </a:lnTo>
                  <a:lnTo>
                    <a:pt x="622871" y="1744459"/>
                  </a:lnTo>
                  <a:lnTo>
                    <a:pt x="622287" y="1754260"/>
                  </a:lnTo>
                  <a:lnTo>
                    <a:pt x="621669" y="1764060"/>
                  </a:lnTo>
                  <a:lnTo>
                    <a:pt x="620953" y="1773860"/>
                  </a:lnTo>
                  <a:lnTo>
                    <a:pt x="620183" y="1783661"/>
                  </a:lnTo>
                  <a:lnTo>
                    <a:pt x="619340" y="1793461"/>
                  </a:lnTo>
                  <a:lnTo>
                    <a:pt x="618426" y="1803261"/>
                  </a:lnTo>
                  <a:lnTo>
                    <a:pt x="617464" y="1813062"/>
                  </a:lnTo>
                  <a:lnTo>
                    <a:pt x="616414" y="1822862"/>
                  </a:lnTo>
                  <a:lnTo>
                    <a:pt x="615338" y="1832662"/>
                  </a:lnTo>
                  <a:lnTo>
                    <a:pt x="614161" y="1842463"/>
                  </a:lnTo>
                  <a:lnTo>
                    <a:pt x="612967" y="1852263"/>
                  </a:lnTo>
                  <a:lnTo>
                    <a:pt x="611687" y="1862063"/>
                  </a:lnTo>
                  <a:lnTo>
                    <a:pt x="610379" y="1871864"/>
                  </a:lnTo>
                  <a:lnTo>
                    <a:pt x="609008" y="1881664"/>
                  </a:lnTo>
                  <a:lnTo>
                    <a:pt x="607598" y="1891464"/>
                  </a:lnTo>
                  <a:lnTo>
                    <a:pt x="606144" y="1901265"/>
                  </a:lnTo>
                  <a:lnTo>
                    <a:pt x="604642" y="1911065"/>
                  </a:lnTo>
                  <a:lnTo>
                    <a:pt x="603114" y="1920865"/>
                  </a:lnTo>
                  <a:lnTo>
                    <a:pt x="601532" y="1930666"/>
                  </a:lnTo>
                  <a:lnTo>
                    <a:pt x="599939" y="1940466"/>
                  </a:lnTo>
                  <a:lnTo>
                    <a:pt x="598290" y="1950266"/>
                  </a:lnTo>
                  <a:lnTo>
                    <a:pt x="596632" y="1960067"/>
                  </a:lnTo>
                  <a:lnTo>
                    <a:pt x="594935" y="1969867"/>
                  </a:lnTo>
                  <a:lnTo>
                    <a:pt x="593226" y="1979667"/>
                  </a:lnTo>
                  <a:lnTo>
                    <a:pt x="591491" y="1989468"/>
                  </a:lnTo>
                  <a:lnTo>
                    <a:pt x="589742" y="1999268"/>
                  </a:lnTo>
                  <a:lnTo>
                    <a:pt x="587979" y="2009068"/>
                  </a:lnTo>
                  <a:lnTo>
                    <a:pt x="586203" y="2018869"/>
                  </a:lnTo>
                  <a:lnTo>
                    <a:pt x="584421" y="2028669"/>
                  </a:lnTo>
                  <a:lnTo>
                    <a:pt x="582630" y="2038469"/>
                  </a:lnTo>
                  <a:lnTo>
                    <a:pt x="580839" y="2048270"/>
                  </a:lnTo>
                  <a:lnTo>
                    <a:pt x="579047" y="2058070"/>
                  </a:lnTo>
                  <a:lnTo>
                    <a:pt x="577258" y="2067870"/>
                  </a:lnTo>
                  <a:lnTo>
                    <a:pt x="575476" y="2077671"/>
                  </a:lnTo>
                  <a:lnTo>
                    <a:pt x="573701" y="2087471"/>
                  </a:lnTo>
                  <a:lnTo>
                    <a:pt x="571937" y="2097271"/>
                  </a:lnTo>
                  <a:lnTo>
                    <a:pt x="570188" y="2107072"/>
                  </a:lnTo>
                  <a:lnTo>
                    <a:pt x="568452" y="2116872"/>
                  </a:lnTo>
                  <a:lnTo>
                    <a:pt x="566743" y="2126672"/>
                  </a:lnTo>
                  <a:lnTo>
                    <a:pt x="565043" y="2136473"/>
                  </a:lnTo>
                  <a:lnTo>
                    <a:pt x="563384" y="2146273"/>
                  </a:lnTo>
                  <a:lnTo>
                    <a:pt x="561734" y="2156073"/>
                  </a:lnTo>
                  <a:lnTo>
                    <a:pt x="560133" y="2165874"/>
                  </a:lnTo>
                  <a:lnTo>
                    <a:pt x="558547" y="2175674"/>
                  </a:lnTo>
                  <a:lnTo>
                    <a:pt x="557007" y="2185474"/>
                  </a:lnTo>
                  <a:lnTo>
                    <a:pt x="555498" y="2195275"/>
                  </a:lnTo>
                  <a:lnTo>
                    <a:pt x="554026" y="2205075"/>
                  </a:lnTo>
                  <a:lnTo>
                    <a:pt x="552602" y="2214875"/>
                  </a:lnTo>
                  <a:lnTo>
                    <a:pt x="551208" y="2224676"/>
                  </a:lnTo>
                  <a:lnTo>
                    <a:pt x="549879" y="2234476"/>
                  </a:lnTo>
                  <a:lnTo>
                    <a:pt x="548567" y="2244276"/>
                  </a:lnTo>
                  <a:lnTo>
                    <a:pt x="547342" y="2254077"/>
                  </a:lnTo>
                  <a:lnTo>
                    <a:pt x="546134" y="2263877"/>
                  </a:lnTo>
                  <a:lnTo>
                    <a:pt x="545008" y="2273677"/>
                  </a:lnTo>
                  <a:lnTo>
                    <a:pt x="543914" y="2283478"/>
                  </a:lnTo>
                  <a:lnTo>
                    <a:pt x="542889" y="2293278"/>
                  </a:lnTo>
                  <a:lnTo>
                    <a:pt x="541916" y="2303078"/>
                  </a:lnTo>
                  <a:lnTo>
                    <a:pt x="540996" y="2312879"/>
                  </a:lnTo>
                  <a:lnTo>
                    <a:pt x="540151" y="2322679"/>
                  </a:lnTo>
                  <a:lnTo>
                    <a:pt x="539342" y="2332479"/>
                  </a:lnTo>
                  <a:lnTo>
                    <a:pt x="538630" y="2342280"/>
                  </a:lnTo>
                  <a:lnTo>
                    <a:pt x="537938" y="2352080"/>
                  </a:lnTo>
                  <a:lnTo>
                    <a:pt x="537361" y="2361880"/>
                  </a:lnTo>
                  <a:lnTo>
                    <a:pt x="536807" y="2371681"/>
                  </a:lnTo>
                  <a:lnTo>
                    <a:pt x="536351" y="2381481"/>
                  </a:lnTo>
                  <a:lnTo>
                    <a:pt x="535939" y="2391281"/>
                  </a:lnTo>
                  <a:lnTo>
                    <a:pt x="535605" y="2401082"/>
                  </a:lnTo>
                  <a:lnTo>
                    <a:pt x="535338" y="2410882"/>
                  </a:lnTo>
                  <a:lnTo>
                    <a:pt x="535128" y="2420682"/>
                  </a:lnTo>
                  <a:lnTo>
                    <a:pt x="535007" y="2430483"/>
                  </a:lnTo>
                  <a:lnTo>
                    <a:pt x="534921" y="2440283"/>
                  </a:lnTo>
                  <a:lnTo>
                    <a:pt x="534947" y="2450083"/>
                  </a:lnTo>
                  <a:lnTo>
                    <a:pt x="534995" y="2459884"/>
                  </a:lnTo>
                  <a:lnTo>
                    <a:pt x="535159" y="2469684"/>
                  </a:lnTo>
                  <a:lnTo>
                    <a:pt x="535353" y="2479484"/>
                  </a:lnTo>
                  <a:lnTo>
                    <a:pt x="535640" y="2489285"/>
                  </a:lnTo>
                  <a:lnTo>
                    <a:pt x="535979" y="2499085"/>
                  </a:lnTo>
                  <a:lnTo>
                    <a:pt x="536389" y="2508885"/>
                  </a:lnTo>
                  <a:lnTo>
                    <a:pt x="536869" y="2518686"/>
                  </a:lnTo>
                  <a:lnTo>
                    <a:pt x="537399" y="2528486"/>
                  </a:lnTo>
                  <a:lnTo>
                    <a:pt x="538018" y="2538286"/>
                  </a:lnTo>
                  <a:lnTo>
                    <a:pt x="538665" y="2548087"/>
                  </a:lnTo>
                  <a:lnTo>
                    <a:pt x="539418" y="2557887"/>
                  </a:lnTo>
                  <a:lnTo>
                    <a:pt x="540191" y="2567688"/>
                  </a:lnTo>
                  <a:lnTo>
                    <a:pt x="541062" y="2577488"/>
                  </a:lnTo>
                  <a:lnTo>
                    <a:pt x="541963" y="2587288"/>
                  </a:lnTo>
                  <a:lnTo>
                    <a:pt x="542939" y="2597089"/>
                  </a:lnTo>
                  <a:lnTo>
                    <a:pt x="543961" y="2606889"/>
                  </a:lnTo>
                  <a:lnTo>
                    <a:pt x="545038" y="2616689"/>
                  </a:lnTo>
                  <a:lnTo>
                    <a:pt x="546175" y="2626490"/>
                  </a:lnTo>
                  <a:lnTo>
                    <a:pt x="547347" y="2636290"/>
                  </a:lnTo>
                  <a:lnTo>
                    <a:pt x="548590" y="2646090"/>
                  </a:lnTo>
                  <a:lnTo>
                    <a:pt x="549851" y="2655891"/>
                  </a:lnTo>
                  <a:lnTo>
                    <a:pt x="551193" y="2665691"/>
                  </a:lnTo>
                  <a:lnTo>
                    <a:pt x="552549" y="2675491"/>
                  </a:lnTo>
                  <a:lnTo>
                    <a:pt x="553968" y="2685292"/>
                  </a:lnTo>
                  <a:lnTo>
                    <a:pt x="555411" y="2695092"/>
                  </a:lnTo>
                  <a:lnTo>
                    <a:pt x="556899" y="2704892"/>
                  </a:lnTo>
                  <a:lnTo>
                    <a:pt x="558418" y="2714693"/>
                  </a:lnTo>
                  <a:lnTo>
                    <a:pt x="559968" y="2724493"/>
                  </a:lnTo>
                  <a:lnTo>
                    <a:pt x="561554" y="2734293"/>
                  </a:lnTo>
                  <a:lnTo>
                    <a:pt x="563157" y="2744094"/>
                  </a:lnTo>
                  <a:lnTo>
                    <a:pt x="564798" y="2753894"/>
                  </a:lnTo>
                  <a:lnTo>
                    <a:pt x="566448" y="2763694"/>
                  </a:lnTo>
                  <a:lnTo>
                    <a:pt x="568133" y="2773495"/>
                  </a:lnTo>
                  <a:lnTo>
                    <a:pt x="569823" y="2783295"/>
                  </a:lnTo>
                  <a:lnTo>
                    <a:pt x="571537" y="2793095"/>
                  </a:lnTo>
                  <a:lnTo>
                    <a:pt x="573257" y="2802896"/>
                  </a:lnTo>
                  <a:lnTo>
                    <a:pt x="574990" y="2812696"/>
                  </a:lnTo>
                  <a:lnTo>
                    <a:pt x="576729" y="2822496"/>
                  </a:lnTo>
                  <a:lnTo>
                    <a:pt x="578472" y="2832297"/>
                  </a:lnTo>
                  <a:lnTo>
                    <a:pt x="580217" y="2842097"/>
                  </a:lnTo>
                  <a:lnTo>
                    <a:pt x="581962" y="2851897"/>
                  </a:lnTo>
                  <a:lnTo>
                    <a:pt x="583700" y="2861698"/>
                  </a:lnTo>
                  <a:lnTo>
                    <a:pt x="585437" y="2871498"/>
                  </a:lnTo>
                  <a:lnTo>
                    <a:pt x="587158" y="2881298"/>
                  </a:lnTo>
                  <a:lnTo>
                    <a:pt x="588873" y="2891099"/>
                  </a:lnTo>
                  <a:lnTo>
                    <a:pt x="590568" y="2900899"/>
                  </a:lnTo>
                  <a:lnTo>
                    <a:pt x="592249" y="2910699"/>
                  </a:lnTo>
                  <a:lnTo>
                    <a:pt x="593911" y="2920500"/>
                  </a:lnTo>
                  <a:lnTo>
                    <a:pt x="595546" y="2930300"/>
                  </a:lnTo>
                  <a:lnTo>
                    <a:pt x="597164" y="2940100"/>
                  </a:lnTo>
                  <a:lnTo>
                    <a:pt x="598741" y="2949901"/>
                  </a:lnTo>
                  <a:lnTo>
                    <a:pt x="600307" y="2959701"/>
                  </a:lnTo>
                  <a:lnTo>
                    <a:pt x="601815" y="2969501"/>
                  </a:lnTo>
                  <a:lnTo>
                    <a:pt x="603312" y="2979302"/>
                  </a:lnTo>
                  <a:lnTo>
                    <a:pt x="604749" y="2989102"/>
                  </a:lnTo>
                  <a:lnTo>
                    <a:pt x="606162" y="2998902"/>
                  </a:lnTo>
                  <a:lnTo>
                    <a:pt x="607522" y="3008703"/>
                  </a:lnTo>
                  <a:lnTo>
                    <a:pt x="608841" y="3018503"/>
                  </a:lnTo>
                  <a:lnTo>
                    <a:pt x="610116" y="3028303"/>
                  </a:lnTo>
                  <a:lnTo>
                    <a:pt x="611331" y="3038104"/>
                  </a:lnTo>
                  <a:lnTo>
                    <a:pt x="612515" y="3047904"/>
                  </a:lnTo>
                  <a:lnTo>
                    <a:pt x="613616" y="3057704"/>
                  </a:lnTo>
                  <a:lnTo>
                    <a:pt x="614699" y="3067505"/>
                  </a:lnTo>
                  <a:lnTo>
                    <a:pt x="615677" y="3077305"/>
                  </a:lnTo>
                  <a:lnTo>
                    <a:pt x="616636" y="3087105"/>
                  </a:lnTo>
                  <a:lnTo>
                    <a:pt x="617502" y="3096906"/>
                  </a:lnTo>
                  <a:lnTo>
                    <a:pt x="618326" y="3106706"/>
                  </a:lnTo>
                  <a:lnTo>
                    <a:pt x="619075" y="3116506"/>
                  </a:lnTo>
                  <a:lnTo>
                    <a:pt x="619758" y="3126307"/>
                  </a:lnTo>
                  <a:lnTo>
                    <a:pt x="620383" y="3136107"/>
                  </a:lnTo>
                  <a:lnTo>
                    <a:pt x="620918" y="3145907"/>
                  </a:lnTo>
                  <a:lnTo>
                    <a:pt x="621414" y="3155708"/>
                  </a:lnTo>
                  <a:lnTo>
                    <a:pt x="621795" y="3165508"/>
                  </a:lnTo>
                  <a:lnTo>
                    <a:pt x="622152" y="3175308"/>
                  </a:lnTo>
                  <a:lnTo>
                    <a:pt x="622379" y="3185109"/>
                  </a:lnTo>
                  <a:lnTo>
                    <a:pt x="622575" y="3194909"/>
                  </a:lnTo>
                  <a:lnTo>
                    <a:pt x="622663" y="3204709"/>
                  </a:lnTo>
                  <a:lnTo>
                    <a:pt x="622694" y="3214510"/>
                  </a:lnTo>
                  <a:lnTo>
                    <a:pt x="622639" y="3224310"/>
                  </a:lnTo>
                  <a:lnTo>
                    <a:pt x="622500" y="3234110"/>
                  </a:lnTo>
                  <a:lnTo>
                    <a:pt x="622300" y="3243911"/>
                  </a:lnTo>
                  <a:lnTo>
                    <a:pt x="621991" y="3253711"/>
                  </a:lnTo>
                  <a:lnTo>
                    <a:pt x="621644" y="3263511"/>
                  </a:lnTo>
                  <a:lnTo>
                    <a:pt x="621161" y="3273312"/>
                  </a:lnTo>
                  <a:lnTo>
                    <a:pt x="620652" y="3283112"/>
                  </a:lnTo>
                  <a:lnTo>
                    <a:pt x="620009" y="3292912"/>
                  </a:lnTo>
                  <a:lnTo>
                    <a:pt x="619326" y="3302713"/>
                  </a:lnTo>
                  <a:lnTo>
                    <a:pt x="618534" y="3312513"/>
                  </a:lnTo>
                  <a:lnTo>
                    <a:pt x="617677" y="3322313"/>
                  </a:lnTo>
                  <a:lnTo>
                    <a:pt x="616738" y="3332114"/>
                  </a:lnTo>
                  <a:lnTo>
                    <a:pt x="615707" y="3341914"/>
                  </a:lnTo>
                  <a:lnTo>
                    <a:pt x="614621" y="3351714"/>
                  </a:lnTo>
                  <a:lnTo>
                    <a:pt x="613419" y="3361515"/>
                  </a:lnTo>
                  <a:lnTo>
                    <a:pt x="612188" y="3371315"/>
                  </a:lnTo>
                  <a:lnTo>
                    <a:pt x="610817" y="3381115"/>
                  </a:lnTo>
                  <a:lnTo>
                    <a:pt x="609421" y="3390916"/>
                  </a:lnTo>
                  <a:lnTo>
                    <a:pt x="607906" y="3400716"/>
                  </a:lnTo>
                  <a:lnTo>
                    <a:pt x="606346" y="3410516"/>
                  </a:lnTo>
                  <a:lnTo>
                    <a:pt x="604693" y="3420317"/>
                  </a:lnTo>
                  <a:lnTo>
                    <a:pt x="602974" y="3430117"/>
                  </a:lnTo>
                  <a:lnTo>
                    <a:pt x="601186" y="3439917"/>
                  </a:lnTo>
                  <a:lnTo>
                    <a:pt x="599312" y="3449718"/>
                  </a:lnTo>
                  <a:lnTo>
                    <a:pt x="597394" y="3459518"/>
                  </a:lnTo>
                  <a:lnTo>
                    <a:pt x="595371" y="3469318"/>
                  </a:lnTo>
                  <a:lnTo>
                    <a:pt x="593325" y="3479119"/>
                  </a:lnTo>
                  <a:lnTo>
                    <a:pt x="591161" y="3488919"/>
                  </a:lnTo>
                  <a:lnTo>
                    <a:pt x="588974" y="3498719"/>
                  </a:lnTo>
                  <a:lnTo>
                    <a:pt x="586694" y="3508520"/>
                  </a:lnTo>
                  <a:lnTo>
                    <a:pt x="584373" y="3518320"/>
                  </a:lnTo>
                  <a:lnTo>
                    <a:pt x="581983" y="3528120"/>
                  </a:lnTo>
                  <a:lnTo>
                    <a:pt x="579535" y="3537921"/>
                  </a:lnTo>
                  <a:lnTo>
                    <a:pt x="577040" y="3547721"/>
                  </a:lnTo>
                  <a:lnTo>
                    <a:pt x="574474" y="3557521"/>
                  </a:lnTo>
                  <a:lnTo>
                    <a:pt x="571880" y="3567322"/>
                  </a:lnTo>
                  <a:lnTo>
                    <a:pt x="569204" y="3577122"/>
                  </a:lnTo>
                  <a:lnTo>
                    <a:pt x="566512" y="3586922"/>
                  </a:lnTo>
                  <a:lnTo>
                    <a:pt x="563741" y="3596723"/>
                  </a:lnTo>
                  <a:lnTo>
                    <a:pt x="560950" y="3606523"/>
                  </a:lnTo>
                  <a:lnTo>
                    <a:pt x="558099" y="3616323"/>
                  </a:lnTo>
                  <a:lnTo>
                    <a:pt x="555218" y="3626124"/>
                  </a:lnTo>
                  <a:lnTo>
                    <a:pt x="552295" y="3635924"/>
                  </a:lnTo>
                  <a:lnTo>
                    <a:pt x="549333" y="3645724"/>
                  </a:lnTo>
                  <a:lnTo>
                    <a:pt x="546345" y="3655525"/>
                  </a:lnTo>
                  <a:lnTo>
                    <a:pt x="543312" y="3665325"/>
                  </a:lnTo>
                  <a:lnTo>
                    <a:pt x="540265" y="3675125"/>
                  </a:lnTo>
                  <a:lnTo>
                    <a:pt x="537170" y="3684926"/>
                  </a:lnTo>
                  <a:lnTo>
                    <a:pt x="534067" y="3694726"/>
                  </a:lnTo>
                  <a:lnTo>
                    <a:pt x="530926" y="3704526"/>
                  </a:lnTo>
                  <a:lnTo>
                    <a:pt x="527773" y="3714327"/>
                  </a:lnTo>
                  <a:lnTo>
                    <a:pt x="524595" y="3724127"/>
                  </a:lnTo>
                  <a:lnTo>
                    <a:pt x="521402" y="3733927"/>
                  </a:lnTo>
                  <a:lnTo>
                    <a:pt x="518194" y="3743728"/>
                  </a:lnTo>
                  <a:lnTo>
                    <a:pt x="514971" y="3753528"/>
                  </a:lnTo>
                  <a:lnTo>
                    <a:pt x="511740" y="3763328"/>
                  </a:lnTo>
                  <a:lnTo>
                    <a:pt x="508495" y="3773129"/>
                  </a:lnTo>
                  <a:lnTo>
                    <a:pt x="505248" y="3782929"/>
                  </a:lnTo>
                  <a:lnTo>
                    <a:pt x="501992" y="3792729"/>
                  </a:lnTo>
                  <a:lnTo>
                    <a:pt x="498736" y="3802530"/>
                  </a:lnTo>
                  <a:lnTo>
                    <a:pt x="495477" y="3812330"/>
                  </a:lnTo>
                  <a:lnTo>
                    <a:pt x="492220" y="3822131"/>
                  </a:lnTo>
                  <a:lnTo>
                    <a:pt x="488965" y="3831931"/>
                  </a:lnTo>
                  <a:lnTo>
                    <a:pt x="485716" y="3841731"/>
                  </a:lnTo>
                  <a:lnTo>
                    <a:pt x="482471" y="3851532"/>
                  </a:lnTo>
                  <a:lnTo>
                    <a:pt x="479238" y="3861332"/>
                  </a:lnTo>
                  <a:lnTo>
                    <a:pt x="476010" y="3871132"/>
                  </a:lnTo>
                  <a:lnTo>
                    <a:pt x="472802" y="3880933"/>
                  </a:lnTo>
                  <a:lnTo>
                    <a:pt x="469597" y="3890733"/>
                  </a:lnTo>
                  <a:lnTo>
                    <a:pt x="466419" y="3900533"/>
                  </a:lnTo>
                  <a:lnTo>
                    <a:pt x="463248" y="3910334"/>
                  </a:lnTo>
                  <a:lnTo>
                    <a:pt x="460103" y="3920134"/>
                  </a:lnTo>
                  <a:lnTo>
                    <a:pt x="456973" y="3929934"/>
                  </a:lnTo>
                  <a:lnTo>
                    <a:pt x="453867" y="3939735"/>
                  </a:lnTo>
                  <a:lnTo>
                    <a:pt x="450784" y="3949535"/>
                  </a:lnTo>
                  <a:lnTo>
                    <a:pt x="447720" y="3959335"/>
                  </a:lnTo>
                  <a:lnTo>
                    <a:pt x="444692" y="3969136"/>
                  </a:lnTo>
                  <a:lnTo>
                    <a:pt x="441675" y="3978936"/>
                  </a:lnTo>
                  <a:lnTo>
                    <a:pt x="438706" y="3988736"/>
                  </a:lnTo>
                  <a:lnTo>
                    <a:pt x="435746" y="3998537"/>
                  </a:lnTo>
                  <a:lnTo>
                    <a:pt x="432836" y="4008337"/>
                  </a:lnTo>
                  <a:lnTo>
                    <a:pt x="429942" y="4018137"/>
                  </a:lnTo>
                  <a:lnTo>
                    <a:pt x="427092" y="4027938"/>
                  </a:lnTo>
                  <a:lnTo>
                    <a:pt x="424268" y="4037738"/>
                  </a:lnTo>
                  <a:lnTo>
                    <a:pt x="421480" y="4047538"/>
                  </a:lnTo>
                  <a:lnTo>
                    <a:pt x="418731" y="4057339"/>
                  </a:lnTo>
                  <a:lnTo>
                    <a:pt x="416008" y="4067139"/>
                  </a:lnTo>
                  <a:lnTo>
                    <a:pt x="413338" y="4076939"/>
                  </a:lnTo>
                  <a:lnTo>
                    <a:pt x="410682" y="4086740"/>
                  </a:lnTo>
                  <a:lnTo>
                    <a:pt x="408093" y="4096540"/>
                  </a:lnTo>
                  <a:lnTo>
                    <a:pt x="405517" y="4106340"/>
                  </a:lnTo>
                  <a:lnTo>
                    <a:pt x="403003" y="4116141"/>
                  </a:lnTo>
                  <a:lnTo>
                    <a:pt x="400511" y="4125941"/>
                  </a:lnTo>
                  <a:lnTo>
                    <a:pt x="398071" y="4135741"/>
                  </a:lnTo>
                  <a:lnTo>
                    <a:pt x="395666" y="4145542"/>
                  </a:lnTo>
                  <a:lnTo>
                    <a:pt x="393300" y="4155342"/>
                  </a:lnTo>
                  <a:lnTo>
                    <a:pt x="390984" y="4165142"/>
                  </a:lnTo>
                  <a:lnTo>
                    <a:pt x="388694" y="4174943"/>
                  </a:lnTo>
                  <a:lnTo>
                    <a:pt x="386468" y="4184743"/>
                  </a:lnTo>
                  <a:lnTo>
                    <a:pt x="384256" y="4194543"/>
                  </a:lnTo>
                  <a:lnTo>
                    <a:pt x="382119" y="4204344"/>
                  </a:lnTo>
                  <a:lnTo>
                    <a:pt x="379997" y="4214144"/>
                  </a:lnTo>
                  <a:lnTo>
                    <a:pt x="377939" y="4223944"/>
                  </a:lnTo>
                  <a:lnTo>
                    <a:pt x="375908" y="4233745"/>
                  </a:lnTo>
                  <a:lnTo>
                    <a:pt x="373926" y="4243545"/>
                  </a:lnTo>
                  <a:lnTo>
                    <a:pt x="371986" y="4253345"/>
                  </a:lnTo>
                  <a:lnTo>
                    <a:pt x="370082" y="4263146"/>
                  </a:lnTo>
                  <a:lnTo>
                    <a:pt x="368232" y="4272946"/>
                  </a:lnTo>
                  <a:lnTo>
                    <a:pt x="366405" y="4282746"/>
                  </a:lnTo>
                  <a:lnTo>
                    <a:pt x="364645" y="4292547"/>
                  </a:lnTo>
                  <a:lnTo>
                    <a:pt x="362898" y="4302347"/>
                  </a:lnTo>
                  <a:lnTo>
                    <a:pt x="361222" y="4312147"/>
                  </a:lnTo>
                  <a:lnTo>
                    <a:pt x="359563" y="4321948"/>
                  </a:lnTo>
                  <a:lnTo>
                    <a:pt x="357961" y="4331748"/>
                  </a:lnTo>
                  <a:lnTo>
                    <a:pt x="356389" y="4341548"/>
                  </a:lnTo>
                  <a:lnTo>
                    <a:pt x="354861" y="4351349"/>
                  </a:lnTo>
                  <a:lnTo>
                    <a:pt x="353373" y="4361149"/>
                  </a:lnTo>
                  <a:lnTo>
                    <a:pt x="351917" y="4370949"/>
                  </a:lnTo>
                  <a:lnTo>
                    <a:pt x="350513" y="4380750"/>
                  </a:lnTo>
                  <a:lnTo>
                    <a:pt x="349126" y="4390550"/>
                  </a:lnTo>
                  <a:lnTo>
                    <a:pt x="347803" y="4400350"/>
                  </a:lnTo>
                  <a:lnTo>
                    <a:pt x="346492" y="4410151"/>
                  </a:lnTo>
                  <a:lnTo>
                    <a:pt x="345241" y="4419951"/>
                  </a:lnTo>
                  <a:lnTo>
                    <a:pt x="344007" y="4429751"/>
                  </a:lnTo>
                  <a:lnTo>
                    <a:pt x="342821" y="4439552"/>
                  </a:lnTo>
                  <a:lnTo>
                    <a:pt x="341664" y="4449352"/>
                  </a:lnTo>
                  <a:lnTo>
                    <a:pt x="340541" y="4459152"/>
                  </a:lnTo>
                  <a:lnTo>
                    <a:pt x="339457" y="4468953"/>
                  </a:lnTo>
                  <a:lnTo>
                    <a:pt x="338395" y="4478753"/>
                  </a:lnTo>
                  <a:lnTo>
                    <a:pt x="337381" y="4488553"/>
                  </a:lnTo>
                  <a:lnTo>
                    <a:pt x="336379" y="4498354"/>
                  </a:lnTo>
                  <a:lnTo>
                    <a:pt x="335432" y="4508154"/>
                  </a:lnTo>
                  <a:lnTo>
                    <a:pt x="334495" y="4517954"/>
                  </a:lnTo>
                  <a:lnTo>
                    <a:pt x="333605" y="4527755"/>
                  </a:lnTo>
                  <a:lnTo>
                    <a:pt x="332733" y="4537555"/>
                  </a:lnTo>
                  <a:lnTo>
                    <a:pt x="331896" y="4547355"/>
                  </a:lnTo>
                  <a:lnTo>
                    <a:pt x="331084" y="4557156"/>
                  </a:lnTo>
                  <a:lnTo>
                    <a:pt x="330298" y="4566956"/>
                  </a:lnTo>
                  <a:lnTo>
                    <a:pt x="329545" y="4576756"/>
                  </a:lnTo>
                  <a:lnTo>
                    <a:pt x="328807" y="4586557"/>
                  </a:lnTo>
                  <a:lnTo>
                    <a:pt x="328109" y="4596357"/>
                  </a:lnTo>
                  <a:lnTo>
                    <a:pt x="327420" y="4606157"/>
                  </a:lnTo>
                  <a:lnTo>
                    <a:pt x="326773" y="4615958"/>
                  </a:lnTo>
                  <a:lnTo>
                    <a:pt x="326136" y="4625758"/>
                  </a:lnTo>
                  <a:lnTo>
                    <a:pt x="325532" y="4635558"/>
                  </a:lnTo>
                  <a:lnTo>
                    <a:pt x="324943" y="4645359"/>
                  </a:lnTo>
                  <a:lnTo>
                    <a:pt x="324380" y="4655159"/>
                  </a:lnTo>
                  <a:lnTo>
                    <a:pt x="323837" y="4664959"/>
                  </a:lnTo>
                  <a:lnTo>
                    <a:pt x="323312" y="4674760"/>
                  </a:lnTo>
                  <a:lnTo>
                    <a:pt x="322813" y="4684560"/>
                  </a:lnTo>
                  <a:lnTo>
                    <a:pt x="322325" y="4694360"/>
                  </a:lnTo>
                  <a:lnTo>
                    <a:pt x="321867" y="4704161"/>
                  </a:lnTo>
                  <a:lnTo>
                    <a:pt x="321415" y="4713961"/>
                  </a:lnTo>
                  <a:lnTo>
                    <a:pt x="320993" y="4723761"/>
                  </a:lnTo>
                  <a:lnTo>
                    <a:pt x="320579" y="4733562"/>
                  </a:lnTo>
                  <a:lnTo>
                    <a:pt x="320188" y="4743362"/>
                  </a:lnTo>
                  <a:lnTo>
                    <a:pt x="319809" y="4753162"/>
                  </a:lnTo>
                  <a:lnTo>
                    <a:pt x="319447" y="4762963"/>
                  </a:lnTo>
                  <a:lnTo>
                    <a:pt x="319101" y="4772763"/>
                  </a:lnTo>
                  <a:lnTo>
                    <a:pt x="318767" y="4782563"/>
                  </a:lnTo>
                  <a:lnTo>
                    <a:pt x="318452" y="4792364"/>
                  </a:lnTo>
                  <a:lnTo>
                    <a:pt x="318142" y="4802164"/>
                  </a:lnTo>
                  <a:lnTo>
                    <a:pt x="317856" y="4811964"/>
                  </a:lnTo>
                  <a:lnTo>
                    <a:pt x="317573" y="4821765"/>
                  </a:lnTo>
                  <a:lnTo>
                    <a:pt x="317311" y="4831565"/>
                  </a:lnTo>
                  <a:lnTo>
                    <a:pt x="317054" y="4841365"/>
                  </a:lnTo>
                  <a:lnTo>
                    <a:pt x="316812" y="4851166"/>
                  </a:lnTo>
                  <a:lnTo>
                    <a:pt x="316580" y="4860966"/>
                  </a:lnTo>
                  <a:lnTo>
                    <a:pt x="316358" y="4870766"/>
                  </a:lnTo>
                  <a:lnTo>
                    <a:pt x="316147" y="4880567"/>
                  </a:lnTo>
                  <a:lnTo>
                    <a:pt x="315943" y="4890367"/>
                  </a:lnTo>
                  <a:lnTo>
                    <a:pt x="315754" y="4900167"/>
                  </a:lnTo>
                  <a:lnTo>
                    <a:pt x="315567" y="4909968"/>
                  </a:lnTo>
                  <a:lnTo>
                    <a:pt x="315396" y="4919768"/>
                  </a:lnTo>
                  <a:lnTo>
                    <a:pt x="315227" y="4929568"/>
                  </a:lnTo>
                  <a:lnTo>
                    <a:pt x="315071" y="4939369"/>
                  </a:lnTo>
                  <a:lnTo>
                    <a:pt x="314919" y="4949169"/>
                  </a:lnTo>
                  <a:lnTo>
                    <a:pt x="314776" y="4958969"/>
                  </a:lnTo>
                  <a:lnTo>
                    <a:pt x="314640" y="4968770"/>
                  </a:lnTo>
                  <a:lnTo>
                    <a:pt x="314510" y="4978570"/>
                  </a:lnTo>
                  <a:lnTo>
                    <a:pt x="314387" y="4988370"/>
                  </a:lnTo>
                  <a:lnTo>
                    <a:pt x="314269" y="4998171"/>
                  </a:lnTo>
                  <a:lnTo>
                    <a:pt x="314160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615326" y="1843611"/>
              <a:ext cx="1126310" cy="3726347"/>
            </a:xfrm>
            <a:custGeom>
              <a:avLst/>
              <a:pathLst>
                <a:path w="1126310" h="3726347">
                  <a:moveTo>
                    <a:pt x="559441" y="3726347"/>
                  </a:moveTo>
                  <a:lnTo>
                    <a:pt x="559159" y="3719054"/>
                  </a:lnTo>
                  <a:lnTo>
                    <a:pt x="558847" y="3711762"/>
                  </a:lnTo>
                  <a:lnTo>
                    <a:pt x="558520" y="3704470"/>
                  </a:lnTo>
                  <a:lnTo>
                    <a:pt x="558172" y="3697177"/>
                  </a:lnTo>
                  <a:lnTo>
                    <a:pt x="557794" y="3689885"/>
                  </a:lnTo>
                  <a:lnTo>
                    <a:pt x="557401" y="3682593"/>
                  </a:lnTo>
                  <a:lnTo>
                    <a:pt x="556972" y="3675301"/>
                  </a:lnTo>
                  <a:lnTo>
                    <a:pt x="556519" y="3668008"/>
                  </a:lnTo>
                  <a:lnTo>
                    <a:pt x="556044" y="3660716"/>
                  </a:lnTo>
                  <a:lnTo>
                    <a:pt x="555525" y="3653424"/>
                  </a:lnTo>
                  <a:lnTo>
                    <a:pt x="554987" y="3646132"/>
                  </a:lnTo>
                  <a:lnTo>
                    <a:pt x="554405" y="3638839"/>
                  </a:lnTo>
                  <a:lnTo>
                    <a:pt x="553791" y="3631547"/>
                  </a:lnTo>
                  <a:lnTo>
                    <a:pt x="553149" y="3624255"/>
                  </a:lnTo>
                  <a:lnTo>
                    <a:pt x="552449" y="3616963"/>
                  </a:lnTo>
                  <a:lnTo>
                    <a:pt x="551725" y="3609670"/>
                  </a:lnTo>
                  <a:lnTo>
                    <a:pt x="550949" y="3602378"/>
                  </a:lnTo>
                  <a:lnTo>
                    <a:pt x="550126" y="3595086"/>
                  </a:lnTo>
                  <a:lnTo>
                    <a:pt x="549275" y="3587794"/>
                  </a:lnTo>
                  <a:lnTo>
                    <a:pt x="548345" y="3580501"/>
                  </a:lnTo>
                  <a:lnTo>
                    <a:pt x="547385" y="3573209"/>
                  </a:lnTo>
                  <a:lnTo>
                    <a:pt x="546366" y="3565917"/>
                  </a:lnTo>
                  <a:lnTo>
                    <a:pt x="545284" y="3558624"/>
                  </a:lnTo>
                  <a:lnTo>
                    <a:pt x="544169" y="3551332"/>
                  </a:lnTo>
                  <a:lnTo>
                    <a:pt x="542957" y="3544040"/>
                  </a:lnTo>
                  <a:lnTo>
                    <a:pt x="541705" y="3536748"/>
                  </a:lnTo>
                  <a:lnTo>
                    <a:pt x="540387" y="3529455"/>
                  </a:lnTo>
                  <a:lnTo>
                    <a:pt x="538987" y="3522163"/>
                  </a:lnTo>
                  <a:lnTo>
                    <a:pt x="537547" y="3514871"/>
                  </a:lnTo>
                  <a:lnTo>
                    <a:pt x="535996" y="3507579"/>
                  </a:lnTo>
                  <a:lnTo>
                    <a:pt x="534391" y="3500286"/>
                  </a:lnTo>
                  <a:lnTo>
                    <a:pt x="532713" y="3492994"/>
                  </a:lnTo>
                  <a:lnTo>
                    <a:pt x="530931" y="3485702"/>
                  </a:lnTo>
                  <a:lnTo>
                    <a:pt x="529101" y="3478410"/>
                  </a:lnTo>
                  <a:lnTo>
                    <a:pt x="527148" y="3471117"/>
                  </a:lnTo>
                  <a:lnTo>
                    <a:pt x="525124" y="3463825"/>
                  </a:lnTo>
                  <a:lnTo>
                    <a:pt x="523023" y="3456533"/>
                  </a:lnTo>
                  <a:lnTo>
                    <a:pt x="520792" y="3449240"/>
                  </a:lnTo>
                  <a:lnTo>
                    <a:pt x="518505" y="3441948"/>
                  </a:lnTo>
                  <a:lnTo>
                    <a:pt x="516087" y="3434656"/>
                  </a:lnTo>
                  <a:lnTo>
                    <a:pt x="513577" y="3427364"/>
                  </a:lnTo>
                  <a:lnTo>
                    <a:pt x="510989" y="3420071"/>
                  </a:lnTo>
                  <a:lnTo>
                    <a:pt x="508244" y="3412779"/>
                  </a:lnTo>
                  <a:lnTo>
                    <a:pt x="505434" y="3405487"/>
                  </a:lnTo>
                  <a:lnTo>
                    <a:pt x="502488" y="3398195"/>
                  </a:lnTo>
                  <a:lnTo>
                    <a:pt x="499428" y="3390902"/>
                  </a:lnTo>
                  <a:lnTo>
                    <a:pt x="496293" y="3383610"/>
                  </a:lnTo>
                  <a:lnTo>
                    <a:pt x="492972" y="3376318"/>
                  </a:lnTo>
                  <a:lnTo>
                    <a:pt x="489581" y="3369026"/>
                  </a:lnTo>
                  <a:lnTo>
                    <a:pt x="486050" y="3361733"/>
                  </a:lnTo>
                  <a:lnTo>
                    <a:pt x="482385" y="3354441"/>
                  </a:lnTo>
                  <a:lnTo>
                    <a:pt x="478648" y="3347149"/>
                  </a:lnTo>
                  <a:lnTo>
                    <a:pt x="474703" y="3339857"/>
                  </a:lnTo>
                  <a:lnTo>
                    <a:pt x="470681" y="3332564"/>
                  </a:lnTo>
                  <a:lnTo>
                    <a:pt x="466522" y="3325272"/>
                  </a:lnTo>
                  <a:lnTo>
                    <a:pt x="462210" y="3317980"/>
                  </a:lnTo>
                  <a:lnTo>
                    <a:pt x="457821" y="3310687"/>
                  </a:lnTo>
                  <a:lnTo>
                    <a:pt x="453227" y="3303395"/>
                  </a:lnTo>
                  <a:lnTo>
                    <a:pt x="448542" y="3296103"/>
                  </a:lnTo>
                  <a:lnTo>
                    <a:pt x="443729" y="3288811"/>
                  </a:lnTo>
                  <a:lnTo>
                    <a:pt x="438745" y="3281518"/>
                  </a:lnTo>
                  <a:lnTo>
                    <a:pt x="433684" y="3274226"/>
                  </a:lnTo>
                  <a:lnTo>
                    <a:pt x="428430" y="3266934"/>
                  </a:lnTo>
                  <a:lnTo>
                    <a:pt x="423072" y="3259642"/>
                  </a:lnTo>
                  <a:lnTo>
                    <a:pt x="417599" y="3252349"/>
                  </a:lnTo>
                  <a:lnTo>
                    <a:pt x="411948" y="3245057"/>
                  </a:lnTo>
                  <a:lnTo>
                    <a:pt x="406221" y="3237765"/>
                  </a:lnTo>
                  <a:lnTo>
                    <a:pt x="400319" y="3230473"/>
                  </a:lnTo>
                  <a:lnTo>
                    <a:pt x="394307" y="3223180"/>
                  </a:lnTo>
                  <a:lnTo>
                    <a:pt x="388198" y="3215888"/>
                  </a:lnTo>
                  <a:lnTo>
                    <a:pt x="381911" y="3208596"/>
                  </a:lnTo>
                  <a:lnTo>
                    <a:pt x="375554" y="3201304"/>
                  </a:lnTo>
                  <a:lnTo>
                    <a:pt x="369049" y="3194011"/>
                  </a:lnTo>
                  <a:lnTo>
                    <a:pt x="362435" y="3186719"/>
                  </a:lnTo>
                  <a:lnTo>
                    <a:pt x="355744" y="3179427"/>
                  </a:lnTo>
                  <a:lnTo>
                    <a:pt x="348888" y="3172134"/>
                  </a:lnTo>
                  <a:lnTo>
                    <a:pt x="341974" y="3164842"/>
                  </a:lnTo>
                  <a:lnTo>
                    <a:pt x="334943" y="3157550"/>
                  </a:lnTo>
                  <a:lnTo>
                    <a:pt x="327814" y="3150258"/>
                  </a:lnTo>
                  <a:lnTo>
                    <a:pt x="320631" y="3142965"/>
                  </a:lnTo>
                  <a:lnTo>
                    <a:pt x="313311" y="3135673"/>
                  </a:lnTo>
                  <a:lnTo>
                    <a:pt x="305946" y="3128381"/>
                  </a:lnTo>
                  <a:lnTo>
                    <a:pt x="298502" y="3121089"/>
                  </a:lnTo>
                  <a:lnTo>
                    <a:pt x="290982" y="3113796"/>
                  </a:lnTo>
                  <a:lnTo>
                    <a:pt x="283426" y="3106504"/>
                  </a:lnTo>
                  <a:lnTo>
                    <a:pt x="275785" y="3099212"/>
                  </a:lnTo>
                  <a:lnTo>
                    <a:pt x="268115" y="3091920"/>
                  </a:lnTo>
                  <a:lnTo>
                    <a:pt x="260403" y="3084627"/>
                  </a:lnTo>
                  <a:lnTo>
                    <a:pt x="252651" y="3077335"/>
                  </a:lnTo>
                  <a:lnTo>
                    <a:pt x="244884" y="3070043"/>
                  </a:lnTo>
                  <a:lnTo>
                    <a:pt x="237089" y="3062750"/>
                  </a:lnTo>
                  <a:lnTo>
                    <a:pt x="229290" y="3055458"/>
                  </a:lnTo>
                  <a:lnTo>
                    <a:pt x="221485" y="3048166"/>
                  </a:lnTo>
                  <a:lnTo>
                    <a:pt x="213691" y="3040874"/>
                  </a:lnTo>
                  <a:lnTo>
                    <a:pt x="205904" y="3033581"/>
                  </a:lnTo>
                  <a:lnTo>
                    <a:pt x="198148" y="3026289"/>
                  </a:lnTo>
                  <a:lnTo>
                    <a:pt x="190421" y="3018997"/>
                  </a:lnTo>
                  <a:lnTo>
                    <a:pt x="182723" y="3011705"/>
                  </a:lnTo>
                  <a:lnTo>
                    <a:pt x="175097" y="3004412"/>
                  </a:lnTo>
                  <a:lnTo>
                    <a:pt x="167506" y="2997120"/>
                  </a:lnTo>
                  <a:lnTo>
                    <a:pt x="159997" y="2989828"/>
                  </a:lnTo>
                  <a:lnTo>
                    <a:pt x="152563" y="2982536"/>
                  </a:lnTo>
                  <a:lnTo>
                    <a:pt x="145186" y="2975243"/>
                  </a:lnTo>
                  <a:lnTo>
                    <a:pt x="137952" y="2967951"/>
                  </a:lnTo>
                  <a:lnTo>
                    <a:pt x="130779" y="2960659"/>
                  </a:lnTo>
                  <a:lnTo>
                    <a:pt x="123736" y="2953367"/>
                  </a:lnTo>
                  <a:lnTo>
                    <a:pt x="116820" y="2946074"/>
                  </a:lnTo>
                  <a:lnTo>
                    <a:pt x="109980" y="2938782"/>
                  </a:lnTo>
                  <a:lnTo>
                    <a:pt x="103363" y="2931490"/>
                  </a:lnTo>
                  <a:lnTo>
                    <a:pt x="96832" y="2924197"/>
                  </a:lnTo>
                  <a:lnTo>
                    <a:pt x="90468" y="2916905"/>
                  </a:lnTo>
                  <a:lnTo>
                    <a:pt x="84290" y="2909613"/>
                  </a:lnTo>
                  <a:lnTo>
                    <a:pt x="78208" y="2902321"/>
                  </a:lnTo>
                  <a:lnTo>
                    <a:pt x="72408" y="2895028"/>
                  </a:lnTo>
                  <a:lnTo>
                    <a:pt x="66729" y="2887736"/>
                  </a:lnTo>
                  <a:lnTo>
                    <a:pt x="61241" y="2880444"/>
                  </a:lnTo>
                  <a:lnTo>
                    <a:pt x="56000" y="2873152"/>
                  </a:lnTo>
                  <a:lnTo>
                    <a:pt x="50876" y="2865859"/>
                  </a:lnTo>
                  <a:lnTo>
                    <a:pt x="46069" y="2858567"/>
                  </a:lnTo>
                  <a:lnTo>
                    <a:pt x="41426" y="2851275"/>
                  </a:lnTo>
                  <a:lnTo>
                    <a:pt x="36984" y="2843983"/>
                  </a:lnTo>
                  <a:lnTo>
                    <a:pt x="32846" y="2836690"/>
                  </a:lnTo>
                  <a:lnTo>
                    <a:pt x="28845" y="2829398"/>
                  </a:lnTo>
                  <a:lnTo>
                    <a:pt x="25177" y="2822106"/>
                  </a:lnTo>
                  <a:lnTo>
                    <a:pt x="21712" y="2814813"/>
                  </a:lnTo>
                  <a:lnTo>
                    <a:pt x="18449" y="2807521"/>
                  </a:lnTo>
                  <a:lnTo>
                    <a:pt x="15540" y="2800229"/>
                  </a:lnTo>
                  <a:lnTo>
                    <a:pt x="12779" y="2792937"/>
                  </a:lnTo>
                  <a:lnTo>
                    <a:pt x="10352" y="2785644"/>
                  </a:lnTo>
                  <a:lnTo>
                    <a:pt x="8165" y="2778352"/>
                  </a:lnTo>
                  <a:lnTo>
                    <a:pt x="6166" y="2771060"/>
                  </a:lnTo>
                  <a:lnTo>
                    <a:pt x="4561" y="2763768"/>
                  </a:lnTo>
                  <a:lnTo>
                    <a:pt x="3109" y="2756475"/>
                  </a:lnTo>
                  <a:lnTo>
                    <a:pt x="1975" y="2749183"/>
                  </a:lnTo>
                  <a:lnTo>
                    <a:pt x="1110" y="2741891"/>
                  </a:lnTo>
                  <a:lnTo>
                    <a:pt x="410" y="2734599"/>
                  </a:lnTo>
                  <a:lnTo>
                    <a:pt x="129" y="2727306"/>
                  </a:lnTo>
                  <a:lnTo>
                    <a:pt x="0" y="2720014"/>
                  </a:lnTo>
                  <a:lnTo>
                    <a:pt x="160" y="2712722"/>
                  </a:lnTo>
                  <a:lnTo>
                    <a:pt x="605" y="2705430"/>
                  </a:lnTo>
                  <a:lnTo>
                    <a:pt x="1199" y="2698137"/>
                  </a:lnTo>
                  <a:lnTo>
                    <a:pt x="2197" y="2690845"/>
                  </a:lnTo>
                  <a:lnTo>
                    <a:pt x="3348" y="2683553"/>
                  </a:lnTo>
                  <a:lnTo>
                    <a:pt x="4752" y="2676260"/>
                  </a:lnTo>
                  <a:lnTo>
                    <a:pt x="6443" y="2668968"/>
                  </a:lnTo>
                  <a:lnTo>
                    <a:pt x="8273" y="2661676"/>
                  </a:lnTo>
                  <a:lnTo>
                    <a:pt x="10453" y="2654384"/>
                  </a:lnTo>
                  <a:lnTo>
                    <a:pt x="12793" y="2647091"/>
                  </a:lnTo>
                  <a:lnTo>
                    <a:pt x="15341" y="2639799"/>
                  </a:lnTo>
                  <a:lnTo>
                    <a:pt x="18167" y="2632507"/>
                  </a:lnTo>
                  <a:lnTo>
                    <a:pt x="21114" y="2625215"/>
                  </a:lnTo>
                  <a:lnTo>
                    <a:pt x="24351" y="2617922"/>
                  </a:lnTo>
                  <a:lnTo>
                    <a:pt x="27744" y="2610630"/>
                  </a:lnTo>
                  <a:lnTo>
                    <a:pt x="31298" y="2603338"/>
                  </a:lnTo>
                  <a:lnTo>
                    <a:pt x="35105" y="2596046"/>
                  </a:lnTo>
                  <a:lnTo>
                    <a:pt x="39014" y="2588753"/>
                  </a:lnTo>
                  <a:lnTo>
                    <a:pt x="43148" y="2581461"/>
                  </a:lnTo>
                  <a:lnTo>
                    <a:pt x="47423" y="2574169"/>
                  </a:lnTo>
                  <a:lnTo>
                    <a:pt x="51816" y="2566877"/>
                  </a:lnTo>
                  <a:lnTo>
                    <a:pt x="56423" y="2559584"/>
                  </a:lnTo>
                  <a:lnTo>
                    <a:pt x="61109" y="2552292"/>
                  </a:lnTo>
                  <a:lnTo>
                    <a:pt x="65957" y="2545000"/>
                  </a:lnTo>
                  <a:lnTo>
                    <a:pt x="70923" y="2537707"/>
                  </a:lnTo>
                  <a:lnTo>
                    <a:pt x="75966" y="2530415"/>
                  </a:lnTo>
                  <a:lnTo>
                    <a:pt x="81175" y="2523123"/>
                  </a:lnTo>
                  <a:lnTo>
                    <a:pt x="86438" y="2515831"/>
                  </a:lnTo>
                  <a:lnTo>
                    <a:pt x="91806" y="2508538"/>
                  </a:lnTo>
                  <a:lnTo>
                    <a:pt x="97260" y="2501246"/>
                  </a:lnTo>
                  <a:lnTo>
                    <a:pt x="102759" y="2493954"/>
                  </a:lnTo>
                  <a:lnTo>
                    <a:pt x="108366" y="2486662"/>
                  </a:lnTo>
                  <a:lnTo>
                    <a:pt x="114004" y="2479369"/>
                  </a:lnTo>
                  <a:lnTo>
                    <a:pt x="119697" y="2472077"/>
                  </a:lnTo>
                  <a:lnTo>
                    <a:pt x="125438" y="2464785"/>
                  </a:lnTo>
                  <a:lnTo>
                    <a:pt x="131201" y="2457493"/>
                  </a:lnTo>
                  <a:lnTo>
                    <a:pt x="137008" y="2450200"/>
                  </a:lnTo>
                  <a:lnTo>
                    <a:pt x="142826" y="2442908"/>
                  </a:lnTo>
                  <a:lnTo>
                    <a:pt x="148660" y="2435616"/>
                  </a:lnTo>
                  <a:lnTo>
                    <a:pt x="154500" y="2428323"/>
                  </a:lnTo>
                  <a:lnTo>
                    <a:pt x="160341" y="2421031"/>
                  </a:lnTo>
                  <a:lnTo>
                    <a:pt x="166174" y="2413739"/>
                  </a:lnTo>
                  <a:lnTo>
                    <a:pt x="171995" y="2406447"/>
                  </a:lnTo>
                  <a:lnTo>
                    <a:pt x="177802" y="2399154"/>
                  </a:lnTo>
                  <a:lnTo>
                    <a:pt x="183575" y="2391862"/>
                  </a:lnTo>
                  <a:lnTo>
                    <a:pt x="189330" y="2384570"/>
                  </a:lnTo>
                  <a:lnTo>
                    <a:pt x="195039" y="2377278"/>
                  </a:lnTo>
                  <a:lnTo>
                    <a:pt x="200710" y="2369985"/>
                  </a:lnTo>
                  <a:lnTo>
                    <a:pt x="206348" y="2362693"/>
                  </a:lnTo>
                  <a:lnTo>
                    <a:pt x="211913" y="2355401"/>
                  </a:lnTo>
                  <a:lnTo>
                    <a:pt x="217446" y="2348109"/>
                  </a:lnTo>
                  <a:lnTo>
                    <a:pt x="222907" y="2340816"/>
                  </a:lnTo>
                  <a:lnTo>
                    <a:pt x="228307" y="2333524"/>
                  </a:lnTo>
                  <a:lnTo>
                    <a:pt x="233663" y="2326232"/>
                  </a:lnTo>
                  <a:lnTo>
                    <a:pt x="238911" y="2318940"/>
                  </a:lnTo>
                  <a:lnTo>
                    <a:pt x="244117" y="2311647"/>
                  </a:lnTo>
                  <a:lnTo>
                    <a:pt x="249237" y="2304355"/>
                  </a:lnTo>
                  <a:lnTo>
                    <a:pt x="254273" y="2297063"/>
                  </a:lnTo>
                  <a:lnTo>
                    <a:pt x="259264" y="2289770"/>
                  </a:lnTo>
                  <a:lnTo>
                    <a:pt x="264119" y="2282478"/>
                  </a:lnTo>
                  <a:lnTo>
                    <a:pt x="268925" y="2275186"/>
                  </a:lnTo>
                  <a:lnTo>
                    <a:pt x="273640" y="2267894"/>
                  </a:lnTo>
                  <a:lnTo>
                    <a:pt x="278254" y="2260601"/>
                  </a:lnTo>
                  <a:lnTo>
                    <a:pt x="282817" y="2253309"/>
                  </a:lnTo>
                  <a:lnTo>
                    <a:pt x="287241" y="2246017"/>
                  </a:lnTo>
                  <a:lnTo>
                    <a:pt x="291604" y="2238725"/>
                  </a:lnTo>
                  <a:lnTo>
                    <a:pt x="295879" y="2231432"/>
                  </a:lnTo>
                  <a:lnTo>
                    <a:pt x="300039" y="2224140"/>
                  </a:lnTo>
                  <a:lnTo>
                    <a:pt x="304147" y="2216848"/>
                  </a:lnTo>
                  <a:lnTo>
                    <a:pt x="308121" y="2209556"/>
                  </a:lnTo>
                  <a:lnTo>
                    <a:pt x="312025" y="2202263"/>
                  </a:lnTo>
                  <a:lnTo>
                    <a:pt x="315849" y="2194971"/>
                  </a:lnTo>
                  <a:lnTo>
                    <a:pt x="319551" y="2187679"/>
                  </a:lnTo>
                  <a:lnTo>
                    <a:pt x="323201" y="2180387"/>
                  </a:lnTo>
                  <a:lnTo>
                    <a:pt x="326728" y="2173094"/>
                  </a:lnTo>
                  <a:lnTo>
                    <a:pt x="330180" y="2165802"/>
                  </a:lnTo>
                  <a:lnTo>
                    <a:pt x="333562" y="2158510"/>
                  </a:lnTo>
                  <a:lnTo>
                    <a:pt x="336820" y="2151217"/>
                  </a:lnTo>
                  <a:lnTo>
                    <a:pt x="340028" y="2143925"/>
                  </a:lnTo>
                  <a:lnTo>
                    <a:pt x="343128" y="2136633"/>
                  </a:lnTo>
                  <a:lnTo>
                    <a:pt x="346151" y="2129341"/>
                  </a:lnTo>
                  <a:lnTo>
                    <a:pt x="349115" y="2122048"/>
                  </a:lnTo>
                  <a:lnTo>
                    <a:pt x="351958" y="2114756"/>
                  </a:lnTo>
                  <a:lnTo>
                    <a:pt x="354755" y="2107464"/>
                  </a:lnTo>
                  <a:lnTo>
                    <a:pt x="357460" y="2100172"/>
                  </a:lnTo>
                  <a:lnTo>
                    <a:pt x="360087" y="2092879"/>
                  </a:lnTo>
                  <a:lnTo>
                    <a:pt x="362669" y="2085587"/>
                  </a:lnTo>
                  <a:lnTo>
                    <a:pt x="365133" y="2078295"/>
                  </a:lnTo>
                  <a:lnTo>
                    <a:pt x="367557" y="2071003"/>
                  </a:lnTo>
                  <a:lnTo>
                    <a:pt x="369904" y="2063710"/>
                  </a:lnTo>
                  <a:lnTo>
                    <a:pt x="372176" y="2056418"/>
                  </a:lnTo>
                  <a:lnTo>
                    <a:pt x="374409" y="2049126"/>
                  </a:lnTo>
                  <a:lnTo>
                    <a:pt x="376540" y="2041833"/>
                  </a:lnTo>
                  <a:lnTo>
                    <a:pt x="378632" y="2034541"/>
                  </a:lnTo>
                  <a:lnTo>
                    <a:pt x="380662" y="2027249"/>
                  </a:lnTo>
                  <a:lnTo>
                    <a:pt x="382619" y="2019957"/>
                  </a:lnTo>
                  <a:lnTo>
                    <a:pt x="384542" y="2012664"/>
                  </a:lnTo>
                  <a:lnTo>
                    <a:pt x="386380" y="2005372"/>
                  </a:lnTo>
                  <a:lnTo>
                    <a:pt x="388178" y="1998080"/>
                  </a:lnTo>
                  <a:lnTo>
                    <a:pt x="389927" y="1990788"/>
                  </a:lnTo>
                  <a:lnTo>
                    <a:pt x="391606" y="1983495"/>
                  </a:lnTo>
                  <a:lnTo>
                    <a:pt x="393256" y="1976203"/>
                  </a:lnTo>
                  <a:lnTo>
                    <a:pt x="394835" y="1968911"/>
                  </a:lnTo>
                  <a:lnTo>
                    <a:pt x="396373" y="1961619"/>
                  </a:lnTo>
                  <a:lnTo>
                    <a:pt x="397872" y="1954326"/>
                  </a:lnTo>
                  <a:lnTo>
                    <a:pt x="399304" y="1947034"/>
                  </a:lnTo>
                  <a:lnTo>
                    <a:pt x="400710" y="1939742"/>
                  </a:lnTo>
                  <a:lnTo>
                    <a:pt x="402055" y="1932450"/>
                  </a:lnTo>
                  <a:lnTo>
                    <a:pt x="403360" y="1925157"/>
                  </a:lnTo>
                  <a:lnTo>
                    <a:pt x="404632" y="1917865"/>
                  </a:lnTo>
                  <a:lnTo>
                    <a:pt x="405838" y="1910573"/>
                  </a:lnTo>
                  <a:lnTo>
                    <a:pt x="407019" y="1903280"/>
                  </a:lnTo>
                  <a:lnTo>
                    <a:pt x="408148" y="1895988"/>
                  </a:lnTo>
                  <a:lnTo>
                    <a:pt x="409234" y="1888696"/>
                  </a:lnTo>
                  <a:lnTo>
                    <a:pt x="410293" y="1881404"/>
                  </a:lnTo>
                  <a:lnTo>
                    <a:pt x="411284" y="1874111"/>
                  </a:lnTo>
                  <a:lnTo>
                    <a:pt x="412250" y="1866819"/>
                  </a:lnTo>
                  <a:lnTo>
                    <a:pt x="413169" y="1859527"/>
                  </a:lnTo>
                  <a:lnTo>
                    <a:pt x="414041" y="1852235"/>
                  </a:lnTo>
                  <a:lnTo>
                    <a:pt x="414888" y="1844942"/>
                  </a:lnTo>
                  <a:lnTo>
                    <a:pt x="415666" y="1837650"/>
                  </a:lnTo>
                  <a:lnTo>
                    <a:pt x="416416" y="1830358"/>
                  </a:lnTo>
                  <a:lnTo>
                    <a:pt x="417122" y="1823066"/>
                  </a:lnTo>
                  <a:lnTo>
                    <a:pt x="417774" y="1815773"/>
                  </a:lnTo>
                  <a:lnTo>
                    <a:pt x="418400" y="1808481"/>
                  </a:lnTo>
                  <a:lnTo>
                    <a:pt x="418958" y="1801189"/>
                  </a:lnTo>
                  <a:lnTo>
                    <a:pt x="419481" y="1793897"/>
                  </a:lnTo>
                  <a:lnTo>
                    <a:pt x="419961" y="1786604"/>
                  </a:lnTo>
                  <a:lnTo>
                    <a:pt x="420378" y="1779312"/>
                  </a:lnTo>
                  <a:lnTo>
                    <a:pt x="420767" y="1772020"/>
                  </a:lnTo>
                  <a:lnTo>
                    <a:pt x="421086" y="1764727"/>
                  </a:lnTo>
                  <a:lnTo>
                    <a:pt x="421362" y="1757435"/>
                  </a:lnTo>
                  <a:lnTo>
                    <a:pt x="421596" y="1750143"/>
                  </a:lnTo>
                  <a:lnTo>
                    <a:pt x="421755" y="1742851"/>
                  </a:lnTo>
                  <a:lnTo>
                    <a:pt x="421883" y="1735558"/>
                  </a:lnTo>
                  <a:lnTo>
                    <a:pt x="421938" y="1728266"/>
                  </a:lnTo>
                  <a:lnTo>
                    <a:pt x="421942" y="1720974"/>
                  </a:lnTo>
                  <a:lnTo>
                    <a:pt x="421903" y="1713682"/>
                  </a:lnTo>
                  <a:lnTo>
                    <a:pt x="421776" y="1706389"/>
                  </a:lnTo>
                  <a:lnTo>
                    <a:pt x="421614" y="1699097"/>
                  </a:lnTo>
                  <a:lnTo>
                    <a:pt x="421377" y="1691805"/>
                  </a:lnTo>
                  <a:lnTo>
                    <a:pt x="421076" y="1684513"/>
                  </a:lnTo>
                  <a:lnTo>
                    <a:pt x="420735" y="1677220"/>
                  </a:lnTo>
                  <a:lnTo>
                    <a:pt x="420291" y="1669928"/>
                  </a:lnTo>
                  <a:lnTo>
                    <a:pt x="419808" y="1662636"/>
                  </a:lnTo>
                  <a:lnTo>
                    <a:pt x="419248" y="1655343"/>
                  </a:lnTo>
                  <a:lnTo>
                    <a:pt x="418613" y="1648051"/>
                  </a:lnTo>
                  <a:lnTo>
                    <a:pt x="417938" y="1640759"/>
                  </a:lnTo>
                  <a:lnTo>
                    <a:pt x="417147" y="1633467"/>
                  </a:lnTo>
                  <a:lnTo>
                    <a:pt x="416312" y="1626174"/>
                  </a:lnTo>
                  <a:lnTo>
                    <a:pt x="415401" y="1618882"/>
                  </a:lnTo>
                  <a:lnTo>
                    <a:pt x="414402" y="1611590"/>
                  </a:lnTo>
                  <a:lnTo>
                    <a:pt x="413360" y="1604298"/>
                  </a:lnTo>
                  <a:lnTo>
                    <a:pt x="412201" y="1597005"/>
                  </a:lnTo>
                  <a:lnTo>
                    <a:pt x="410988" y="1589713"/>
                  </a:lnTo>
                  <a:lnTo>
                    <a:pt x="409702" y="1582421"/>
                  </a:lnTo>
                  <a:lnTo>
                    <a:pt x="408316" y="1575129"/>
                  </a:lnTo>
                  <a:lnTo>
                    <a:pt x="406884" y="1567836"/>
                  </a:lnTo>
                  <a:lnTo>
                    <a:pt x="405338" y="1560544"/>
                  </a:lnTo>
                  <a:lnTo>
                    <a:pt x="403729" y="1553252"/>
                  </a:lnTo>
                  <a:lnTo>
                    <a:pt x="402051" y="1545960"/>
                  </a:lnTo>
                  <a:lnTo>
                    <a:pt x="400264" y="1538667"/>
                  </a:lnTo>
                  <a:lnTo>
                    <a:pt x="398429" y="1531375"/>
                  </a:lnTo>
                  <a:lnTo>
                    <a:pt x="396487" y="1524083"/>
                  </a:lnTo>
                  <a:lnTo>
                    <a:pt x="394473" y="1516790"/>
                  </a:lnTo>
                  <a:lnTo>
                    <a:pt x="392399" y="1509498"/>
                  </a:lnTo>
                  <a:lnTo>
                    <a:pt x="390207" y="1502206"/>
                  </a:lnTo>
                  <a:lnTo>
                    <a:pt x="387970" y="1494914"/>
                  </a:lnTo>
                  <a:lnTo>
                    <a:pt x="385634" y="1487621"/>
                  </a:lnTo>
                  <a:lnTo>
                    <a:pt x="383223" y="1480329"/>
                  </a:lnTo>
                  <a:lnTo>
                    <a:pt x="380760" y="1473037"/>
                  </a:lnTo>
                  <a:lnTo>
                    <a:pt x="378178" y="1465745"/>
                  </a:lnTo>
                  <a:lnTo>
                    <a:pt x="375553" y="1458452"/>
                  </a:lnTo>
                  <a:lnTo>
                    <a:pt x="372843" y="1451160"/>
                  </a:lnTo>
                  <a:lnTo>
                    <a:pt x="370057" y="1443868"/>
                  </a:lnTo>
                  <a:lnTo>
                    <a:pt x="367228" y="1436576"/>
                  </a:lnTo>
                  <a:lnTo>
                    <a:pt x="364287" y="1429283"/>
                  </a:lnTo>
                  <a:lnTo>
                    <a:pt x="361308" y="1421991"/>
                  </a:lnTo>
                  <a:lnTo>
                    <a:pt x="358260" y="1414699"/>
                  </a:lnTo>
                  <a:lnTo>
                    <a:pt x="355139" y="1407406"/>
                  </a:lnTo>
                  <a:lnTo>
                    <a:pt x="351983" y="1400114"/>
                  </a:lnTo>
                  <a:lnTo>
                    <a:pt x="348738" y="1392822"/>
                  </a:lnTo>
                  <a:lnTo>
                    <a:pt x="345457" y="1385530"/>
                  </a:lnTo>
                  <a:lnTo>
                    <a:pt x="342124" y="1378237"/>
                  </a:lnTo>
                  <a:lnTo>
                    <a:pt x="338730" y="1370945"/>
                  </a:lnTo>
                  <a:lnTo>
                    <a:pt x="335310" y="1363653"/>
                  </a:lnTo>
                  <a:lnTo>
                    <a:pt x="331828" y="1356361"/>
                  </a:lnTo>
                  <a:lnTo>
                    <a:pt x="328316" y="1349068"/>
                  </a:lnTo>
                  <a:lnTo>
                    <a:pt x="324773" y="1341776"/>
                  </a:lnTo>
                  <a:lnTo>
                    <a:pt x="321188" y="1334484"/>
                  </a:lnTo>
                  <a:lnTo>
                    <a:pt x="317586" y="1327192"/>
                  </a:lnTo>
                  <a:lnTo>
                    <a:pt x="313952" y="1319899"/>
                  </a:lnTo>
                  <a:lnTo>
                    <a:pt x="310302" y="1312607"/>
                  </a:lnTo>
                  <a:lnTo>
                    <a:pt x="306639" y="1305315"/>
                  </a:lnTo>
                  <a:lnTo>
                    <a:pt x="302962" y="1298023"/>
                  </a:lnTo>
                  <a:lnTo>
                    <a:pt x="299281" y="1290730"/>
                  </a:lnTo>
                  <a:lnTo>
                    <a:pt x="295597" y="1283438"/>
                  </a:lnTo>
                  <a:lnTo>
                    <a:pt x="291918" y="1276146"/>
                  </a:lnTo>
                  <a:lnTo>
                    <a:pt x="288242" y="1268853"/>
                  </a:lnTo>
                  <a:lnTo>
                    <a:pt x="284588" y="1261561"/>
                  </a:lnTo>
                  <a:lnTo>
                    <a:pt x="280944" y="1254269"/>
                  </a:lnTo>
                  <a:lnTo>
                    <a:pt x="277327" y="1246977"/>
                  </a:lnTo>
                  <a:lnTo>
                    <a:pt x="273741" y="1239684"/>
                  </a:lnTo>
                  <a:lnTo>
                    <a:pt x="270173" y="1232392"/>
                  </a:lnTo>
                  <a:lnTo>
                    <a:pt x="266668" y="1225100"/>
                  </a:lnTo>
                  <a:lnTo>
                    <a:pt x="263191" y="1217808"/>
                  </a:lnTo>
                  <a:lnTo>
                    <a:pt x="259766" y="1210515"/>
                  </a:lnTo>
                  <a:lnTo>
                    <a:pt x="256404" y="1203223"/>
                  </a:lnTo>
                  <a:lnTo>
                    <a:pt x="253076" y="1195931"/>
                  </a:lnTo>
                  <a:lnTo>
                    <a:pt x="249851" y="1188639"/>
                  </a:lnTo>
                  <a:lnTo>
                    <a:pt x="246674" y="1181346"/>
                  </a:lnTo>
                  <a:lnTo>
                    <a:pt x="243571" y="1174054"/>
                  </a:lnTo>
                  <a:lnTo>
                    <a:pt x="240569" y="1166762"/>
                  </a:lnTo>
                  <a:lnTo>
                    <a:pt x="237616" y="1159470"/>
                  </a:lnTo>
                  <a:lnTo>
                    <a:pt x="234799" y="1152177"/>
                  </a:lnTo>
                  <a:lnTo>
                    <a:pt x="232055" y="1144885"/>
                  </a:lnTo>
                  <a:lnTo>
                    <a:pt x="229402" y="1137593"/>
                  </a:lnTo>
                  <a:lnTo>
                    <a:pt x="226890" y="1130300"/>
                  </a:lnTo>
                  <a:lnTo>
                    <a:pt x="224443" y="1123008"/>
                  </a:lnTo>
                  <a:lnTo>
                    <a:pt x="222156" y="1115716"/>
                  </a:lnTo>
                  <a:lnTo>
                    <a:pt x="219972" y="1108424"/>
                  </a:lnTo>
                  <a:lnTo>
                    <a:pt x="217887" y="1101131"/>
                  </a:lnTo>
                  <a:lnTo>
                    <a:pt x="215985" y="1093839"/>
                  </a:lnTo>
                  <a:lnTo>
                    <a:pt x="214161" y="1086547"/>
                  </a:lnTo>
                  <a:lnTo>
                    <a:pt x="212514" y="1079255"/>
                  </a:lnTo>
                  <a:lnTo>
                    <a:pt x="210998" y="1071962"/>
                  </a:lnTo>
                  <a:lnTo>
                    <a:pt x="209585" y="1064670"/>
                  </a:lnTo>
                  <a:lnTo>
                    <a:pt x="208395" y="1057378"/>
                  </a:lnTo>
                  <a:lnTo>
                    <a:pt x="207292" y="1050086"/>
                  </a:lnTo>
                  <a:lnTo>
                    <a:pt x="206373" y="1042793"/>
                  </a:lnTo>
                  <a:lnTo>
                    <a:pt x="205614" y="1035501"/>
                  </a:lnTo>
                  <a:lnTo>
                    <a:pt x="204953" y="1028209"/>
                  </a:lnTo>
                  <a:lnTo>
                    <a:pt x="204550" y="1020916"/>
                  </a:lnTo>
                  <a:lnTo>
                    <a:pt x="204241" y="1013624"/>
                  </a:lnTo>
                  <a:lnTo>
                    <a:pt x="204114" y="1006332"/>
                  </a:lnTo>
                  <a:lnTo>
                    <a:pt x="204171" y="999040"/>
                  </a:lnTo>
                  <a:lnTo>
                    <a:pt x="204325" y="991747"/>
                  </a:lnTo>
                  <a:lnTo>
                    <a:pt x="204746" y="984455"/>
                  </a:lnTo>
                  <a:lnTo>
                    <a:pt x="205272" y="977163"/>
                  </a:lnTo>
                  <a:lnTo>
                    <a:pt x="205969" y="969871"/>
                  </a:lnTo>
                  <a:lnTo>
                    <a:pt x="206870" y="962578"/>
                  </a:lnTo>
                  <a:lnTo>
                    <a:pt x="207867" y="955286"/>
                  </a:lnTo>
                  <a:lnTo>
                    <a:pt x="209116" y="947994"/>
                  </a:lnTo>
                  <a:lnTo>
                    <a:pt x="210485" y="940702"/>
                  </a:lnTo>
                  <a:lnTo>
                    <a:pt x="212007" y="933409"/>
                  </a:lnTo>
                  <a:lnTo>
                    <a:pt x="213742" y="926117"/>
                  </a:lnTo>
                  <a:lnTo>
                    <a:pt x="215571" y="918825"/>
                  </a:lnTo>
                  <a:lnTo>
                    <a:pt x="217627" y="911533"/>
                  </a:lnTo>
                  <a:lnTo>
                    <a:pt x="219811" y="904240"/>
                  </a:lnTo>
                  <a:lnTo>
                    <a:pt x="222124" y="896948"/>
                  </a:lnTo>
                  <a:lnTo>
                    <a:pt x="224651" y="889656"/>
                  </a:lnTo>
                  <a:lnTo>
                    <a:pt x="227265" y="882363"/>
                  </a:lnTo>
                  <a:lnTo>
                    <a:pt x="230073" y="875071"/>
                  </a:lnTo>
                  <a:lnTo>
                    <a:pt x="233010" y="867779"/>
                  </a:lnTo>
                  <a:lnTo>
                    <a:pt x="236051" y="860487"/>
                  </a:lnTo>
                  <a:lnTo>
                    <a:pt x="239295" y="853194"/>
                  </a:lnTo>
                  <a:lnTo>
                    <a:pt x="242614" y="845902"/>
                  </a:lnTo>
                  <a:lnTo>
                    <a:pt x="246091" y="838610"/>
                  </a:lnTo>
                  <a:lnTo>
                    <a:pt x="249690" y="831318"/>
                  </a:lnTo>
                  <a:lnTo>
                    <a:pt x="253367" y="824025"/>
                  </a:lnTo>
                  <a:lnTo>
                    <a:pt x="257224" y="816733"/>
                  </a:lnTo>
                  <a:lnTo>
                    <a:pt x="261143" y="809441"/>
                  </a:lnTo>
                  <a:lnTo>
                    <a:pt x="265182" y="802149"/>
                  </a:lnTo>
                  <a:lnTo>
                    <a:pt x="269327" y="794856"/>
                  </a:lnTo>
                  <a:lnTo>
                    <a:pt x="273528" y="787564"/>
                  </a:lnTo>
                  <a:lnTo>
                    <a:pt x="277873" y="780272"/>
                  </a:lnTo>
                  <a:lnTo>
                    <a:pt x="282265" y="772980"/>
                  </a:lnTo>
                  <a:lnTo>
                    <a:pt x="286740" y="765687"/>
                  </a:lnTo>
                  <a:lnTo>
                    <a:pt x="291299" y="758395"/>
                  </a:lnTo>
                  <a:lnTo>
                    <a:pt x="295897" y="751103"/>
                  </a:lnTo>
                  <a:lnTo>
                    <a:pt x="300588" y="743810"/>
                  </a:lnTo>
                  <a:lnTo>
                    <a:pt x="305315" y="736518"/>
                  </a:lnTo>
                  <a:lnTo>
                    <a:pt x="310091" y="729226"/>
                  </a:lnTo>
                  <a:lnTo>
                    <a:pt x="314921" y="721934"/>
                  </a:lnTo>
                  <a:lnTo>
                    <a:pt x="319774" y="714641"/>
                  </a:lnTo>
                  <a:lnTo>
                    <a:pt x="324674" y="707349"/>
                  </a:lnTo>
                  <a:lnTo>
                    <a:pt x="329592" y="700057"/>
                  </a:lnTo>
                  <a:lnTo>
                    <a:pt x="334531" y="692765"/>
                  </a:lnTo>
                  <a:lnTo>
                    <a:pt x="339490" y="685472"/>
                  </a:lnTo>
                  <a:lnTo>
                    <a:pt x="344454" y="678180"/>
                  </a:lnTo>
                  <a:lnTo>
                    <a:pt x="349427" y="670888"/>
                  </a:lnTo>
                  <a:lnTo>
                    <a:pt x="354397" y="663596"/>
                  </a:lnTo>
                  <a:lnTo>
                    <a:pt x="359365" y="656303"/>
                  </a:lnTo>
                  <a:lnTo>
                    <a:pt x="364316" y="649011"/>
                  </a:lnTo>
                  <a:lnTo>
                    <a:pt x="369258" y="641719"/>
                  </a:lnTo>
                  <a:lnTo>
                    <a:pt x="374176" y="634426"/>
                  </a:lnTo>
                  <a:lnTo>
                    <a:pt x="379068" y="627134"/>
                  </a:lnTo>
                  <a:lnTo>
                    <a:pt x="383943" y="619842"/>
                  </a:lnTo>
                  <a:lnTo>
                    <a:pt x="388764" y="612550"/>
                  </a:lnTo>
                  <a:lnTo>
                    <a:pt x="393563" y="605257"/>
                  </a:lnTo>
                  <a:lnTo>
                    <a:pt x="398314" y="597965"/>
                  </a:lnTo>
                  <a:lnTo>
                    <a:pt x="403016" y="590673"/>
                  </a:lnTo>
                  <a:lnTo>
                    <a:pt x="407690" y="583381"/>
                  </a:lnTo>
                  <a:lnTo>
                    <a:pt x="412277" y="576088"/>
                  </a:lnTo>
                  <a:lnTo>
                    <a:pt x="416830" y="568796"/>
                  </a:lnTo>
                  <a:lnTo>
                    <a:pt x="421322" y="561504"/>
                  </a:lnTo>
                  <a:lnTo>
                    <a:pt x="425740" y="554212"/>
                  </a:lnTo>
                  <a:lnTo>
                    <a:pt x="430121" y="546919"/>
                  </a:lnTo>
                  <a:lnTo>
                    <a:pt x="434398" y="539627"/>
                  </a:lnTo>
                  <a:lnTo>
                    <a:pt x="438626" y="532335"/>
                  </a:lnTo>
                  <a:lnTo>
                    <a:pt x="442785" y="525043"/>
                  </a:lnTo>
                  <a:lnTo>
                    <a:pt x="446850" y="517750"/>
                  </a:lnTo>
                  <a:lnTo>
                    <a:pt x="450871" y="510458"/>
                  </a:lnTo>
                  <a:lnTo>
                    <a:pt x="454779" y="503166"/>
                  </a:lnTo>
                  <a:lnTo>
                    <a:pt x="458626" y="495873"/>
                  </a:lnTo>
                  <a:lnTo>
                    <a:pt x="462402" y="488581"/>
                  </a:lnTo>
                  <a:lnTo>
                    <a:pt x="466068" y="481289"/>
                  </a:lnTo>
                  <a:lnTo>
                    <a:pt x="469686" y="473997"/>
                  </a:lnTo>
                  <a:lnTo>
                    <a:pt x="473190" y="466704"/>
                  </a:lnTo>
                  <a:lnTo>
                    <a:pt x="476621" y="459412"/>
                  </a:lnTo>
                  <a:lnTo>
                    <a:pt x="479986" y="452120"/>
                  </a:lnTo>
                  <a:lnTo>
                    <a:pt x="483227" y="444828"/>
                  </a:lnTo>
                  <a:lnTo>
                    <a:pt x="486420" y="437535"/>
                  </a:lnTo>
                  <a:lnTo>
                    <a:pt x="489504" y="430243"/>
                  </a:lnTo>
                  <a:lnTo>
                    <a:pt x="492507" y="422951"/>
                  </a:lnTo>
                  <a:lnTo>
                    <a:pt x="495451" y="415659"/>
                  </a:lnTo>
                  <a:lnTo>
                    <a:pt x="498264" y="408366"/>
                  </a:lnTo>
                  <a:lnTo>
                    <a:pt x="501029" y="401074"/>
                  </a:lnTo>
                  <a:lnTo>
                    <a:pt x="503696" y="393782"/>
                  </a:lnTo>
                  <a:lnTo>
                    <a:pt x="506276" y="386490"/>
                  </a:lnTo>
                  <a:lnTo>
                    <a:pt x="508806" y="379197"/>
                  </a:lnTo>
                  <a:lnTo>
                    <a:pt x="511204" y="371905"/>
                  </a:lnTo>
                  <a:lnTo>
                    <a:pt x="513555" y="364613"/>
                  </a:lnTo>
                  <a:lnTo>
                    <a:pt x="515821" y="357320"/>
                  </a:lnTo>
                  <a:lnTo>
                    <a:pt x="517998" y="350028"/>
                  </a:lnTo>
                  <a:lnTo>
                    <a:pt x="520129" y="342736"/>
                  </a:lnTo>
                  <a:lnTo>
                    <a:pt x="522142" y="335444"/>
                  </a:lnTo>
                  <a:lnTo>
                    <a:pt x="524107" y="328151"/>
                  </a:lnTo>
                  <a:lnTo>
                    <a:pt x="525999" y="320859"/>
                  </a:lnTo>
                  <a:lnTo>
                    <a:pt x="527804" y="313567"/>
                  </a:lnTo>
                  <a:lnTo>
                    <a:pt x="529567" y="306275"/>
                  </a:lnTo>
                  <a:lnTo>
                    <a:pt x="531230" y="298982"/>
                  </a:lnTo>
                  <a:lnTo>
                    <a:pt x="532843" y="291690"/>
                  </a:lnTo>
                  <a:lnTo>
                    <a:pt x="534397" y="284398"/>
                  </a:lnTo>
                  <a:lnTo>
                    <a:pt x="535867" y="277106"/>
                  </a:lnTo>
                  <a:lnTo>
                    <a:pt x="537301" y="269813"/>
                  </a:lnTo>
                  <a:lnTo>
                    <a:pt x="538652" y="262521"/>
                  </a:lnTo>
                  <a:lnTo>
                    <a:pt x="539954" y="255229"/>
                  </a:lnTo>
                  <a:lnTo>
                    <a:pt x="541209" y="247936"/>
                  </a:lnTo>
                  <a:lnTo>
                    <a:pt x="542386" y="240644"/>
                  </a:lnTo>
                  <a:lnTo>
                    <a:pt x="543533" y="233352"/>
                  </a:lnTo>
                  <a:lnTo>
                    <a:pt x="544612" y="226060"/>
                  </a:lnTo>
                  <a:lnTo>
                    <a:pt x="545645" y="218767"/>
                  </a:lnTo>
                  <a:lnTo>
                    <a:pt x="546643" y="211475"/>
                  </a:lnTo>
                  <a:lnTo>
                    <a:pt x="547570" y="204183"/>
                  </a:lnTo>
                  <a:lnTo>
                    <a:pt x="548471" y="196891"/>
                  </a:lnTo>
                  <a:lnTo>
                    <a:pt x="549320" y="189598"/>
                  </a:lnTo>
                  <a:lnTo>
                    <a:pt x="550126" y="182306"/>
                  </a:lnTo>
                  <a:lnTo>
                    <a:pt x="550907" y="175014"/>
                  </a:lnTo>
                  <a:lnTo>
                    <a:pt x="551625" y="167722"/>
                  </a:lnTo>
                  <a:lnTo>
                    <a:pt x="552321" y="160429"/>
                  </a:lnTo>
                  <a:lnTo>
                    <a:pt x="552978" y="153137"/>
                  </a:lnTo>
                  <a:lnTo>
                    <a:pt x="553597" y="145845"/>
                  </a:lnTo>
                  <a:lnTo>
                    <a:pt x="554196" y="138553"/>
                  </a:lnTo>
                  <a:lnTo>
                    <a:pt x="554745" y="131260"/>
                  </a:lnTo>
                  <a:lnTo>
                    <a:pt x="555274" y="123968"/>
                  </a:lnTo>
                  <a:lnTo>
                    <a:pt x="555775" y="116676"/>
                  </a:lnTo>
                  <a:lnTo>
                    <a:pt x="556242" y="109383"/>
                  </a:lnTo>
                  <a:lnTo>
                    <a:pt x="556693" y="102091"/>
                  </a:lnTo>
                  <a:lnTo>
                    <a:pt x="557107" y="94799"/>
                  </a:lnTo>
                  <a:lnTo>
                    <a:pt x="557503" y="87507"/>
                  </a:lnTo>
                  <a:lnTo>
                    <a:pt x="557879" y="80214"/>
                  </a:lnTo>
                  <a:lnTo>
                    <a:pt x="558225" y="72922"/>
                  </a:lnTo>
                  <a:lnTo>
                    <a:pt x="558560" y="65630"/>
                  </a:lnTo>
                  <a:lnTo>
                    <a:pt x="558867" y="58338"/>
                  </a:lnTo>
                  <a:lnTo>
                    <a:pt x="559159" y="51045"/>
                  </a:lnTo>
                  <a:lnTo>
                    <a:pt x="559436" y="43753"/>
                  </a:lnTo>
                  <a:lnTo>
                    <a:pt x="559690" y="36461"/>
                  </a:lnTo>
                  <a:lnTo>
                    <a:pt x="559934" y="29169"/>
                  </a:lnTo>
                  <a:lnTo>
                    <a:pt x="560158" y="21876"/>
                  </a:lnTo>
                  <a:lnTo>
                    <a:pt x="560370" y="14584"/>
                  </a:lnTo>
                  <a:lnTo>
                    <a:pt x="560571" y="7292"/>
                  </a:lnTo>
                  <a:lnTo>
                    <a:pt x="560753" y="0"/>
                  </a:lnTo>
                  <a:lnTo>
                    <a:pt x="565556" y="0"/>
                  </a:lnTo>
                  <a:lnTo>
                    <a:pt x="565738" y="7292"/>
                  </a:lnTo>
                  <a:lnTo>
                    <a:pt x="565940" y="14584"/>
                  </a:lnTo>
                  <a:lnTo>
                    <a:pt x="566151" y="21876"/>
                  </a:lnTo>
                  <a:lnTo>
                    <a:pt x="566376" y="29169"/>
                  </a:lnTo>
                  <a:lnTo>
                    <a:pt x="566620" y="36461"/>
                  </a:lnTo>
                  <a:lnTo>
                    <a:pt x="566873" y="43753"/>
                  </a:lnTo>
                  <a:lnTo>
                    <a:pt x="567150" y="51045"/>
                  </a:lnTo>
                  <a:lnTo>
                    <a:pt x="567442" y="58338"/>
                  </a:lnTo>
                  <a:lnTo>
                    <a:pt x="567749" y="65630"/>
                  </a:lnTo>
                  <a:lnTo>
                    <a:pt x="568084" y="72922"/>
                  </a:lnTo>
                  <a:lnTo>
                    <a:pt x="568431" y="80214"/>
                  </a:lnTo>
                  <a:lnTo>
                    <a:pt x="568806" y="87507"/>
                  </a:lnTo>
                  <a:lnTo>
                    <a:pt x="569203" y="94799"/>
                  </a:lnTo>
                  <a:lnTo>
                    <a:pt x="569616" y="102091"/>
                  </a:lnTo>
                  <a:lnTo>
                    <a:pt x="570068" y="109383"/>
                  </a:lnTo>
                  <a:lnTo>
                    <a:pt x="570535" y="116676"/>
                  </a:lnTo>
                  <a:lnTo>
                    <a:pt x="571035" y="123968"/>
                  </a:lnTo>
                  <a:lnTo>
                    <a:pt x="571565" y="131260"/>
                  </a:lnTo>
                  <a:lnTo>
                    <a:pt x="572114" y="138553"/>
                  </a:lnTo>
                  <a:lnTo>
                    <a:pt x="572713" y="145845"/>
                  </a:lnTo>
                  <a:lnTo>
                    <a:pt x="573331" y="153137"/>
                  </a:lnTo>
                  <a:lnTo>
                    <a:pt x="573988" y="160429"/>
                  </a:lnTo>
                  <a:lnTo>
                    <a:pt x="574685" y="167722"/>
                  </a:lnTo>
                  <a:lnTo>
                    <a:pt x="575403" y="175014"/>
                  </a:lnTo>
                  <a:lnTo>
                    <a:pt x="576183" y="182306"/>
                  </a:lnTo>
                  <a:lnTo>
                    <a:pt x="576989" y="189598"/>
                  </a:lnTo>
                  <a:lnTo>
                    <a:pt x="577838" y="196891"/>
                  </a:lnTo>
                  <a:lnTo>
                    <a:pt x="578739" y="204183"/>
                  </a:lnTo>
                  <a:lnTo>
                    <a:pt x="579666" y="211475"/>
                  </a:lnTo>
                  <a:lnTo>
                    <a:pt x="580664" y="218767"/>
                  </a:lnTo>
                  <a:lnTo>
                    <a:pt x="581697" y="226060"/>
                  </a:lnTo>
                  <a:lnTo>
                    <a:pt x="582777" y="233352"/>
                  </a:lnTo>
                  <a:lnTo>
                    <a:pt x="583923" y="240644"/>
                  </a:lnTo>
                  <a:lnTo>
                    <a:pt x="585100" y="247936"/>
                  </a:lnTo>
                  <a:lnTo>
                    <a:pt x="586356" y="255229"/>
                  </a:lnTo>
                  <a:lnTo>
                    <a:pt x="587658" y="262521"/>
                  </a:lnTo>
                  <a:lnTo>
                    <a:pt x="589008" y="269813"/>
                  </a:lnTo>
                  <a:lnTo>
                    <a:pt x="590442" y="277106"/>
                  </a:lnTo>
                  <a:lnTo>
                    <a:pt x="591912" y="284398"/>
                  </a:lnTo>
                  <a:lnTo>
                    <a:pt x="593466" y="291690"/>
                  </a:lnTo>
                  <a:lnTo>
                    <a:pt x="595080" y="298982"/>
                  </a:lnTo>
                  <a:lnTo>
                    <a:pt x="596742" y="306275"/>
                  </a:lnTo>
                  <a:lnTo>
                    <a:pt x="598506" y="313567"/>
                  </a:lnTo>
                  <a:lnTo>
                    <a:pt x="600310" y="320859"/>
                  </a:lnTo>
                  <a:lnTo>
                    <a:pt x="602202" y="328151"/>
                  </a:lnTo>
                  <a:lnTo>
                    <a:pt x="604167" y="335444"/>
                  </a:lnTo>
                  <a:lnTo>
                    <a:pt x="606180" y="342736"/>
                  </a:lnTo>
                  <a:lnTo>
                    <a:pt x="608312" y="350028"/>
                  </a:lnTo>
                  <a:lnTo>
                    <a:pt x="610488" y="357320"/>
                  </a:lnTo>
                  <a:lnTo>
                    <a:pt x="612754" y="364613"/>
                  </a:lnTo>
                  <a:lnTo>
                    <a:pt x="615106" y="371905"/>
                  </a:lnTo>
                  <a:lnTo>
                    <a:pt x="617503" y="379197"/>
                  </a:lnTo>
                  <a:lnTo>
                    <a:pt x="620034" y="386490"/>
                  </a:lnTo>
                  <a:lnTo>
                    <a:pt x="622613" y="393782"/>
                  </a:lnTo>
                  <a:lnTo>
                    <a:pt x="625280" y="401074"/>
                  </a:lnTo>
                  <a:lnTo>
                    <a:pt x="628045" y="408366"/>
                  </a:lnTo>
                  <a:lnTo>
                    <a:pt x="630859" y="415659"/>
                  </a:lnTo>
                  <a:lnTo>
                    <a:pt x="633803" y="422951"/>
                  </a:lnTo>
                  <a:lnTo>
                    <a:pt x="636805" y="430243"/>
                  </a:lnTo>
                  <a:lnTo>
                    <a:pt x="639890" y="437535"/>
                  </a:lnTo>
                  <a:lnTo>
                    <a:pt x="643082" y="444828"/>
                  </a:lnTo>
                  <a:lnTo>
                    <a:pt x="646324" y="452120"/>
                  </a:lnTo>
                  <a:lnTo>
                    <a:pt x="649689" y="459412"/>
                  </a:lnTo>
                  <a:lnTo>
                    <a:pt x="653120" y="466704"/>
                  </a:lnTo>
                  <a:lnTo>
                    <a:pt x="656624" y="473997"/>
                  </a:lnTo>
                  <a:lnTo>
                    <a:pt x="660242" y="481289"/>
                  </a:lnTo>
                  <a:lnTo>
                    <a:pt x="663907" y="488581"/>
                  </a:lnTo>
                  <a:lnTo>
                    <a:pt x="667684" y="495873"/>
                  </a:lnTo>
                  <a:lnTo>
                    <a:pt x="671530" y="503166"/>
                  </a:lnTo>
                  <a:lnTo>
                    <a:pt x="675438" y="510458"/>
                  </a:lnTo>
                  <a:lnTo>
                    <a:pt x="679460" y="517750"/>
                  </a:lnTo>
                  <a:lnTo>
                    <a:pt x="683525" y="525043"/>
                  </a:lnTo>
                  <a:lnTo>
                    <a:pt x="687684" y="532335"/>
                  </a:lnTo>
                  <a:lnTo>
                    <a:pt x="691912" y="539627"/>
                  </a:lnTo>
                  <a:lnTo>
                    <a:pt x="696189" y="546919"/>
                  </a:lnTo>
                  <a:lnTo>
                    <a:pt x="700570" y="554212"/>
                  </a:lnTo>
                  <a:lnTo>
                    <a:pt x="704988" y="561504"/>
                  </a:lnTo>
                  <a:lnTo>
                    <a:pt x="709479" y="568796"/>
                  </a:lnTo>
                  <a:lnTo>
                    <a:pt x="714032" y="576088"/>
                  </a:lnTo>
                  <a:lnTo>
                    <a:pt x="718620" y="583381"/>
                  </a:lnTo>
                  <a:lnTo>
                    <a:pt x="723294" y="590673"/>
                  </a:lnTo>
                  <a:lnTo>
                    <a:pt x="727995" y="597965"/>
                  </a:lnTo>
                  <a:lnTo>
                    <a:pt x="732747" y="605257"/>
                  </a:lnTo>
                  <a:lnTo>
                    <a:pt x="737545" y="612550"/>
                  </a:lnTo>
                  <a:lnTo>
                    <a:pt x="742367" y="619842"/>
                  </a:lnTo>
                  <a:lnTo>
                    <a:pt x="747241" y="627134"/>
                  </a:lnTo>
                  <a:lnTo>
                    <a:pt x="752133" y="634426"/>
                  </a:lnTo>
                  <a:lnTo>
                    <a:pt x="757051" y="641719"/>
                  </a:lnTo>
                  <a:lnTo>
                    <a:pt x="761993" y="649011"/>
                  </a:lnTo>
                  <a:lnTo>
                    <a:pt x="766945" y="656303"/>
                  </a:lnTo>
                  <a:lnTo>
                    <a:pt x="771913" y="663596"/>
                  </a:lnTo>
                  <a:lnTo>
                    <a:pt x="776883" y="670888"/>
                  </a:lnTo>
                  <a:lnTo>
                    <a:pt x="781855" y="678180"/>
                  </a:lnTo>
                  <a:lnTo>
                    <a:pt x="786820" y="685472"/>
                  </a:lnTo>
                  <a:lnTo>
                    <a:pt x="791779" y="692765"/>
                  </a:lnTo>
                  <a:lnTo>
                    <a:pt x="796717" y="700057"/>
                  </a:lnTo>
                  <a:lnTo>
                    <a:pt x="801636" y="707349"/>
                  </a:lnTo>
                  <a:lnTo>
                    <a:pt x="806536" y="714641"/>
                  </a:lnTo>
                  <a:lnTo>
                    <a:pt x="811388" y="721934"/>
                  </a:lnTo>
                  <a:lnTo>
                    <a:pt x="816218" y="729226"/>
                  </a:lnTo>
                  <a:lnTo>
                    <a:pt x="820994" y="736518"/>
                  </a:lnTo>
                  <a:lnTo>
                    <a:pt x="825722" y="743810"/>
                  </a:lnTo>
                  <a:lnTo>
                    <a:pt x="830413" y="751103"/>
                  </a:lnTo>
                  <a:lnTo>
                    <a:pt x="835011" y="758395"/>
                  </a:lnTo>
                  <a:lnTo>
                    <a:pt x="839569" y="765687"/>
                  </a:lnTo>
                  <a:lnTo>
                    <a:pt x="844044" y="772980"/>
                  </a:lnTo>
                  <a:lnTo>
                    <a:pt x="848437" y="780272"/>
                  </a:lnTo>
                  <a:lnTo>
                    <a:pt x="852781" y="787564"/>
                  </a:lnTo>
                  <a:lnTo>
                    <a:pt x="856982" y="794856"/>
                  </a:lnTo>
                  <a:lnTo>
                    <a:pt x="861127" y="802149"/>
                  </a:lnTo>
                  <a:lnTo>
                    <a:pt x="865166" y="809441"/>
                  </a:lnTo>
                  <a:lnTo>
                    <a:pt x="869085" y="816733"/>
                  </a:lnTo>
                  <a:lnTo>
                    <a:pt x="872942" y="824025"/>
                  </a:lnTo>
                  <a:lnTo>
                    <a:pt x="876619" y="831318"/>
                  </a:lnTo>
                  <a:lnTo>
                    <a:pt x="880218" y="838610"/>
                  </a:lnTo>
                  <a:lnTo>
                    <a:pt x="883695" y="845902"/>
                  </a:lnTo>
                  <a:lnTo>
                    <a:pt x="887015" y="853194"/>
                  </a:lnTo>
                  <a:lnTo>
                    <a:pt x="890258" y="860487"/>
                  </a:lnTo>
                  <a:lnTo>
                    <a:pt x="893300" y="867779"/>
                  </a:lnTo>
                  <a:lnTo>
                    <a:pt x="896237" y="875071"/>
                  </a:lnTo>
                  <a:lnTo>
                    <a:pt x="899044" y="882363"/>
                  </a:lnTo>
                  <a:lnTo>
                    <a:pt x="901658" y="889656"/>
                  </a:lnTo>
                  <a:lnTo>
                    <a:pt x="904185" y="896948"/>
                  </a:lnTo>
                  <a:lnTo>
                    <a:pt x="906499" y="904240"/>
                  </a:lnTo>
                  <a:lnTo>
                    <a:pt x="908683" y="911533"/>
                  </a:lnTo>
                  <a:lnTo>
                    <a:pt x="910738" y="918825"/>
                  </a:lnTo>
                  <a:lnTo>
                    <a:pt x="912567" y="926117"/>
                  </a:lnTo>
                  <a:lnTo>
                    <a:pt x="914302" y="933409"/>
                  </a:lnTo>
                  <a:lnTo>
                    <a:pt x="915824" y="940702"/>
                  </a:lnTo>
                  <a:lnTo>
                    <a:pt x="917193" y="947994"/>
                  </a:lnTo>
                  <a:lnTo>
                    <a:pt x="918442" y="955286"/>
                  </a:lnTo>
                  <a:lnTo>
                    <a:pt x="919440" y="962578"/>
                  </a:lnTo>
                  <a:lnTo>
                    <a:pt x="920340" y="969871"/>
                  </a:lnTo>
                  <a:lnTo>
                    <a:pt x="921037" y="977163"/>
                  </a:lnTo>
                  <a:lnTo>
                    <a:pt x="921564" y="984455"/>
                  </a:lnTo>
                  <a:lnTo>
                    <a:pt x="921984" y="991747"/>
                  </a:lnTo>
                  <a:lnTo>
                    <a:pt x="922138" y="999040"/>
                  </a:lnTo>
                  <a:lnTo>
                    <a:pt x="922196" y="1006332"/>
                  </a:lnTo>
                  <a:lnTo>
                    <a:pt x="922068" y="1013624"/>
                  </a:lnTo>
                  <a:lnTo>
                    <a:pt x="921759" y="1020916"/>
                  </a:lnTo>
                  <a:lnTo>
                    <a:pt x="921356" y="1028209"/>
                  </a:lnTo>
                  <a:lnTo>
                    <a:pt x="920695" y="1035501"/>
                  </a:lnTo>
                  <a:lnTo>
                    <a:pt x="919937" y="1042793"/>
                  </a:lnTo>
                  <a:lnTo>
                    <a:pt x="919017" y="1050086"/>
                  </a:lnTo>
                  <a:lnTo>
                    <a:pt x="917915" y="1057378"/>
                  </a:lnTo>
                  <a:lnTo>
                    <a:pt x="916725" y="1064670"/>
                  </a:lnTo>
                  <a:lnTo>
                    <a:pt x="915311" y="1071962"/>
                  </a:lnTo>
                  <a:lnTo>
                    <a:pt x="913796" y="1079255"/>
                  </a:lnTo>
                  <a:lnTo>
                    <a:pt x="912148" y="1086547"/>
                  </a:lnTo>
                  <a:lnTo>
                    <a:pt x="910324" y="1093839"/>
                  </a:lnTo>
                  <a:lnTo>
                    <a:pt x="908423" y="1101131"/>
                  </a:lnTo>
                  <a:lnTo>
                    <a:pt x="906338" y="1108424"/>
                  </a:lnTo>
                  <a:lnTo>
                    <a:pt x="904153" y="1115716"/>
                  </a:lnTo>
                  <a:lnTo>
                    <a:pt x="901866" y="1123008"/>
                  </a:lnTo>
                  <a:lnTo>
                    <a:pt x="899419" y="1130300"/>
                  </a:lnTo>
                  <a:lnTo>
                    <a:pt x="896908" y="1137593"/>
                  </a:lnTo>
                  <a:lnTo>
                    <a:pt x="894254" y="1144885"/>
                  </a:lnTo>
                  <a:lnTo>
                    <a:pt x="891511" y="1152177"/>
                  </a:lnTo>
                  <a:lnTo>
                    <a:pt x="888693" y="1159470"/>
                  </a:lnTo>
                  <a:lnTo>
                    <a:pt x="885741" y="1166762"/>
                  </a:lnTo>
                  <a:lnTo>
                    <a:pt x="882739" y="1174054"/>
                  </a:lnTo>
                  <a:lnTo>
                    <a:pt x="879635" y="1181346"/>
                  </a:lnTo>
                  <a:lnTo>
                    <a:pt x="876458" y="1188639"/>
                  </a:lnTo>
                  <a:lnTo>
                    <a:pt x="873233" y="1195931"/>
                  </a:lnTo>
                  <a:lnTo>
                    <a:pt x="869905" y="1203223"/>
                  </a:lnTo>
                  <a:lnTo>
                    <a:pt x="866544" y="1210515"/>
                  </a:lnTo>
                  <a:lnTo>
                    <a:pt x="863118" y="1217808"/>
                  </a:lnTo>
                  <a:lnTo>
                    <a:pt x="859641" y="1225100"/>
                  </a:lnTo>
                  <a:lnTo>
                    <a:pt x="856137" y="1232392"/>
                  </a:lnTo>
                  <a:lnTo>
                    <a:pt x="852569" y="1239684"/>
                  </a:lnTo>
                  <a:lnTo>
                    <a:pt x="848983" y="1246977"/>
                  </a:lnTo>
                  <a:lnTo>
                    <a:pt x="845365" y="1254269"/>
                  </a:lnTo>
                  <a:lnTo>
                    <a:pt x="841722" y="1261561"/>
                  </a:lnTo>
                  <a:lnTo>
                    <a:pt x="838067" y="1268853"/>
                  </a:lnTo>
                  <a:lnTo>
                    <a:pt x="834392" y="1276146"/>
                  </a:lnTo>
                  <a:lnTo>
                    <a:pt x="830713" y="1283438"/>
                  </a:lnTo>
                  <a:lnTo>
                    <a:pt x="827029" y="1290730"/>
                  </a:lnTo>
                  <a:lnTo>
                    <a:pt x="823348" y="1298023"/>
                  </a:lnTo>
                  <a:lnTo>
                    <a:pt x="819670" y="1305315"/>
                  </a:lnTo>
                  <a:lnTo>
                    <a:pt x="816007" y="1312607"/>
                  </a:lnTo>
                  <a:lnTo>
                    <a:pt x="812358" y="1319899"/>
                  </a:lnTo>
                  <a:lnTo>
                    <a:pt x="808723" y="1327192"/>
                  </a:lnTo>
                  <a:lnTo>
                    <a:pt x="805122" y="1334484"/>
                  </a:lnTo>
                  <a:lnTo>
                    <a:pt x="801537" y="1341776"/>
                  </a:lnTo>
                  <a:lnTo>
                    <a:pt x="797993" y="1349068"/>
                  </a:lnTo>
                  <a:lnTo>
                    <a:pt x="794482" y="1356361"/>
                  </a:lnTo>
                  <a:lnTo>
                    <a:pt x="790999" y="1363653"/>
                  </a:lnTo>
                  <a:lnTo>
                    <a:pt x="787579" y="1370945"/>
                  </a:lnTo>
                  <a:lnTo>
                    <a:pt x="784186" y="1378237"/>
                  </a:lnTo>
                  <a:lnTo>
                    <a:pt x="780853" y="1385530"/>
                  </a:lnTo>
                  <a:lnTo>
                    <a:pt x="777572" y="1392822"/>
                  </a:lnTo>
                  <a:lnTo>
                    <a:pt x="774326" y="1400114"/>
                  </a:lnTo>
                  <a:lnTo>
                    <a:pt x="771170" y="1407406"/>
                  </a:lnTo>
                  <a:lnTo>
                    <a:pt x="768050" y="1414699"/>
                  </a:lnTo>
                  <a:lnTo>
                    <a:pt x="765001" y="1421991"/>
                  </a:lnTo>
                  <a:lnTo>
                    <a:pt x="762022" y="1429283"/>
                  </a:lnTo>
                  <a:lnTo>
                    <a:pt x="759081" y="1436576"/>
                  </a:lnTo>
                  <a:lnTo>
                    <a:pt x="756253" y="1443868"/>
                  </a:lnTo>
                  <a:lnTo>
                    <a:pt x="753466" y="1451160"/>
                  </a:lnTo>
                  <a:lnTo>
                    <a:pt x="750756" y="1458452"/>
                  </a:lnTo>
                  <a:lnTo>
                    <a:pt x="748131" y="1465745"/>
                  </a:lnTo>
                  <a:lnTo>
                    <a:pt x="745550" y="1473037"/>
                  </a:lnTo>
                  <a:lnTo>
                    <a:pt x="743086" y="1480329"/>
                  </a:lnTo>
                  <a:lnTo>
                    <a:pt x="740675" y="1487621"/>
                  </a:lnTo>
                  <a:lnTo>
                    <a:pt x="738339" y="1494914"/>
                  </a:lnTo>
                  <a:lnTo>
                    <a:pt x="736102" y="1502206"/>
                  </a:lnTo>
                  <a:lnTo>
                    <a:pt x="733911" y="1509498"/>
                  </a:lnTo>
                  <a:lnTo>
                    <a:pt x="731836" y="1516790"/>
                  </a:lnTo>
                  <a:lnTo>
                    <a:pt x="729823" y="1524083"/>
                  </a:lnTo>
                  <a:lnTo>
                    <a:pt x="727880" y="1531375"/>
                  </a:lnTo>
                  <a:lnTo>
                    <a:pt x="726046" y="1538667"/>
                  </a:lnTo>
                  <a:lnTo>
                    <a:pt x="724258" y="1545960"/>
                  </a:lnTo>
                  <a:lnTo>
                    <a:pt x="722580" y="1553252"/>
                  </a:lnTo>
                  <a:lnTo>
                    <a:pt x="720971" y="1560544"/>
                  </a:lnTo>
                  <a:lnTo>
                    <a:pt x="719425" y="1567836"/>
                  </a:lnTo>
                  <a:lnTo>
                    <a:pt x="717993" y="1575129"/>
                  </a:lnTo>
                  <a:lnTo>
                    <a:pt x="716607" y="1582421"/>
                  </a:lnTo>
                  <a:lnTo>
                    <a:pt x="715321" y="1589713"/>
                  </a:lnTo>
                  <a:lnTo>
                    <a:pt x="714108" y="1597005"/>
                  </a:lnTo>
                  <a:lnTo>
                    <a:pt x="712950" y="1604298"/>
                  </a:lnTo>
                  <a:lnTo>
                    <a:pt x="711907" y="1611590"/>
                  </a:lnTo>
                  <a:lnTo>
                    <a:pt x="710908" y="1618882"/>
                  </a:lnTo>
                  <a:lnTo>
                    <a:pt x="709997" y="1626174"/>
                  </a:lnTo>
                  <a:lnTo>
                    <a:pt x="709163" y="1633467"/>
                  </a:lnTo>
                  <a:lnTo>
                    <a:pt x="708372" y="1640759"/>
                  </a:lnTo>
                  <a:lnTo>
                    <a:pt x="707697" y="1648051"/>
                  </a:lnTo>
                  <a:lnTo>
                    <a:pt x="707061" y="1655343"/>
                  </a:lnTo>
                  <a:lnTo>
                    <a:pt x="706502" y="1662636"/>
                  </a:lnTo>
                  <a:lnTo>
                    <a:pt x="706019" y="1669928"/>
                  </a:lnTo>
                  <a:lnTo>
                    <a:pt x="705574" y="1677220"/>
                  </a:lnTo>
                  <a:lnTo>
                    <a:pt x="705233" y="1684513"/>
                  </a:lnTo>
                  <a:lnTo>
                    <a:pt x="704933" y="1691805"/>
                  </a:lnTo>
                  <a:lnTo>
                    <a:pt x="704696" y="1699097"/>
                  </a:lnTo>
                  <a:lnTo>
                    <a:pt x="704534" y="1706389"/>
                  </a:lnTo>
                  <a:lnTo>
                    <a:pt x="704407" y="1713682"/>
                  </a:lnTo>
                  <a:lnTo>
                    <a:pt x="704368" y="1720974"/>
                  </a:lnTo>
                  <a:lnTo>
                    <a:pt x="704371" y="1728266"/>
                  </a:lnTo>
                  <a:lnTo>
                    <a:pt x="704426" y="1735558"/>
                  </a:lnTo>
                  <a:lnTo>
                    <a:pt x="704554" y="1742851"/>
                  </a:lnTo>
                  <a:lnTo>
                    <a:pt x="704714" y="1750143"/>
                  </a:lnTo>
                  <a:lnTo>
                    <a:pt x="704947" y="1757435"/>
                  </a:lnTo>
                  <a:lnTo>
                    <a:pt x="705224" y="1764727"/>
                  </a:lnTo>
                  <a:lnTo>
                    <a:pt x="705542" y="1772020"/>
                  </a:lnTo>
                  <a:lnTo>
                    <a:pt x="705931" y="1779312"/>
                  </a:lnTo>
                  <a:lnTo>
                    <a:pt x="706348" y="1786604"/>
                  </a:lnTo>
                  <a:lnTo>
                    <a:pt x="706828" y="1793897"/>
                  </a:lnTo>
                  <a:lnTo>
                    <a:pt x="707352" y="1801189"/>
                  </a:lnTo>
                  <a:lnTo>
                    <a:pt x="707909" y="1808481"/>
                  </a:lnTo>
                  <a:lnTo>
                    <a:pt x="708535" y="1815773"/>
                  </a:lnTo>
                  <a:lnTo>
                    <a:pt x="709187" y="1823066"/>
                  </a:lnTo>
                  <a:lnTo>
                    <a:pt x="709893" y="1830358"/>
                  </a:lnTo>
                  <a:lnTo>
                    <a:pt x="710644" y="1837650"/>
                  </a:lnTo>
                  <a:lnTo>
                    <a:pt x="711422" y="1844942"/>
                  </a:lnTo>
                  <a:lnTo>
                    <a:pt x="712269" y="1852235"/>
                  </a:lnTo>
                  <a:lnTo>
                    <a:pt x="713140" y="1859527"/>
                  </a:lnTo>
                  <a:lnTo>
                    <a:pt x="714059" y="1866819"/>
                  </a:lnTo>
                  <a:lnTo>
                    <a:pt x="715026" y="1874111"/>
                  </a:lnTo>
                  <a:lnTo>
                    <a:pt x="716017" y="1881404"/>
                  </a:lnTo>
                  <a:lnTo>
                    <a:pt x="717076" y="1888696"/>
                  </a:lnTo>
                  <a:lnTo>
                    <a:pt x="718161" y="1895988"/>
                  </a:lnTo>
                  <a:lnTo>
                    <a:pt x="719290" y="1903280"/>
                  </a:lnTo>
                  <a:lnTo>
                    <a:pt x="720471" y="1910573"/>
                  </a:lnTo>
                  <a:lnTo>
                    <a:pt x="721678" y="1917865"/>
                  </a:lnTo>
                  <a:lnTo>
                    <a:pt x="722950" y="1925157"/>
                  </a:lnTo>
                  <a:lnTo>
                    <a:pt x="724254" y="1932450"/>
                  </a:lnTo>
                  <a:lnTo>
                    <a:pt x="725600" y="1939742"/>
                  </a:lnTo>
                  <a:lnTo>
                    <a:pt x="727005" y="1947034"/>
                  </a:lnTo>
                  <a:lnTo>
                    <a:pt x="728437" y="1954326"/>
                  </a:lnTo>
                  <a:lnTo>
                    <a:pt x="729936" y="1961619"/>
                  </a:lnTo>
                  <a:lnTo>
                    <a:pt x="731475" y="1968911"/>
                  </a:lnTo>
                  <a:lnTo>
                    <a:pt x="733054" y="1976203"/>
                  </a:lnTo>
                  <a:lnTo>
                    <a:pt x="734703" y="1983495"/>
                  </a:lnTo>
                  <a:lnTo>
                    <a:pt x="736383" y="1990788"/>
                  </a:lnTo>
                  <a:lnTo>
                    <a:pt x="738131" y="1998080"/>
                  </a:lnTo>
                  <a:lnTo>
                    <a:pt x="739929" y="2005372"/>
                  </a:lnTo>
                  <a:lnTo>
                    <a:pt x="741768" y="2012664"/>
                  </a:lnTo>
                  <a:lnTo>
                    <a:pt x="743691" y="2019957"/>
                  </a:lnTo>
                  <a:lnTo>
                    <a:pt x="745648" y="2027249"/>
                  </a:lnTo>
                  <a:lnTo>
                    <a:pt x="747678" y="2034541"/>
                  </a:lnTo>
                  <a:lnTo>
                    <a:pt x="749769" y="2041833"/>
                  </a:lnTo>
                  <a:lnTo>
                    <a:pt x="751900" y="2049126"/>
                  </a:lnTo>
                  <a:lnTo>
                    <a:pt x="754133" y="2056418"/>
                  </a:lnTo>
                  <a:lnTo>
                    <a:pt x="756405" y="2063710"/>
                  </a:lnTo>
                  <a:lnTo>
                    <a:pt x="758753" y="2071003"/>
                  </a:lnTo>
                  <a:lnTo>
                    <a:pt x="761177" y="2078295"/>
                  </a:lnTo>
                  <a:lnTo>
                    <a:pt x="763641" y="2085587"/>
                  </a:lnTo>
                  <a:lnTo>
                    <a:pt x="766222" y="2092879"/>
                  </a:lnTo>
                  <a:lnTo>
                    <a:pt x="768849" y="2100172"/>
                  </a:lnTo>
                  <a:lnTo>
                    <a:pt x="771555" y="2107464"/>
                  </a:lnTo>
                  <a:lnTo>
                    <a:pt x="774352" y="2114756"/>
                  </a:lnTo>
                  <a:lnTo>
                    <a:pt x="777194" y="2122048"/>
                  </a:lnTo>
                  <a:lnTo>
                    <a:pt x="780159" y="2129341"/>
                  </a:lnTo>
                  <a:lnTo>
                    <a:pt x="783181" y="2136633"/>
                  </a:lnTo>
                  <a:lnTo>
                    <a:pt x="786281" y="2143925"/>
                  </a:lnTo>
                  <a:lnTo>
                    <a:pt x="789490" y="2151217"/>
                  </a:lnTo>
                  <a:lnTo>
                    <a:pt x="792748" y="2158510"/>
                  </a:lnTo>
                  <a:lnTo>
                    <a:pt x="796130" y="2165802"/>
                  </a:lnTo>
                  <a:lnTo>
                    <a:pt x="799581" y="2173094"/>
                  </a:lnTo>
                  <a:lnTo>
                    <a:pt x="803109" y="2180387"/>
                  </a:lnTo>
                  <a:lnTo>
                    <a:pt x="806759" y="2187679"/>
                  </a:lnTo>
                  <a:lnTo>
                    <a:pt x="810461" y="2194971"/>
                  </a:lnTo>
                  <a:lnTo>
                    <a:pt x="814284" y="2202263"/>
                  </a:lnTo>
                  <a:lnTo>
                    <a:pt x="818189" y="2209556"/>
                  </a:lnTo>
                  <a:lnTo>
                    <a:pt x="822163" y="2216848"/>
                  </a:lnTo>
                  <a:lnTo>
                    <a:pt x="826270" y="2224140"/>
                  </a:lnTo>
                  <a:lnTo>
                    <a:pt x="830431" y="2231432"/>
                  </a:lnTo>
                  <a:lnTo>
                    <a:pt x="834706" y="2238725"/>
                  </a:lnTo>
                  <a:lnTo>
                    <a:pt x="839069" y="2246017"/>
                  </a:lnTo>
                  <a:lnTo>
                    <a:pt x="843493" y="2253309"/>
                  </a:lnTo>
                  <a:lnTo>
                    <a:pt x="848055" y="2260601"/>
                  </a:lnTo>
                  <a:lnTo>
                    <a:pt x="852669" y="2267894"/>
                  </a:lnTo>
                  <a:lnTo>
                    <a:pt x="857384" y="2275186"/>
                  </a:lnTo>
                  <a:lnTo>
                    <a:pt x="862190" y="2282478"/>
                  </a:lnTo>
                  <a:lnTo>
                    <a:pt x="867046" y="2289770"/>
                  </a:lnTo>
                  <a:lnTo>
                    <a:pt x="872036" y="2297063"/>
                  </a:lnTo>
                  <a:lnTo>
                    <a:pt x="877072" y="2304355"/>
                  </a:lnTo>
                  <a:lnTo>
                    <a:pt x="882192" y="2311647"/>
                  </a:lnTo>
                  <a:lnTo>
                    <a:pt x="887398" y="2318940"/>
                  </a:lnTo>
                  <a:lnTo>
                    <a:pt x="892647" y="2326232"/>
                  </a:lnTo>
                  <a:lnTo>
                    <a:pt x="898003" y="2333524"/>
                  </a:lnTo>
                  <a:lnTo>
                    <a:pt x="903402" y="2340816"/>
                  </a:lnTo>
                  <a:lnTo>
                    <a:pt x="908863" y="2348109"/>
                  </a:lnTo>
                  <a:lnTo>
                    <a:pt x="914396" y="2355401"/>
                  </a:lnTo>
                  <a:lnTo>
                    <a:pt x="919961" y="2362693"/>
                  </a:lnTo>
                  <a:lnTo>
                    <a:pt x="925600" y="2369985"/>
                  </a:lnTo>
                  <a:lnTo>
                    <a:pt x="931271" y="2377278"/>
                  </a:lnTo>
                  <a:lnTo>
                    <a:pt x="936980" y="2384570"/>
                  </a:lnTo>
                  <a:lnTo>
                    <a:pt x="942735" y="2391862"/>
                  </a:lnTo>
                  <a:lnTo>
                    <a:pt x="948507" y="2399154"/>
                  </a:lnTo>
                  <a:lnTo>
                    <a:pt x="954314" y="2406447"/>
                  </a:lnTo>
                  <a:lnTo>
                    <a:pt x="960135" y="2413739"/>
                  </a:lnTo>
                  <a:lnTo>
                    <a:pt x="965968" y="2421031"/>
                  </a:lnTo>
                  <a:lnTo>
                    <a:pt x="971809" y="2428323"/>
                  </a:lnTo>
                  <a:lnTo>
                    <a:pt x="977650" y="2435616"/>
                  </a:lnTo>
                  <a:lnTo>
                    <a:pt x="983483" y="2442908"/>
                  </a:lnTo>
                  <a:lnTo>
                    <a:pt x="989301" y="2450200"/>
                  </a:lnTo>
                  <a:lnTo>
                    <a:pt x="995108" y="2457493"/>
                  </a:lnTo>
                  <a:lnTo>
                    <a:pt x="1000871" y="2464785"/>
                  </a:lnTo>
                  <a:lnTo>
                    <a:pt x="1006612" y="2472077"/>
                  </a:lnTo>
                  <a:lnTo>
                    <a:pt x="1012306" y="2479369"/>
                  </a:lnTo>
                  <a:lnTo>
                    <a:pt x="1017944" y="2486662"/>
                  </a:lnTo>
                  <a:lnTo>
                    <a:pt x="1023550" y="2493954"/>
                  </a:lnTo>
                  <a:lnTo>
                    <a:pt x="1029049" y="2501246"/>
                  </a:lnTo>
                  <a:lnTo>
                    <a:pt x="1034503" y="2508538"/>
                  </a:lnTo>
                  <a:lnTo>
                    <a:pt x="1039871" y="2515831"/>
                  </a:lnTo>
                  <a:lnTo>
                    <a:pt x="1045134" y="2523123"/>
                  </a:lnTo>
                  <a:lnTo>
                    <a:pt x="1050343" y="2530415"/>
                  </a:lnTo>
                  <a:lnTo>
                    <a:pt x="1055387" y="2537707"/>
                  </a:lnTo>
                  <a:lnTo>
                    <a:pt x="1060353" y="2545000"/>
                  </a:lnTo>
                  <a:lnTo>
                    <a:pt x="1065201" y="2552292"/>
                  </a:lnTo>
                  <a:lnTo>
                    <a:pt x="1069886" y="2559584"/>
                  </a:lnTo>
                  <a:lnTo>
                    <a:pt x="1074493" y="2566877"/>
                  </a:lnTo>
                  <a:lnTo>
                    <a:pt x="1078886" y="2574169"/>
                  </a:lnTo>
                  <a:lnTo>
                    <a:pt x="1083162" y="2581461"/>
                  </a:lnTo>
                  <a:lnTo>
                    <a:pt x="1087296" y="2588753"/>
                  </a:lnTo>
                  <a:lnTo>
                    <a:pt x="1091204" y="2596046"/>
                  </a:lnTo>
                  <a:lnTo>
                    <a:pt x="1095011" y="2603338"/>
                  </a:lnTo>
                  <a:lnTo>
                    <a:pt x="1098566" y="2610630"/>
                  </a:lnTo>
                  <a:lnTo>
                    <a:pt x="1101959" y="2617922"/>
                  </a:lnTo>
                  <a:lnTo>
                    <a:pt x="1105195" y="2625215"/>
                  </a:lnTo>
                  <a:lnTo>
                    <a:pt x="1108143" y="2632507"/>
                  </a:lnTo>
                  <a:lnTo>
                    <a:pt x="1110968" y="2639799"/>
                  </a:lnTo>
                  <a:lnTo>
                    <a:pt x="1113516" y="2647091"/>
                  </a:lnTo>
                  <a:lnTo>
                    <a:pt x="1115856" y="2654384"/>
                  </a:lnTo>
                  <a:lnTo>
                    <a:pt x="1118037" y="2661676"/>
                  </a:lnTo>
                  <a:lnTo>
                    <a:pt x="1119866" y="2668968"/>
                  </a:lnTo>
                  <a:lnTo>
                    <a:pt x="1121558" y="2676260"/>
                  </a:lnTo>
                  <a:lnTo>
                    <a:pt x="1122961" y="2683553"/>
                  </a:lnTo>
                  <a:lnTo>
                    <a:pt x="1124112" y="2690845"/>
                  </a:lnTo>
                  <a:lnTo>
                    <a:pt x="1125110" y="2698137"/>
                  </a:lnTo>
                  <a:lnTo>
                    <a:pt x="1125704" y="2705430"/>
                  </a:lnTo>
                  <a:lnTo>
                    <a:pt x="1126149" y="2712722"/>
                  </a:lnTo>
                  <a:lnTo>
                    <a:pt x="1126310" y="2720014"/>
                  </a:lnTo>
                  <a:lnTo>
                    <a:pt x="1126180" y="2727306"/>
                  </a:lnTo>
                  <a:lnTo>
                    <a:pt x="1125899" y="2734599"/>
                  </a:lnTo>
                  <a:lnTo>
                    <a:pt x="1125200" y="2741891"/>
                  </a:lnTo>
                  <a:lnTo>
                    <a:pt x="1124334" y="2749183"/>
                  </a:lnTo>
                  <a:lnTo>
                    <a:pt x="1123201" y="2756475"/>
                  </a:lnTo>
                  <a:lnTo>
                    <a:pt x="1121748" y="2763768"/>
                  </a:lnTo>
                  <a:lnTo>
                    <a:pt x="1120144" y="2771060"/>
                  </a:lnTo>
                  <a:lnTo>
                    <a:pt x="1118145" y="2778352"/>
                  </a:lnTo>
                  <a:lnTo>
                    <a:pt x="1115957" y="2785644"/>
                  </a:lnTo>
                  <a:lnTo>
                    <a:pt x="1113530" y="2792937"/>
                  </a:lnTo>
                  <a:lnTo>
                    <a:pt x="1110769" y="2800229"/>
                  </a:lnTo>
                  <a:lnTo>
                    <a:pt x="1107860" y="2807521"/>
                  </a:lnTo>
                  <a:lnTo>
                    <a:pt x="1104597" y="2814813"/>
                  </a:lnTo>
                  <a:lnTo>
                    <a:pt x="1101133" y="2822106"/>
                  </a:lnTo>
                  <a:lnTo>
                    <a:pt x="1097465" y="2829398"/>
                  </a:lnTo>
                  <a:lnTo>
                    <a:pt x="1093463" y="2836690"/>
                  </a:lnTo>
                  <a:lnTo>
                    <a:pt x="1089325" y="2843983"/>
                  </a:lnTo>
                  <a:lnTo>
                    <a:pt x="1084884" y="2851275"/>
                  </a:lnTo>
                  <a:lnTo>
                    <a:pt x="1080240" y="2858567"/>
                  </a:lnTo>
                  <a:lnTo>
                    <a:pt x="1075433" y="2865859"/>
                  </a:lnTo>
                  <a:lnTo>
                    <a:pt x="1070310" y="2873152"/>
                  </a:lnTo>
                  <a:lnTo>
                    <a:pt x="1065068" y="2880444"/>
                  </a:lnTo>
                  <a:lnTo>
                    <a:pt x="1059580" y="2887736"/>
                  </a:lnTo>
                  <a:lnTo>
                    <a:pt x="1053902" y="2895028"/>
                  </a:lnTo>
                  <a:lnTo>
                    <a:pt x="1048101" y="2902321"/>
                  </a:lnTo>
                  <a:lnTo>
                    <a:pt x="1042020" y="2909613"/>
                  </a:lnTo>
                  <a:lnTo>
                    <a:pt x="1035842" y="2916905"/>
                  </a:lnTo>
                  <a:lnTo>
                    <a:pt x="1029477" y="2924197"/>
                  </a:lnTo>
                  <a:lnTo>
                    <a:pt x="1022947" y="2931490"/>
                  </a:lnTo>
                  <a:lnTo>
                    <a:pt x="1016329" y="2938782"/>
                  </a:lnTo>
                  <a:lnTo>
                    <a:pt x="1009489" y="2946074"/>
                  </a:lnTo>
                  <a:lnTo>
                    <a:pt x="1002574" y="2953367"/>
                  </a:lnTo>
                  <a:lnTo>
                    <a:pt x="995531" y="2960659"/>
                  </a:lnTo>
                  <a:lnTo>
                    <a:pt x="988358" y="2967951"/>
                  </a:lnTo>
                  <a:lnTo>
                    <a:pt x="981124" y="2975243"/>
                  </a:lnTo>
                  <a:lnTo>
                    <a:pt x="973746" y="2982536"/>
                  </a:lnTo>
                  <a:lnTo>
                    <a:pt x="966312" y="2989828"/>
                  </a:lnTo>
                  <a:lnTo>
                    <a:pt x="958804" y="2997120"/>
                  </a:lnTo>
                  <a:lnTo>
                    <a:pt x="951212" y="3004412"/>
                  </a:lnTo>
                  <a:lnTo>
                    <a:pt x="943586" y="3011705"/>
                  </a:lnTo>
                  <a:lnTo>
                    <a:pt x="935888" y="3018997"/>
                  </a:lnTo>
                  <a:lnTo>
                    <a:pt x="928162" y="3026289"/>
                  </a:lnTo>
                  <a:lnTo>
                    <a:pt x="920405" y="3033581"/>
                  </a:lnTo>
                  <a:lnTo>
                    <a:pt x="912619" y="3040874"/>
                  </a:lnTo>
                  <a:lnTo>
                    <a:pt x="904825" y="3048166"/>
                  </a:lnTo>
                  <a:lnTo>
                    <a:pt x="897020" y="3055458"/>
                  </a:lnTo>
                  <a:lnTo>
                    <a:pt x="889221" y="3062750"/>
                  </a:lnTo>
                  <a:lnTo>
                    <a:pt x="881426" y="3070043"/>
                  </a:lnTo>
                  <a:lnTo>
                    <a:pt x="873658" y="3077335"/>
                  </a:lnTo>
                  <a:lnTo>
                    <a:pt x="865907" y="3084627"/>
                  </a:lnTo>
                  <a:lnTo>
                    <a:pt x="858195" y="3091920"/>
                  </a:lnTo>
                  <a:lnTo>
                    <a:pt x="850525" y="3099212"/>
                  </a:lnTo>
                  <a:lnTo>
                    <a:pt x="842883" y="3106504"/>
                  </a:lnTo>
                  <a:lnTo>
                    <a:pt x="835327" y="3113796"/>
                  </a:lnTo>
                  <a:lnTo>
                    <a:pt x="827808" y="3121089"/>
                  </a:lnTo>
                  <a:lnTo>
                    <a:pt x="820363" y="3128381"/>
                  </a:lnTo>
                  <a:lnTo>
                    <a:pt x="812999" y="3135673"/>
                  </a:lnTo>
                  <a:lnTo>
                    <a:pt x="805678" y="3142965"/>
                  </a:lnTo>
                  <a:lnTo>
                    <a:pt x="798495" y="3150258"/>
                  </a:lnTo>
                  <a:lnTo>
                    <a:pt x="791366" y="3157550"/>
                  </a:lnTo>
                  <a:lnTo>
                    <a:pt x="784335" y="3164842"/>
                  </a:lnTo>
                  <a:lnTo>
                    <a:pt x="777421" y="3172134"/>
                  </a:lnTo>
                  <a:lnTo>
                    <a:pt x="770565" y="3179427"/>
                  </a:lnTo>
                  <a:lnTo>
                    <a:pt x="763875" y="3186719"/>
                  </a:lnTo>
                  <a:lnTo>
                    <a:pt x="757260" y="3194011"/>
                  </a:lnTo>
                  <a:lnTo>
                    <a:pt x="750755" y="3201304"/>
                  </a:lnTo>
                  <a:lnTo>
                    <a:pt x="744399" y="3208596"/>
                  </a:lnTo>
                  <a:lnTo>
                    <a:pt x="738112" y="3215888"/>
                  </a:lnTo>
                  <a:lnTo>
                    <a:pt x="732002" y="3223180"/>
                  </a:lnTo>
                  <a:lnTo>
                    <a:pt x="725991" y="3230473"/>
                  </a:lnTo>
                  <a:lnTo>
                    <a:pt x="720089" y="3237765"/>
                  </a:lnTo>
                  <a:lnTo>
                    <a:pt x="714362" y="3245057"/>
                  </a:lnTo>
                  <a:lnTo>
                    <a:pt x="708710" y="3252349"/>
                  </a:lnTo>
                  <a:lnTo>
                    <a:pt x="703237" y="3259642"/>
                  </a:lnTo>
                  <a:lnTo>
                    <a:pt x="697879" y="3266934"/>
                  </a:lnTo>
                  <a:lnTo>
                    <a:pt x="692625" y="3274226"/>
                  </a:lnTo>
                  <a:lnTo>
                    <a:pt x="687564" y="3281518"/>
                  </a:lnTo>
                  <a:lnTo>
                    <a:pt x="682581" y="3288811"/>
                  </a:lnTo>
                  <a:lnTo>
                    <a:pt x="677767" y="3296103"/>
                  </a:lnTo>
                  <a:lnTo>
                    <a:pt x="673082" y="3303395"/>
                  </a:lnTo>
                  <a:lnTo>
                    <a:pt x="668489" y="3310687"/>
                  </a:lnTo>
                  <a:lnTo>
                    <a:pt x="664100" y="3317980"/>
                  </a:lnTo>
                  <a:lnTo>
                    <a:pt x="659787" y="3325272"/>
                  </a:lnTo>
                  <a:lnTo>
                    <a:pt x="655629" y="3332564"/>
                  </a:lnTo>
                  <a:lnTo>
                    <a:pt x="651607" y="3339857"/>
                  </a:lnTo>
                  <a:lnTo>
                    <a:pt x="647661" y="3347149"/>
                  </a:lnTo>
                  <a:lnTo>
                    <a:pt x="643924" y="3354441"/>
                  </a:lnTo>
                  <a:lnTo>
                    <a:pt x="640259" y="3361733"/>
                  </a:lnTo>
                  <a:lnTo>
                    <a:pt x="636729" y="3369026"/>
                  </a:lnTo>
                  <a:lnTo>
                    <a:pt x="633338" y="3376318"/>
                  </a:lnTo>
                  <a:lnTo>
                    <a:pt x="630017" y="3383610"/>
                  </a:lnTo>
                  <a:lnTo>
                    <a:pt x="626881" y="3390902"/>
                  </a:lnTo>
                  <a:lnTo>
                    <a:pt x="623822" y="3398195"/>
                  </a:lnTo>
                  <a:lnTo>
                    <a:pt x="620875" y="3405487"/>
                  </a:lnTo>
                  <a:lnTo>
                    <a:pt x="618066" y="3412779"/>
                  </a:lnTo>
                  <a:lnTo>
                    <a:pt x="615321" y="3420071"/>
                  </a:lnTo>
                  <a:lnTo>
                    <a:pt x="612733" y="3427364"/>
                  </a:lnTo>
                  <a:lnTo>
                    <a:pt x="610222" y="3434656"/>
                  </a:lnTo>
                  <a:lnTo>
                    <a:pt x="607804" y="3441948"/>
                  </a:lnTo>
                  <a:lnTo>
                    <a:pt x="605517" y="3449240"/>
                  </a:lnTo>
                  <a:lnTo>
                    <a:pt x="603286" y="3456533"/>
                  </a:lnTo>
                  <a:lnTo>
                    <a:pt x="601186" y="3463825"/>
                  </a:lnTo>
                  <a:lnTo>
                    <a:pt x="599161" y="3471117"/>
                  </a:lnTo>
                  <a:lnTo>
                    <a:pt x="597209" y="3478410"/>
                  </a:lnTo>
                  <a:lnTo>
                    <a:pt x="595379" y="3485702"/>
                  </a:lnTo>
                  <a:lnTo>
                    <a:pt x="593596" y="3492994"/>
                  </a:lnTo>
                  <a:lnTo>
                    <a:pt x="591919" y="3500286"/>
                  </a:lnTo>
                  <a:lnTo>
                    <a:pt x="590314" y="3507579"/>
                  </a:lnTo>
                  <a:lnTo>
                    <a:pt x="588763" y="3514871"/>
                  </a:lnTo>
                  <a:lnTo>
                    <a:pt x="587323" y="3522163"/>
                  </a:lnTo>
                  <a:lnTo>
                    <a:pt x="585922" y="3529455"/>
                  </a:lnTo>
                  <a:lnTo>
                    <a:pt x="584604" y="3536748"/>
                  </a:lnTo>
                  <a:lnTo>
                    <a:pt x="583352" y="3544040"/>
                  </a:lnTo>
                  <a:lnTo>
                    <a:pt x="582140" y="3551332"/>
                  </a:lnTo>
                  <a:lnTo>
                    <a:pt x="581026" y="3558624"/>
                  </a:lnTo>
                  <a:lnTo>
                    <a:pt x="579944" y="3565917"/>
                  </a:lnTo>
                  <a:lnTo>
                    <a:pt x="578924" y="3573209"/>
                  </a:lnTo>
                  <a:lnTo>
                    <a:pt x="577964" y="3580501"/>
                  </a:lnTo>
                  <a:lnTo>
                    <a:pt x="577035" y="3587794"/>
                  </a:lnTo>
                  <a:lnTo>
                    <a:pt x="576183" y="3595086"/>
                  </a:lnTo>
                  <a:lnTo>
                    <a:pt x="575361" y="3602378"/>
                  </a:lnTo>
                  <a:lnTo>
                    <a:pt x="574585" y="3609670"/>
                  </a:lnTo>
                  <a:lnTo>
                    <a:pt x="573861" y="3616963"/>
                  </a:lnTo>
                  <a:lnTo>
                    <a:pt x="573160" y="3624255"/>
                  </a:lnTo>
                  <a:lnTo>
                    <a:pt x="572519" y="3631547"/>
                  </a:lnTo>
                  <a:lnTo>
                    <a:pt x="571904" y="3638839"/>
                  </a:lnTo>
                  <a:lnTo>
                    <a:pt x="571322" y="3646132"/>
                  </a:lnTo>
                  <a:lnTo>
                    <a:pt x="570785" y="3653424"/>
                  </a:lnTo>
                  <a:lnTo>
                    <a:pt x="570266" y="3660716"/>
                  </a:lnTo>
                  <a:lnTo>
                    <a:pt x="569790" y="3668008"/>
                  </a:lnTo>
                  <a:lnTo>
                    <a:pt x="569338" y="3675301"/>
                  </a:lnTo>
                  <a:lnTo>
                    <a:pt x="568908" y="3682593"/>
                  </a:lnTo>
                  <a:lnTo>
                    <a:pt x="568516" y="3689885"/>
                  </a:lnTo>
                  <a:lnTo>
                    <a:pt x="568137" y="3697177"/>
                  </a:lnTo>
                  <a:lnTo>
                    <a:pt x="567790" y="3704470"/>
                  </a:lnTo>
                  <a:lnTo>
                    <a:pt x="567462" y="3711762"/>
                  </a:lnTo>
                  <a:lnTo>
                    <a:pt x="567150" y="3719054"/>
                  </a:lnTo>
                  <a:lnTo>
                    <a:pt x="566868" y="372634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75569" y="43536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43536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612996" y="4353697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612996" y="4353697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27025" y="2748894"/>
              <a:ext cx="0" cy="10557"/>
            </a:xfrm>
            <a:custGeom>
              <a:avLst/>
              <a:pathLst>
                <a:path w="0" h="10557">
                  <a:moveTo>
                    <a:pt x="0" y="1055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4380571"/>
              <a:ext cx="0" cy="276425"/>
            </a:xfrm>
            <a:custGeom>
              <a:avLst/>
              <a:pathLst>
                <a:path w="0" h="276425">
                  <a:moveTo>
                    <a:pt x="0" y="0"/>
                  </a:moveTo>
                  <a:lnTo>
                    <a:pt x="0" y="27642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864452" y="2759452"/>
              <a:ext cx="125145" cy="1621119"/>
            </a:xfrm>
            <a:custGeom>
              <a:avLst/>
              <a:pathLst>
                <a:path w="125145" h="1621119">
                  <a:moveTo>
                    <a:pt x="0" y="0"/>
                  </a:moveTo>
                  <a:lnTo>
                    <a:pt x="0" y="1621119"/>
                  </a:lnTo>
                  <a:lnTo>
                    <a:pt x="125145" y="1621119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64452" y="3699106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178481" y="2748894"/>
              <a:ext cx="0" cy="143971"/>
            </a:xfrm>
            <a:custGeom>
              <a:avLst/>
              <a:pathLst>
                <a:path w="0" h="143971">
                  <a:moveTo>
                    <a:pt x="0" y="1439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4623403"/>
              <a:ext cx="0" cy="41271"/>
            </a:xfrm>
            <a:custGeom>
              <a:avLst/>
              <a:pathLst>
                <a:path w="0" h="41271">
                  <a:moveTo>
                    <a:pt x="0" y="0"/>
                  </a:moveTo>
                  <a:lnTo>
                    <a:pt x="0" y="4127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115908" y="2892866"/>
              <a:ext cx="125145" cy="1730537"/>
            </a:xfrm>
            <a:custGeom>
              <a:avLst/>
              <a:pathLst>
                <a:path w="125145" h="1730537">
                  <a:moveTo>
                    <a:pt x="0" y="0"/>
                  </a:moveTo>
                  <a:lnTo>
                    <a:pt x="0" y="1730537"/>
                  </a:lnTo>
                  <a:lnTo>
                    <a:pt x="125145" y="1730537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115908" y="4248118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093950" y="4376406"/>
              <a:ext cx="39044" cy="390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259712" y="4642066"/>
              <a:ext cx="22182" cy="22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992333" y="3681540"/>
              <a:ext cx="15936" cy="159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953319" y="4558216"/>
              <a:ext cx="24796" cy="247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130838" y="2789386"/>
              <a:ext cx="149370" cy="1493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030615" y="3646223"/>
              <a:ext cx="90409" cy="904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046444" y="2748331"/>
              <a:ext cx="62553" cy="625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008778" y="2769429"/>
              <a:ext cx="89464" cy="894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152102" y="3181843"/>
              <a:ext cx="90073" cy="900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171018" y="2913555"/>
              <a:ext cx="89156" cy="891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023906" y="4477180"/>
              <a:ext cx="90887" cy="908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288129" y="4619428"/>
              <a:ext cx="90494" cy="904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100817" y="4601822"/>
              <a:ext cx="102670" cy="102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110916" y="2957189"/>
              <a:ext cx="90190" cy="901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293258" y="4633687"/>
              <a:ext cx="61975" cy="619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275671" y="4581358"/>
              <a:ext cx="89849" cy="898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928648" y="4106645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182775" y="2706164"/>
              <a:ext cx="89298" cy="892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701617" y="2679140"/>
              <a:ext cx="139508" cy="1395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902634" y="4600018"/>
              <a:ext cx="90921" cy="909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930357" y="2702499"/>
              <a:ext cx="135021" cy="1350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305268" y="3080469"/>
              <a:ext cx="89341" cy="893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268609" y="4264829"/>
              <a:ext cx="89432" cy="894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367852" y="2706099"/>
              <a:ext cx="89428" cy="89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983940" y="4217219"/>
              <a:ext cx="157778" cy="1577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247533" y="4596631"/>
              <a:ext cx="90018" cy="900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017665" y="2857667"/>
              <a:ext cx="89594" cy="895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305691" y="4604100"/>
              <a:ext cx="90436" cy="90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063484" y="4567402"/>
              <a:ext cx="33298" cy="332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008295" y="2775406"/>
              <a:ext cx="135099" cy="13509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883589" y="3189531"/>
              <a:ext cx="109251" cy="1092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173995" y="2731114"/>
              <a:ext cx="89310" cy="893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850374" y="3154980"/>
              <a:ext cx="101566" cy="1015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747909" y="2675961"/>
              <a:ext cx="149705" cy="1497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019931" y="4470183"/>
              <a:ext cx="89523" cy="895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184879" y="2747827"/>
              <a:ext cx="90436" cy="90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883856" y="3212930"/>
              <a:ext cx="89326" cy="893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350478" y="4638260"/>
              <a:ext cx="29795" cy="297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055400" y="4086165"/>
              <a:ext cx="89712" cy="897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146457" y="2715108"/>
              <a:ext cx="71411" cy="714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066613" y="4625635"/>
              <a:ext cx="58885" cy="588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270029" y="4605830"/>
              <a:ext cx="94655" cy="946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314183" y="4522597"/>
              <a:ext cx="72998" cy="729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289770" y="4512205"/>
              <a:ext cx="89943" cy="899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300063" y="3938448"/>
              <a:ext cx="89523" cy="895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352447" y="2781397"/>
              <a:ext cx="84724" cy="847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093706" y="2900005"/>
              <a:ext cx="89381" cy="893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957027" y="4038082"/>
              <a:ext cx="89896" cy="898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099269" y="4361111"/>
              <a:ext cx="88830" cy="888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986285" y="3862973"/>
              <a:ext cx="90743" cy="907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529250" y="4270886"/>
              <a:ext cx="165622" cy="1656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136589" y="4141997"/>
              <a:ext cx="89385" cy="893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156952" y="4542819"/>
              <a:ext cx="90143" cy="90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131079" y="4072743"/>
              <a:ext cx="89680" cy="89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321592" y="4608313"/>
              <a:ext cx="89688" cy="896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068446" y="2711074"/>
              <a:ext cx="75639" cy="756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307637" y="2723084"/>
              <a:ext cx="55460" cy="554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316258" y="4560697"/>
              <a:ext cx="123494" cy="1234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110334" y="2790681"/>
              <a:ext cx="89191" cy="891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299216" y="4602946"/>
              <a:ext cx="88906" cy="889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024983" y="4567907"/>
              <a:ext cx="89877" cy="898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274643" y="4583264"/>
              <a:ext cx="89877" cy="898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608713" y="4554549"/>
              <a:ext cx="158823" cy="158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998794" y="4615509"/>
              <a:ext cx="90654" cy="906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073814" y="4566546"/>
              <a:ext cx="88759" cy="887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147515" y="4360326"/>
              <a:ext cx="90401" cy="904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130743" y="4427091"/>
              <a:ext cx="64370" cy="64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981460" y="4520908"/>
              <a:ext cx="130124" cy="1301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120830" y="4477579"/>
              <a:ext cx="90088" cy="900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979803" y="4627057"/>
              <a:ext cx="56040" cy="560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118509" y="3699875"/>
              <a:ext cx="90603" cy="906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159205" y="4371539"/>
              <a:ext cx="91010" cy="910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117084" y="2734318"/>
              <a:ext cx="132811" cy="1328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333056" y="2720716"/>
              <a:ext cx="106266" cy="1062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100010" y="4581771"/>
              <a:ext cx="150451" cy="150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036849" y="4619130"/>
              <a:ext cx="68055" cy="680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180233" y="3569964"/>
              <a:ext cx="89357" cy="893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142851" y="4566492"/>
              <a:ext cx="31278" cy="312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259872" y="3742396"/>
              <a:ext cx="90026" cy="900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130347" y="4640636"/>
              <a:ext cx="40399" cy="403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330498" y="4615536"/>
              <a:ext cx="90599" cy="90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366286" y="2709446"/>
              <a:ext cx="90412" cy="904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235832" y="2709394"/>
              <a:ext cx="90518" cy="905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052916" y="2704167"/>
              <a:ext cx="116328" cy="1163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344488" y="2728386"/>
              <a:ext cx="90925" cy="909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2448133" y="6046593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448133" y="5566688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448133" y="5086783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503125" y="460687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503125" y="412697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503125" y="364706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503125" y="316716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503125" y="268725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112" name="pl112"/>
            <p:cNvSpPr/>
            <p:nvPr/>
          </p:nvSpPr>
          <p:spPr>
            <a:xfrm>
              <a:off x="2880411" y="61063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2880411" y="562640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2880411" y="51465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2880411" y="466659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880411" y="418669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2880411" y="370678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2880411" y="322688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880411" y="274697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4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128" name="tx128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7106490" y="2136457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130" name="pt130"/>
            <p:cNvSpPr/>
            <p:nvPr/>
          </p:nvSpPr>
          <p:spPr>
            <a:xfrm>
              <a:off x="7179089" y="248818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7179089" y="268303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7179089" y="2877885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3"/>
            <p:cNvSpPr/>
            <p:nvPr/>
          </p:nvSpPr>
          <p:spPr>
            <a:xfrm>
              <a:off x="7389908" y="2421073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7389908" y="2615923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7389908" y="2810772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7106490" y="3195763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137" name="pt137"/>
            <p:cNvSpPr/>
            <p:nvPr/>
          </p:nvSpPr>
          <p:spPr>
            <a:xfrm>
              <a:off x="7167977" y="3485534"/>
              <a:ext cx="88659" cy="8865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207807" y="3720213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167977" y="3875233"/>
              <a:ext cx="88659" cy="8865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7151479" y="4053584"/>
              <a:ext cx="121655" cy="12165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7138819" y="4235774"/>
              <a:ext cx="146974" cy="14697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7128147" y="4428343"/>
              <a:ext cx="168319" cy="1683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3"/>
            <p:cNvSpPr/>
            <p:nvPr/>
          </p:nvSpPr>
          <p:spPr>
            <a:xfrm>
              <a:off x="7406691" y="3474314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7406691" y="366499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7406691" y="3864013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7406691" y="4056853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7406691" y="4249544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7406691" y="4456952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7106490" y="4791982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150" name="pt150"/>
            <p:cNvSpPr/>
            <p:nvPr/>
          </p:nvSpPr>
          <p:spPr>
            <a:xfrm>
              <a:off x="7179089" y="51232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tx151"/>
            <p:cNvSpPr/>
            <p:nvPr/>
          </p:nvSpPr>
          <p:spPr>
            <a:xfrm>
              <a:off x="7389908" y="5085651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2924695" y="619487"/>
              <a:ext cx="10235803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PALB2,Bowel cancer in the colon or rectum,Polyphen Score,Variants by P Value Category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112414" y="4592828"/>
              <a:ext cx="1126310" cy="25417"/>
            </a:xfrm>
            <a:custGeom>
              <a:avLst/>
              <a:pathLst>
                <a:path w="1126310" h="25417">
                  <a:moveTo>
                    <a:pt x="556848" y="25417"/>
                  </a:moveTo>
                  <a:lnTo>
                    <a:pt x="556495" y="25367"/>
                  </a:lnTo>
                  <a:lnTo>
                    <a:pt x="556116" y="25317"/>
                  </a:lnTo>
                  <a:lnTo>
                    <a:pt x="555730" y="25268"/>
                  </a:lnTo>
                  <a:lnTo>
                    <a:pt x="555311" y="25218"/>
                  </a:lnTo>
                  <a:lnTo>
                    <a:pt x="554886" y="25168"/>
                  </a:lnTo>
                  <a:lnTo>
                    <a:pt x="554426" y="25118"/>
                  </a:lnTo>
                  <a:lnTo>
                    <a:pt x="553956" y="25069"/>
                  </a:lnTo>
                  <a:lnTo>
                    <a:pt x="553454" y="25019"/>
                  </a:lnTo>
                  <a:lnTo>
                    <a:pt x="552936" y="24969"/>
                  </a:lnTo>
                  <a:lnTo>
                    <a:pt x="552390" y="24919"/>
                  </a:lnTo>
                  <a:lnTo>
                    <a:pt x="551819" y="24870"/>
                  </a:lnTo>
                  <a:lnTo>
                    <a:pt x="551226" y="24820"/>
                  </a:lnTo>
                  <a:lnTo>
                    <a:pt x="550598" y="24770"/>
                  </a:lnTo>
                  <a:lnTo>
                    <a:pt x="549954" y="24721"/>
                  </a:lnTo>
                  <a:lnTo>
                    <a:pt x="549265" y="24671"/>
                  </a:lnTo>
                  <a:lnTo>
                    <a:pt x="548566" y="24621"/>
                  </a:lnTo>
                  <a:lnTo>
                    <a:pt x="547812" y="24571"/>
                  </a:lnTo>
                  <a:lnTo>
                    <a:pt x="547048" y="24522"/>
                  </a:lnTo>
                  <a:lnTo>
                    <a:pt x="546230" y="24472"/>
                  </a:lnTo>
                  <a:lnTo>
                    <a:pt x="545395" y="24422"/>
                  </a:lnTo>
                  <a:lnTo>
                    <a:pt x="544512" y="24372"/>
                  </a:lnTo>
                  <a:lnTo>
                    <a:pt x="543600" y="24323"/>
                  </a:lnTo>
                  <a:lnTo>
                    <a:pt x="542648" y="24273"/>
                  </a:lnTo>
                  <a:lnTo>
                    <a:pt x="541654" y="24223"/>
                  </a:lnTo>
                  <a:lnTo>
                    <a:pt x="540629" y="24173"/>
                  </a:lnTo>
                  <a:lnTo>
                    <a:pt x="539548" y="24124"/>
                  </a:lnTo>
                  <a:lnTo>
                    <a:pt x="538445" y="24074"/>
                  </a:lnTo>
                  <a:lnTo>
                    <a:pt x="537271" y="24024"/>
                  </a:lnTo>
                  <a:lnTo>
                    <a:pt x="536085" y="23974"/>
                  </a:lnTo>
                  <a:lnTo>
                    <a:pt x="534815" y="23925"/>
                  </a:lnTo>
                  <a:lnTo>
                    <a:pt x="533529" y="23875"/>
                  </a:lnTo>
                  <a:lnTo>
                    <a:pt x="532169" y="23825"/>
                  </a:lnTo>
                  <a:lnTo>
                    <a:pt x="530777" y="23775"/>
                  </a:lnTo>
                  <a:lnTo>
                    <a:pt x="529322" y="23726"/>
                  </a:lnTo>
                  <a:lnTo>
                    <a:pt x="527819" y="23676"/>
                  </a:lnTo>
                  <a:lnTo>
                    <a:pt x="526265" y="23626"/>
                  </a:lnTo>
                  <a:lnTo>
                    <a:pt x="524645" y="23576"/>
                  </a:lnTo>
                  <a:lnTo>
                    <a:pt x="522988" y="23527"/>
                  </a:lnTo>
                  <a:lnTo>
                    <a:pt x="521245" y="23477"/>
                  </a:lnTo>
                  <a:lnTo>
                    <a:pt x="519479" y="23427"/>
                  </a:lnTo>
                  <a:lnTo>
                    <a:pt x="517608" y="23378"/>
                  </a:lnTo>
                  <a:lnTo>
                    <a:pt x="515719" y="23328"/>
                  </a:lnTo>
                  <a:lnTo>
                    <a:pt x="513723" y="23278"/>
                  </a:lnTo>
                  <a:lnTo>
                    <a:pt x="511699" y="23228"/>
                  </a:lnTo>
                  <a:lnTo>
                    <a:pt x="509582" y="23179"/>
                  </a:lnTo>
                  <a:lnTo>
                    <a:pt x="507416" y="23129"/>
                  </a:lnTo>
                  <a:lnTo>
                    <a:pt x="505173" y="23079"/>
                  </a:lnTo>
                  <a:lnTo>
                    <a:pt x="502861" y="23029"/>
                  </a:lnTo>
                  <a:lnTo>
                    <a:pt x="500488" y="22980"/>
                  </a:lnTo>
                  <a:lnTo>
                    <a:pt x="498023" y="22930"/>
                  </a:lnTo>
                  <a:lnTo>
                    <a:pt x="495517" y="22880"/>
                  </a:lnTo>
                  <a:lnTo>
                    <a:pt x="492896" y="22830"/>
                  </a:lnTo>
                  <a:lnTo>
                    <a:pt x="490252" y="22781"/>
                  </a:lnTo>
                  <a:lnTo>
                    <a:pt x="487469" y="22731"/>
                  </a:lnTo>
                  <a:lnTo>
                    <a:pt x="484664" y="22681"/>
                  </a:lnTo>
                  <a:lnTo>
                    <a:pt x="481735" y="22631"/>
                  </a:lnTo>
                  <a:lnTo>
                    <a:pt x="478763" y="22582"/>
                  </a:lnTo>
                  <a:lnTo>
                    <a:pt x="475687" y="22532"/>
                  </a:lnTo>
                  <a:lnTo>
                    <a:pt x="472545" y="22482"/>
                  </a:lnTo>
                  <a:lnTo>
                    <a:pt x="469319" y="22432"/>
                  </a:lnTo>
                  <a:lnTo>
                    <a:pt x="466003" y="22383"/>
                  </a:lnTo>
                  <a:lnTo>
                    <a:pt x="462625" y="22333"/>
                  </a:lnTo>
                  <a:lnTo>
                    <a:pt x="459132" y="22283"/>
                  </a:lnTo>
                  <a:lnTo>
                    <a:pt x="455600" y="22233"/>
                  </a:lnTo>
                  <a:lnTo>
                    <a:pt x="451929" y="22184"/>
                  </a:lnTo>
                  <a:lnTo>
                    <a:pt x="448234" y="22134"/>
                  </a:lnTo>
                  <a:lnTo>
                    <a:pt x="444390" y="22084"/>
                  </a:lnTo>
                  <a:lnTo>
                    <a:pt x="440515" y="22035"/>
                  </a:lnTo>
                  <a:lnTo>
                    <a:pt x="436514" y="21985"/>
                  </a:lnTo>
                  <a:lnTo>
                    <a:pt x="432458" y="21935"/>
                  </a:lnTo>
                  <a:lnTo>
                    <a:pt x="428300" y="21885"/>
                  </a:lnTo>
                  <a:lnTo>
                    <a:pt x="424064" y="21836"/>
                  </a:lnTo>
                  <a:lnTo>
                    <a:pt x="419749" y="21786"/>
                  </a:lnTo>
                  <a:lnTo>
                    <a:pt x="415333" y="21736"/>
                  </a:lnTo>
                  <a:lnTo>
                    <a:pt x="410863" y="21686"/>
                  </a:lnTo>
                  <a:lnTo>
                    <a:pt x="406271" y="21637"/>
                  </a:lnTo>
                  <a:lnTo>
                    <a:pt x="401647" y="21587"/>
                  </a:lnTo>
                  <a:lnTo>
                    <a:pt x="396880" y="21537"/>
                  </a:lnTo>
                  <a:lnTo>
                    <a:pt x="392091" y="21487"/>
                  </a:lnTo>
                  <a:lnTo>
                    <a:pt x="387168" y="21438"/>
                  </a:lnTo>
                  <a:lnTo>
                    <a:pt x="382209" y="21388"/>
                  </a:lnTo>
                  <a:lnTo>
                    <a:pt x="377143" y="21338"/>
                  </a:lnTo>
                  <a:lnTo>
                    <a:pt x="372020" y="21288"/>
                  </a:lnTo>
                  <a:lnTo>
                    <a:pt x="366814" y="21239"/>
                  </a:lnTo>
                  <a:lnTo>
                    <a:pt x="361533" y="21189"/>
                  </a:lnTo>
                  <a:lnTo>
                    <a:pt x="356193" y="21139"/>
                  </a:lnTo>
                  <a:lnTo>
                    <a:pt x="350762" y="21089"/>
                  </a:lnTo>
                  <a:lnTo>
                    <a:pt x="345293" y="21040"/>
                  </a:lnTo>
                  <a:lnTo>
                    <a:pt x="339721" y="20990"/>
                  </a:lnTo>
                  <a:lnTo>
                    <a:pt x="334130" y="20940"/>
                  </a:lnTo>
                  <a:lnTo>
                    <a:pt x="328425" y="20891"/>
                  </a:lnTo>
                  <a:lnTo>
                    <a:pt x="322704" y="20841"/>
                  </a:lnTo>
                  <a:lnTo>
                    <a:pt x="316894" y="20791"/>
                  </a:lnTo>
                  <a:lnTo>
                    <a:pt x="311054" y="20741"/>
                  </a:lnTo>
                  <a:lnTo>
                    <a:pt x="305147" y="20692"/>
                  </a:lnTo>
                  <a:lnTo>
                    <a:pt x="299200" y="20642"/>
                  </a:lnTo>
                  <a:lnTo>
                    <a:pt x="293206" y="20592"/>
                  </a:lnTo>
                  <a:lnTo>
                    <a:pt x="287166" y="20542"/>
                  </a:lnTo>
                  <a:lnTo>
                    <a:pt x="281095" y="20493"/>
                  </a:lnTo>
                  <a:lnTo>
                    <a:pt x="274975" y="20443"/>
                  </a:lnTo>
                  <a:lnTo>
                    <a:pt x="268839" y="20393"/>
                  </a:lnTo>
                  <a:lnTo>
                    <a:pt x="262654" y="20343"/>
                  </a:lnTo>
                  <a:lnTo>
                    <a:pt x="256462" y="20294"/>
                  </a:lnTo>
                  <a:lnTo>
                    <a:pt x="250232" y="20244"/>
                  </a:lnTo>
                  <a:lnTo>
                    <a:pt x="243996" y="20194"/>
                  </a:lnTo>
                  <a:lnTo>
                    <a:pt x="237737" y="20144"/>
                  </a:lnTo>
                  <a:lnTo>
                    <a:pt x="231474" y="20095"/>
                  </a:lnTo>
                  <a:lnTo>
                    <a:pt x="225202" y="20045"/>
                  </a:lnTo>
                  <a:lnTo>
                    <a:pt x="218929" y="19995"/>
                  </a:lnTo>
                  <a:lnTo>
                    <a:pt x="212657" y="19945"/>
                  </a:lnTo>
                  <a:lnTo>
                    <a:pt x="206395" y="19896"/>
                  </a:lnTo>
                  <a:lnTo>
                    <a:pt x="200137" y="19846"/>
                  </a:lnTo>
                  <a:lnTo>
                    <a:pt x="193904" y="19796"/>
                  </a:lnTo>
                  <a:lnTo>
                    <a:pt x="187677" y="19746"/>
                  </a:lnTo>
                  <a:lnTo>
                    <a:pt x="181494" y="19697"/>
                  </a:lnTo>
                  <a:lnTo>
                    <a:pt x="175319" y="19647"/>
                  </a:lnTo>
                  <a:lnTo>
                    <a:pt x="169199" y="19597"/>
                  </a:lnTo>
                  <a:lnTo>
                    <a:pt x="163100" y="19548"/>
                  </a:lnTo>
                  <a:lnTo>
                    <a:pt x="157057" y="19498"/>
                  </a:lnTo>
                  <a:lnTo>
                    <a:pt x="151054" y="19448"/>
                  </a:lnTo>
                  <a:lnTo>
                    <a:pt x="145105" y="19398"/>
                  </a:lnTo>
                  <a:lnTo>
                    <a:pt x="139219" y="19349"/>
                  </a:lnTo>
                  <a:lnTo>
                    <a:pt x="133380" y="19299"/>
                  </a:lnTo>
                  <a:lnTo>
                    <a:pt x="127633" y="19249"/>
                  </a:lnTo>
                  <a:lnTo>
                    <a:pt x="121921" y="19199"/>
                  </a:lnTo>
                  <a:lnTo>
                    <a:pt x="116334" y="19150"/>
                  </a:lnTo>
                  <a:lnTo>
                    <a:pt x="110768" y="19100"/>
                  </a:lnTo>
                  <a:lnTo>
                    <a:pt x="105359" y="19050"/>
                  </a:lnTo>
                  <a:lnTo>
                    <a:pt x="99979" y="19000"/>
                  </a:lnTo>
                  <a:lnTo>
                    <a:pt x="94745" y="18951"/>
                  </a:lnTo>
                  <a:lnTo>
                    <a:pt x="89572" y="18901"/>
                  </a:lnTo>
                  <a:lnTo>
                    <a:pt x="84529" y="18851"/>
                  </a:lnTo>
                  <a:lnTo>
                    <a:pt x="79584" y="18801"/>
                  </a:lnTo>
                  <a:lnTo>
                    <a:pt x="74747" y="18752"/>
                  </a:lnTo>
                  <a:lnTo>
                    <a:pt x="70048" y="18702"/>
                  </a:lnTo>
                  <a:lnTo>
                    <a:pt x="65433" y="18652"/>
                  </a:lnTo>
                  <a:lnTo>
                    <a:pt x="60999" y="18602"/>
                  </a:lnTo>
                  <a:lnTo>
                    <a:pt x="56620" y="18553"/>
                  </a:lnTo>
                  <a:lnTo>
                    <a:pt x="52470" y="18503"/>
                  </a:lnTo>
                  <a:lnTo>
                    <a:pt x="48360" y="18453"/>
                  </a:lnTo>
                  <a:lnTo>
                    <a:pt x="44492" y="18403"/>
                  </a:lnTo>
                  <a:lnTo>
                    <a:pt x="40686" y="18354"/>
                  </a:lnTo>
                  <a:lnTo>
                    <a:pt x="37093" y="18304"/>
                  </a:lnTo>
                  <a:lnTo>
                    <a:pt x="33607" y="18254"/>
                  </a:lnTo>
                  <a:lnTo>
                    <a:pt x="30300" y="18205"/>
                  </a:lnTo>
                  <a:lnTo>
                    <a:pt x="27149" y="18155"/>
                  </a:lnTo>
                  <a:lnTo>
                    <a:pt x="24139" y="18105"/>
                  </a:lnTo>
                  <a:lnTo>
                    <a:pt x="21336" y="18055"/>
                  </a:lnTo>
                  <a:lnTo>
                    <a:pt x="18632" y="18006"/>
                  </a:lnTo>
                  <a:lnTo>
                    <a:pt x="16188" y="17956"/>
                  </a:lnTo>
                  <a:lnTo>
                    <a:pt x="13799" y="17906"/>
                  </a:lnTo>
                  <a:lnTo>
                    <a:pt x="11725" y="17856"/>
                  </a:lnTo>
                  <a:lnTo>
                    <a:pt x="9700" y="17807"/>
                  </a:lnTo>
                  <a:lnTo>
                    <a:pt x="7961" y="17757"/>
                  </a:lnTo>
                  <a:lnTo>
                    <a:pt x="6316" y="17707"/>
                  </a:lnTo>
                  <a:lnTo>
                    <a:pt x="4910" y="17657"/>
                  </a:lnTo>
                  <a:lnTo>
                    <a:pt x="3650" y="17608"/>
                  </a:lnTo>
                  <a:lnTo>
                    <a:pt x="2582" y="17558"/>
                  </a:lnTo>
                  <a:lnTo>
                    <a:pt x="1712" y="17508"/>
                  </a:lnTo>
                  <a:lnTo>
                    <a:pt x="983" y="17458"/>
                  </a:lnTo>
                  <a:lnTo>
                    <a:pt x="505" y="17409"/>
                  </a:lnTo>
                  <a:lnTo>
                    <a:pt x="0" y="17259"/>
                  </a:lnTo>
                  <a:lnTo>
                    <a:pt x="294" y="17210"/>
                  </a:lnTo>
                  <a:lnTo>
                    <a:pt x="651" y="17160"/>
                  </a:lnTo>
                  <a:lnTo>
                    <a:pt x="1283" y="17110"/>
                  </a:lnTo>
                  <a:lnTo>
                    <a:pt x="2027" y="17060"/>
                  </a:lnTo>
                  <a:lnTo>
                    <a:pt x="2993" y="17011"/>
                  </a:lnTo>
                  <a:lnTo>
                    <a:pt x="4118" y="16961"/>
                  </a:lnTo>
                  <a:lnTo>
                    <a:pt x="5412" y="16911"/>
                  </a:lnTo>
                  <a:lnTo>
                    <a:pt x="6912" y="16862"/>
                  </a:lnTo>
                  <a:lnTo>
                    <a:pt x="8528" y="16812"/>
                  </a:lnTo>
                  <a:lnTo>
                    <a:pt x="10392" y="16762"/>
                  </a:lnTo>
                  <a:lnTo>
                    <a:pt x="12323" y="16712"/>
                  </a:lnTo>
                  <a:lnTo>
                    <a:pt x="14540" y="16663"/>
                  </a:lnTo>
                  <a:lnTo>
                    <a:pt x="16803" y="16613"/>
                  </a:lnTo>
                  <a:lnTo>
                    <a:pt x="19334" y="16563"/>
                  </a:lnTo>
                  <a:lnTo>
                    <a:pt x="21934" y="16513"/>
                  </a:lnTo>
                  <a:lnTo>
                    <a:pt x="24749" y="16464"/>
                  </a:lnTo>
                  <a:lnTo>
                    <a:pt x="27671" y="16414"/>
                  </a:lnTo>
                  <a:lnTo>
                    <a:pt x="30758" y="16364"/>
                  </a:lnTo>
                  <a:lnTo>
                    <a:pt x="33985" y="16314"/>
                  </a:lnTo>
                  <a:lnTo>
                    <a:pt x="37331" y="16265"/>
                  </a:lnTo>
                  <a:lnTo>
                    <a:pt x="40845" y="16215"/>
                  </a:lnTo>
                  <a:lnTo>
                    <a:pt x="44435" y="16165"/>
                  </a:lnTo>
                  <a:lnTo>
                    <a:pt x="48217" y="16115"/>
                  </a:lnTo>
                  <a:lnTo>
                    <a:pt x="52035" y="16066"/>
                  </a:lnTo>
                  <a:lnTo>
                    <a:pt x="56065" y="16016"/>
                  </a:lnTo>
                  <a:lnTo>
                    <a:pt x="60125" y="15966"/>
                  </a:lnTo>
                  <a:lnTo>
                    <a:pt x="64351" y="15916"/>
                  </a:lnTo>
                  <a:lnTo>
                    <a:pt x="68630" y="15867"/>
                  </a:lnTo>
                  <a:lnTo>
                    <a:pt x="73035" y="15817"/>
                  </a:lnTo>
                  <a:lnTo>
                    <a:pt x="77511" y="15767"/>
                  </a:lnTo>
                  <a:lnTo>
                    <a:pt x="82075" y="15717"/>
                  </a:lnTo>
                  <a:lnTo>
                    <a:pt x="86724" y="15668"/>
                  </a:lnTo>
                  <a:lnTo>
                    <a:pt x="91430" y="15618"/>
                  </a:lnTo>
                  <a:lnTo>
                    <a:pt x="96226" y="15568"/>
                  </a:lnTo>
                  <a:lnTo>
                    <a:pt x="101053" y="15519"/>
                  </a:lnTo>
                  <a:lnTo>
                    <a:pt x="105973" y="15469"/>
                  </a:lnTo>
                  <a:lnTo>
                    <a:pt x="110906" y="15419"/>
                  </a:lnTo>
                  <a:lnTo>
                    <a:pt x="115918" y="15369"/>
                  </a:lnTo>
                  <a:lnTo>
                    <a:pt x="120942" y="15320"/>
                  </a:lnTo>
                  <a:lnTo>
                    <a:pt x="126016" y="15270"/>
                  </a:lnTo>
                  <a:lnTo>
                    <a:pt x="131104" y="15220"/>
                  </a:lnTo>
                  <a:lnTo>
                    <a:pt x="136219" y="15170"/>
                  </a:lnTo>
                  <a:lnTo>
                    <a:pt x="141345" y="15121"/>
                  </a:lnTo>
                  <a:lnTo>
                    <a:pt x="146482" y="15071"/>
                  </a:lnTo>
                  <a:lnTo>
                    <a:pt x="151619" y="15021"/>
                  </a:lnTo>
                  <a:lnTo>
                    <a:pt x="156757" y="14971"/>
                  </a:lnTo>
                  <a:lnTo>
                    <a:pt x="161879" y="14922"/>
                  </a:lnTo>
                  <a:lnTo>
                    <a:pt x="166998" y="14872"/>
                  </a:lnTo>
                  <a:lnTo>
                    <a:pt x="172079" y="14822"/>
                  </a:lnTo>
                  <a:lnTo>
                    <a:pt x="177152" y="14772"/>
                  </a:lnTo>
                  <a:lnTo>
                    <a:pt x="182172" y="14723"/>
                  </a:lnTo>
                  <a:lnTo>
                    <a:pt x="187172" y="14673"/>
                  </a:lnTo>
                  <a:lnTo>
                    <a:pt x="192114" y="14623"/>
                  </a:lnTo>
                  <a:lnTo>
                    <a:pt x="197016" y="14573"/>
                  </a:lnTo>
                  <a:lnTo>
                    <a:pt x="201860" y="14524"/>
                  </a:lnTo>
                  <a:lnTo>
                    <a:pt x="206639" y="14474"/>
                  </a:lnTo>
                  <a:lnTo>
                    <a:pt x="211367" y="14424"/>
                  </a:lnTo>
                  <a:lnTo>
                    <a:pt x="216000" y="14375"/>
                  </a:lnTo>
                  <a:lnTo>
                    <a:pt x="220593" y="14325"/>
                  </a:lnTo>
                  <a:lnTo>
                    <a:pt x="225056" y="14275"/>
                  </a:lnTo>
                  <a:lnTo>
                    <a:pt x="229496" y="14225"/>
                  </a:lnTo>
                  <a:lnTo>
                    <a:pt x="233770" y="14176"/>
                  </a:lnTo>
                  <a:lnTo>
                    <a:pt x="238013" y="14126"/>
                  </a:lnTo>
                  <a:lnTo>
                    <a:pt x="242102" y="14076"/>
                  </a:lnTo>
                  <a:lnTo>
                    <a:pt x="246129" y="14026"/>
                  </a:lnTo>
                  <a:lnTo>
                    <a:pt x="250018" y="13977"/>
                  </a:lnTo>
                  <a:lnTo>
                    <a:pt x="253807" y="13927"/>
                  </a:lnTo>
                  <a:lnTo>
                    <a:pt x="257482" y="13877"/>
                  </a:lnTo>
                  <a:lnTo>
                    <a:pt x="261016" y="13827"/>
                  </a:lnTo>
                  <a:lnTo>
                    <a:pt x="264462" y="13778"/>
                  </a:lnTo>
                  <a:lnTo>
                    <a:pt x="267724" y="13728"/>
                  </a:lnTo>
                  <a:lnTo>
                    <a:pt x="270929" y="13678"/>
                  </a:lnTo>
                  <a:lnTo>
                    <a:pt x="273903" y="13628"/>
                  </a:lnTo>
                  <a:lnTo>
                    <a:pt x="276838" y="13579"/>
                  </a:lnTo>
                  <a:lnTo>
                    <a:pt x="279527" y="13529"/>
                  </a:lnTo>
                  <a:lnTo>
                    <a:pt x="282157" y="13479"/>
                  </a:lnTo>
                  <a:lnTo>
                    <a:pt x="284572" y="13429"/>
                  </a:lnTo>
                  <a:lnTo>
                    <a:pt x="286883" y="13380"/>
                  </a:lnTo>
                  <a:lnTo>
                    <a:pt x="289017" y="13330"/>
                  </a:lnTo>
                  <a:lnTo>
                    <a:pt x="290999" y="13280"/>
                  </a:lnTo>
                  <a:lnTo>
                    <a:pt x="292842" y="13230"/>
                  </a:lnTo>
                  <a:lnTo>
                    <a:pt x="294486" y="13181"/>
                  </a:lnTo>
                  <a:lnTo>
                    <a:pt x="296033" y="13131"/>
                  </a:lnTo>
                  <a:lnTo>
                    <a:pt x="297330" y="13081"/>
                  </a:lnTo>
                  <a:lnTo>
                    <a:pt x="298574" y="13032"/>
                  </a:lnTo>
                  <a:lnTo>
                    <a:pt x="299520" y="12982"/>
                  </a:lnTo>
                  <a:lnTo>
                    <a:pt x="300418" y="12932"/>
                  </a:lnTo>
                  <a:lnTo>
                    <a:pt x="301045" y="12882"/>
                  </a:lnTo>
                  <a:lnTo>
                    <a:pt x="301585" y="12833"/>
                  </a:lnTo>
                  <a:lnTo>
                    <a:pt x="301899" y="12783"/>
                  </a:lnTo>
                  <a:lnTo>
                    <a:pt x="302080" y="12683"/>
                  </a:lnTo>
                  <a:lnTo>
                    <a:pt x="301899" y="12634"/>
                  </a:lnTo>
                  <a:lnTo>
                    <a:pt x="301585" y="12584"/>
                  </a:lnTo>
                  <a:lnTo>
                    <a:pt x="301045" y="12534"/>
                  </a:lnTo>
                  <a:lnTo>
                    <a:pt x="300418" y="12484"/>
                  </a:lnTo>
                  <a:lnTo>
                    <a:pt x="299520" y="12435"/>
                  </a:lnTo>
                  <a:lnTo>
                    <a:pt x="298574" y="12385"/>
                  </a:lnTo>
                  <a:lnTo>
                    <a:pt x="297330" y="12335"/>
                  </a:lnTo>
                  <a:lnTo>
                    <a:pt x="296033" y="12285"/>
                  </a:lnTo>
                  <a:lnTo>
                    <a:pt x="294486" y="12236"/>
                  </a:lnTo>
                  <a:lnTo>
                    <a:pt x="292842" y="12186"/>
                  </a:lnTo>
                  <a:lnTo>
                    <a:pt x="290999" y="12136"/>
                  </a:lnTo>
                  <a:lnTo>
                    <a:pt x="289017" y="12086"/>
                  </a:lnTo>
                  <a:lnTo>
                    <a:pt x="286883" y="12037"/>
                  </a:lnTo>
                  <a:lnTo>
                    <a:pt x="284572" y="11987"/>
                  </a:lnTo>
                  <a:lnTo>
                    <a:pt x="282157" y="11937"/>
                  </a:lnTo>
                  <a:lnTo>
                    <a:pt x="279527" y="11887"/>
                  </a:lnTo>
                  <a:lnTo>
                    <a:pt x="276838" y="11838"/>
                  </a:lnTo>
                  <a:lnTo>
                    <a:pt x="273903" y="11788"/>
                  </a:lnTo>
                  <a:lnTo>
                    <a:pt x="270929" y="11738"/>
                  </a:lnTo>
                  <a:lnTo>
                    <a:pt x="267724" y="11689"/>
                  </a:lnTo>
                  <a:lnTo>
                    <a:pt x="264462" y="11639"/>
                  </a:lnTo>
                  <a:lnTo>
                    <a:pt x="261016" y="11589"/>
                  </a:lnTo>
                  <a:lnTo>
                    <a:pt x="257482" y="11539"/>
                  </a:lnTo>
                  <a:lnTo>
                    <a:pt x="253807" y="11490"/>
                  </a:lnTo>
                  <a:lnTo>
                    <a:pt x="250018" y="11440"/>
                  </a:lnTo>
                  <a:lnTo>
                    <a:pt x="246129" y="11390"/>
                  </a:lnTo>
                  <a:lnTo>
                    <a:pt x="242102" y="11340"/>
                  </a:lnTo>
                  <a:lnTo>
                    <a:pt x="238013" y="11291"/>
                  </a:lnTo>
                  <a:lnTo>
                    <a:pt x="233770" y="11241"/>
                  </a:lnTo>
                  <a:lnTo>
                    <a:pt x="229496" y="11191"/>
                  </a:lnTo>
                  <a:lnTo>
                    <a:pt x="225056" y="11141"/>
                  </a:lnTo>
                  <a:lnTo>
                    <a:pt x="220593" y="11092"/>
                  </a:lnTo>
                  <a:lnTo>
                    <a:pt x="216000" y="11042"/>
                  </a:lnTo>
                  <a:lnTo>
                    <a:pt x="211367" y="10992"/>
                  </a:lnTo>
                  <a:lnTo>
                    <a:pt x="206639" y="10942"/>
                  </a:lnTo>
                  <a:lnTo>
                    <a:pt x="201860" y="10893"/>
                  </a:lnTo>
                  <a:lnTo>
                    <a:pt x="197016" y="10843"/>
                  </a:lnTo>
                  <a:lnTo>
                    <a:pt x="192114" y="10793"/>
                  </a:lnTo>
                  <a:lnTo>
                    <a:pt x="187172" y="10743"/>
                  </a:lnTo>
                  <a:lnTo>
                    <a:pt x="182172" y="10694"/>
                  </a:lnTo>
                  <a:lnTo>
                    <a:pt x="177152" y="10644"/>
                  </a:lnTo>
                  <a:lnTo>
                    <a:pt x="172079" y="10594"/>
                  </a:lnTo>
                  <a:lnTo>
                    <a:pt x="166998" y="10544"/>
                  </a:lnTo>
                  <a:lnTo>
                    <a:pt x="161879" y="10495"/>
                  </a:lnTo>
                  <a:lnTo>
                    <a:pt x="156757" y="10445"/>
                  </a:lnTo>
                  <a:lnTo>
                    <a:pt x="151619" y="10395"/>
                  </a:lnTo>
                  <a:lnTo>
                    <a:pt x="146482" y="10346"/>
                  </a:lnTo>
                  <a:lnTo>
                    <a:pt x="141345" y="10296"/>
                  </a:lnTo>
                  <a:lnTo>
                    <a:pt x="136219" y="10246"/>
                  </a:lnTo>
                  <a:lnTo>
                    <a:pt x="131104" y="10196"/>
                  </a:lnTo>
                  <a:lnTo>
                    <a:pt x="126016" y="10147"/>
                  </a:lnTo>
                  <a:lnTo>
                    <a:pt x="120942" y="10097"/>
                  </a:lnTo>
                  <a:lnTo>
                    <a:pt x="115918" y="10047"/>
                  </a:lnTo>
                  <a:lnTo>
                    <a:pt x="110906" y="9997"/>
                  </a:lnTo>
                  <a:lnTo>
                    <a:pt x="105973" y="9948"/>
                  </a:lnTo>
                  <a:lnTo>
                    <a:pt x="101053" y="9898"/>
                  </a:lnTo>
                  <a:lnTo>
                    <a:pt x="96226" y="9848"/>
                  </a:lnTo>
                  <a:lnTo>
                    <a:pt x="91430" y="9798"/>
                  </a:lnTo>
                  <a:lnTo>
                    <a:pt x="86724" y="9749"/>
                  </a:lnTo>
                  <a:lnTo>
                    <a:pt x="82075" y="9699"/>
                  </a:lnTo>
                  <a:lnTo>
                    <a:pt x="77511" y="9649"/>
                  </a:lnTo>
                  <a:lnTo>
                    <a:pt x="73035" y="9599"/>
                  </a:lnTo>
                  <a:lnTo>
                    <a:pt x="68630" y="9550"/>
                  </a:lnTo>
                  <a:lnTo>
                    <a:pt x="64351" y="9500"/>
                  </a:lnTo>
                  <a:lnTo>
                    <a:pt x="60125" y="9450"/>
                  </a:lnTo>
                  <a:lnTo>
                    <a:pt x="56065" y="9400"/>
                  </a:lnTo>
                  <a:lnTo>
                    <a:pt x="52035" y="9351"/>
                  </a:lnTo>
                  <a:lnTo>
                    <a:pt x="48217" y="9301"/>
                  </a:lnTo>
                  <a:lnTo>
                    <a:pt x="44435" y="9251"/>
                  </a:lnTo>
                  <a:lnTo>
                    <a:pt x="40845" y="9201"/>
                  </a:lnTo>
                  <a:lnTo>
                    <a:pt x="37331" y="9152"/>
                  </a:lnTo>
                  <a:lnTo>
                    <a:pt x="33985" y="9102"/>
                  </a:lnTo>
                  <a:lnTo>
                    <a:pt x="30758" y="9052"/>
                  </a:lnTo>
                  <a:lnTo>
                    <a:pt x="27671" y="9003"/>
                  </a:lnTo>
                  <a:lnTo>
                    <a:pt x="24749" y="8953"/>
                  </a:lnTo>
                  <a:lnTo>
                    <a:pt x="21934" y="8903"/>
                  </a:lnTo>
                  <a:lnTo>
                    <a:pt x="19334" y="8853"/>
                  </a:lnTo>
                  <a:lnTo>
                    <a:pt x="16803" y="8804"/>
                  </a:lnTo>
                  <a:lnTo>
                    <a:pt x="14540" y="8754"/>
                  </a:lnTo>
                  <a:lnTo>
                    <a:pt x="12323" y="8704"/>
                  </a:lnTo>
                  <a:lnTo>
                    <a:pt x="10392" y="8654"/>
                  </a:lnTo>
                  <a:lnTo>
                    <a:pt x="8528" y="8605"/>
                  </a:lnTo>
                  <a:lnTo>
                    <a:pt x="6912" y="8555"/>
                  </a:lnTo>
                  <a:lnTo>
                    <a:pt x="5412" y="8505"/>
                  </a:lnTo>
                  <a:lnTo>
                    <a:pt x="4118" y="8455"/>
                  </a:lnTo>
                  <a:lnTo>
                    <a:pt x="2993" y="8406"/>
                  </a:lnTo>
                  <a:lnTo>
                    <a:pt x="2027" y="8356"/>
                  </a:lnTo>
                  <a:lnTo>
                    <a:pt x="1283" y="8306"/>
                  </a:lnTo>
                  <a:lnTo>
                    <a:pt x="651" y="8256"/>
                  </a:lnTo>
                  <a:lnTo>
                    <a:pt x="294" y="8207"/>
                  </a:lnTo>
                  <a:lnTo>
                    <a:pt x="118" y="8057"/>
                  </a:lnTo>
                  <a:lnTo>
                    <a:pt x="505" y="8008"/>
                  </a:lnTo>
                  <a:lnTo>
                    <a:pt x="983" y="7958"/>
                  </a:lnTo>
                  <a:lnTo>
                    <a:pt x="1712" y="7908"/>
                  </a:lnTo>
                  <a:lnTo>
                    <a:pt x="2582" y="7858"/>
                  </a:lnTo>
                  <a:lnTo>
                    <a:pt x="3650" y="7809"/>
                  </a:lnTo>
                  <a:lnTo>
                    <a:pt x="4910" y="7759"/>
                  </a:lnTo>
                  <a:lnTo>
                    <a:pt x="6316" y="7709"/>
                  </a:lnTo>
                  <a:lnTo>
                    <a:pt x="7961" y="7660"/>
                  </a:lnTo>
                  <a:lnTo>
                    <a:pt x="9700" y="7610"/>
                  </a:lnTo>
                  <a:lnTo>
                    <a:pt x="11725" y="7560"/>
                  </a:lnTo>
                  <a:lnTo>
                    <a:pt x="13799" y="7510"/>
                  </a:lnTo>
                  <a:lnTo>
                    <a:pt x="16188" y="7461"/>
                  </a:lnTo>
                  <a:lnTo>
                    <a:pt x="18632" y="7411"/>
                  </a:lnTo>
                  <a:lnTo>
                    <a:pt x="21336" y="7361"/>
                  </a:lnTo>
                  <a:lnTo>
                    <a:pt x="24139" y="7311"/>
                  </a:lnTo>
                  <a:lnTo>
                    <a:pt x="27149" y="7262"/>
                  </a:lnTo>
                  <a:lnTo>
                    <a:pt x="30300" y="7212"/>
                  </a:lnTo>
                  <a:lnTo>
                    <a:pt x="33607" y="7162"/>
                  </a:lnTo>
                  <a:lnTo>
                    <a:pt x="37093" y="7112"/>
                  </a:lnTo>
                  <a:lnTo>
                    <a:pt x="40686" y="7063"/>
                  </a:lnTo>
                  <a:lnTo>
                    <a:pt x="44492" y="7013"/>
                  </a:lnTo>
                  <a:lnTo>
                    <a:pt x="48360" y="6963"/>
                  </a:lnTo>
                  <a:lnTo>
                    <a:pt x="52470" y="6913"/>
                  </a:lnTo>
                  <a:lnTo>
                    <a:pt x="56620" y="6864"/>
                  </a:lnTo>
                  <a:lnTo>
                    <a:pt x="60999" y="6814"/>
                  </a:lnTo>
                  <a:lnTo>
                    <a:pt x="65433" y="6764"/>
                  </a:lnTo>
                  <a:lnTo>
                    <a:pt x="70048" y="6714"/>
                  </a:lnTo>
                  <a:lnTo>
                    <a:pt x="74747" y="6665"/>
                  </a:lnTo>
                  <a:lnTo>
                    <a:pt x="79584" y="6615"/>
                  </a:lnTo>
                  <a:lnTo>
                    <a:pt x="84529" y="6565"/>
                  </a:lnTo>
                  <a:lnTo>
                    <a:pt x="89572" y="6516"/>
                  </a:lnTo>
                  <a:lnTo>
                    <a:pt x="94745" y="6466"/>
                  </a:lnTo>
                  <a:lnTo>
                    <a:pt x="99979" y="6416"/>
                  </a:lnTo>
                  <a:lnTo>
                    <a:pt x="105359" y="6366"/>
                  </a:lnTo>
                  <a:lnTo>
                    <a:pt x="110768" y="6317"/>
                  </a:lnTo>
                  <a:lnTo>
                    <a:pt x="116334" y="6267"/>
                  </a:lnTo>
                  <a:lnTo>
                    <a:pt x="121921" y="6217"/>
                  </a:lnTo>
                  <a:lnTo>
                    <a:pt x="127633" y="6167"/>
                  </a:lnTo>
                  <a:lnTo>
                    <a:pt x="133380" y="6118"/>
                  </a:lnTo>
                  <a:lnTo>
                    <a:pt x="139219" y="6068"/>
                  </a:lnTo>
                  <a:lnTo>
                    <a:pt x="145105" y="6018"/>
                  </a:lnTo>
                  <a:lnTo>
                    <a:pt x="151054" y="5968"/>
                  </a:lnTo>
                  <a:lnTo>
                    <a:pt x="157057" y="5919"/>
                  </a:lnTo>
                  <a:lnTo>
                    <a:pt x="163100" y="5869"/>
                  </a:lnTo>
                  <a:lnTo>
                    <a:pt x="169199" y="5819"/>
                  </a:lnTo>
                  <a:lnTo>
                    <a:pt x="175319" y="5769"/>
                  </a:lnTo>
                  <a:lnTo>
                    <a:pt x="181494" y="5720"/>
                  </a:lnTo>
                  <a:lnTo>
                    <a:pt x="187677" y="5670"/>
                  </a:lnTo>
                  <a:lnTo>
                    <a:pt x="193904" y="5620"/>
                  </a:lnTo>
                  <a:lnTo>
                    <a:pt x="200137" y="5570"/>
                  </a:lnTo>
                  <a:lnTo>
                    <a:pt x="206395" y="5521"/>
                  </a:lnTo>
                  <a:lnTo>
                    <a:pt x="212657" y="5471"/>
                  </a:lnTo>
                  <a:lnTo>
                    <a:pt x="218929" y="5421"/>
                  </a:lnTo>
                  <a:lnTo>
                    <a:pt x="225202" y="5371"/>
                  </a:lnTo>
                  <a:lnTo>
                    <a:pt x="231474" y="5322"/>
                  </a:lnTo>
                  <a:lnTo>
                    <a:pt x="237737" y="5272"/>
                  </a:lnTo>
                  <a:lnTo>
                    <a:pt x="243996" y="5222"/>
                  </a:lnTo>
                  <a:lnTo>
                    <a:pt x="250232" y="5173"/>
                  </a:lnTo>
                  <a:lnTo>
                    <a:pt x="256462" y="5123"/>
                  </a:lnTo>
                  <a:lnTo>
                    <a:pt x="262654" y="5073"/>
                  </a:lnTo>
                  <a:lnTo>
                    <a:pt x="268839" y="5023"/>
                  </a:lnTo>
                  <a:lnTo>
                    <a:pt x="274975" y="4974"/>
                  </a:lnTo>
                  <a:lnTo>
                    <a:pt x="281095" y="4924"/>
                  </a:lnTo>
                  <a:lnTo>
                    <a:pt x="287166" y="4874"/>
                  </a:lnTo>
                  <a:lnTo>
                    <a:pt x="293206" y="4824"/>
                  </a:lnTo>
                  <a:lnTo>
                    <a:pt x="299200" y="4775"/>
                  </a:lnTo>
                  <a:lnTo>
                    <a:pt x="305147" y="4725"/>
                  </a:lnTo>
                  <a:lnTo>
                    <a:pt x="311054" y="4675"/>
                  </a:lnTo>
                  <a:lnTo>
                    <a:pt x="316894" y="4625"/>
                  </a:lnTo>
                  <a:lnTo>
                    <a:pt x="322704" y="4576"/>
                  </a:lnTo>
                  <a:lnTo>
                    <a:pt x="328425" y="4526"/>
                  </a:lnTo>
                  <a:lnTo>
                    <a:pt x="334130" y="4476"/>
                  </a:lnTo>
                  <a:lnTo>
                    <a:pt x="339721" y="4426"/>
                  </a:lnTo>
                  <a:lnTo>
                    <a:pt x="345293" y="4377"/>
                  </a:lnTo>
                  <a:lnTo>
                    <a:pt x="350762" y="4327"/>
                  </a:lnTo>
                  <a:lnTo>
                    <a:pt x="356193" y="4277"/>
                  </a:lnTo>
                  <a:lnTo>
                    <a:pt x="361533" y="4227"/>
                  </a:lnTo>
                  <a:lnTo>
                    <a:pt x="366814" y="4178"/>
                  </a:lnTo>
                  <a:lnTo>
                    <a:pt x="372020" y="4128"/>
                  </a:lnTo>
                  <a:lnTo>
                    <a:pt x="377143" y="4078"/>
                  </a:lnTo>
                  <a:lnTo>
                    <a:pt x="382209" y="4028"/>
                  </a:lnTo>
                  <a:lnTo>
                    <a:pt x="387168" y="3979"/>
                  </a:lnTo>
                  <a:lnTo>
                    <a:pt x="392091" y="3929"/>
                  </a:lnTo>
                  <a:lnTo>
                    <a:pt x="396880" y="3879"/>
                  </a:lnTo>
                  <a:lnTo>
                    <a:pt x="401647" y="3830"/>
                  </a:lnTo>
                  <a:lnTo>
                    <a:pt x="406271" y="3780"/>
                  </a:lnTo>
                  <a:lnTo>
                    <a:pt x="410863" y="3730"/>
                  </a:lnTo>
                  <a:lnTo>
                    <a:pt x="415333" y="3680"/>
                  </a:lnTo>
                  <a:lnTo>
                    <a:pt x="419749" y="3631"/>
                  </a:lnTo>
                  <a:lnTo>
                    <a:pt x="424064" y="3581"/>
                  </a:lnTo>
                  <a:lnTo>
                    <a:pt x="428300" y="3531"/>
                  </a:lnTo>
                  <a:lnTo>
                    <a:pt x="432458" y="3481"/>
                  </a:lnTo>
                  <a:lnTo>
                    <a:pt x="436514" y="3432"/>
                  </a:lnTo>
                  <a:lnTo>
                    <a:pt x="440515" y="3382"/>
                  </a:lnTo>
                  <a:lnTo>
                    <a:pt x="444390" y="3332"/>
                  </a:lnTo>
                  <a:lnTo>
                    <a:pt x="448234" y="3282"/>
                  </a:lnTo>
                  <a:lnTo>
                    <a:pt x="451929" y="3233"/>
                  </a:lnTo>
                  <a:lnTo>
                    <a:pt x="455600" y="3183"/>
                  </a:lnTo>
                  <a:lnTo>
                    <a:pt x="459132" y="3133"/>
                  </a:lnTo>
                  <a:lnTo>
                    <a:pt x="462625" y="3083"/>
                  </a:lnTo>
                  <a:lnTo>
                    <a:pt x="466003" y="3034"/>
                  </a:lnTo>
                  <a:lnTo>
                    <a:pt x="469319" y="2984"/>
                  </a:lnTo>
                  <a:lnTo>
                    <a:pt x="472545" y="2934"/>
                  </a:lnTo>
                  <a:lnTo>
                    <a:pt x="475687" y="2884"/>
                  </a:lnTo>
                  <a:lnTo>
                    <a:pt x="478763" y="2835"/>
                  </a:lnTo>
                  <a:lnTo>
                    <a:pt x="481735" y="2785"/>
                  </a:lnTo>
                  <a:lnTo>
                    <a:pt x="484664" y="2735"/>
                  </a:lnTo>
                  <a:lnTo>
                    <a:pt x="487469" y="2685"/>
                  </a:lnTo>
                  <a:lnTo>
                    <a:pt x="490252" y="2636"/>
                  </a:lnTo>
                  <a:lnTo>
                    <a:pt x="492896" y="2586"/>
                  </a:lnTo>
                  <a:lnTo>
                    <a:pt x="495517" y="2536"/>
                  </a:lnTo>
                  <a:lnTo>
                    <a:pt x="498023" y="2487"/>
                  </a:lnTo>
                  <a:lnTo>
                    <a:pt x="500488" y="2437"/>
                  </a:lnTo>
                  <a:lnTo>
                    <a:pt x="502861" y="2387"/>
                  </a:lnTo>
                  <a:lnTo>
                    <a:pt x="505173" y="2337"/>
                  </a:lnTo>
                  <a:lnTo>
                    <a:pt x="507416" y="2288"/>
                  </a:lnTo>
                  <a:lnTo>
                    <a:pt x="509582" y="2238"/>
                  </a:lnTo>
                  <a:lnTo>
                    <a:pt x="511699" y="2188"/>
                  </a:lnTo>
                  <a:lnTo>
                    <a:pt x="513723" y="2138"/>
                  </a:lnTo>
                  <a:lnTo>
                    <a:pt x="515719" y="2089"/>
                  </a:lnTo>
                  <a:lnTo>
                    <a:pt x="517608" y="2039"/>
                  </a:lnTo>
                  <a:lnTo>
                    <a:pt x="519479" y="1989"/>
                  </a:lnTo>
                  <a:lnTo>
                    <a:pt x="521245" y="1939"/>
                  </a:lnTo>
                  <a:lnTo>
                    <a:pt x="522988" y="1890"/>
                  </a:lnTo>
                  <a:lnTo>
                    <a:pt x="524645" y="1840"/>
                  </a:lnTo>
                  <a:lnTo>
                    <a:pt x="526265" y="1790"/>
                  </a:lnTo>
                  <a:lnTo>
                    <a:pt x="527819" y="1740"/>
                  </a:lnTo>
                  <a:lnTo>
                    <a:pt x="529322" y="1691"/>
                  </a:lnTo>
                  <a:lnTo>
                    <a:pt x="530777" y="1641"/>
                  </a:lnTo>
                  <a:lnTo>
                    <a:pt x="532169" y="1591"/>
                  </a:lnTo>
                  <a:lnTo>
                    <a:pt x="533529" y="1541"/>
                  </a:lnTo>
                  <a:lnTo>
                    <a:pt x="534815" y="1492"/>
                  </a:lnTo>
                  <a:lnTo>
                    <a:pt x="536085" y="1442"/>
                  </a:lnTo>
                  <a:lnTo>
                    <a:pt x="537271" y="1392"/>
                  </a:lnTo>
                  <a:lnTo>
                    <a:pt x="538445" y="1342"/>
                  </a:lnTo>
                  <a:lnTo>
                    <a:pt x="539548" y="1293"/>
                  </a:lnTo>
                  <a:lnTo>
                    <a:pt x="540629" y="1243"/>
                  </a:lnTo>
                  <a:lnTo>
                    <a:pt x="541654" y="1193"/>
                  </a:lnTo>
                  <a:lnTo>
                    <a:pt x="542648" y="1144"/>
                  </a:lnTo>
                  <a:lnTo>
                    <a:pt x="543600" y="1094"/>
                  </a:lnTo>
                  <a:lnTo>
                    <a:pt x="544512" y="1044"/>
                  </a:lnTo>
                  <a:lnTo>
                    <a:pt x="545395" y="994"/>
                  </a:lnTo>
                  <a:lnTo>
                    <a:pt x="546230" y="945"/>
                  </a:lnTo>
                  <a:lnTo>
                    <a:pt x="547048" y="895"/>
                  </a:lnTo>
                  <a:lnTo>
                    <a:pt x="547812" y="845"/>
                  </a:lnTo>
                  <a:lnTo>
                    <a:pt x="548566" y="795"/>
                  </a:lnTo>
                  <a:lnTo>
                    <a:pt x="549265" y="746"/>
                  </a:lnTo>
                  <a:lnTo>
                    <a:pt x="549954" y="696"/>
                  </a:lnTo>
                  <a:lnTo>
                    <a:pt x="550598" y="646"/>
                  </a:lnTo>
                  <a:lnTo>
                    <a:pt x="551226" y="596"/>
                  </a:lnTo>
                  <a:lnTo>
                    <a:pt x="551819" y="547"/>
                  </a:lnTo>
                  <a:lnTo>
                    <a:pt x="552390" y="497"/>
                  </a:lnTo>
                  <a:lnTo>
                    <a:pt x="552936" y="447"/>
                  </a:lnTo>
                  <a:lnTo>
                    <a:pt x="553454" y="397"/>
                  </a:lnTo>
                  <a:lnTo>
                    <a:pt x="553956" y="348"/>
                  </a:lnTo>
                  <a:lnTo>
                    <a:pt x="554426" y="298"/>
                  </a:lnTo>
                  <a:lnTo>
                    <a:pt x="554886" y="248"/>
                  </a:lnTo>
                  <a:lnTo>
                    <a:pt x="555311" y="198"/>
                  </a:lnTo>
                  <a:lnTo>
                    <a:pt x="555730" y="149"/>
                  </a:lnTo>
                  <a:lnTo>
                    <a:pt x="556116" y="99"/>
                  </a:lnTo>
                  <a:lnTo>
                    <a:pt x="556495" y="49"/>
                  </a:lnTo>
                  <a:lnTo>
                    <a:pt x="556848" y="0"/>
                  </a:lnTo>
                  <a:lnTo>
                    <a:pt x="569462" y="0"/>
                  </a:lnTo>
                  <a:lnTo>
                    <a:pt x="569815" y="49"/>
                  </a:lnTo>
                  <a:lnTo>
                    <a:pt x="570193" y="99"/>
                  </a:lnTo>
                  <a:lnTo>
                    <a:pt x="570580" y="149"/>
                  </a:lnTo>
                  <a:lnTo>
                    <a:pt x="570999" y="198"/>
                  </a:lnTo>
                  <a:lnTo>
                    <a:pt x="571423" y="248"/>
                  </a:lnTo>
                  <a:lnTo>
                    <a:pt x="571884" y="298"/>
                  </a:lnTo>
                  <a:lnTo>
                    <a:pt x="572353" y="348"/>
                  </a:lnTo>
                  <a:lnTo>
                    <a:pt x="572855" y="397"/>
                  </a:lnTo>
                  <a:lnTo>
                    <a:pt x="573373" y="447"/>
                  </a:lnTo>
                  <a:lnTo>
                    <a:pt x="573919" y="497"/>
                  </a:lnTo>
                  <a:lnTo>
                    <a:pt x="574490" y="547"/>
                  </a:lnTo>
                  <a:lnTo>
                    <a:pt x="575084" y="596"/>
                  </a:lnTo>
                  <a:lnTo>
                    <a:pt x="575711" y="646"/>
                  </a:lnTo>
                  <a:lnTo>
                    <a:pt x="576356" y="696"/>
                  </a:lnTo>
                  <a:lnTo>
                    <a:pt x="577045" y="746"/>
                  </a:lnTo>
                  <a:lnTo>
                    <a:pt x="577743" y="795"/>
                  </a:lnTo>
                  <a:lnTo>
                    <a:pt x="578498" y="845"/>
                  </a:lnTo>
                  <a:lnTo>
                    <a:pt x="579261" y="895"/>
                  </a:lnTo>
                  <a:lnTo>
                    <a:pt x="580079" y="945"/>
                  </a:lnTo>
                  <a:lnTo>
                    <a:pt x="580914" y="994"/>
                  </a:lnTo>
                  <a:lnTo>
                    <a:pt x="581797" y="1044"/>
                  </a:lnTo>
                  <a:lnTo>
                    <a:pt x="582709" y="1094"/>
                  </a:lnTo>
                  <a:lnTo>
                    <a:pt x="583661" y="1144"/>
                  </a:lnTo>
                  <a:lnTo>
                    <a:pt x="584655" y="1193"/>
                  </a:lnTo>
                  <a:lnTo>
                    <a:pt x="585680" y="1243"/>
                  </a:lnTo>
                  <a:lnTo>
                    <a:pt x="586762" y="1293"/>
                  </a:lnTo>
                  <a:lnTo>
                    <a:pt x="587864" y="1342"/>
                  </a:lnTo>
                  <a:lnTo>
                    <a:pt x="589038" y="1392"/>
                  </a:lnTo>
                  <a:lnTo>
                    <a:pt x="590225" y="1442"/>
                  </a:lnTo>
                  <a:lnTo>
                    <a:pt x="591495" y="1492"/>
                  </a:lnTo>
                  <a:lnTo>
                    <a:pt x="592781" y="1541"/>
                  </a:lnTo>
                  <a:lnTo>
                    <a:pt x="594141" y="1591"/>
                  </a:lnTo>
                  <a:lnTo>
                    <a:pt x="595532" y="1641"/>
                  </a:lnTo>
                  <a:lnTo>
                    <a:pt x="596987" y="1691"/>
                  </a:lnTo>
                  <a:lnTo>
                    <a:pt x="598490" y="1740"/>
                  </a:lnTo>
                  <a:lnTo>
                    <a:pt x="600044" y="1790"/>
                  </a:lnTo>
                  <a:lnTo>
                    <a:pt x="601664" y="1840"/>
                  </a:lnTo>
                  <a:lnTo>
                    <a:pt x="603322" y="1890"/>
                  </a:lnTo>
                  <a:lnTo>
                    <a:pt x="605064" y="1939"/>
                  </a:lnTo>
                  <a:lnTo>
                    <a:pt x="606831" y="1989"/>
                  </a:lnTo>
                  <a:lnTo>
                    <a:pt x="608702" y="2039"/>
                  </a:lnTo>
                  <a:lnTo>
                    <a:pt x="610590" y="2089"/>
                  </a:lnTo>
                  <a:lnTo>
                    <a:pt x="612586" y="2138"/>
                  </a:lnTo>
                  <a:lnTo>
                    <a:pt x="614611" y="2188"/>
                  </a:lnTo>
                  <a:lnTo>
                    <a:pt x="616728" y="2238"/>
                  </a:lnTo>
                  <a:lnTo>
                    <a:pt x="618894" y="2288"/>
                  </a:lnTo>
                  <a:lnTo>
                    <a:pt x="621136" y="2337"/>
                  </a:lnTo>
                  <a:lnTo>
                    <a:pt x="623449" y="2387"/>
                  </a:lnTo>
                  <a:lnTo>
                    <a:pt x="625822" y="2437"/>
                  </a:lnTo>
                  <a:lnTo>
                    <a:pt x="628286" y="2487"/>
                  </a:lnTo>
                  <a:lnTo>
                    <a:pt x="630792" y="2536"/>
                  </a:lnTo>
                  <a:lnTo>
                    <a:pt x="633414" y="2586"/>
                  </a:lnTo>
                  <a:lnTo>
                    <a:pt x="636058" y="2636"/>
                  </a:lnTo>
                  <a:lnTo>
                    <a:pt x="638841" y="2685"/>
                  </a:lnTo>
                  <a:lnTo>
                    <a:pt x="641645" y="2735"/>
                  </a:lnTo>
                  <a:lnTo>
                    <a:pt x="644574" y="2785"/>
                  </a:lnTo>
                  <a:lnTo>
                    <a:pt x="647546" y="2835"/>
                  </a:lnTo>
                  <a:lnTo>
                    <a:pt x="650622" y="2884"/>
                  </a:lnTo>
                  <a:lnTo>
                    <a:pt x="653764" y="2934"/>
                  </a:lnTo>
                  <a:lnTo>
                    <a:pt x="656990" y="2984"/>
                  </a:lnTo>
                  <a:lnTo>
                    <a:pt x="660306" y="3034"/>
                  </a:lnTo>
                  <a:lnTo>
                    <a:pt x="663685" y="3083"/>
                  </a:lnTo>
                  <a:lnTo>
                    <a:pt x="667177" y="3133"/>
                  </a:lnTo>
                  <a:lnTo>
                    <a:pt x="670709" y="3183"/>
                  </a:lnTo>
                  <a:lnTo>
                    <a:pt x="674380" y="3233"/>
                  </a:lnTo>
                  <a:lnTo>
                    <a:pt x="678075" y="3282"/>
                  </a:lnTo>
                  <a:lnTo>
                    <a:pt x="681919" y="3332"/>
                  </a:lnTo>
                  <a:lnTo>
                    <a:pt x="685794" y="3382"/>
                  </a:lnTo>
                  <a:lnTo>
                    <a:pt x="689796" y="3432"/>
                  </a:lnTo>
                  <a:lnTo>
                    <a:pt x="693851" y="3481"/>
                  </a:lnTo>
                  <a:lnTo>
                    <a:pt x="698010" y="3531"/>
                  </a:lnTo>
                  <a:lnTo>
                    <a:pt x="702246" y="3581"/>
                  </a:lnTo>
                  <a:lnTo>
                    <a:pt x="706561" y="3631"/>
                  </a:lnTo>
                  <a:lnTo>
                    <a:pt x="710976" y="3680"/>
                  </a:lnTo>
                  <a:lnTo>
                    <a:pt x="715446" y="3730"/>
                  </a:lnTo>
                  <a:lnTo>
                    <a:pt x="720039" y="3780"/>
                  </a:lnTo>
                  <a:lnTo>
                    <a:pt x="724662" y="3830"/>
                  </a:lnTo>
                  <a:lnTo>
                    <a:pt x="729429" y="3879"/>
                  </a:lnTo>
                  <a:lnTo>
                    <a:pt x="734219" y="3929"/>
                  </a:lnTo>
                  <a:lnTo>
                    <a:pt x="739141" y="3979"/>
                  </a:lnTo>
                  <a:lnTo>
                    <a:pt x="744100" y="4028"/>
                  </a:lnTo>
                  <a:lnTo>
                    <a:pt x="749167" y="4078"/>
                  </a:lnTo>
                  <a:lnTo>
                    <a:pt x="754289" y="4128"/>
                  </a:lnTo>
                  <a:lnTo>
                    <a:pt x="759496" y="4178"/>
                  </a:lnTo>
                  <a:lnTo>
                    <a:pt x="764776" y="4227"/>
                  </a:lnTo>
                  <a:lnTo>
                    <a:pt x="770117" y="4277"/>
                  </a:lnTo>
                  <a:lnTo>
                    <a:pt x="775547" y="4327"/>
                  </a:lnTo>
                  <a:lnTo>
                    <a:pt x="781016" y="4377"/>
                  </a:lnTo>
                  <a:lnTo>
                    <a:pt x="786589" y="4426"/>
                  </a:lnTo>
                  <a:lnTo>
                    <a:pt x="792180" y="4476"/>
                  </a:lnTo>
                  <a:lnTo>
                    <a:pt x="797884" y="4526"/>
                  </a:lnTo>
                  <a:lnTo>
                    <a:pt x="803605" y="4576"/>
                  </a:lnTo>
                  <a:lnTo>
                    <a:pt x="809415" y="4625"/>
                  </a:lnTo>
                  <a:lnTo>
                    <a:pt x="815255" y="4675"/>
                  </a:lnTo>
                  <a:lnTo>
                    <a:pt x="821162" y="4725"/>
                  </a:lnTo>
                  <a:lnTo>
                    <a:pt x="827109" y="4775"/>
                  </a:lnTo>
                  <a:lnTo>
                    <a:pt x="833103" y="4824"/>
                  </a:lnTo>
                  <a:lnTo>
                    <a:pt x="839144" y="4874"/>
                  </a:lnTo>
                  <a:lnTo>
                    <a:pt x="845214" y="4924"/>
                  </a:lnTo>
                  <a:lnTo>
                    <a:pt x="851335" y="4974"/>
                  </a:lnTo>
                  <a:lnTo>
                    <a:pt x="857471" y="5023"/>
                  </a:lnTo>
                  <a:lnTo>
                    <a:pt x="863655" y="5073"/>
                  </a:lnTo>
                  <a:lnTo>
                    <a:pt x="869847" y="5123"/>
                  </a:lnTo>
                  <a:lnTo>
                    <a:pt x="876078" y="5173"/>
                  </a:lnTo>
                  <a:lnTo>
                    <a:pt x="882314" y="5222"/>
                  </a:lnTo>
                  <a:lnTo>
                    <a:pt x="888572" y="5272"/>
                  </a:lnTo>
                  <a:lnTo>
                    <a:pt x="894836" y="5322"/>
                  </a:lnTo>
                  <a:lnTo>
                    <a:pt x="901108" y="5371"/>
                  </a:lnTo>
                  <a:lnTo>
                    <a:pt x="907380" y="5421"/>
                  </a:lnTo>
                  <a:lnTo>
                    <a:pt x="913652" y="5471"/>
                  </a:lnTo>
                  <a:lnTo>
                    <a:pt x="919915" y="5521"/>
                  </a:lnTo>
                  <a:lnTo>
                    <a:pt x="926172" y="5570"/>
                  </a:lnTo>
                  <a:lnTo>
                    <a:pt x="932405" y="5620"/>
                  </a:lnTo>
                  <a:lnTo>
                    <a:pt x="938632" y="5670"/>
                  </a:lnTo>
                  <a:lnTo>
                    <a:pt x="944816" y="5720"/>
                  </a:lnTo>
                  <a:lnTo>
                    <a:pt x="950990" y="5769"/>
                  </a:lnTo>
                  <a:lnTo>
                    <a:pt x="957110" y="5819"/>
                  </a:lnTo>
                  <a:lnTo>
                    <a:pt x="963210" y="5869"/>
                  </a:lnTo>
                  <a:lnTo>
                    <a:pt x="969252" y="5919"/>
                  </a:lnTo>
                  <a:lnTo>
                    <a:pt x="975256" y="5968"/>
                  </a:lnTo>
                  <a:lnTo>
                    <a:pt x="981205" y="6018"/>
                  </a:lnTo>
                  <a:lnTo>
                    <a:pt x="987091" y="6068"/>
                  </a:lnTo>
                  <a:lnTo>
                    <a:pt x="992929" y="6118"/>
                  </a:lnTo>
                  <a:lnTo>
                    <a:pt x="998677" y="6167"/>
                  </a:lnTo>
                  <a:lnTo>
                    <a:pt x="1004388" y="6217"/>
                  </a:lnTo>
                  <a:lnTo>
                    <a:pt x="1009976" y="6267"/>
                  </a:lnTo>
                  <a:lnTo>
                    <a:pt x="1015541" y="6317"/>
                  </a:lnTo>
                  <a:lnTo>
                    <a:pt x="1020951" y="6366"/>
                  </a:lnTo>
                  <a:lnTo>
                    <a:pt x="1026330" y="6416"/>
                  </a:lnTo>
                  <a:lnTo>
                    <a:pt x="1031564" y="6466"/>
                  </a:lnTo>
                  <a:lnTo>
                    <a:pt x="1036737" y="6516"/>
                  </a:lnTo>
                  <a:lnTo>
                    <a:pt x="1041780" y="6565"/>
                  </a:lnTo>
                  <a:lnTo>
                    <a:pt x="1046726" y="6615"/>
                  </a:lnTo>
                  <a:lnTo>
                    <a:pt x="1051563" y="6665"/>
                  </a:lnTo>
                  <a:lnTo>
                    <a:pt x="1056262" y="6714"/>
                  </a:lnTo>
                  <a:lnTo>
                    <a:pt x="1060877" y="6764"/>
                  </a:lnTo>
                  <a:lnTo>
                    <a:pt x="1065310" y="6814"/>
                  </a:lnTo>
                  <a:lnTo>
                    <a:pt x="1069690" y="6864"/>
                  </a:lnTo>
                  <a:lnTo>
                    <a:pt x="1073839" y="6913"/>
                  </a:lnTo>
                  <a:lnTo>
                    <a:pt x="1077950" y="6963"/>
                  </a:lnTo>
                  <a:lnTo>
                    <a:pt x="1081818" y="7013"/>
                  </a:lnTo>
                  <a:lnTo>
                    <a:pt x="1085624" y="7063"/>
                  </a:lnTo>
                  <a:lnTo>
                    <a:pt x="1089217" y="7112"/>
                  </a:lnTo>
                  <a:lnTo>
                    <a:pt x="1092702" y="7162"/>
                  </a:lnTo>
                  <a:lnTo>
                    <a:pt x="1096009" y="7212"/>
                  </a:lnTo>
                  <a:lnTo>
                    <a:pt x="1099160" y="7262"/>
                  </a:lnTo>
                  <a:lnTo>
                    <a:pt x="1102171" y="7311"/>
                  </a:lnTo>
                  <a:lnTo>
                    <a:pt x="1104973" y="7361"/>
                  </a:lnTo>
                  <a:lnTo>
                    <a:pt x="1107678" y="7411"/>
                  </a:lnTo>
                  <a:lnTo>
                    <a:pt x="1110121" y="7461"/>
                  </a:lnTo>
                  <a:lnTo>
                    <a:pt x="1112511" y="7510"/>
                  </a:lnTo>
                  <a:lnTo>
                    <a:pt x="1114585" y="7560"/>
                  </a:lnTo>
                  <a:lnTo>
                    <a:pt x="1116609" y="7610"/>
                  </a:lnTo>
                  <a:lnTo>
                    <a:pt x="1118348" y="7660"/>
                  </a:lnTo>
                  <a:lnTo>
                    <a:pt x="1119994" y="7709"/>
                  </a:lnTo>
                  <a:lnTo>
                    <a:pt x="1121399" y="7759"/>
                  </a:lnTo>
                  <a:lnTo>
                    <a:pt x="1122659" y="7809"/>
                  </a:lnTo>
                  <a:lnTo>
                    <a:pt x="1123728" y="7858"/>
                  </a:lnTo>
                  <a:lnTo>
                    <a:pt x="1124598" y="7908"/>
                  </a:lnTo>
                  <a:lnTo>
                    <a:pt x="1125326" y="7958"/>
                  </a:lnTo>
                  <a:lnTo>
                    <a:pt x="1125804" y="8008"/>
                  </a:lnTo>
                  <a:lnTo>
                    <a:pt x="1126310" y="8157"/>
                  </a:lnTo>
                  <a:lnTo>
                    <a:pt x="1126016" y="8207"/>
                  </a:lnTo>
                  <a:lnTo>
                    <a:pt x="1125658" y="8256"/>
                  </a:lnTo>
                  <a:lnTo>
                    <a:pt x="1125027" y="8306"/>
                  </a:lnTo>
                  <a:lnTo>
                    <a:pt x="1124282" y="8356"/>
                  </a:lnTo>
                  <a:lnTo>
                    <a:pt x="1123317" y="8406"/>
                  </a:lnTo>
                  <a:lnTo>
                    <a:pt x="1122191" y="8455"/>
                  </a:lnTo>
                  <a:lnTo>
                    <a:pt x="1120897" y="8505"/>
                  </a:lnTo>
                  <a:lnTo>
                    <a:pt x="1119397" y="8555"/>
                  </a:lnTo>
                  <a:lnTo>
                    <a:pt x="1117781" y="8605"/>
                  </a:lnTo>
                  <a:lnTo>
                    <a:pt x="1115917" y="8654"/>
                  </a:lnTo>
                  <a:lnTo>
                    <a:pt x="1113987" y="8704"/>
                  </a:lnTo>
                  <a:lnTo>
                    <a:pt x="1111769" y="8754"/>
                  </a:lnTo>
                  <a:lnTo>
                    <a:pt x="1109507" y="8804"/>
                  </a:lnTo>
                  <a:lnTo>
                    <a:pt x="1106976" y="8853"/>
                  </a:lnTo>
                  <a:lnTo>
                    <a:pt x="1104376" y="8903"/>
                  </a:lnTo>
                  <a:lnTo>
                    <a:pt x="1101560" y="8953"/>
                  </a:lnTo>
                  <a:lnTo>
                    <a:pt x="1098639" y="9003"/>
                  </a:lnTo>
                  <a:lnTo>
                    <a:pt x="1095552" y="9052"/>
                  </a:lnTo>
                  <a:lnTo>
                    <a:pt x="1092324" y="9102"/>
                  </a:lnTo>
                  <a:lnTo>
                    <a:pt x="1088979" y="9152"/>
                  </a:lnTo>
                  <a:lnTo>
                    <a:pt x="1085464" y="9201"/>
                  </a:lnTo>
                  <a:lnTo>
                    <a:pt x="1081875" y="9251"/>
                  </a:lnTo>
                  <a:lnTo>
                    <a:pt x="1078092" y="9301"/>
                  </a:lnTo>
                  <a:lnTo>
                    <a:pt x="1074274" y="9351"/>
                  </a:lnTo>
                  <a:lnTo>
                    <a:pt x="1070244" y="9400"/>
                  </a:lnTo>
                  <a:lnTo>
                    <a:pt x="1066185" y="9450"/>
                  </a:lnTo>
                  <a:lnTo>
                    <a:pt x="1061958" y="9500"/>
                  </a:lnTo>
                  <a:lnTo>
                    <a:pt x="1057679" y="9550"/>
                  </a:lnTo>
                  <a:lnTo>
                    <a:pt x="1053275" y="9599"/>
                  </a:lnTo>
                  <a:lnTo>
                    <a:pt x="1048798" y="9649"/>
                  </a:lnTo>
                  <a:lnTo>
                    <a:pt x="1044234" y="9699"/>
                  </a:lnTo>
                  <a:lnTo>
                    <a:pt x="1039585" y="9749"/>
                  </a:lnTo>
                  <a:lnTo>
                    <a:pt x="1034880" y="9798"/>
                  </a:lnTo>
                  <a:lnTo>
                    <a:pt x="1030083" y="9848"/>
                  </a:lnTo>
                  <a:lnTo>
                    <a:pt x="1025256" y="9898"/>
                  </a:lnTo>
                  <a:lnTo>
                    <a:pt x="1020337" y="9948"/>
                  </a:lnTo>
                  <a:lnTo>
                    <a:pt x="1015403" y="9997"/>
                  </a:lnTo>
                  <a:lnTo>
                    <a:pt x="1010392" y="10047"/>
                  </a:lnTo>
                  <a:lnTo>
                    <a:pt x="1005368" y="10097"/>
                  </a:lnTo>
                  <a:lnTo>
                    <a:pt x="1000294" y="10147"/>
                  </a:lnTo>
                  <a:lnTo>
                    <a:pt x="995206" y="10196"/>
                  </a:lnTo>
                  <a:lnTo>
                    <a:pt x="990090" y="10246"/>
                  </a:lnTo>
                  <a:lnTo>
                    <a:pt x="984964" y="10296"/>
                  </a:lnTo>
                  <a:lnTo>
                    <a:pt x="979827" y="10346"/>
                  </a:lnTo>
                  <a:lnTo>
                    <a:pt x="974690" y="10395"/>
                  </a:lnTo>
                  <a:lnTo>
                    <a:pt x="969552" y="10445"/>
                  </a:lnTo>
                  <a:lnTo>
                    <a:pt x="964430" y="10495"/>
                  </a:lnTo>
                  <a:lnTo>
                    <a:pt x="959311" y="10544"/>
                  </a:lnTo>
                  <a:lnTo>
                    <a:pt x="954230" y="10594"/>
                  </a:lnTo>
                  <a:lnTo>
                    <a:pt x="949158" y="10644"/>
                  </a:lnTo>
                  <a:lnTo>
                    <a:pt x="944137" y="10694"/>
                  </a:lnTo>
                  <a:lnTo>
                    <a:pt x="939137" y="10743"/>
                  </a:lnTo>
                  <a:lnTo>
                    <a:pt x="934196" y="10793"/>
                  </a:lnTo>
                  <a:lnTo>
                    <a:pt x="929294" y="10843"/>
                  </a:lnTo>
                  <a:lnTo>
                    <a:pt x="924450" y="10893"/>
                  </a:lnTo>
                  <a:lnTo>
                    <a:pt x="919670" y="10942"/>
                  </a:lnTo>
                  <a:lnTo>
                    <a:pt x="914942" y="10992"/>
                  </a:lnTo>
                  <a:lnTo>
                    <a:pt x="910310" y="11042"/>
                  </a:lnTo>
                  <a:lnTo>
                    <a:pt x="905716" y="11092"/>
                  </a:lnTo>
                  <a:lnTo>
                    <a:pt x="901253" y="11141"/>
                  </a:lnTo>
                  <a:lnTo>
                    <a:pt x="896813" y="11191"/>
                  </a:lnTo>
                  <a:lnTo>
                    <a:pt x="892539" y="11241"/>
                  </a:lnTo>
                  <a:lnTo>
                    <a:pt x="888296" y="11291"/>
                  </a:lnTo>
                  <a:lnTo>
                    <a:pt x="884207" y="11340"/>
                  </a:lnTo>
                  <a:lnTo>
                    <a:pt x="880181" y="11390"/>
                  </a:lnTo>
                  <a:lnTo>
                    <a:pt x="876292" y="11440"/>
                  </a:lnTo>
                  <a:lnTo>
                    <a:pt x="872502" y="11490"/>
                  </a:lnTo>
                  <a:lnTo>
                    <a:pt x="868828" y="11539"/>
                  </a:lnTo>
                  <a:lnTo>
                    <a:pt x="865294" y="11589"/>
                  </a:lnTo>
                  <a:lnTo>
                    <a:pt x="861847" y="11639"/>
                  </a:lnTo>
                  <a:lnTo>
                    <a:pt x="858586" y="11689"/>
                  </a:lnTo>
                  <a:lnTo>
                    <a:pt x="855380" y="11738"/>
                  </a:lnTo>
                  <a:lnTo>
                    <a:pt x="852406" y="11788"/>
                  </a:lnTo>
                  <a:lnTo>
                    <a:pt x="849471" y="11838"/>
                  </a:lnTo>
                  <a:lnTo>
                    <a:pt x="846782" y="11887"/>
                  </a:lnTo>
                  <a:lnTo>
                    <a:pt x="844153" y="11937"/>
                  </a:lnTo>
                  <a:lnTo>
                    <a:pt x="841737" y="11987"/>
                  </a:lnTo>
                  <a:lnTo>
                    <a:pt x="839426" y="12037"/>
                  </a:lnTo>
                  <a:lnTo>
                    <a:pt x="837293" y="12086"/>
                  </a:lnTo>
                  <a:lnTo>
                    <a:pt x="835310" y="12136"/>
                  </a:lnTo>
                  <a:lnTo>
                    <a:pt x="833467" y="12186"/>
                  </a:lnTo>
                  <a:lnTo>
                    <a:pt x="831823" y="12236"/>
                  </a:lnTo>
                  <a:lnTo>
                    <a:pt x="830277" y="12285"/>
                  </a:lnTo>
                  <a:lnTo>
                    <a:pt x="828979" y="12335"/>
                  </a:lnTo>
                  <a:lnTo>
                    <a:pt x="827735" y="12385"/>
                  </a:lnTo>
                  <a:lnTo>
                    <a:pt x="826790" y="12435"/>
                  </a:lnTo>
                  <a:lnTo>
                    <a:pt x="825891" y="12484"/>
                  </a:lnTo>
                  <a:lnTo>
                    <a:pt x="825265" y="12534"/>
                  </a:lnTo>
                  <a:lnTo>
                    <a:pt x="824724" y="12584"/>
                  </a:lnTo>
                  <a:lnTo>
                    <a:pt x="824410" y="12634"/>
                  </a:lnTo>
                  <a:lnTo>
                    <a:pt x="824230" y="12733"/>
                  </a:lnTo>
                  <a:lnTo>
                    <a:pt x="824410" y="12783"/>
                  </a:lnTo>
                  <a:lnTo>
                    <a:pt x="824724" y="12833"/>
                  </a:lnTo>
                  <a:lnTo>
                    <a:pt x="825265" y="12882"/>
                  </a:lnTo>
                  <a:lnTo>
                    <a:pt x="825891" y="12932"/>
                  </a:lnTo>
                  <a:lnTo>
                    <a:pt x="826790" y="12982"/>
                  </a:lnTo>
                  <a:lnTo>
                    <a:pt x="827735" y="13032"/>
                  </a:lnTo>
                  <a:lnTo>
                    <a:pt x="828979" y="13081"/>
                  </a:lnTo>
                  <a:lnTo>
                    <a:pt x="830277" y="13131"/>
                  </a:lnTo>
                  <a:lnTo>
                    <a:pt x="831823" y="13181"/>
                  </a:lnTo>
                  <a:lnTo>
                    <a:pt x="833467" y="13230"/>
                  </a:lnTo>
                  <a:lnTo>
                    <a:pt x="835310" y="13280"/>
                  </a:lnTo>
                  <a:lnTo>
                    <a:pt x="837293" y="13330"/>
                  </a:lnTo>
                  <a:lnTo>
                    <a:pt x="839426" y="13380"/>
                  </a:lnTo>
                  <a:lnTo>
                    <a:pt x="841737" y="13429"/>
                  </a:lnTo>
                  <a:lnTo>
                    <a:pt x="844153" y="13479"/>
                  </a:lnTo>
                  <a:lnTo>
                    <a:pt x="846782" y="13529"/>
                  </a:lnTo>
                  <a:lnTo>
                    <a:pt x="849471" y="13579"/>
                  </a:lnTo>
                  <a:lnTo>
                    <a:pt x="852406" y="13628"/>
                  </a:lnTo>
                  <a:lnTo>
                    <a:pt x="855380" y="13678"/>
                  </a:lnTo>
                  <a:lnTo>
                    <a:pt x="858586" y="13728"/>
                  </a:lnTo>
                  <a:lnTo>
                    <a:pt x="861847" y="13778"/>
                  </a:lnTo>
                  <a:lnTo>
                    <a:pt x="865294" y="13827"/>
                  </a:lnTo>
                  <a:lnTo>
                    <a:pt x="868828" y="13877"/>
                  </a:lnTo>
                  <a:lnTo>
                    <a:pt x="872502" y="13927"/>
                  </a:lnTo>
                  <a:lnTo>
                    <a:pt x="876292" y="13977"/>
                  </a:lnTo>
                  <a:lnTo>
                    <a:pt x="880181" y="14026"/>
                  </a:lnTo>
                  <a:lnTo>
                    <a:pt x="884207" y="14076"/>
                  </a:lnTo>
                  <a:lnTo>
                    <a:pt x="888296" y="14126"/>
                  </a:lnTo>
                  <a:lnTo>
                    <a:pt x="892539" y="14176"/>
                  </a:lnTo>
                  <a:lnTo>
                    <a:pt x="896813" y="14225"/>
                  </a:lnTo>
                  <a:lnTo>
                    <a:pt x="901253" y="14275"/>
                  </a:lnTo>
                  <a:lnTo>
                    <a:pt x="905716" y="14325"/>
                  </a:lnTo>
                  <a:lnTo>
                    <a:pt x="910310" y="14375"/>
                  </a:lnTo>
                  <a:lnTo>
                    <a:pt x="914942" y="14424"/>
                  </a:lnTo>
                  <a:lnTo>
                    <a:pt x="919670" y="14474"/>
                  </a:lnTo>
                  <a:lnTo>
                    <a:pt x="924450" y="14524"/>
                  </a:lnTo>
                  <a:lnTo>
                    <a:pt x="929294" y="14573"/>
                  </a:lnTo>
                  <a:lnTo>
                    <a:pt x="934196" y="14623"/>
                  </a:lnTo>
                  <a:lnTo>
                    <a:pt x="939137" y="14673"/>
                  </a:lnTo>
                  <a:lnTo>
                    <a:pt x="944137" y="14723"/>
                  </a:lnTo>
                  <a:lnTo>
                    <a:pt x="949158" y="14772"/>
                  </a:lnTo>
                  <a:lnTo>
                    <a:pt x="954230" y="14822"/>
                  </a:lnTo>
                  <a:lnTo>
                    <a:pt x="959311" y="14872"/>
                  </a:lnTo>
                  <a:lnTo>
                    <a:pt x="964430" y="14922"/>
                  </a:lnTo>
                  <a:lnTo>
                    <a:pt x="969552" y="14971"/>
                  </a:lnTo>
                  <a:lnTo>
                    <a:pt x="974690" y="15021"/>
                  </a:lnTo>
                  <a:lnTo>
                    <a:pt x="979827" y="15071"/>
                  </a:lnTo>
                  <a:lnTo>
                    <a:pt x="984964" y="15121"/>
                  </a:lnTo>
                  <a:lnTo>
                    <a:pt x="990090" y="15170"/>
                  </a:lnTo>
                  <a:lnTo>
                    <a:pt x="995206" y="15220"/>
                  </a:lnTo>
                  <a:lnTo>
                    <a:pt x="1000294" y="15270"/>
                  </a:lnTo>
                  <a:lnTo>
                    <a:pt x="1005368" y="15320"/>
                  </a:lnTo>
                  <a:lnTo>
                    <a:pt x="1010392" y="15369"/>
                  </a:lnTo>
                  <a:lnTo>
                    <a:pt x="1015403" y="15419"/>
                  </a:lnTo>
                  <a:lnTo>
                    <a:pt x="1020337" y="15469"/>
                  </a:lnTo>
                  <a:lnTo>
                    <a:pt x="1025256" y="15519"/>
                  </a:lnTo>
                  <a:lnTo>
                    <a:pt x="1030083" y="15568"/>
                  </a:lnTo>
                  <a:lnTo>
                    <a:pt x="1034880" y="15618"/>
                  </a:lnTo>
                  <a:lnTo>
                    <a:pt x="1039585" y="15668"/>
                  </a:lnTo>
                  <a:lnTo>
                    <a:pt x="1044234" y="15717"/>
                  </a:lnTo>
                  <a:lnTo>
                    <a:pt x="1048798" y="15767"/>
                  </a:lnTo>
                  <a:lnTo>
                    <a:pt x="1053275" y="15817"/>
                  </a:lnTo>
                  <a:lnTo>
                    <a:pt x="1057679" y="15867"/>
                  </a:lnTo>
                  <a:lnTo>
                    <a:pt x="1061958" y="15916"/>
                  </a:lnTo>
                  <a:lnTo>
                    <a:pt x="1066185" y="15966"/>
                  </a:lnTo>
                  <a:lnTo>
                    <a:pt x="1070244" y="16016"/>
                  </a:lnTo>
                  <a:lnTo>
                    <a:pt x="1074274" y="16066"/>
                  </a:lnTo>
                  <a:lnTo>
                    <a:pt x="1078092" y="16115"/>
                  </a:lnTo>
                  <a:lnTo>
                    <a:pt x="1081875" y="16165"/>
                  </a:lnTo>
                  <a:lnTo>
                    <a:pt x="1085464" y="16215"/>
                  </a:lnTo>
                  <a:lnTo>
                    <a:pt x="1088979" y="16265"/>
                  </a:lnTo>
                  <a:lnTo>
                    <a:pt x="1092324" y="16314"/>
                  </a:lnTo>
                  <a:lnTo>
                    <a:pt x="1095552" y="16364"/>
                  </a:lnTo>
                  <a:lnTo>
                    <a:pt x="1098639" y="16414"/>
                  </a:lnTo>
                  <a:lnTo>
                    <a:pt x="1101560" y="16464"/>
                  </a:lnTo>
                  <a:lnTo>
                    <a:pt x="1104376" y="16513"/>
                  </a:lnTo>
                  <a:lnTo>
                    <a:pt x="1106976" y="16563"/>
                  </a:lnTo>
                  <a:lnTo>
                    <a:pt x="1109507" y="16613"/>
                  </a:lnTo>
                  <a:lnTo>
                    <a:pt x="1111769" y="16663"/>
                  </a:lnTo>
                  <a:lnTo>
                    <a:pt x="1113987" y="16712"/>
                  </a:lnTo>
                  <a:lnTo>
                    <a:pt x="1115917" y="16762"/>
                  </a:lnTo>
                  <a:lnTo>
                    <a:pt x="1117781" y="16812"/>
                  </a:lnTo>
                  <a:lnTo>
                    <a:pt x="1119397" y="16862"/>
                  </a:lnTo>
                  <a:lnTo>
                    <a:pt x="1120897" y="16911"/>
                  </a:lnTo>
                  <a:lnTo>
                    <a:pt x="1122191" y="16961"/>
                  </a:lnTo>
                  <a:lnTo>
                    <a:pt x="1123317" y="17011"/>
                  </a:lnTo>
                  <a:lnTo>
                    <a:pt x="1124282" y="17060"/>
                  </a:lnTo>
                  <a:lnTo>
                    <a:pt x="1125027" y="17110"/>
                  </a:lnTo>
                  <a:lnTo>
                    <a:pt x="1125658" y="17160"/>
                  </a:lnTo>
                  <a:lnTo>
                    <a:pt x="1126016" y="17210"/>
                  </a:lnTo>
                  <a:lnTo>
                    <a:pt x="1126191" y="17359"/>
                  </a:lnTo>
                  <a:lnTo>
                    <a:pt x="1125804" y="17409"/>
                  </a:lnTo>
                  <a:lnTo>
                    <a:pt x="1125326" y="17458"/>
                  </a:lnTo>
                  <a:lnTo>
                    <a:pt x="1124598" y="17508"/>
                  </a:lnTo>
                  <a:lnTo>
                    <a:pt x="1123728" y="17558"/>
                  </a:lnTo>
                  <a:lnTo>
                    <a:pt x="1122659" y="17608"/>
                  </a:lnTo>
                  <a:lnTo>
                    <a:pt x="1121399" y="17657"/>
                  </a:lnTo>
                  <a:lnTo>
                    <a:pt x="1119994" y="17707"/>
                  </a:lnTo>
                  <a:lnTo>
                    <a:pt x="1118348" y="17757"/>
                  </a:lnTo>
                  <a:lnTo>
                    <a:pt x="1116609" y="17807"/>
                  </a:lnTo>
                  <a:lnTo>
                    <a:pt x="1114585" y="17856"/>
                  </a:lnTo>
                  <a:lnTo>
                    <a:pt x="1112511" y="17906"/>
                  </a:lnTo>
                  <a:lnTo>
                    <a:pt x="1110121" y="17956"/>
                  </a:lnTo>
                  <a:lnTo>
                    <a:pt x="1107678" y="18006"/>
                  </a:lnTo>
                  <a:lnTo>
                    <a:pt x="1104973" y="18055"/>
                  </a:lnTo>
                  <a:lnTo>
                    <a:pt x="1102171" y="18105"/>
                  </a:lnTo>
                  <a:lnTo>
                    <a:pt x="1099160" y="18155"/>
                  </a:lnTo>
                  <a:lnTo>
                    <a:pt x="1096009" y="18205"/>
                  </a:lnTo>
                  <a:lnTo>
                    <a:pt x="1092702" y="18254"/>
                  </a:lnTo>
                  <a:lnTo>
                    <a:pt x="1089217" y="18304"/>
                  </a:lnTo>
                  <a:lnTo>
                    <a:pt x="1085624" y="18354"/>
                  </a:lnTo>
                  <a:lnTo>
                    <a:pt x="1081818" y="18403"/>
                  </a:lnTo>
                  <a:lnTo>
                    <a:pt x="1077950" y="18453"/>
                  </a:lnTo>
                  <a:lnTo>
                    <a:pt x="1073839" y="18503"/>
                  </a:lnTo>
                  <a:lnTo>
                    <a:pt x="1069690" y="18553"/>
                  </a:lnTo>
                  <a:lnTo>
                    <a:pt x="1065310" y="18602"/>
                  </a:lnTo>
                  <a:lnTo>
                    <a:pt x="1060877" y="18652"/>
                  </a:lnTo>
                  <a:lnTo>
                    <a:pt x="1056262" y="18702"/>
                  </a:lnTo>
                  <a:lnTo>
                    <a:pt x="1051563" y="18752"/>
                  </a:lnTo>
                  <a:lnTo>
                    <a:pt x="1046726" y="18801"/>
                  </a:lnTo>
                  <a:lnTo>
                    <a:pt x="1041780" y="18851"/>
                  </a:lnTo>
                  <a:lnTo>
                    <a:pt x="1036737" y="18901"/>
                  </a:lnTo>
                  <a:lnTo>
                    <a:pt x="1031564" y="18951"/>
                  </a:lnTo>
                  <a:lnTo>
                    <a:pt x="1026330" y="19000"/>
                  </a:lnTo>
                  <a:lnTo>
                    <a:pt x="1020951" y="19050"/>
                  </a:lnTo>
                  <a:lnTo>
                    <a:pt x="1015541" y="19100"/>
                  </a:lnTo>
                  <a:lnTo>
                    <a:pt x="1009976" y="19150"/>
                  </a:lnTo>
                  <a:lnTo>
                    <a:pt x="1004388" y="19199"/>
                  </a:lnTo>
                  <a:lnTo>
                    <a:pt x="998677" y="19249"/>
                  </a:lnTo>
                  <a:lnTo>
                    <a:pt x="992929" y="19299"/>
                  </a:lnTo>
                  <a:lnTo>
                    <a:pt x="987091" y="19349"/>
                  </a:lnTo>
                  <a:lnTo>
                    <a:pt x="981205" y="19398"/>
                  </a:lnTo>
                  <a:lnTo>
                    <a:pt x="975256" y="19448"/>
                  </a:lnTo>
                  <a:lnTo>
                    <a:pt x="969252" y="19498"/>
                  </a:lnTo>
                  <a:lnTo>
                    <a:pt x="963210" y="19548"/>
                  </a:lnTo>
                  <a:lnTo>
                    <a:pt x="957110" y="19597"/>
                  </a:lnTo>
                  <a:lnTo>
                    <a:pt x="950990" y="19647"/>
                  </a:lnTo>
                  <a:lnTo>
                    <a:pt x="944816" y="19697"/>
                  </a:lnTo>
                  <a:lnTo>
                    <a:pt x="938632" y="19746"/>
                  </a:lnTo>
                  <a:lnTo>
                    <a:pt x="932405" y="19796"/>
                  </a:lnTo>
                  <a:lnTo>
                    <a:pt x="926172" y="19846"/>
                  </a:lnTo>
                  <a:lnTo>
                    <a:pt x="919915" y="19896"/>
                  </a:lnTo>
                  <a:lnTo>
                    <a:pt x="913652" y="19945"/>
                  </a:lnTo>
                  <a:lnTo>
                    <a:pt x="907380" y="19995"/>
                  </a:lnTo>
                  <a:lnTo>
                    <a:pt x="901108" y="20045"/>
                  </a:lnTo>
                  <a:lnTo>
                    <a:pt x="894836" y="20095"/>
                  </a:lnTo>
                  <a:lnTo>
                    <a:pt x="888572" y="20144"/>
                  </a:lnTo>
                  <a:lnTo>
                    <a:pt x="882314" y="20194"/>
                  </a:lnTo>
                  <a:lnTo>
                    <a:pt x="876078" y="20244"/>
                  </a:lnTo>
                  <a:lnTo>
                    <a:pt x="869847" y="20294"/>
                  </a:lnTo>
                  <a:lnTo>
                    <a:pt x="863655" y="20343"/>
                  </a:lnTo>
                  <a:lnTo>
                    <a:pt x="857471" y="20393"/>
                  </a:lnTo>
                  <a:lnTo>
                    <a:pt x="851335" y="20443"/>
                  </a:lnTo>
                  <a:lnTo>
                    <a:pt x="845214" y="20493"/>
                  </a:lnTo>
                  <a:lnTo>
                    <a:pt x="839144" y="20542"/>
                  </a:lnTo>
                  <a:lnTo>
                    <a:pt x="833103" y="20592"/>
                  </a:lnTo>
                  <a:lnTo>
                    <a:pt x="827109" y="20642"/>
                  </a:lnTo>
                  <a:lnTo>
                    <a:pt x="821162" y="20692"/>
                  </a:lnTo>
                  <a:lnTo>
                    <a:pt x="815255" y="20741"/>
                  </a:lnTo>
                  <a:lnTo>
                    <a:pt x="809415" y="20791"/>
                  </a:lnTo>
                  <a:lnTo>
                    <a:pt x="803605" y="20841"/>
                  </a:lnTo>
                  <a:lnTo>
                    <a:pt x="797884" y="20891"/>
                  </a:lnTo>
                  <a:lnTo>
                    <a:pt x="792180" y="20940"/>
                  </a:lnTo>
                  <a:lnTo>
                    <a:pt x="786589" y="20990"/>
                  </a:lnTo>
                  <a:lnTo>
                    <a:pt x="781016" y="21040"/>
                  </a:lnTo>
                  <a:lnTo>
                    <a:pt x="775547" y="21089"/>
                  </a:lnTo>
                  <a:lnTo>
                    <a:pt x="770117" y="21139"/>
                  </a:lnTo>
                  <a:lnTo>
                    <a:pt x="764776" y="21189"/>
                  </a:lnTo>
                  <a:lnTo>
                    <a:pt x="759496" y="21239"/>
                  </a:lnTo>
                  <a:lnTo>
                    <a:pt x="754289" y="21288"/>
                  </a:lnTo>
                  <a:lnTo>
                    <a:pt x="749167" y="21338"/>
                  </a:lnTo>
                  <a:lnTo>
                    <a:pt x="744100" y="21388"/>
                  </a:lnTo>
                  <a:lnTo>
                    <a:pt x="739141" y="21438"/>
                  </a:lnTo>
                  <a:lnTo>
                    <a:pt x="734219" y="21487"/>
                  </a:lnTo>
                  <a:lnTo>
                    <a:pt x="729429" y="21537"/>
                  </a:lnTo>
                  <a:lnTo>
                    <a:pt x="724662" y="21587"/>
                  </a:lnTo>
                  <a:lnTo>
                    <a:pt x="720039" y="21637"/>
                  </a:lnTo>
                  <a:lnTo>
                    <a:pt x="715446" y="21686"/>
                  </a:lnTo>
                  <a:lnTo>
                    <a:pt x="710976" y="21736"/>
                  </a:lnTo>
                  <a:lnTo>
                    <a:pt x="706561" y="21786"/>
                  </a:lnTo>
                  <a:lnTo>
                    <a:pt x="702246" y="21836"/>
                  </a:lnTo>
                  <a:lnTo>
                    <a:pt x="698010" y="21885"/>
                  </a:lnTo>
                  <a:lnTo>
                    <a:pt x="693851" y="21935"/>
                  </a:lnTo>
                  <a:lnTo>
                    <a:pt x="689796" y="21985"/>
                  </a:lnTo>
                  <a:lnTo>
                    <a:pt x="685794" y="22035"/>
                  </a:lnTo>
                  <a:lnTo>
                    <a:pt x="681919" y="22084"/>
                  </a:lnTo>
                  <a:lnTo>
                    <a:pt x="678075" y="22134"/>
                  </a:lnTo>
                  <a:lnTo>
                    <a:pt x="674380" y="22184"/>
                  </a:lnTo>
                  <a:lnTo>
                    <a:pt x="670709" y="22233"/>
                  </a:lnTo>
                  <a:lnTo>
                    <a:pt x="667177" y="22283"/>
                  </a:lnTo>
                  <a:lnTo>
                    <a:pt x="663685" y="22333"/>
                  </a:lnTo>
                  <a:lnTo>
                    <a:pt x="660306" y="22383"/>
                  </a:lnTo>
                  <a:lnTo>
                    <a:pt x="656990" y="22432"/>
                  </a:lnTo>
                  <a:lnTo>
                    <a:pt x="653764" y="22482"/>
                  </a:lnTo>
                  <a:lnTo>
                    <a:pt x="650622" y="22532"/>
                  </a:lnTo>
                  <a:lnTo>
                    <a:pt x="647546" y="22582"/>
                  </a:lnTo>
                  <a:lnTo>
                    <a:pt x="644574" y="22631"/>
                  </a:lnTo>
                  <a:lnTo>
                    <a:pt x="641645" y="22681"/>
                  </a:lnTo>
                  <a:lnTo>
                    <a:pt x="638841" y="22731"/>
                  </a:lnTo>
                  <a:lnTo>
                    <a:pt x="636058" y="22781"/>
                  </a:lnTo>
                  <a:lnTo>
                    <a:pt x="633414" y="22830"/>
                  </a:lnTo>
                  <a:lnTo>
                    <a:pt x="630792" y="22880"/>
                  </a:lnTo>
                  <a:lnTo>
                    <a:pt x="628286" y="22930"/>
                  </a:lnTo>
                  <a:lnTo>
                    <a:pt x="625822" y="22980"/>
                  </a:lnTo>
                  <a:lnTo>
                    <a:pt x="623449" y="23029"/>
                  </a:lnTo>
                  <a:lnTo>
                    <a:pt x="621136" y="23079"/>
                  </a:lnTo>
                  <a:lnTo>
                    <a:pt x="618894" y="23129"/>
                  </a:lnTo>
                  <a:lnTo>
                    <a:pt x="616728" y="23179"/>
                  </a:lnTo>
                  <a:lnTo>
                    <a:pt x="614611" y="23228"/>
                  </a:lnTo>
                  <a:lnTo>
                    <a:pt x="612586" y="23278"/>
                  </a:lnTo>
                  <a:lnTo>
                    <a:pt x="610590" y="23328"/>
                  </a:lnTo>
                  <a:lnTo>
                    <a:pt x="608702" y="23378"/>
                  </a:lnTo>
                  <a:lnTo>
                    <a:pt x="606831" y="23427"/>
                  </a:lnTo>
                  <a:lnTo>
                    <a:pt x="605064" y="23477"/>
                  </a:lnTo>
                  <a:lnTo>
                    <a:pt x="603322" y="23527"/>
                  </a:lnTo>
                  <a:lnTo>
                    <a:pt x="601664" y="23576"/>
                  </a:lnTo>
                  <a:lnTo>
                    <a:pt x="600044" y="23626"/>
                  </a:lnTo>
                  <a:lnTo>
                    <a:pt x="598490" y="23676"/>
                  </a:lnTo>
                  <a:lnTo>
                    <a:pt x="596987" y="23726"/>
                  </a:lnTo>
                  <a:lnTo>
                    <a:pt x="595532" y="23775"/>
                  </a:lnTo>
                  <a:lnTo>
                    <a:pt x="594141" y="23825"/>
                  </a:lnTo>
                  <a:lnTo>
                    <a:pt x="592781" y="23875"/>
                  </a:lnTo>
                  <a:lnTo>
                    <a:pt x="591495" y="23925"/>
                  </a:lnTo>
                  <a:lnTo>
                    <a:pt x="590225" y="23974"/>
                  </a:lnTo>
                  <a:lnTo>
                    <a:pt x="589038" y="24024"/>
                  </a:lnTo>
                  <a:lnTo>
                    <a:pt x="587864" y="24074"/>
                  </a:lnTo>
                  <a:lnTo>
                    <a:pt x="586762" y="24124"/>
                  </a:lnTo>
                  <a:lnTo>
                    <a:pt x="585680" y="24173"/>
                  </a:lnTo>
                  <a:lnTo>
                    <a:pt x="584655" y="24223"/>
                  </a:lnTo>
                  <a:lnTo>
                    <a:pt x="583661" y="24273"/>
                  </a:lnTo>
                  <a:lnTo>
                    <a:pt x="582709" y="24323"/>
                  </a:lnTo>
                  <a:lnTo>
                    <a:pt x="581797" y="24372"/>
                  </a:lnTo>
                  <a:lnTo>
                    <a:pt x="580914" y="24422"/>
                  </a:lnTo>
                  <a:lnTo>
                    <a:pt x="580079" y="24472"/>
                  </a:lnTo>
                  <a:lnTo>
                    <a:pt x="579261" y="24522"/>
                  </a:lnTo>
                  <a:lnTo>
                    <a:pt x="578498" y="24571"/>
                  </a:lnTo>
                  <a:lnTo>
                    <a:pt x="577743" y="24621"/>
                  </a:lnTo>
                  <a:lnTo>
                    <a:pt x="577045" y="24671"/>
                  </a:lnTo>
                  <a:lnTo>
                    <a:pt x="576356" y="24721"/>
                  </a:lnTo>
                  <a:lnTo>
                    <a:pt x="575711" y="24770"/>
                  </a:lnTo>
                  <a:lnTo>
                    <a:pt x="575084" y="24820"/>
                  </a:lnTo>
                  <a:lnTo>
                    <a:pt x="574490" y="24870"/>
                  </a:lnTo>
                  <a:lnTo>
                    <a:pt x="573919" y="24919"/>
                  </a:lnTo>
                  <a:lnTo>
                    <a:pt x="573373" y="24969"/>
                  </a:lnTo>
                  <a:lnTo>
                    <a:pt x="572855" y="25019"/>
                  </a:lnTo>
                  <a:lnTo>
                    <a:pt x="572353" y="25069"/>
                  </a:lnTo>
                  <a:lnTo>
                    <a:pt x="571884" y="25118"/>
                  </a:lnTo>
                  <a:lnTo>
                    <a:pt x="571423" y="25168"/>
                  </a:lnTo>
                  <a:lnTo>
                    <a:pt x="570999" y="25218"/>
                  </a:lnTo>
                  <a:lnTo>
                    <a:pt x="570580" y="25268"/>
                  </a:lnTo>
                  <a:lnTo>
                    <a:pt x="570193" y="25317"/>
                  </a:lnTo>
                  <a:lnTo>
                    <a:pt x="569815" y="25367"/>
                  </a:lnTo>
                  <a:lnTo>
                    <a:pt x="569462" y="25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923317" y="1198960"/>
              <a:ext cx="7415" cy="5007971"/>
            </a:xfrm>
            <a:custGeom>
              <a:avLst/>
              <a:pathLst>
                <a:path w="7415" h="5007971">
                  <a:moveTo>
                    <a:pt x="3691" y="5007971"/>
                  </a:moveTo>
                  <a:lnTo>
                    <a:pt x="3690" y="4998171"/>
                  </a:lnTo>
                  <a:lnTo>
                    <a:pt x="3689" y="4988370"/>
                  </a:lnTo>
                  <a:lnTo>
                    <a:pt x="3688" y="4978570"/>
                  </a:lnTo>
                  <a:lnTo>
                    <a:pt x="3687" y="4968770"/>
                  </a:lnTo>
                  <a:lnTo>
                    <a:pt x="3686" y="4958969"/>
                  </a:lnTo>
                  <a:lnTo>
                    <a:pt x="3685" y="4949169"/>
                  </a:lnTo>
                  <a:lnTo>
                    <a:pt x="3684" y="4939369"/>
                  </a:lnTo>
                  <a:lnTo>
                    <a:pt x="3683" y="4929568"/>
                  </a:lnTo>
                  <a:lnTo>
                    <a:pt x="3681" y="4919768"/>
                  </a:lnTo>
                  <a:lnTo>
                    <a:pt x="3680" y="4909968"/>
                  </a:lnTo>
                  <a:lnTo>
                    <a:pt x="3678" y="4900167"/>
                  </a:lnTo>
                  <a:lnTo>
                    <a:pt x="3677" y="4890367"/>
                  </a:lnTo>
                  <a:lnTo>
                    <a:pt x="3675" y="4880567"/>
                  </a:lnTo>
                  <a:lnTo>
                    <a:pt x="3674" y="4870766"/>
                  </a:lnTo>
                  <a:lnTo>
                    <a:pt x="3672" y="4860966"/>
                  </a:lnTo>
                  <a:lnTo>
                    <a:pt x="3670" y="4851166"/>
                  </a:lnTo>
                  <a:lnTo>
                    <a:pt x="3668" y="4841365"/>
                  </a:lnTo>
                  <a:lnTo>
                    <a:pt x="3666" y="4831565"/>
                  </a:lnTo>
                  <a:lnTo>
                    <a:pt x="3664" y="4821765"/>
                  </a:lnTo>
                  <a:lnTo>
                    <a:pt x="3662" y="4811964"/>
                  </a:lnTo>
                  <a:lnTo>
                    <a:pt x="3659" y="4802164"/>
                  </a:lnTo>
                  <a:lnTo>
                    <a:pt x="3657" y="4792364"/>
                  </a:lnTo>
                  <a:lnTo>
                    <a:pt x="3654" y="4782563"/>
                  </a:lnTo>
                  <a:lnTo>
                    <a:pt x="3652" y="4772763"/>
                  </a:lnTo>
                  <a:lnTo>
                    <a:pt x="3649" y="4762963"/>
                  </a:lnTo>
                  <a:lnTo>
                    <a:pt x="3646" y="4753162"/>
                  </a:lnTo>
                  <a:lnTo>
                    <a:pt x="3643" y="4743362"/>
                  </a:lnTo>
                  <a:lnTo>
                    <a:pt x="3640" y="4733562"/>
                  </a:lnTo>
                  <a:lnTo>
                    <a:pt x="3637" y="4723761"/>
                  </a:lnTo>
                  <a:lnTo>
                    <a:pt x="3633" y="4713961"/>
                  </a:lnTo>
                  <a:lnTo>
                    <a:pt x="3630" y="4704161"/>
                  </a:lnTo>
                  <a:lnTo>
                    <a:pt x="3626" y="4694360"/>
                  </a:lnTo>
                  <a:lnTo>
                    <a:pt x="3622" y="4684560"/>
                  </a:lnTo>
                  <a:lnTo>
                    <a:pt x="3619" y="4674760"/>
                  </a:lnTo>
                  <a:lnTo>
                    <a:pt x="3614" y="4664959"/>
                  </a:lnTo>
                  <a:lnTo>
                    <a:pt x="3610" y="4655159"/>
                  </a:lnTo>
                  <a:lnTo>
                    <a:pt x="3606" y="4645359"/>
                  </a:lnTo>
                  <a:lnTo>
                    <a:pt x="3601" y="4635558"/>
                  </a:lnTo>
                  <a:lnTo>
                    <a:pt x="3597" y="4625758"/>
                  </a:lnTo>
                  <a:lnTo>
                    <a:pt x="3592" y="4615958"/>
                  </a:lnTo>
                  <a:lnTo>
                    <a:pt x="3587" y="4606157"/>
                  </a:lnTo>
                  <a:lnTo>
                    <a:pt x="3581" y="4596357"/>
                  </a:lnTo>
                  <a:lnTo>
                    <a:pt x="3576" y="4586557"/>
                  </a:lnTo>
                  <a:lnTo>
                    <a:pt x="3570" y="4576756"/>
                  </a:lnTo>
                  <a:lnTo>
                    <a:pt x="3565" y="4566956"/>
                  </a:lnTo>
                  <a:lnTo>
                    <a:pt x="3558" y="4557156"/>
                  </a:lnTo>
                  <a:lnTo>
                    <a:pt x="3552" y="4547355"/>
                  </a:lnTo>
                  <a:lnTo>
                    <a:pt x="3546" y="4537555"/>
                  </a:lnTo>
                  <a:lnTo>
                    <a:pt x="3539" y="4527755"/>
                  </a:lnTo>
                  <a:lnTo>
                    <a:pt x="3532" y="4517954"/>
                  </a:lnTo>
                  <a:lnTo>
                    <a:pt x="3525" y="4508154"/>
                  </a:lnTo>
                  <a:lnTo>
                    <a:pt x="3518" y="4498354"/>
                  </a:lnTo>
                  <a:lnTo>
                    <a:pt x="3511" y="4488553"/>
                  </a:lnTo>
                  <a:lnTo>
                    <a:pt x="3503" y="4478753"/>
                  </a:lnTo>
                  <a:lnTo>
                    <a:pt x="3495" y="4468953"/>
                  </a:lnTo>
                  <a:lnTo>
                    <a:pt x="3487" y="4459152"/>
                  </a:lnTo>
                  <a:lnTo>
                    <a:pt x="3478" y="4449352"/>
                  </a:lnTo>
                  <a:lnTo>
                    <a:pt x="3469" y="4439552"/>
                  </a:lnTo>
                  <a:lnTo>
                    <a:pt x="3461" y="4429751"/>
                  </a:lnTo>
                  <a:lnTo>
                    <a:pt x="3451" y="4419951"/>
                  </a:lnTo>
                  <a:lnTo>
                    <a:pt x="3442" y="4410151"/>
                  </a:lnTo>
                  <a:lnTo>
                    <a:pt x="3432" y="4400350"/>
                  </a:lnTo>
                  <a:lnTo>
                    <a:pt x="3422" y="4390550"/>
                  </a:lnTo>
                  <a:lnTo>
                    <a:pt x="3412" y="4380750"/>
                  </a:lnTo>
                  <a:lnTo>
                    <a:pt x="3401" y="4370949"/>
                  </a:lnTo>
                  <a:lnTo>
                    <a:pt x="3391" y="4361149"/>
                  </a:lnTo>
                  <a:lnTo>
                    <a:pt x="3380" y="4351349"/>
                  </a:lnTo>
                  <a:lnTo>
                    <a:pt x="3368" y="4341548"/>
                  </a:lnTo>
                  <a:lnTo>
                    <a:pt x="3357" y="4331748"/>
                  </a:lnTo>
                  <a:lnTo>
                    <a:pt x="3345" y="4321948"/>
                  </a:lnTo>
                  <a:lnTo>
                    <a:pt x="3333" y="4312147"/>
                  </a:lnTo>
                  <a:lnTo>
                    <a:pt x="3320" y="4302347"/>
                  </a:lnTo>
                  <a:lnTo>
                    <a:pt x="3308" y="4292547"/>
                  </a:lnTo>
                  <a:lnTo>
                    <a:pt x="3295" y="4282746"/>
                  </a:lnTo>
                  <a:lnTo>
                    <a:pt x="3281" y="4272946"/>
                  </a:lnTo>
                  <a:lnTo>
                    <a:pt x="3268" y="4263146"/>
                  </a:lnTo>
                  <a:lnTo>
                    <a:pt x="3254" y="4253345"/>
                  </a:lnTo>
                  <a:lnTo>
                    <a:pt x="3240" y="4243545"/>
                  </a:lnTo>
                  <a:lnTo>
                    <a:pt x="3226" y="4233745"/>
                  </a:lnTo>
                  <a:lnTo>
                    <a:pt x="3211" y="4223944"/>
                  </a:lnTo>
                  <a:lnTo>
                    <a:pt x="3196" y="4214144"/>
                  </a:lnTo>
                  <a:lnTo>
                    <a:pt x="3181" y="4204344"/>
                  </a:lnTo>
                  <a:lnTo>
                    <a:pt x="3165" y="4194543"/>
                  </a:lnTo>
                  <a:lnTo>
                    <a:pt x="3150" y="4184743"/>
                  </a:lnTo>
                  <a:lnTo>
                    <a:pt x="3134" y="4174943"/>
                  </a:lnTo>
                  <a:lnTo>
                    <a:pt x="3117" y="4165142"/>
                  </a:lnTo>
                  <a:lnTo>
                    <a:pt x="3101" y="4155342"/>
                  </a:lnTo>
                  <a:lnTo>
                    <a:pt x="3084" y="4145542"/>
                  </a:lnTo>
                  <a:lnTo>
                    <a:pt x="3067" y="4135741"/>
                  </a:lnTo>
                  <a:lnTo>
                    <a:pt x="3050" y="4125941"/>
                  </a:lnTo>
                  <a:lnTo>
                    <a:pt x="3032" y="4116141"/>
                  </a:lnTo>
                  <a:lnTo>
                    <a:pt x="3014" y="4106340"/>
                  </a:lnTo>
                  <a:lnTo>
                    <a:pt x="2996" y="4096540"/>
                  </a:lnTo>
                  <a:lnTo>
                    <a:pt x="2978" y="4086740"/>
                  </a:lnTo>
                  <a:lnTo>
                    <a:pt x="2960" y="4076939"/>
                  </a:lnTo>
                  <a:lnTo>
                    <a:pt x="2941" y="4067139"/>
                  </a:lnTo>
                  <a:lnTo>
                    <a:pt x="2922" y="4057339"/>
                  </a:lnTo>
                  <a:lnTo>
                    <a:pt x="2903" y="4047538"/>
                  </a:lnTo>
                  <a:lnTo>
                    <a:pt x="2884" y="4037738"/>
                  </a:lnTo>
                  <a:lnTo>
                    <a:pt x="2864" y="4027938"/>
                  </a:lnTo>
                  <a:lnTo>
                    <a:pt x="2845" y="4018137"/>
                  </a:lnTo>
                  <a:lnTo>
                    <a:pt x="2825" y="4008337"/>
                  </a:lnTo>
                  <a:lnTo>
                    <a:pt x="2805" y="3998537"/>
                  </a:lnTo>
                  <a:lnTo>
                    <a:pt x="2785" y="3988736"/>
                  </a:lnTo>
                  <a:lnTo>
                    <a:pt x="2765" y="3978936"/>
                  </a:lnTo>
                  <a:lnTo>
                    <a:pt x="2744" y="3969136"/>
                  </a:lnTo>
                  <a:lnTo>
                    <a:pt x="2724" y="3959335"/>
                  </a:lnTo>
                  <a:lnTo>
                    <a:pt x="2703" y="3949535"/>
                  </a:lnTo>
                  <a:lnTo>
                    <a:pt x="2683" y="3939735"/>
                  </a:lnTo>
                  <a:lnTo>
                    <a:pt x="2662" y="3929934"/>
                  </a:lnTo>
                  <a:lnTo>
                    <a:pt x="2641" y="3920134"/>
                  </a:lnTo>
                  <a:lnTo>
                    <a:pt x="2620" y="3910334"/>
                  </a:lnTo>
                  <a:lnTo>
                    <a:pt x="2599" y="3900533"/>
                  </a:lnTo>
                  <a:lnTo>
                    <a:pt x="2579" y="3890733"/>
                  </a:lnTo>
                  <a:lnTo>
                    <a:pt x="2558" y="3880933"/>
                  </a:lnTo>
                  <a:lnTo>
                    <a:pt x="2537" y="3871132"/>
                  </a:lnTo>
                  <a:lnTo>
                    <a:pt x="2516" y="3861332"/>
                  </a:lnTo>
                  <a:lnTo>
                    <a:pt x="2495" y="3851532"/>
                  </a:lnTo>
                  <a:lnTo>
                    <a:pt x="2474" y="3841731"/>
                  </a:lnTo>
                  <a:lnTo>
                    <a:pt x="2453" y="3831931"/>
                  </a:lnTo>
                  <a:lnTo>
                    <a:pt x="2432" y="3822131"/>
                  </a:lnTo>
                  <a:lnTo>
                    <a:pt x="2412" y="3812330"/>
                  </a:lnTo>
                  <a:lnTo>
                    <a:pt x="2391" y="3802530"/>
                  </a:lnTo>
                  <a:lnTo>
                    <a:pt x="2371" y="3792729"/>
                  </a:lnTo>
                  <a:lnTo>
                    <a:pt x="2350" y="3782929"/>
                  </a:lnTo>
                  <a:lnTo>
                    <a:pt x="2330" y="3773129"/>
                  </a:lnTo>
                  <a:lnTo>
                    <a:pt x="2310" y="3763328"/>
                  </a:lnTo>
                  <a:lnTo>
                    <a:pt x="2290" y="3753528"/>
                  </a:lnTo>
                  <a:lnTo>
                    <a:pt x="2271" y="3743728"/>
                  </a:lnTo>
                  <a:lnTo>
                    <a:pt x="2251" y="3733927"/>
                  </a:lnTo>
                  <a:lnTo>
                    <a:pt x="2232" y="3724127"/>
                  </a:lnTo>
                  <a:lnTo>
                    <a:pt x="2213" y="3714327"/>
                  </a:lnTo>
                  <a:lnTo>
                    <a:pt x="2194" y="3704526"/>
                  </a:lnTo>
                  <a:lnTo>
                    <a:pt x="2175" y="3694726"/>
                  </a:lnTo>
                  <a:lnTo>
                    <a:pt x="2157" y="3684926"/>
                  </a:lnTo>
                  <a:lnTo>
                    <a:pt x="2139" y="3675125"/>
                  </a:lnTo>
                  <a:lnTo>
                    <a:pt x="2121" y="3665325"/>
                  </a:lnTo>
                  <a:lnTo>
                    <a:pt x="2104" y="3655525"/>
                  </a:lnTo>
                  <a:lnTo>
                    <a:pt x="2087" y="3645724"/>
                  </a:lnTo>
                  <a:lnTo>
                    <a:pt x="2070" y="3635924"/>
                  </a:lnTo>
                  <a:lnTo>
                    <a:pt x="2054" y="3626124"/>
                  </a:lnTo>
                  <a:lnTo>
                    <a:pt x="2038" y="3616323"/>
                  </a:lnTo>
                  <a:lnTo>
                    <a:pt x="2022" y="3606523"/>
                  </a:lnTo>
                  <a:lnTo>
                    <a:pt x="2007" y="3596723"/>
                  </a:lnTo>
                  <a:lnTo>
                    <a:pt x="1992" y="3586922"/>
                  </a:lnTo>
                  <a:lnTo>
                    <a:pt x="1978" y="3577122"/>
                  </a:lnTo>
                  <a:lnTo>
                    <a:pt x="1964" y="3567322"/>
                  </a:lnTo>
                  <a:lnTo>
                    <a:pt x="1950" y="3557521"/>
                  </a:lnTo>
                  <a:lnTo>
                    <a:pt x="1937" y="3547721"/>
                  </a:lnTo>
                  <a:lnTo>
                    <a:pt x="1925" y="3537921"/>
                  </a:lnTo>
                  <a:lnTo>
                    <a:pt x="1912" y="3528120"/>
                  </a:lnTo>
                  <a:lnTo>
                    <a:pt x="1901" y="3518320"/>
                  </a:lnTo>
                  <a:lnTo>
                    <a:pt x="1889" y="3508520"/>
                  </a:lnTo>
                  <a:lnTo>
                    <a:pt x="1879" y="3498719"/>
                  </a:lnTo>
                  <a:lnTo>
                    <a:pt x="1869" y="3488919"/>
                  </a:lnTo>
                  <a:lnTo>
                    <a:pt x="1859" y="3479119"/>
                  </a:lnTo>
                  <a:lnTo>
                    <a:pt x="1850" y="3469318"/>
                  </a:lnTo>
                  <a:lnTo>
                    <a:pt x="1841" y="3459518"/>
                  </a:lnTo>
                  <a:lnTo>
                    <a:pt x="1833" y="3449718"/>
                  </a:lnTo>
                  <a:lnTo>
                    <a:pt x="1825" y="3439917"/>
                  </a:lnTo>
                  <a:lnTo>
                    <a:pt x="1818" y="3430117"/>
                  </a:lnTo>
                  <a:lnTo>
                    <a:pt x="1811" y="3420317"/>
                  </a:lnTo>
                  <a:lnTo>
                    <a:pt x="1805" y="3410516"/>
                  </a:lnTo>
                  <a:lnTo>
                    <a:pt x="1799" y="3400716"/>
                  </a:lnTo>
                  <a:lnTo>
                    <a:pt x="1794" y="3390916"/>
                  </a:lnTo>
                  <a:lnTo>
                    <a:pt x="1790" y="3381115"/>
                  </a:lnTo>
                  <a:lnTo>
                    <a:pt x="1786" y="3371315"/>
                  </a:lnTo>
                  <a:lnTo>
                    <a:pt x="1782" y="3361515"/>
                  </a:lnTo>
                  <a:lnTo>
                    <a:pt x="1779" y="3351714"/>
                  </a:lnTo>
                  <a:lnTo>
                    <a:pt x="1777" y="3341914"/>
                  </a:lnTo>
                  <a:lnTo>
                    <a:pt x="1775" y="3332114"/>
                  </a:lnTo>
                  <a:lnTo>
                    <a:pt x="1773" y="3322313"/>
                  </a:lnTo>
                  <a:lnTo>
                    <a:pt x="1772" y="3312513"/>
                  </a:lnTo>
                  <a:lnTo>
                    <a:pt x="1772" y="3302713"/>
                  </a:lnTo>
                  <a:lnTo>
                    <a:pt x="1772" y="3292912"/>
                  </a:lnTo>
                  <a:lnTo>
                    <a:pt x="1772" y="3283112"/>
                  </a:lnTo>
                  <a:lnTo>
                    <a:pt x="1773" y="3273312"/>
                  </a:lnTo>
                  <a:lnTo>
                    <a:pt x="1775" y="3263511"/>
                  </a:lnTo>
                  <a:lnTo>
                    <a:pt x="1777" y="3253711"/>
                  </a:lnTo>
                  <a:lnTo>
                    <a:pt x="1779" y="3243911"/>
                  </a:lnTo>
                  <a:lnTo>
                    <a:pt x="1782" y="3234110"/>
                  </a:lnTo>
                  <a:lnTo>
                    <a:pt x="1785" y="3224310"/>
                  </a:lnTo>
                  <a:lnTo>
                    <a:pt x="1788" y="3214510"/>
                  </a:lnTo>
                  <a:lnTo>
                    <a:pt x="1792" y="3204709"/>
                  </a:lnTo>
                  <a:lnTo>
                    <a:pt x="1797" y="3194909"/>
                  </a:lnTo>
                  <a:lnTo>
                    <a:pt x="1801" y="3185109"/>
                  </a:lnTo>
                  <a:lnTo>
                    <a:pt x="1806" y="3175308"/>
                  </a:lnTo>
                  <a:lnTo>
                    <a:pt x="1811" y="3165508"/>
                  </a:lnTo>
                  <a:lnTo>
                    <a:pt x="1817" y="3155708"/>
                  </a:lnTo>
                  <a:lnTo>
                    <a:pt x="1823" y="3145907"/>
                  </a:lnTo>
                  <a:lnTo>
                    <a:pt x="1829" y="3136107"/>
                  </a:lnTo>
                  <a:lnTo>
                    <a:pt x="1836" y="3126307"/>
                  </a:lnTo>
                  <a:lnTo>
                    <a:pt x="1842" y="3116506"/>
                  </a:lnTo>
                  <a:lnTo>
                    <a:pt x="1849" y="3106706"/>
                  </a:lnTo>
                  <a:lnTo>
                    <a:pt x="1856" y="3096906"/>
                  </a:lnTo>
                  <a:lnTo>
                    <a:pt x="1863" y="3087105"/>
                  </a:lnTo>
                  <a:lnTo>
                    <a:pt x="1871" y="3077305"/>
                  </a:lnTo>
                  <a:lnTo>
                    <a:pt x="1878" y="3067505"/>
                  </a:lnTo>
                  <a:lnTo>
                    <a:pt x="1886" y="3057704"/>
                  </a:lnTo>
                  <a:lnTo>
                    <a:pt x="1894" y="3047904"/>
                  </a:lnTo>
                  <a:lnTo>
                    <a:pt x="1901" y="3038104"/>
                  </a:lnTo>
                  <a:lnTo>
                    <a:pt x="1909" y="3028303"/>
                  </a:lnTo>
                  <a:lnTo>
                    <a:pt x="1917" y="3018503"/>
                  </a:lnTo>
                  <a:lnTo>
                    <a:pt x="1925" y="3008703"/>
                  </a:lnTo>
                  <a:lnTo>
                    <a:pt x="1933" y="2998902"/>
                  </a:lnTo>
                  <a:lnTo>
                    <a:pt x="1941" y="2989102"/>
                  </a:lnTo>
                  <a:lnTo>
                    <a:pt x="1948" y="2979302"/>
                  </a:lnTo>
                  <a:lnTo>
                    <a:pt x="1956" y="2969501"/>
                  </a:lnTo>
                  <a:lnTo>
                    <a:pt x="1963" y="2959701"/>
                  </a:lnTo>
                  <a:lnTo>
                    <a:pt x="1971" y="2949901"/>
                  </a:lnTo>
                  <a:lnTo>
                    <a:pt x="1978" y="2940100"/>
                  </a:lnTo>
                  <a:lnTo>
                    <a:pt x="1985" y="2930300"/>
                  </a:lnTo>
                  <a:lnTo>
                    <a:pt x="1992" y="2920500"/>
                  </a:lnTo>
                  <a:lnTo>
                    <a:pt x="1998" y="2910699"/>
                  </a:lnTo>
                  <a:lnTo>
                    <a:pt x="2004" y="2900899"/>
                  </a:lnTo>
                  <a:lnTo>
                    <a:pt x="2010" y="2891099"/>
                  </a:lnTo>
                  <a:lnTo>
                    <a:pt x="2016" y="2881298"/>
                  </a:lnTo>
                  <a:lnTo>
                    <a:pt x="2022" y="2871498"/>
                  </a:lnTo>
                  <a:lnTo>
                    <a:pt x="2027" y="2861698"/>
                  </a:lnTo>
                  <a:lnTo>
                    <a:pt x="2031" y="2851897"/>
                  </a:lnTo>
                  <a:lnTo>
                    <a:pt x="2036" y="2842097"/>
                  </a:lnTo>
                  <a:lnTo>
                    <a:pt x="2039" y="2832297"/>
                  </a:lnTo>
                  <a:lnTo>
                    <a:pt x="2043" y="2822496"/>
                  </a:lnTo>
                  <a:lnTo>
                    <a:pt x="2046" y="2812696"/>
                  </a:lnTo>
                  <a:lnTo>
                    <a:pt x="2048" y="2802896"/>
                  </a:lnTo>
                  <a:lnTo>
                    <a:pt x="2050" y="2793095"/>
                  </a:lnTo>
                  <a:lnTo>
                    <a:pt x="2052" y="2783295"/>
                  </a:lnTo>
                  <a:lnTo>
                    <a:pt x="2053" y="2773495"/>
                  </a:lnTo>
                  <a:lnTo>
                    <a:pt x="2053" y="2763694"/>
                  </a:lnTo>
                  <a:lnTo>
                    <a:pt x="2053" y="2753894"/>
                  </a:lnTo>
                  <a:lnTo>
                    <a:pt x="2052" y="2744094"/>
                  </a:lnTo>
                  <a:lnTo>
                    <a:pt x="2051" y="2734293"/>
                  </a:lnTo>
                  <a:lnTo>
                    <a:pt x="2049" y="2724493"/>
                  </a:lnTo>
                  <a:lnTo>
                    <a:pt x="2047" y="2714693"/>
                  </a:lnTo>
                  <a:lnTo>
                    <a:pt x="2043" y="2704892"/>
                  </a:lnTo>
                  <a:lnTo>
                    <a:pt x="2040" y="2695092"/>
                  </a:lnTo>
                  <a:lnTo>
                    <a:pt x="2035" y="2685292"/>
                  </a:lnTo>
                  <a:lnTo>
                    <a:pt x="2030" y="2675491"/>
                  </a:lnTo>
                  <a:lnTo>
                    <a:pt x="2024" y="2665691"/>
                  </a:lnTo>
                  <a:lnTo>
                    <a:pt x="2018" y="2655891"/>
                  </a:lnTo>
                  <a:lnTo>
                    <a:pt x="2010" y="2646090"/>
                  </a:lnTo>
                  <a:lnTo>
                    <a:pt x="2003" y="2636290"/>
                  </a:lnTo>
                  <a:lnTo>
                    <a:pt x="1994" y="2626490"/>
                  </a:lnTo>
                  <a:lnTo>
                    <a:pt x="1985" y="2616689"/>
                  </a:lnTo>
                  <a:lnTo>
                    <a:pt x="1975" y="2606889"/>
                  </a:lnTo>
                  <a:lnTo>
                    <a:pt x="1964" y="2597089"/>
                  </a:lnTo>
                  <a:lnTo>
                    <a:pt x="1952" y="2587288"/>
                  </a:lnTo>
                  <a:lnTo>
                    <a:pt x="1940" y="2577488"/>
                  </a:lnTo>
                  <a:lnTo>
                    <a:pt x="1927" y="2567688"/>
                  </a:lnTo>
                  <a:lnTo>
                    <a:pt x="1913" y="2557887"/>
                  </a:lnTo>
                  <a:lnTo>
                    <a:pt x="1899" y="2548087"/>
                  </a:lnTo>
                  <a:lnTo>
                    <a:pt x="1884" y="2538286"/>
                  </a:lnTo>
                  <a:lnTo>
                    <a:pt x="1868" y="2528486"/>
                  </a:lnTo>
                  <a:lnTo>
                    <a:pt x="1851" y="2518686"/>
                  </a:lnTo>
                  <a:lnTo>
                    <a:pt x="1834" y="2508885"/>
                  </a:lnTo>
                  <a:lnTo>
                    <a:pt x="1816" y="2499085"/>
                  </a:lnTo>
                  <a:lnTo>
                    <a:pt x="1797" y="2489285"/>
                  </a:lnTo>
                  <a:lnTo>
                    <a:pt x="1778" y="2479484"/>
                  </a:lnTo>
                  <a:lnTo>
                    <a:pt x="1757" y="2469684"/>
                  </a:lnTo>
                  <a:lnTo>
                    <a:pt x="1737" y="2459884"/>
                  </a:lnTo>
                  <a:lnTo>
                    <a:pt x="1715" y="2450083"/>
                  </a:lnTo>
                  <a:lnTo>
                    <a:pt x="1693" y="2440283"/>
                  </a:lnTo>
                  <a:lnTo>
                    <a:pt x="1670" y="2430483"/>
                  </a:lnTo>
                  <a:lnTo>
                    <a:pt x="1647" y="2420682"/>
                  </a:lnTo>
                  <a:lnTo>
                    <a:pt x="1623" y="2410882"/>
                  </a:lnTo>
                  <a:lnTo>
                    <a:pt x="1598" y="2401082"/>
                  </a:lnTo>
                  <a:lnTo>
                    <a:pt x="1573" y="2391281"/>
                  </a:lnTo>
                  <a:lnTo>
                    <a:pt x="1547" y="2381481"/>
                  </a:lnTo>
                  <a:lnTo>
                    <a:pt x="1521" y="2371681"/>
                  </a:lnTo>
                  <a:lnTo>
                    <a:pt x="1495" y="2361880"/>
                  </a:lnTo>
                  <a:lnTo>
                    <a:pt x="1467" y="2352080"/>
                  </a:lnTo>
                  <a:lnTo>
                    <a:pt x="1440" y="2342280"/>
                  </a:lnTo>
                  <a:lnTo>
                    <a:pt x="1412" y="2332479"/>
                  </a:lnTo>
                  <a:lnTo>
                    <a:pt x="1383" y="2322679"/>
                  </a:lnTo>
                  <a:lnTo>
                    <a:pt x="1354" y="2312879"/>
                  </a:lnTo>
                  <a:lnTo>
                    <a:pt x="1324" y="2303078"/>
                  </a:lnTo>
                  <a:lnTo>
                    <a:pt x="1295" y="2293278"/>
                  </a:lnTo>
                  <a:lnTo>
                    <a:pt x="1265" y="2283478"/>
                  </a:lnTo>
                  <a:lnTo>
                    <a:pt x="1234" y="2273677"/>
                  </a:lnTo>
                  <a:lnTo>
                    <a:pt x="1204" y="2263877"/>
                  </a:lnTo>
                  <a:lnTo>
                    <a:pt x="1173" y="2254077"/>
                  </a:lnTo>
                  <a:lnTo>
                    <a:pt x="1142" y="2244276"/>
                  </a:lnTo>
                  <a:lnTo>
                    <a:pt x="1111" y="2234476"/>
                  </a:lnTo>
                  <a:lnTo>
                    <a:pt x="1079" y="2224676"/>
                  </a:lnTo>
                  <a:lnTo>
                    <a:pt x="1048" y="2214875"/>
                  </a:lnTo>
                  <a:lnTo>
                    <a:pt x="1016" y="2205075"/>
                  </a:lnTo>
                  <a:lnTo>
                    <a:pt x="985" y="2195275"/>
                  </a:lnTo>
                  <a:lnTo>
                    <a:pt x="953" y="2185474"/>
                  </a:lnTo>
                  <a:lnTo>
                    <a:pt x="921" y="2175674"/>
                  </a:lnTo>
                  <a:lnTo>
                    <a:pt x="889" y="2165874"/>
                  </a:lnTo>
                  <a:lnTo>
                    <a:pt x="858" y="2156073"/>
                  </a:lnTo>
                  <a:lnTo>
                    <a:pt x="826" y="2146273"/>
                  </a:lnTo>
                  <a:lnTo>
                    <a:pt x="795" y="2136473"/>
                  </a:lnTo>
                  <a:lnTo>
                    <a:pt x="764" y="2126672"/>
                  </a:lnTo>
                  <a:lnTo>
                    <a:pt x="733" y="2116872"/>
                  </a:lnTo>
                  <a:lnTo>
                    <a:pt x="702" y="2107072"/>
                  </a:lnTo>
                  <a:lnTo>
                    <a:pt x="672" y="2097271"/>
                  </a:lnTo>
                  <a:lnTo>
                    <a:pt x="641" y="2087471"/>
                  </a:lnTo>
                  <a:lnTo>
                    <a:pt x="611" y="2077671"/>
                  </a:lnTo>
                  <a:lnTo>
                    <a:pt x="582" y="2067870"/>
                  </a:lnTo>
                  <a:lnTo>
                    <a:pt x="553" y="2058070"/>
                  </a:lnTo>
                  <a:lnTo>
                    <a:pt x="524" y="2048270"/>
                  </a:lnTo>
                  <a:lnTo>
                    <a:pt x="496" y="2038469"/>
                  </a:lnTo>
                  <a:lnTo>
                    <a:pt x="468" y="2028669"/>
                  </a:lnTo>
                  <a:lnTo>
                    <a:pt x="441" y="2018869"/>
                  </a:lnTo>
                  <a:lnTo>
                    <a:pt x="414" y="2009068"/>
                  </a:lnTo>
                  <a:lnTo>
                    <a:pt x="388" y="1999268"/>
                  </a:lnTo>
                  <a:lnTo>
                    <a:pt x="363" y="1989468"/>
                  </a:lnTo>
                  <a:lnTo>
                    <a:pt x="338" y="1979667"/>
                  </a:lnTo>
                  <a:lnTo>
                    <a:pt x="314" y="1969867"/>
                  </a:lnTo>
                  <a:lnTo>
                    <a:pt x="291" y="1960067"/>
                  </a:lnTo>
                  <a:lnTo>
                    <a:pt x="268" y="1950266"/>
                  </a:lnTo>
                  <a:lnTo>
                    <a:pt x="246" y="1940466"/>
                  </a:lnTo>
                  <a:lnTo>
                    <a:pt x="225" y="1930666"/>
                  </a:lnTo>
                  <a:lnTo>
                    <a:pt x="205" y="1920865"/>
                  </a:lnTo>
                  <a:lnTo>
                    <a:pt x="185" y="1911065"/>
                  </a:lnTo>
                  <a:lnTo>
                    <a:pt x="166" y="1901265"/>
                  </a:lnTo>
                  <a:lnTo>
                    <a:pt x="149" y="1891464"/>
                  </a:lnTo>
                  <a:lnTo>
                    <a:pt x="132" y="1881664"/>
                  </a:lnTo>
                  <a:lnTo>
                    <a:pt x="116" y="1871864"/>
                  </a:lnTo>
                  <a:lnTo>
                    <a:pt x="101" y="1862063"/>
                  </a:lnTo>
                  <a:lnTo>
                    <a:pt x="87" y="1852263"/>
                  </a:lnTo>
                  <a:lnTo>
                    <a:pt x="74" y="1842463"/>
                  </a:lnTo>
                  <a:lnTo>
                    <a:pt x="62" y="1832662"/>
                  </a:lnTo>
                  <a:lnTo>
                    <a:pt x="51" y="1822862"/>
                  </a:lnTo>
                  <a:lnTo>
                    <a:pt x="41" y="1813062"/>
                  </a:lnTo>
                  <a:lnTo>
                    <a:pt x="32" y="1803261"/>
                  </a:lnTo>
                  <a:lnTo>
                    <a:pt x="24" y="1793461"/>
                  </a:lnTo>
                  <a:lnTo>
                    <a:pt x="17" y="1783661"/>
                  </a:lnTo>
                  <a:lnTo>
                    <a:pt x="12" y="1773860"/>
                  </a:lnTo>
                  <a:lnTo>
                    <a:pt x="7" y="1764060"/>
                  </a:lnTo>
                  <a:lnTo>
                    <a:pt x="3" y="1754260"/>
                  </a:lnTo>
                  <a:lnTo>
                    <a:pt x="1" y="1744459"/>
                  </a:lnTo>
                  <a:lnTo>
                    <a:pt x="0" y="1734659"/>
                  </a:lnTo>
                  <a:lnTo>
                    <a:pt x="0" y="1724859"/>
                  </a:lnTo>
                  <a:lnTo>
                    <a:pt x="0" y="1715058"/>
                  </a:lnTo>
                  <a:lnTo>
                    <a:pt x="3" y="1705258"/>
                  </a:lnTo>
                  <a:lnTo>
                    <a:pt x="5" y="1695458"/>
                  </a:lnTo>
                  <a:lnTo>
                    <a:pt x="10" y="1685657"/>
                  </a:lnTo>
                  <a:lnTo>
                    <a:pt x="15" y="1675857"/>
                  </a:lnTo>
                  <a:lnTo>
                    <a:pt x="22" y="1666057"/>
                  </a:lnTo>
                  <a:lnTo>
                    <a:pt x="30" y="1656256"/>
                  </a:lnTo>
                  <a:lnTo>
                    <a:pt x="39" y="1646456"/>
                  </a:lnTo>
                  <a:lnTo>
                    <a:pt x="49" y="1636656"/>
                  </a:lnTo>
                  <a:lnTo>
                    <a:pt x="59" y="1626855"/>
                  </a:lnTo>
                  <a:lnTo>
                    <a:pt x="72" y="1617055"/>
                  </a:lnTo>
                  <a:lnTo>
                    <a:pt x="85" y="1607255"/>
                  </a:lnTo>
                  <a:lnTo>
                    <a:pt x="99" y="1597454"/>
                  </a:lnTo>
                  <a:lnTo>
                    <a:pt x="114" y="1587654"/>
                  </a:lnTo>
                  <a:lnTo>
                    <a:pt x="131" y="1577854"/>
                  </a:lnTo>
                  <a:lnTo>
                    <a:pt x="148" y="1568053"/>
                  </a:lnTo>
                  <a:lnTo>
                    <a:pt x="167" y="1558253"/>
                  </a:lnTo>
                  <a:lnTo>
                    <a:pt x="186" y="1548453"/>
                  </a:lnTo>
                  <a:lnTo>
                    <a:pt x="207" y="1538652"/>
                  </a:lnTo>
                  <a:lnTo>
                    <a:pt x="228" y="1528852"/>
                  </a:lnTo>
                  <a:lnTo>
                    <a:pt x="251" y="1519052"/>
                  </a:lnTo>
                  <a:lnTo>
                    <a:pt x="274" y="1509251"/>
                  </a:lnTo>
                  <a:lnTo>
                    <a:pt x="298" y="1499451"/>
                  </a:lnTo>
                  <a:lnTo>
                    <a:pt x="324" y="1489651"/>
                  </a:lnTo>
                  <a:lnTo>
                    <a:pt x="349" y="1479850"/>
                  </a:lnTo>
                  <a:lnTo>
                    <a:pt x="377" y="1470050"/>
                  </a:lnTo>
                  <a:lnTo>
                    <a:pt x="404" y="1460250"/>
                  </a:lnTo>
                  <a:lnTo>
                    <a:pt x="433" y="1450449"/>
                  </a:lnTo>
                  <a:lnTo>
                    <a:pt x="462" y="1440649"/>
                  </a:lnTo>
                  <a:lnTo>
                    <a:pt x="492" y="1430849"/>
                  </a:lnTo>
                  <a:lnTo>
                    <a:pt x="523" y="1421048"/>
                  </a:lnTo>
                  <a:lnTo>
                    <a:pt x="555" y="1411248"/>
                  </a:lnTo>
                  <a:lnTo>
                    <a:pt x="587" y="1401448"/>
                  </a:lnTo>
                  <a:lnTo>
                    <a:pt x="620" y="1391647"/>
                  </a:lnTo>
                  <a:lnTo>
                    <a:pt x="653" y="1381847"/>
                  </a:lnTo>
                  <a:lnTo>
                    <a:pt x="687" y="1372047"/>
                  </a:lnTo>
                  <a:lnTo>
                    <a:pt x="722" y="1362246"/>
                  </a:lnTo>
                  <a:lnTo>
                    <a:pt x="757" y="1352446"/>
                  </a:lnTo>
                  <a:lnTo>
                    <a:pt x="793" y="1342646"/>
                  </a:lnTo>
                  <a:lnTo>
                    <a:pt x="829" y="1332845"/>
                  </a:lnTo>
                  <a:lnTo>
                    <a:pt x="866" y="1323045"/>
                  </a:lnTo>
                  <a:lnTo>
                    <a:pt x="903" y="1313245"/>
                  </a:lnTo>
                  <a:lnTo>
                    <a:pt x="941" y="1303444"/>
                  </a:lnTo>
                  <a:lnTo>
                    <a:pt x="978" y="1293644"/>
                  </a:lnTo>
                  <a:lnTo>
                    <a:pt x="1017" y="1283844"/>
                  </a:lnTo>
                  <a:lnTo>
                    <a:pt x="1055" y="1274043"/>
                  </a:lnTo>
                  <a:lnTo>
                    <a:pt x="1094" y="1264243"/>
                  </a:lnTo>
                  <a:lnTo>
                    <a:pt x="1133" y="1254442"/>
                  </a:lnTo>
                  <a:lnTo>
                    <a:pt x="1173" y="1244642"/>
                  </a:lnTo>
                  <a:lnTo>
                    <a:pt x="1212" y="1234842"/>
                  </a:lnTo>
                  <a:lnTo>
                    <a:pt x="1252" y="1225041"/>
                  </a:lnTo>
                  <a:lnTo>
                    <a:pt x="1292" y="1215241"/>
                  </a:lnTo>
                  <a:lnTo>
                    <a:pt x="1332" y="1205441"/>
                  </a:lnTo>
                  <a:lnTo>
                    <a:pt x="1372" y="1195640"/>
                  </a:lnTo>
                  <a:lnTo>
                    <a:pt x="1412" y="1185840"/>
                  </a:lnTo>
                  <a:lnTo>
                    <a:pt x="1452" y="1176040"/>
                  </a:lnTo>
                  <a:lnTo>
                    <a:pt x="1492" y="1166239"/>
                  </a:lnTo>
                  <a:lnTo>
                    <a:pt x="1532" y="1156439"/>
                  </a:lnTo>
                  <a:lnTo>
                    <a:pt x="1573" y="1146639"/>
                  </a:lnTo>
                  <a:lnTo>
                    <a:pt x="1613" y="1136838"/>
                  </a:lnTo>
                  <a:lnTo>
                    <a:pt x="1653" y="1127038"/>
                  </a:lnTo>
                  <a:lnTo>
                    <a:pt x="1692" y="1117238"/>
                  </a:lnTo>
                  <a:lnTo>
                    <a:pt x="1732" y="1107437"/>
                  </a:lnTo>
                  <a:lnTo>
                    <a:pt x="1772" y="1097637"/>
                  </a:lnTo>
                  <a:lnTo>
                    <a:pt x="1811" y="1087837"/>
                  </a:lnTo>
                  <a:lnTo>
                    <a:pt x="1850" y="1078036"/>
                  </a:lnTo>
                  <a:lnTo>
                    <a:pt x="1889" y="1068236"/>
                  </a:lnTo>
                  <a:lnTo>
                    <a:pt x="1928" y="1058436"/>
                  </a:lnTo>
                  <a:lnTo>
                    <a:pt x="1967" y="1048635"/>
                  </a:lnTo>
                  <a:lnTo>
                    <a:pt x="2005" y="1038835"/>
                  </a:lnTo>
                  <a:lnTo>
                    <a:pt x="2043" y="1029035"/>
                  </a:lnTo>
                  <a:lnTo>
                    <a:pt x="2080" y="1019234"/>
                  </a:lnTo>
                  <a:lnTo>
                    <a:pt x="2117" y="1009434"/>
                  </a:lnTo>
                  <a:lnTo>
                    <a:pt x="2154" y="999634"/>
                  </a:lnTo>
                  <a:lnTo>
                    <a:pt x="2191" y="989833"/>
                  </a:lnTo>
                  <a:lnTo>
                    <a:pt x="2227" y="980033"/>
                  </a:lnTo>
                  <a:lnTo>
                    <a:pt x="2263" y="970233"/>
                  </a:lnTo>
                  <a:lnTo>
                    <a:pt x="2298" y="960432"/>
                  </a:lnTo>
                  <a:lnTo>
                    <a:pt x="2333" y="950632"/>
                  </a:lnTo>
                  <a:lnTo>
                    <a:pt x="2368" y="940832"/>
                  </a:lnTo>
                  <a:lnTo>
                    <a:pt x="2402" y="931031"/>
                  </a:lnTo>
                  <a:lnTo>
                    <a:pt x="2435" y="921231"/>
                  </a:lnTo>
                  <a:lnTo>
                    <a:pt x="2468" y="911431"/>
                  </a:lnTo>
                  <a:lnTo>
                    <a:pt x="2501" y="901630"/>
                  </a:lnTo>
                  <a:lnTo>
                    <a:pt x="2533" y="891830"/>
                  </a:lnTo>
                  <a:lnTo>
                    <a:pt x="2565" y="882030"/>
                  </a:lnTo>
                  <a:lnTo>
                    <a:pt x="2596" y="872229"/>
                  </a:lnTo>
                  <a:lnTo>
                    <a:pt x="2627" y="862429"/>
                  </a:lnTo>
                  <a:lnTo>
                    <a:pt x="2657" y="852629"/>
                  </a:lnTo>
                  <a:lnTo>
                    <a:pt x="2687" y="842828"/>
                  </a:lnTo>
                  <a:lnTo>
                    <a:pt x="2716" y="833028"/>
                  </a:lnTo>
                  <a:lnTo>
                    <a:pt x="2745" y="823228"/>
                  </a:lnTo>
                  <a:lnTo>
                    <a:pt x="2773" y="813427"/>
                  </a:lnTo>
                  <a:lnTo>
                    <a:pt x="2800" y="803627"/>
                  </a:lnTo>
                  <a:lnTo>
                    <a:pt x="2827" y="793827"/>
                  </a:lnTo>
                  <a:lnTo>
                    <a:pt x="2854" y="784026"/>
                  </a:lnTo>
                  <a:lnTo>
                    <a:pt x="2880" y="774226"/>
                  </a:lnTo>
                  <a:lnTo>
                    <a:pt x="2905" y="764426"/>
                  </a:lnTo>
                  <a:lnTo>
                    <a:pt x="2931" y="754625"/>
                  </a:lnTo>
                  <a:lnTo>
                    <a:pt x="2955" y="744825"/>
                  </a:lnTo>
                  <a:lnTo>
                    <a:pt x="2979" y="735025"/>
                  </a:lnTo>
                  <a:lnTo>
                    <a:pt x="3002" y="725224"/>
                  </a:lnTo>
                  <a:lnTo>
                    <a:pt x="3025" y="715424"/>
                  </a:lnTo>
                  <a:lnTo>
                    <a:pt x="3047" y="705624"/>
                  </a:lnTo>
                  <a:lnTo>
                    <a:pt x="3069" y="695823"/>
                  </a:lnTo>
                  <a:lnTo>
                    <a:pt x="3090" y="686023"/>
                  </a:lnTo>
                  <a:lnTo>
                    <a:pt x="3111" y="676223"/>
                  </a:lnTo>
                  <a:lnTo>
                    <a:pt x="3131" y="666422"/>
                  </a:lnTo>
                  <a:lnTo>
                    <a:pt x="3151" y="656622"/>
                  </a:lnTo>
                  <a:lnTo>
                    <a:pt x="3170" y="646822"/>
                  </a:lnTo>
                  <a:lnTo>
                    <a:pt x="3189" y="637021"/>
                  </a:lnTo>
                  <a:lnTo>
                    <a:pt x="3207" y="627221"/>
                  </a:lnTo>
                  <a:lnTo>
                    <a:pt x="3225" y="617421"/>
                  </a:lnTo>
                  <a:lnTo>
                    <a:pt x="3242" y="607620"/>
                  </a:lnTo>
                  <a:lnTo>
                    <a:pt x="3259" y="597820"/>
                  </a:lnTo>
                  <a:lnTo>
                    <a:pt x="3276" y="588020"/>
                  </a:lnTo>
                  <a:lnTo>
                    <a:pt x="3291" y="578219"/>
                  </a:lnTo>
                  <a:lnTo>
                    <a:pt x="3307" y="568419"/>
                  </a:lnTo>
                  <a:lnTo>
                    <a:pt x="3322" y="558619"/>
                  </a:lnTo>
                  <a:lnTo>
                    <a:pt x="3336" y="548818"/>
                  </a:lnTo>
                  <a:lnTo>
                    <a:pt x="3351" y="539018"/>
                  </a:lnTo>
                  <a:lnTo>
                    <a:pt x="3364" y="529218"/>
                  </a:lnTo>
                  <a:lnTo>
                    <a:pt x="3378" y="519417"/>
                  </a:lnTo>
                  <a:lnTo>
                    <a:pt x="3390" y="509617"/>
                  </a:lnTo>
                  <a:lnTo>
                    <a:pt x="3403" y="499817"/>
                  </a:lnTo>
                  <a:lnTo>
                    <a:pt x="3415" y="490016"/>
                  </a:lnTo>
                  <a:lnTo>
                    <a:pt x="3427" y="480216"/>
                  </a:lnTo>
                  <a:lnTo>
                    <a:pt x="3438" y="470416"/>
                  </a:lnTo>
                  <a:lnTo>
                    <a:pt x="3449" y="460615"/>
                  </a:lnTo>
                  <a:lnTo>
                    <a:pt x="3459" y="450815"/>
                  </a:lnTo>
                  <a:lnTo>
                    <a:pt x="3470" y="441015"/>
                  </a:lnTo>
                  <a:lnTo>
                    <a:pt x="3479" y="431214"/>
                  </a:lnTo>
                  <a:lnTo>
                    <a:pt x="3489" y="421414"/>
                  </a:lnTo>
                  <a:lnTo>
                    <a:pt x="3498" y="411614"/>
                  </a:lnTo>
                  <a:lnTo>
                    <a:pt x="3507" y="401813"/>
                  </a:lnTo>
                  <a:lnTo>
                    <a:pt x="3516" y="392013"/>
                  </a:lnTo>
                  <a:lnTo>
                    <a:pt x="3524" y="382213"/>
                  </a:lnTo>
                  <a:lnTo>
                    <a:pt x="3532" y="372412"/>
                  </a:lnTo>
                  <a:lnTo>
                    <a:pt x="3539" y="362612"/>
                  </a:lnTo>
                  <a:lnTo>
                    <a:pt x="3547" y="352812"/>
                  </a:lnTo>
                  <a:lnTo>
                    <a:pt x="3554" y="343011"/>
                  </a:lnTo>
                  <a:lnTo>
                    <a:pt x="3561" y="333211"/>
                  </a:lnTo>
                  <a:lnTo>
                    <a:pt x="3567" y="323411"/>
                  </a:lnTo>
                  <a:lnTo>
                    <a:pt x="3574" y="313610"/>
                  </a:lnTo>
                  <a:lnTo>
                    <a:pt x="3580" y="303810"/>
                  </a:lnTo>
                  <a:lnTo>
                    <a:pt x="3586" y="294010"/>
                  </a:lnTo>
                  <a:lnTo>
                    <a:pt x="3591" y="284209"/>
                  </a:lnTo>
                  <a:lnTo>
                    <a:pt x="3597" y="274409"/>
                  </a:lnTo>
                  <a:lnTo>
                    <a:pt x="3602" y="264609"/>
                  </a:lnTo>
                  <a:lnTo>
                    <a:pt x="3607" y="254808"/>
                  </a:lnTo>
                  <a:lnTo>
                    <a:pt x="3612" y="245008"/>
                  </a:lnTo>
                  <a:lnTo>
                    <a:pt x="3616" y="235208"/>
                  </a:lnTo>
                  <a:lnTo>
                    <a:pt x="3621" y="225407"/>
                  </a:lnTo>
                  <a:lnTo>
                    <a:pt x="3625" y="215607"/>
                  </a:lnTo>
                  <a:lnTo>
                    <a:pt x="3629" y="205807"/>
                  </a:lnTo>
                  <a:lnTo>
                    <a:pt x="3633" y="196006"/>
                  </a:lnTo>
                  <a:lnTo>
                    <a:pt x="3636" y="186206"/>
                  </a:lnTo>
                  <a:lnTo>
                    <a:pt x="3640" y="176406"/>
                  </a:lnTo>
                  <a:lnTo>
                    <a:pt x="3643" y="166605"/>
                  </a:lnTo>
                  <a:lnTo>
                    <a:pt x="3646" y="156805"/>
                  </a:lnTo>
                  <a:lnTo>
                    <a:pt x="3649" y="147005"/>
                  </a:lnTo>
                  <a:lnTo>
                    <a:pt x="3652" y="137204"/>
                  </a:lnTo>
                  <a:lnTo>
                    <a:pt x="3655" y="127404"/>
                  </a:lnTo>
                  <a:lnTo>
                    <a:pt x="3658" y="117604"/>
                  </a:lnTo>
                  <a:lnTo>
                    <a:pt x="3660" y="107803"/>
                  </a:lnTo>
                  <a:lnTo>
                    <a:pt x="3663" y="98003"/>
                  </a:lnTo>
                  <a:lnTo>
                    <a:pt x="3665" y="88203"/>
                  </a:lnTo>
                  <a:lnTo>
                    <a:pt x="3667" y="78402"/>
                  </a:lnTo>
                  <a:lnTo>
                    <a:pt x="3670" y="68602"/>
                  </a:lnTo>
                  <a:lnTo>
                    <a:pt x="3672" y="58802"/>
                  </a:lnTo>
                  <a:lnTo>
                    <a:pt x="3673" y="49001"/>
                  </a:lnTo>
                  <a:lnTo>
                    <a:pt x="3675" y="39201"/>
                  </a:lnTo>
                  <a:lnTo>
                    <a:pt x="3677" y="29401"/>
                  </a:lnTo>
                  <a:lnTo>
                    <a:pt x="3679" y="19600"/>
                  </a:lnTo>
                  <a:lnTo>
                    <a:pt x="3680" y="9800"/>
                  </a:lnTo>
                  <a:lnTo>
                    <a:pt x="3733" y="0"/>
                  </a:lnTo>
                  <a:lnTo>
                    <a:pt x="3734" y="9800"/>
                  </a:lnTo>
                  <a:lnTo>
                    <a:pt x="3736" y="19600"/>
                  </a:lnTo>
                  <a:lnTo>
                    <a:pt x="3737" y="29401"/>
                  </a:lnTo>
                  <a:lnTo>
                    <a:pt x="3739" y="39201"/>
                  </a:lnTo>
                  <a:lnTo>
                    <a:pt x="3741" y="49001"/>
                  </a:lnTo>
                  <a:lnTo>
                    <a:pt x="3743" y="58802"/>
                  </a:lnTo>
                  <a:lnTo>
                    <a:pt x="3745" y="68602"/>
                  </a:lnTo>
                  <a:lnTo>
                    <a:pt x="3747" y="78402"/>
                  </a:lnTo>
                  <a:lnTo>
                    <a:pt x="3749" y="88203"/>
                  </a:lnTo>
                  <a:lnTo>
                    <a:pt x="3751" y="98003"/>
                  </a:lnTo>
                  <a:lnTo>
                    <a:pt x="3754" y="107803"/>
                  </a:lnTo>
                  <a:lnTo>
                    <a:pt x="3756" y="117604"/>
                  </a:lnTo>
                  <a:lnTo>
                    <a:pt x="3759" y="127404"/>
                  </a:lnTo>
                  <a:lnTo>
                    <a:pt x="3762" y="137204"/>
                  </a:lnTo>
                  <a:lnTo>
                    <a:pt x="3765" y="147005"/>
                  </a:lnTo>
                  <a:lnTo>
                    <a:pt x="3768" y="156805"/>
                  </a:lnTo>
                  <a:lnTo>
                    <a:pt x="3771" y="166605"/>
                  </a:lnTo>
                  <a:lnTo>
                    <a:pt x="3774" y="176406"/>
                  </a:lnTo>
                  <a:lnTo>
                    <a:pt x="3778" y="186206"/>
                  </a:lnTo>
                  <a:lnTo>
                    <a:pt x="3782" y="196006"/>
                  </a:lnTo>
                  <a:lnTo>
                    <a:pt x="3785" y="205807"/>
                  </a:lnTo>
                  <a:lnTo>
                    <a:pt x="3790" y="215607"/>
                  </a:lnTo>
                  <a:lnTo>
                    <a:pt x="3794" y="225407"/>
                  </a:lnTo>
                  <a:lnTo>
                    <a:pt x="3798" y="235208"/>
                  </a:lnTo>
                  <a:lnTo>
                    <a:pt x="3803" y="245008"/>
                  </a:lnTo>
                  <a:lnTo>
                    <a:pt x="3807" y="254808"/>
                  </a:lnTo>
                  <a:lnTo>
                    <a:pt x="3812" y="264609"/>
                  </a:lnTo>
                  <a:lnTo>
                    <a:pt x="3818" y="274409"/>
                  </a:lnTo>
                  <a:lnTo>
                    <a:pt x="3823" y="284209"/>
                  </a:lnTo>
                  <a:lnTo>
                    <a:pt x="3829" y="294010"/>
                  </a:lnTo>
                  <a:lnTo>
                    <a:pt x="3834" y="303810"/>
                  </a:lnTo>
                  <a:lnTo>
                    <a:pt x="3840" y="313610"/>
                  </a:lnTo>
                  <a:lnTo>
                    <a:pt x="3847" y="323411"/>
                  </a:lnTo>
                  <a:lnTo>
                    <a:pt x="3853" y="333211"/>
                  </a:lnTo>
                  <a:lnTo>
                    <a:pt x="3860" y="343011"/>
                  </a:lnTo>
                  <a:lnTo>
                    <a:pt x="3867" y="352812"/>
                  </a:lnTo>
                  <a:lnTo>
                    <a:pt x="3875" y="362612"/>
                  </a:lnTo>
                  <a:lnTo>
                    <a:pt x="3882" y="372412"/>
                  </a:lnTo>
                  <a:lnTo>
                    <a:pt x="3890" y="382213"/>
                  </a:lnTo>
                  <a:lnTo>
                    <a:pt x="3899" y="392013"/>
                  </a:lnTo>
                  <a:lnTo>
                    <a:pt x="3907" y="401813"/>
                  </a:lnTo>
                  <a:lnTo>
                    <a:pt x="3916" y="411614"/>
                  </a:lnTo>
                  <a:lnTo>
                    <a:pt x="3925" y="421414"/>
                  </a:lnTo>
                  <a:lnTo>
                    <a:pt x="3935" y="431214"/>
                  </a:lnTo>
                  <a:lnTo>
                    <a:pt x="3945" y="441015"/>
                  </a:lnTo>
                  <a:lnTo>
                    <a:pt x="3955" y="450815"/>
                  </a:lnTo>
                  <a:lnTo>
                    <a:pt x="3965" y="460615"/>
                  </a:lnTo>
                  <a:lnTo>
                    <a:pt x="3976" y="470416"/>
                  </a:lnTo>
                  <a:lnTo>
                    <a:pt x="3988" y="480216"/>
                  </a:lnTo>
                  <a:lnTo>
                    <a:pt x="3999" y="490016"/>
                  </a:lnTo>
                  <a:lnTo>
                    <a:pt x="4011" y="499817"/>
                  </a:lnTo>
                  <a:lnTo>
                    <a:pt x="4024" y="509617"/>
                  </a:lnTo>
                  <a:lnTo>
                    <a:pt x="4037" y="519417"/>
                  </a:lnTo>
                  <a:lnTo>
                    <a:pt x="4050" y="529218"/>
                  </a:lnTo>
                  <a:lnTo>
                    <a:pt x="4064" y="539018"/>
                  </a:lnTo>
                  <a:lnTo>
                    <a:pt x="4078" y="548818"/>
                  </a:lnTo>
                  <a:lnTo>
                    <a:pt x="4092" y="558619"/>
                  </a:lnTo>
                  <a:lnTo>
                    <a:pt x="4107" y="568419"/>
                  </a:lnTo>
                  <a:lnTo>
                    <a:pt x="4123" y="578219"/>
                  </a:lnTo>
                  <a:lnTo>
                    <a:pt x="4139" y="588020"/>
                  </a:lnTo>
                  <a:lnTo>
                    <a:pt x="4155" y="597820"/>
                  </a:lnTo>
                  <a:lnTo>
                    <a:pt x="4172" y="607620"/>
                  </a:lnTo>
                  <a:lnTo>
                    <a:pt x="4189" y="617421"/>
                  </a:lnTo>
                  <a:lnTo>
                    <a:pt x="4207" y="627221"/>
                  </a:lnTo>
                  <a:lnTo>
                    <a:pt x="4225" y="637021"/>
                  </a:lnTo>
                  <a:lnTo>
                    <a:pt x="4244" y="646822"/>
                  </a:lnTo>
                  <a:lnTo>
                    <a:pt x="4263" y="656622"/>
                  </a:lnTo>
                  <a:lnTo>
                    <a:pt x="4283" y="666422"/>
                  </a:lnTo>
                  <a:lnTo>
                    <a:pt x="4303" y="676223"/>
                  </a:lnTo>
                  <a:lnTo>
                    <a:pt x="4324" y="686023"/>
                  </a:lnTo>
                  <a:lnTo>
                    <a:pt x="4345" y="695823"/>
                  </a:lnTo>
                  <a:lnTo>
                    <a:pt x="4367" y="705624"/>
                  </a:lnTo>
                  <a:lnTo>
                    <a:pt x="4389" y="715424"/>
                  </a:lnTo>
                  <a:lnTo>
                    <a:pt x="4412" y="725224"/>
                  </a:lnTo>
                  <a:lnTo>
                    <a:pt x="4435" y="735025"/>
                  </a:lnTo>
                  <a:lnTo>
                    <a:pt x="4459" y="744825"/>
                  </a:lnTo>
                  <a:lnTo>
                    <a:pt x="4484" y="754625"/>
                  </a:lnTo>
                  <a:lnTo>
                    <a:pt x="4509" y="764426"/>
                  </a:lnTo>
                  <a:lnTo>
                    <a:pt x="4534" y="774226"/>
                  </a:lnTo>
                  <a:lnTo>
                    <a:pt x="4560" y="784026"/>
                  </a:lnTo>
                  <a:lnTo>
                    <a:pt x="4587" y="793827"/>
                  </a:lnTo>
                  <a:lnTo>
                    <a:pt x="4614" y="803627"/>
                  </a:lnTo>
                  <a:lnTo>
                    <a:pt x="4641" y="813427"/>
                  </a:lnTo>
                  <a:lnTo>
                    <a:pt x="4670" y="823228"/>
                  </a:lnTo>
                  <a:lnTo>
                    <a:pt x="4698" y="833028"/>
                  </a:lnTo>
                  <a:lnTo>
                    <a:pt x="4727" y="842828"/>
                  </a:lnTo>
                  <a:lnTo>
                    <a:pt x="4757" y="852629"/>
                  </a:lnTo>
                  <a:lnTo>
                    <a:pt x="4787" y="862429"/>
                  </a:lnTo>
                  <a:lnTo>
                    <a:pt x="4818" y="872229"/>
                  </a:lnTo>
                  <a:lnTo>
                    <a:pt x="4849" y="882030"/>
                  </a:lnTo>
                  <a:lnTo>
                    <a:pt x="4881" y="891830"/>
                  </a:lnTo>
                  <a:lnTo>
                    <a:pt x="4913" y="901630"/>
                  </a:lnTo>
                  <a:lnTo>
                    <a:pt x="4946" y="911431"/>
                  </a:lnTo>
                  <a:lnTo>
                    <a:pt x="4979" y="921231"/>
                  </a:lnTo>
                  <a:lnTo>
                    <a:pt x="5013" y="931031"/>
                  </a:lnTo>
                  <a:lnTo>
                    <a:pt x="5047" y="940832"/>
                  </a:lnTo>
                  <a:lnTo>
                    <a:pt x="5081" y="950632"/>
                  </a:lnTo>
                  <a:lnTo>
                    <a:pt x="5116" y="960432"/>
                  </a:lnTo>
                  <a:lnTo>
                    <a:pt x="5151" y="970233"/>
                  </a:lnTo>
                  <a:lnTo>
                    <a:pt x="5187" y="980033"/>
                  </a:lnTo>
                  <a:lnTo>
                    <a:pt x="5223" y="989833"/>
                  </a:lnTo>
                  <a:lnTo>
                    <a:pt x="5260" y="999634"/>
                  </a:lnTo>
                  <a:lnTo>
                    <a:pt x="5297" y="1009434"/>
                  </a:lnTo>
                  <a:lnTo>
                    <a:pt x="5334" y="1019234"/>
                  </a:lnTo>
                  <a:lnTo>
                    <a:pt x="5372" y="1029035"/>
                  </a:lnTo>
                  <a:lnTo>
                    <a:pt x="5410" y="1038835"/>
                  </a:lnTo>
                  <a:lnTo>
                    <a:pt x="5448" y="1048635"/>
                  </a:lnTo>
                  <a:lnTo>
                    <a:pt x="5486" y="1058436"/>
                  </a:lnTo>
                  <a:lnTo>
                    <a:pt x="5525" y="1068236"/>
                  </a:lnTo>
                  <a:lnTo>
                    <a:pt x="5564" y="1078036"/>
                  </a:lnTo>
                  <a:lnTo>
                    <a:pt x="5603" y="1087837"/>
                  </a:lnTo>
                  <a:lnTo>
                    <a:pt x="5642" y="1097637"/>
                  </a:lnTo>
                  <a:lnTo>
                    <a:pt x="5682" y="1107437"/>
                  </a:lnTo>
                  <a:lnTo>
                    <a:pt x="5722" y="1117238"/>
                  </a:lnTo>
                  <a:lnTo>
                    <a:pt x="5762" y="1127038"/>
                  </a:lnTo>
                  <a:lnTo>
                    <a:pt x="5802" y="1136838"/>
                  </a:lnTo>
                  <a:lnTo>
                    <a:pt x="5842" y="1146639"/>
                  </a:lnTo>
                  <a:lnTo>
                    <a:pt x="5882" y="1156439"/>
                  </a:lnTo>
                  <a:lnTo>
                    <a:pt x="5922" y="1166239"/>
                  </a:lnTo>
                  <a:lnTo>
                    <a:pt x="5962" y="1176040"/>
                  </a:lnTo>
                  <a:lnTo>
                    <a:pt x="6002" y="1185840"/>
                  </a:lnTo>
                  <a:lnTo>
                    <a:pt x="6042" y="1195640"/>
                  </a:lnTo>
                  <a:lnTo>
                    <a:pt x="6083" y="1205441"/>
                  </a:lnTo>
                  <a:lnTo>
                    <a:pt x="6123" y="1215241"/>
                  </a:lnTo>
                  <a:lnTo>
                    <a:pt x="6162" y="1225041"/>
                  </a:lnTo>
                  <a:lnTo>
                    <a:pt x="6202" y="1234842"/>
                  </a:lnTo>
                  <a:lnTo>
                    <a:pt x="6242" y="1244642"/>
                  </a:lnTo>
                  <a:lnTo>
                    <a:pt x="6281" y="1254442"/>
                  </a:lnTo>
                  <a:lnTo>
                    <a:pt x="6320" y="1264243"/>
                  </a:lnTo>
                  <a:lnTo>
                    <a:pt x="6359" y="1274043"/>
                  </a:lnTo>
                  <a:lnTo>
                    <a:pt x="6397" y="1283844"/>
                  </a:lnTo>
                  <a:lnTo>
                    <a:pt x="6436" y="1293644"/>
                  </a:lnTo>
                  <a:lnTo>
                    <a:pt x="6474" y="1303444"/>
                  </a:lnTo>
                  <a:lnTo>
                    <a:pt x="6511" y="1313245"/>
                  </a:lnTo>
                  <a:lnTo>
                    <a:pt x="6548" y="1323045"/>
                  </a:lnTo>
                  <a:lnTo>
                    <a:pt x="6585" y="1332845"/>
                  </a:lnTo>
                  <a:lnTo>
                    <a:pt x="6621" y="1342646"/>
                  </a:lnTo>
                  <a:lnTo>
                    <a:pt x="6657" y="1352446"/>
                  </a:lnTo>
                  <a:lnTo>
                    <a:pt x="6692" y="1362246"/>
                  </a:lnTo>
                  <a:lnTo>
                    <a:pt x="6727" y="1372047"/>
                  </a:lnTo>
                  <a:lnTo>
                    <a:pt x="6761" y="1381847"/>
                  </a:lnTo>
                  <a:lnTo>
                    <a:pt x="6795" y="1391647"/>
                  </a:lnTo>
                  <a:lnTo>
                    <a:pt x="6827" y="1401448"/>
                  </a:lnTo>
                  <a:lnTo>
                    <a:pt x="6860" y="1411248"/>
                  </a:lnTo>
                  <a:lnTo>
                    <a:pt x="6891" y="1421048"/>
                  </a:lnTo>
                  <a:lnTo>
                    <a:pt x="6922" y="1430849"/>
                  </a:lnTo>
                  <a:lnTo>
                    <a:pt x="6952" y="1440649"/>
                  </a:lnTo>
                  <a:lnTo>
                    <a:pt x="6981" y="1450449"/>
                  </a:lnTo>
                  <a:lnTo>
                    <a:pt x="7010" y="1460250"/>
                  </a:lnTo>
                  <a:lnTo>
                    <a:pt x="7038" y="1470050"/>
                  </a:lnTo>
                  <a:lnTo>
                    <a:pt x="7065" y="1479850"/>
                  </a:lnTo>
                  <a:lnTo>
                    <a:pt x="7091" y="1489651"/>
                  </a:lnTo>
                  <a:lnTo>
                    <a:pt x="7116" y="1499451"/>
                  </a:lnTo>
                  <a:lnTo>
                    <a:pt x="7140" y="1509251"/>
                  </a:lnTo>
                  <a:lnTo>
                    <a:pt x="7163" y="1519052"/>
                  </a:lnTo>
                  <a:lnTo>
                    <a:pt x="7186" y="1528852"/>
                  </a:lnTo>
                  <a:lnTo>
                    <a:pt x="7207" y="1538652"/>
                  </a:lnTo>
                  <a:lnTo>
                    <a:pt x="7228" y="1548453"/>
                  </a:lnTo>
                  <a:lnTo>
                    <a:pt x="7247" y="1558253"/>
                  </a:lnTo>
                  <a:lnTo>
                    <a:pt x="7266" y="1568053"/>
                  </a:lnTo>
                  <a:lnTo>
                    <a:pt x="7283" y="1577854"/>
                  </a:lnTo>
                  <a:lnTo>
                    <a:pt x="7300" y="1587654"/>
                  </a:lnTo>
                  <a:lnTo>
                    <a:pt x="7315" y="1597454"/>
                  </a:lnTo>
                  <a:lnTo>
                    <a:pt x="7329" y="1607255"/>
                  </a:lnTo>
                  <a:lnTo>
                    <a:pt x="7342" y="1617055"/>
                  </a:lnTo>
                  <a:lnTo>
                    <a:pt x="7355" y="1626855"/>
                  </a:lnTo>
                  <a:lnTo>
                    <a:pt x="7366" y="1636656"/>
                  </a:lnTo>
                  <a:lnTo>
                    <a:pt x="7376" y="1646456"/>
                  </a:lnTo>
                  <a:lnTo>
                    <a:pt x="7384" y="1656256"/>
                  </a:lnTo>
                  <a:lnTo>
                    <a:pt x="7392" y="1666057"/>
                  </a:lnTo>
                  <a:lnTo>
                    <a:pt x="7399" y="1675857"/>
                  </a:lnTo>
                  <a:lnTo>
                    <a:pt x="7404" y="1685657"/>
                  </a:lnTo>
                  <a:lnTo>
                    <a:pt x="7409" y="1695458"/>
                  </a:lnTo>
                  <a:lnTo>
                    <a:pt x="7412" y="1705258"/>
                  </a:lnTo>
                  <a:lnTo>
                    <a:pt x="7414" y="1715058"/>
                  </a:lnTo>
                  <a:lnTo>
                    <a:pt x="7415" y="1724859"/>
                  </a:lnTo>
                  <a:lnTo>
                    <a:pt x="7415" y="1734659"/>
                  </a:lnTo>
                  <a:lnTo>
                    <a:pt x="7413" y="1744459"/>
                  </a:lnTo>
                  <a:lnTo>
                    <a:pt x="7411" y="1754260"/>
                  </a:lnTo>
                  <a:lnTo>
                    <a:pt x="7407" y="1764060"/>
                  </a:lnTo>
                  <a:lnTo>
                    <a:pt x="7403" y="1773860"/>
                  </a:lnTo>
                  <a:lnTo>
                    <a:pt x="7397" y="1783661"/>
                  </a:lnTo>
                  <a:lnTo>
                    <a:pt x="7390" y="1793461"/>
                  </a:lnTo>
                  <a:lnTo>
                    <a:pt x="7382" y="1803261"/>
                  </a:lnTo>
                  <a:lnTo>
                    <a:pt x="7373" y="1813062"/>
                  </a:lnTo>
                  <a:lnTo>
                    <a:pt x="7364" y="1822862"/>
                  </a:lnTo>
                  <a:lnTo>
                    <a:pt x="7352" y="1832662"/>
                  </a:lnTo>
                  <a:lnTo>
                    <a:pt x="7341" y="1842463"/>
                  </a:lnTo>
                  <a:lnTo>
                    <a:pt x="7327" y="1852263"/>
                  </a:lnTo>
                  <a:lnTo>
                    <a:pt x="7313" y="1862063"/>
                  </a:lnTo>
                  <a:lnTo>
                    <a:pt x="7298" y="1871864"/>
                  </a:lnTo>
                  <a:lnTo>
                    <a:pt x="7282" y="1881664"/>
                  </a:lnTo>
                  <a:lnTo>
                    <a:pt x="7266" y="1891464"/>
                  </a:lnTo>
                  <a:lnTo>
                    <a:pt x="7248" y="1901265"/>
                  </a:lnTo>
                  <a:lnTo>
                    <a:pt x="7229" y="1911065"/>
                  </a:lnTo>
                  <a:lnTo>
                    <a:pt x="7210" y="1920865"/>
                  </a:lnTo>
                  <a:lnTo>
                    <a:pt x="7189" y="1930666"/>
                  </a:lnTo>
                  <a:lnTo>
                    <a:pt x="7168" y="1940466"/>
                  </a:lnTo>
                  <a:lnTo>
                    <a:pt x="7146" y="1950266"/>
                  </a:lnTo>
                  <a:lnTo>
                    <a:pt x="7124" y="1960067"/>
                  </a:lnTo>
                  <a:lnTo>
                    <a:pt x="7100" y="1969867"/>
                  </a:lnTo>
                  <a:lnTo>
                    <a:pt x="7076" y="1979667"/>
                  </a:lnTo>
                  <a:lnTo>
                    <a:pt x="7051" y="1989468"/>
                  </a:lnTo>
                  <a:lnTo>
                    <a:pt x="7026" y="1999268"/>
                  </a:lnTo>
                  <a:lnTo>
                    <a:pt x="7000" y="2009068"/>
                  </a:lnTo>
                  <a:lnTo>
                    <a:pt x="6973" y="2018869"/>
                  </a:lnTo>
                  <a:lnTo>
                    <a:pt x="6946" y="2028669"/>
                  </a:lnTo>
                  <a:lnTo>
                    <a:pt x="6918" y="2038469"/>
                  </a:lnTo>
                  <a:lnTo>
                    <a:pt x="6890" y="2048270"/>
                  </a:lnTo>
                  <a:lnTo>
                    <a:pt x="6861" y="2058070"/>
                  </a:lnTo>
                  <a:lnTo>
                    <a:pt x="6832" y="2067870"/>
                  </a:lnTo>
                  <a:lnTo>
                    <a:pt x="6803" y="2077671"/>
                  </a:lnTo>
                  <a:lnTo>
                    <a:pt x="6773" y="2087471"/>
                  </a:lnTo>
                  <a:lnTo>
                    <a:pt x="6743" y="2097271"/>
                  </a:lnTo>
                  <a:lnTo>
                    <a:pt x="6712" y="2107072"/>
                  </a:lnTo>
                  <a:lnTo>
                    <a:pt x="6681" y="2116872"/>
                  </a:lnTo>
                  <a:lnTo>
                    <a:pt x="6650" y="2126672"/>
                  </a:lnTo>
                  <a:lnTo>
                    <a:pt x="6619" y="2136473"/>
                  </a:lnTo>
                  <a:lnTo>
                    <a:pt x="6588" y="2146273"/>
                  </a:lnTo>
                  <a:lnTo>
                    <a:pt x="6556" y="2156073"/>
                  </a:lnTo>
                  <a:lnTo>
                    <a:pt x="6525" y="2165874"/>
                  </a:lnTo>
                  <a:lnTo>
                    <a:pt x="6493" y="2175674"/>
                  </a:lnTo>
                  <a:lnTo>
                    <a:pt x="6461" y="2185474"/>
                  </a:lnTo>
                  <a:lnTo>
                    <a:pt x="6430" y="2195275"/>
                  </a:lnTo>
                  <a:lnTo>
                    <a:pt x="6398" y="2205075"/>
                  </a:lnTo>
                  <a:lnTo>
                    <a:pt x="6366" y="2214875"/>
                  </a:lnTo>
                  <a:lnTo>
                    <a:pt x="6335" y="2224676"/>
                  </a:lnTo>
                  <a:lnTo>
                    <a:pt x="6304" y="2234476"/>
                  </a:lnTo>
                  <a:lnTo>
                    <a:pt x="6272" y="2244276"/>
                  </a:lnTo>
                  <a:lnTo>
                    <a:pt x="6241" y="2254077"/>
                  </a:lnTo>
                  <a:lnTo>
                    <a:pt x="6210" y="2263877"/>
                  </a:lnTo>
                  <a:lnTo>
                    <a:pt x="6180" y="2273677"/>
                  </a:lnTo>
                  <a:lnTo>
                    <a:pt x="6149" y="2283478"/>
                  </a:lnTo>
                  <a:lnTo>
                    <a:pt x="6119" y="2293278"/>
                  </a:lnTo>
                  <a:lnTo>
                    <a:pt x="6090" y="2303078"/>
                  </a:lnTo>
                  <a:lnTo>
                    <a:pt x="6060" y="2312879"/>
                  </a:lnTo>
                  <a:lnTo>
                    <a:pt x="6031" y="2322679"/>
                  </a:lnTo>
                  <a:lnTo>
                    <a:pt x="6003" y="2332479"/>
                  </a:lnTo>
                  <a:lnTo>
                    <a:pt x="5975" y="2342280"/>
                  </a:lnTo>
                  <a:lnTo>
                    <a:pt x="5947" y="2352080"/>
                  </a:lnTo>
                  <a:lnTo>
                    <a:pt x="5920" y="2361880"/>
                  </a:lnTo>
                  <a:lnTo>
                    <a:pt x="5893" y="2371681"/>
                  </a:lnTo>
                  <a:lnTo>
                    <a:pt x="5867" y="2381481"/>
                  </a:lnTo>
                  <a:lnTo>
                    <a:pt x="5841" y="2391281"/>
                  </a:lnTo>
                  <a:lnTo>
                    <a:pt x="5816" y="2401082"/>
                  </a:lnTo>
                  <a:lnTo>
                    <a:pt x="5791" y="2410882"/>
                  </a:lnTo>
                  <a:lnTo>
                    <a:pt x="5767" y="2420682"/>
                  </a:lnTo>
                  <a:lnTo>
                    <a:pt x="5744" y="2430483"/>
                  </a:lnTo>
                  <a:lnTo>
                    <a:pt x="5721" y="2440283"/>
                  </a:lnTo>
                  <a:lnTo>
                    <a:pt x="5699" y="2450083"/>
                  </a:lnTo>
                  <a:lnTo>
                    <a:pt x="5678" y="2459884"/>
                  </a:lnTo>
                  <a:lnTo>
                    <a:pt x="5657" y="2469684"/>
                  </a:lnTo>
                  <a:lnTo>
                    <a:pt x="5637" y="2479484"/>
                  </a:lnTo>
                  <a:lnTo>
                    <a:pt x="5617" y="2489285"/>
                  </a:lnTo>
                  <a:lnTo>
                    <a:pt x="5599" y="2499085"/>
                  </a:lnTo>
                  <a:lnTo>
                    <a:pt x="5580" y="2508885"/>
                  </a:lnTo>
                  <a:lnTo>
                    <a:pt x="5563" y="2518686"/>
                  </a:lnTo>
                  <a:lnTo>
                    <a:pt x="5546" y="2528486"/>
                  </a:lnTo>
                  <a:lnTo>
                    <a:pt x="5531" y="2538286"/>
                  </a:lnTo>
                  <a:lnTo>
                    <a:pt x="5515" y="2548087"/>
                  </a:lnTo>
                  <a:lnTo>
                    <a:pt x="5501" y="2557887"/>
                  </a:lnTo>
                  <a:lnTo>
                    <a:pt x="5487" y="2567688"/>
                  </a:lnTo>
                  <a:lnTo>
                    <a:pt x="5474" y="2577488"/>
                  </a:lnTo>
                  <a:lnTo>
                    <a:pt x="5462" y="2587288"/>
                  </a:lnTo>
                  <a:lnTo>
                    <a:pt x="5451" y="2597089"/>
                  </a:lnTo>
                  <a:lnTo>
                    <a:pt x="5440" y="2606889"/>
                  </a:lnTo>
                  <a:lnTo>
                    <a:pt x="5430" y="2616689"/>
                  </a:lnTo>
                  <a:lnTo>
                    <a:pt x="5420" y="2626490"/>
                  </a:lnTo>
                  <a:lnTo>
                    <a:pt x="5412" y="2636290"/>
                  </a:lnTo>
                  <a:lnTo>
                    <a:pt x="5404" y="2646090"/>
                  </a:lnTo>
                  <a:lnTo>
                    <a:pt x="5396" y="2655891"/>
                  </a:lnTo>
                  <a:lnTo>
                    <a:pt x="5390" y="2665691"/>
                  </a:lnTo>
                  <a:lnTo>
                    <a:pt x="5384" y="2675491"/>
                  </a:lnTo>
                  <a:lnTo>
                    <a:pt x="5379" y="2685292"/>
                  </a:lnTo>
                  <a:lnTo>
                    <a:pt x="5374" y="2695092"/>
                  </a:lnTo>
                  <a:lnTo>
                    <a:pt x="5371" y="2704892"/>
                  </a:lnTo>
                  <a:lnTo>
                    <a:pt x="5367" y="2714693"/>
                  </a:lnTo>
                  <a:lnTo>
                    <a:pt x="5365" y="2724493"/>
                  </a:lnTo>
                  <a:lnTo>
                    <a:pt x="5363" y="2734293"/>
                  </a:lnTo>
                  <a:lnTo>
                    <a:pt x="5362" y="2744094"/>
                  </a:lnTo>
                  <a:lnTo>
                    <a:pt x="5361" y="2753894"/>
                  </a:lnTo>
                  <a:lnTo>
                    <a:pt x="5361" y="2763694"/>
                  </a:lnTo>
                  <a:lnTo>
                    <a:pt x="5361" y="2773495"/>
                  </a:lnTo>
                  <a:lnTo>
                    <a:pt x="5362" y="2783295"/>
                  </a:lnTo>
                  <a:lnTo>
                    <a:pt x="5364" y="2793095"/>
                  </a:lnTo>
                  <a:lnTo>
                    <a:pt x="5366" y="2802896"/>
                  </a:lnTo>
                  <a:lnTo>
                    <a:pt x="5368" y="2812696"/>
                  </a:lnTo>
                  <a:lnTo>
                    <a:pt x="5371" y="2822496"/>
                  </a:lnTo>
                  <a:lnTo>
                    <a:pt x="5375" y="2832297"/>
                  </a:lnTo>
                  <a:lnTo>
                    <a:pt x="5379" y="2842097"/>
                  </a:lnTo>
                  <a:lnTo>
                    <a:pt x="5383" y="2851897"/>
                  </a:lnTo>
                  <a:lnTo>
                    <a:pt x="5388" y="2861698"/>
                  </a:lnTo>
                  <a:lnTo>
                    <a:pt x="5393" y="2871498"/>
                  </a:lnTo>
                  <a:lnTo>
                    <a:pt x="5398" y="2881298"/>
                  </a:lnTo>
                  <a:lnTo>
                    <a:pt x="5404" y="2891099"/>
                  </a:lnTo>
                  <a:lnTo>
                    <a:pt x="5410" y="2900899"/>
                  </a:lnTo>
                  <a:lnTo>
                    <a:pt x="5416" y="2910699"/>
                  </a:lnTo>
                  <a:lnTo>
                    <a:pt x="5423" y="2920500"/>
                  </a:lnTo>
                  <a:lnTo>
                    <a:pt x="5429" y="2930300"/>
                  </a:lnTo>
                  <a:lnTo>
                    <a:pt x="5436" y="2940100"/>
                  </a:lnTo>
                  <a:lnTo>
                    <a:pt x="5444" y="2949901"/>
                  </a:lnTo>
                  <a:lnTo>
                    <a:pt x="5451" y="2959701"/>
                  </a:lnTo>
                  <a:lnTo>
                    <a:pt x="5458" y="2969501"/>
                  </a:lnTo>
                  <a:lnTo>
                    <a:pt x="5466" y="2979302"/>
                  </a:lnTo>
                  <a:lnTo>
                    <a:pt x="5474" y="2989102"/>
                  </a:lnTo>
                  <a:lnTo>
                    <a:pt x="5481" y="2998902"/>
                  </a:lnTo>
                  <a:lnTo>
                    <a:pt x="5489" y="3008703"/>
                  </a:lnTo>
                  <a:lnTo>
                    <a:pt x="5497" y="3018503"/>
                  </a:lnTo>
                  <a:lnTo>
                    <a:pt x="5505" y="3028303"/>
                  </a:lnTo>
                  <a:lnTo>
                    <a:pt x="5513" y="3038104"/>
                  </a:lnTo>
                  <a:lnTo>
                    <a:pt x="5521" y="3047904"/>
                  </a:lnTo>
                  <a:lnTo>
                    <a:pt x="5528" y="3057704"/>
                  </a:lnTo>
                  <a:lnTo>
                    <a:pt x="5536" y="3067505"/>
                  </a:lnTo>
                  <a:lnTo>
                    <a:pt x="5543" y="3077305"/>
                  </a:lnTo>
                  <a:lnTo>
                    <a:pt x="5551" y="3087105"/>
                  </a:lnTo>
                  <a:lnTo>
                    <a:pt x="5558" y="3096906"/>
                  </a:lnTo>
                  <a:lnTo>
                    <a:pt x="5565" y="3106706"/>
                  </a:lnTo>
                  <a:lnTo>
                    <a:pt x="5572" y="3116506"/>
                  </a:lnTo>
                  <a:lnTo>
                    <a:pt x="5579" y="3126307"/>
                  </a:lnTo>
                  <a:lnTo>
                    <a:pt x="5585" y="3136107"/>
                  </a:lnTo>
                  <a:lnTo>
                    <a:pt x="5591" y="3145907"/>
                  </a:lnTo>
                  <a:lnTo>
                    <a:pt x="5597" y="3155708"/>
                  </a:lnTo>
                  <a:lnTo>
                    <a:pt x="5603" y="3165508"/>
                  </a:lnTo>
                  <a:lnTo>
                    <a:pt x="5608" y="3175308"/>
                  </a:lnTo>
                  <a:lnTo>
                    <a:pt x="5613" y="3185109"/>
                  </a:lnTo>
                  <a:lnTo>
                    <a:pt x="5618" y="3194909"/>
                  </a:lnTo>
                  <a:lnTo>
                    <a:pt x="5622" y="3204709"/>
                  </a:lnTo>
                  <a:lnTo>
                    <a:pt x="5626" y="3214510"/>
                  </a:lnTo>
                  <a:lnTo>
                    <a:pt x="5629" y="3224310"/>
                  </a:lnTo>
                  <a:lnTo>
                    <a:pt x="5633" y="3234110"/>
                  </a:lnTo>
                  <a:lnTo>
                    <a:pt x="5635" y="3243911"/>
                  </a:lnTo>
                  <a:lnTo>
                    <a:pt x="5638" y="3253711"/>
                  </a:lnTo>
                  <a:lnTo>
                    <a:pt x="5639" y="3263511"/>
                  </a:lnTo>
                  <a:lnTo>
                    <a:pt x="5641" y="3273312"/>
                  </a:lnTo>
                  <a:lnTo>
                    <a:pt x="5642" y="3283112"/>
                  </a:lnTo>
                  <a:lnTo>
                    <a:pt x="5642" y="3292912"/>
                  </a:lnTo>
                  <a:lnTo>
                    <a:pt x="5642" y="3302713"/>
                  </a:lnTo>
                  <a:lnTo>
                    <a:pt x="5642" y="3312513"/>
                  </a:lnTo>
                  <a:lnTo>
                    <a:pt x="5641" y="3322313"/>
                  </a:lnTo>
                  <a:lnTo>
                    <a:pt x="5639" y="3332114"/>
                  </a:lnTo>
                  <a:lnTo>
                    <a:pt x="5637" y="3341914"/>
                  </a:lnTo>
                  <a:lnTo>
                    <a:pt x="5635" y="3351714"/>
                  </a:lnTo>
                  <a:lnTo>
                    <a:pt x="5632" y="3361515"/>
                  </a:lnTo>
                  <a:lnTo>
                    <a:pt x="5628" y="3371315"/>
                  </a:lnTo>
                  <a:lnTo>
                    <a:pt x="5624" y="3381115"/>
                  </a:lnTo>
                  <a:lnTo>
                    <a:pt x="5620" y="3390916"/>
                  </a:lnTo>
                  <a:lnTo>
                    <a:pt x="5615" y="3400716"/>
                  </a:lnTo>
                  <a:lnTo>
                    <a:pt x="5609" y="3410516"/>
                  </a:lnTo>
                  <a:lnTo>
                    <a:pt x="5603" y="3420317"/>
                  </a:lnTo>
                  <a:lnTo>
                    <a:pt x="5596" y="3430117"/>
                  </a:lnTo>
                  <a:lnTo>
                    <a:pt x="5589" y="3439917"/>
                  </a:lnTo>
                  <a:lnTo>
                    <a:pt x="5582" y="3449718"/>
                  </a:lnTo>
                  <a:lnTo>
                    <a:pt x="5573" y="3459518"/>
                  </a:lnTo>
                  <a:lnTo>
                    <a:pt x="5565" y="3469318"/>
                  </a:lnTo>
                  <a:lnTo>
                    <a:pt x="5555" y="3479119"/>
                  </a:lnTo>
                  <a:lnTo>
                    <a:pt x="5546" y="3488919"/>
                  </a:lnTo>
                  <a:lnTo>
                    <a:pt x="5535" y="3498719"/>
                  </a:lnTo>
                  <a:lnTo>
                    <a:pt x="5525" y="3508520"/>
                  </a:lnTo>
                  <a:lnTo>
                    <a:pt x="5513" y="3518320"/>
                  </a:lnTo>
                  <a:lnTo>
                    <a:pt x="5502" y="3528120"/>
                  </a:lnTo>
                  <a:lnTo>
                    <a:pt x="5489" y="3537921"/>
                  </a:lnTo>
                  <a:lnTo>
                    <a:pt x="5477" y="3547721"/>
                  </a:lnTo>
                  <a:lnTo>
                    <a:pt x="5464" y="3557521"/>
                  </a:lnTo>
                  <a:lnTo>
                    <a:pt x="5450" y="3567322"/>
                  </a:lnTo>
                  <a:lnTo>
                    <a:pt x="5436" y="3577122"/>
                  </a:lnTo>
                  <a:lnTo>
                    <a:pt x="5422" y="3586922"/>
                  </a:lnTo>
                  <a:lnTo>
                    <a:pt x="5407" y="3596723"/>
                  </a:lnTo>
                  <a:lnTo>
                    <a:pt x="5392" y="3606523"/>
                  </a:lnTo>
                  <a:lnTo>
                    <a:pt x="5376" y="3616323"/>
                  </a:lnTo>
                  <a:lnTo>
                    <a:pt x="5360" y="3626124"/>
                  </a:lnTo>
                  <a:lnTo>
                    <a:pt x="5344" y="3635924"/>
                  </a:lnTo>
                  <a:lnTo>
                    <a:pt x="5327" y="3645724"/>
                  </a:lnTo>
                  <a:lnTo>
                    <a:pt x="5310" y="3655525"/>
                  </a:lnTo>
                  <a:lnTo>
                    <a:pt x="5293" y="3665325"/>
                  </a:lnTo>
                  <a:lnTo>
                    <a:pt x="5275" y="3675125"/>
                  </a:lnTo>
                  <a:lnTo>
                    <a:pt x="5257" y="3684926"/>
                  </a:lnTo>
                  <a:lnTo>
                    <a:pt x="5239" y="3694726"/>
                  </a:lnTo>
                  <a:lnTo>
                    <a:pt x="5220" y="3704526"/>
                  </a:lnTo>
                  <a:lnTo>
                    <a:pt x="5201" y="3714327"/>
                  </a:lnTo>
                  <a:lnTo>
                    <a:pt x="5182" y="3724127"/>
                  </a:lnTo>
                  <a:lnTo>
                    <a:pt x="5163" y="3733927"/>
                  </a:lnTo>
                  <a:lnTo>
                    <a:pt x="5144" y="3743728"/>
                  </a:lnTo>
                  <a:lnTo>
                    <a:pt x="5124" y="3753528"/>
                  </a:lnTo>
                  <a:lnTo>
                    <a:pt x="5104" y="3763328"/>
                  </a:lnTo>
                  <a:lnTo>
                    <a:pt x="5084" y="3773129"/>
                  </a:lnTo>
                  <a:lnTo>
                    <a:pt x="5064" y="3782929"/>
                  </a:lnTo>
                  <a:lnTo>
                    <a:pt x="5043" y="3792729"/>
                  </a:lnTo>
                  <a:lnTo>
                    <a:pt x="5023" y="3802530"/>
                  </a:lnTo>
                  <a:lnTo>
                    <a:pt x="5002" y="3812330"/>
                  </a:lnTo>
                  <a:lnTo>
                    <a:pt x="4982" y="3822131"/>
                  </a:lnTo>
                  <a:lnTo>
                    <a:pt x="4961" y="3831931"/>
                  </a:lnTo>
                  <a:lnTo>
                    <a:pt x="4940" y="3841731"/>
                  </a:lnTo>
                  <a:lnTo>
                    <a:pt x="4919" y="3851532"/>
                  </a:lnTo>
                  <a:lnTo>
                    <a:pt x="4898" y="3861332"/>
                  </a:lnTo>
                  <a:lnTo>
                    <a:pt x="4878" y="3871132"/>
                  </a:lnTo>
                  <a:lnTo>
                    <a:pt x="4857" y="3880933"/>
                  </a:lnTo>
                  <a:lnTo>
                    <a:pt x="4836" y="3890733"/>
                  </a:lnTo>
                  <a:lnTo>
                    <a:pt x="4815" y="3900533"/>
                  </a:lnTo>
                  <a:lnTo>
                    <a:pt x="4794" y="3910334"/>
                  </a:lnTo>
                  <a:lnTo>
                    <a:pt x="4773" y="3920134"/>
                  </a:lnTo>
                  <a:lnTo>
                    <a:pt x="4752" y="3929934"/>
                  </a:lnTo>
                  <a:lnTo>
                    <a:pt x="4731" y="3939735"/>
                  </a:lnTo>
                  <a:lnTo>
                    <a:pt x="4711" y="3949535"/>
                  </a:lnTo>
                  <a:lnTo>
                    <a:pt x="4690" y="3959335"/>
                  </a:lnTo>
                  <a:lnTo>
                    <a:pt x="4670" y="3969136"/>
                  </a:lnTo>
                  <a:lnTo>
                    <a:pt x="4649" y="3978936"/>
                  </a:lnTo>
                  <a:lnTo>
                    <a:pt x="4629" y="3988736"/>
                  </a:lnTo>
                  <a:lnTo>
                    <a:pt x="4609" y="3998537"/>
                  </a:lnTo>
                  <a:lnTo>
                    <a:pt x="4589" y="4008337"/>
                  </a:lnTo>
                  <a:lnTo>
                    <a:pt x="4569" y="4018137"/>
                  </a:lnTo>
                  <a:lnTo>
                    <a:pt x="4550" y="4027938"/>
                  </a:lnTo>
                  <a:lnTo>
                    <a:pt x="4530" y="4037738"/>
                  </a:lnTo>
                  <a:lnTo>
                    <a:pt x="4511" y="4047538"/>
                  </a:lnTo>
                  <a:lnTo>
                    <a:pt x="4492" y="4057339"/>
                  </a:lnTo>
                  <a:lnTo>
                    <a:pt x="4473" y="4067139"/>
                  </a:lnTo>
                  <a:lnTo>
                    <a:pt x="4455" y="4076939"/>
                  </a:lnTo>
                  <a:lnTo>
                    <a:pt x="4436" y="4086740"/>
                  </a:lnTo>
                  <a:lnTo>
                    <a:pt x="4418" y="4096540"/>
                  </a:lnTo>
                  <a:lnTo>
                    <a:pt x="4400" y="4106340"/>
                  </a:lnTo>
                  <a:lnTo>
                    <a:pt x="4382" y="4116141"/>
                  </a:lnTo>
                  <a:lnTo>
                    <a:pt x="4365" y="4125941"/>
                  </a:lnTo>
                  <a:lnTo>
                    <a:pt x="4347" y="4135741"/>
                  </a:lnTo>
                  <a:lnTo>
                    <a:pt x="4330" y="4145542"/>
                  </a:lnTo>
                  <a:lnTo>
                    <a:pt x="4313" y="4155342"/>
                  </a:lnTo>
                  <a:lnTo>
                    <a:pt x="4297" y="4165142"/>
                  </a:lnTo>
                  <a:lnTo>
                    <a:pt x="4281" y="4174943"/>
                  </a:lnTo>
                  <a:lnTo>
                    <a:pt x="4265" y="4184743"/>
                  </a:lnTo>
                  <a:lnTo>
                    <a:pt x="4249" y="4194543"/>
                  </a:lnTo>
                  <a:lnTo>
                    <a:pt x="4233" y="4204344"/>
                  </a:lnTo>
                  <a:lnTo>
                    <a:pt x="4218" y="4214144"/>
                  </a:lnTo>
                  <a:lnTo>
                    <a:pt x="4203" y="4223944"/>
                  </a:lnTo>
                  <a:lnTo>
                    <a:pt x="4189" y="4233745"/>
                  </a:lnTo>
                  <a:lnTo>
                    <a:pt x="4174" y="4243545"/>
                  </a:lnTo>
                  <a:lnTo>
                    <a:pt x="4160" y="4253345"/>
                  </a:lnTo>
                  <a:lnTo>
                    <a:pt x="4146" y="4263146"/>
                  </a:lnTo>
                  <a:lnTo>
                    <a:pt x="4133" y="4272946"/>
                  </a:lnTo>
                  <a:lnTo>
                    <a:pt x="4120" y="4282746"/>
                  </a:lnTo>
                  <a:lnTo>
                    <a:pt x="4107" y="4292547"/>
                  </a:lnTo>
                  <a:lnTo>
                    <a:pt x="4094" y="4302347"/>
                  </a:lnTo>
                  <a:lnTo>
                    <a:pt x="4081" y="4312147"/>
                  </a:lnTo>
                  <a:lnTo>
                    <a:pt x="4069" y="4321948"/>
                  </a:lnTo>
                  <a:lnTo>
                    <a:pt x="4057" y="4331748"/>
                  </a:lnTo>
                  <a:lnTo>
                    <a:pt x="4046" y="4341548"/>
                  </a:lnTo>
                  <a:lnTo>
                    <a:pt x="4035" y="4351349"/>
                  </a:lnTo>
                  <a:lnTo>
                    <a:pt x="4023" y="4361149"/>
                  </a:lnTo>
                  <a:lnTo>
                    <a:pt x="4013" y="4370949"/>
                  </a:lnTo>
                  <a:lnTo>
                    <a:pt x="4002" y="4380750"/>
                  </a:lnTo>
                  <a:lnTo>
                    <a:pt x="3992" y="4390550"/>
                  </a:lnTo>
                  <a:lnTo>
                    <a:pt x="3982" y="4400350"/>
                  </a:lnTo>
                  <a:lnTo>
                    <a:pt x="3972" y="4410151"/>
                  </a:lnTo>
                  <a:lnTo>
                    <a:pt x="3963" y="4419951"/>
                  </a:lnTo>
                  <a:lnTo>
                    <a:pt x="3954" y="4429751"/>
                  </a:lnTo>
                  <a:lnTo>
                    <a:pt x="3945" y="4439552"/>
                  </a:lnTo>
                  <a:lnTo>
                    <a:pt x="3936" y="4449352"/>
                  </a:lnTo>
                  <a:lnTo>
                    <a:pt x="3928" y="4459152"/>
                  </a:lnTo>
                  <a:lnTo>
                    <a:pt x="3919" y="4468953"/>
                  </a:lnTo>
                  <a:lnTo>
                    <a:pt x="3911" y="4478753"/>
                  </a:lnTo>
                  <a:lnTo>
                    <a:pt x="3904" y="4488553"/>
                  </a:lnTo>
                  <a:lnTo>
                    <a:pt x="3896" y="4498354"/>
                  </a:lnTo>
                  <a:lnTo>
                    <a:pt x="3889" y="4508154"/>
                  </a:lnTo>
                  <a:lnTo>
                    <a:pt x="3882" y="4517954"/>
                  </a:lnTo>
                  <a:lnTo>
                    <a:pt x="3875" y="4527755"/>
                  </a:lnTo>
                  <a:lnTo>
                    <a:pt x="3868" y="4537555"/>
                  </a:lnTo>
                  <a:lnTo>
                    <a:pt x="3862" y="4547355"/>
                  </a:lnTo>
                  <a:lnTo>
                    <a:pt x="3856" y="4557156"/>
                  </a:lnTo>
                  <a:lnTo>
                    <a:pt x="3850" y="4566956"/>
                  </a:lnTo>
                  <a:lnTo>
                    <a:pt x="3844" y="4576756"/>
                  </a:lnTo>
                  <a:lnTo>
                    <a:pt x="3838" y="4586557"/>
                  </a:lnTo>
                  <a:lnTo>
                    <a:pt x="3833" y="4596357"/>
                  </a:lnTo>
                  <a:lnTo>
                    <a:pt x="3828" y="4606157"/>
                  </a:lnTo>
                  <a:lnTo>
                    <a:pt x="3822" y="4615958"/>
                  </a:lnTo>
                  <a:lnTo>
                    <a:pt x="3818" y="4625758"/>
                  </a:lnTo>
                  <a:lnTo>
                    <a:pt x="3813" y="4635558"/>
                  </a:lnTo>
                  <a:lnTo>
                    <a:pt x="3808" y="4645359"/>
                  </a:lnTo>
                  <a:lnTo>
                    <a:pt x="3804" y="4655159"/>
                  </a:lnTo>
                  <a:lnTo>
                    <a:pt x="3800" y="4664959"/>
                  </a:lnTo>
                  <a:lnTo>
                    <a:pt x="3796" y="4674760"/>
                  </a:lnTo>
                  <a:lnTo>
                    <a:pt x="3792" y="4684560"/>
                  </a:lnTo>
                  <a:lnTo>
                    <a:pt x="3788" y="4694360"/>
                  </a:lnTo>
                  <a:lnTo>
                    <a:pt x="3784" y="4704161"/>
                  </a:lnTo>
                  <a:lnTo>
                    <a:pt x="3781" y="4713961"/>
                  </a:lnTo>
                  <a:lnTo>
                    <a:pt x="3777" y="4723761"/>
                  </a:lnTo>
                  <a:lnTo>
                    <a:pt x="3774" y="4733562"/>
                  </a:lnTo>
                  <a:lnTo>
                    <a:pt x="3771" y="4743362"/>
                  </a:lnTo>
                  <a:lnTo>
                    <a:pt x="3768" y="4753162"/>
                  </a:lnTo>
                  <a:lnTo>
                    <a:pt x="3765" y="4762963"/>
                  </a:lnTo>
                  <a:lnTo>
                    <a:pt x="3763" y="4772763"/>
                  </a:lnTo>
                  <a:lnTo>
                    <a:pt x="3760" y="4782563"/>
                  </a:lnTo>
                  <a:lnTo>
                    <a:pt x="3757" y="4792364"/>
                  </a:lnTo>
                  <a:lnTo>
                    <a:pt x="3755" y="4802164"/>
                  </a:lnTo>
                  <a:lnTo>
                    <a:pt x="3753" y="4811964"/>
                  </a:lnTo>
                  <a:lnTo>
                    <a:pt x="3750" y="4821765"/>
                  </a:lnTo>
                  <a:lnTo>
                    <a:pt x="3748" y="4831565"/>
                  </a:lnTo>
                  <a:lnTo>
                    <a:pt x="3746" y="4841365"/>
                  </a:lnTo>
                  <a:lnTo>
                    <a:pt x="3744" y="4851166"/>
                  </a:lnTo>
                  <a:lnTo>
                    <a:pt x="3743" y="4860966"/>
                  </a:lnTo>
                  <a:lnTo>
                    <a:pt x="3741" y="4870766"/>
                  </a:lnTo>
                  <a:lnTo>
                    <a:pt x="3739" y="4880567"/>
                  </a:lnTo>
                  <a:lnTo>
                    <a:pt x="3737" y="4890367"/>
                  </a:lnTo>
                  <a:lnTo>
                    <a:pt x="3736" y="4900167"/>
                  </a:lnTo>
                  <a:lnTo>
                    <a:pt x="3734" y="4909968"/>
                  </a:lnTo>
                  <a:lnTo>
                    <a:pt x="3733" y="4919768"/>
                  </a:lnTo>
                  <a:lnTo>
                    <a:pt x="3732" y="4929568"/>
                  </a:lnTo>
                  <a:lnTo>
                    <a:pt x="3730" y="4939369"/>
                  </a:lnTo>
                  <a:lnTo>
                    <a:pt x="3729" y="4949169"/>
                  </a:lnTo>
                  <a:lnTo>
                    <a:pt x="3728" y="4958969"/>
                  </a:lnTo>
                  <a:lnTo>
                    <a:pt x="3727" y="4968770"/>
                  </a:lnTo>
                  <a:lnTo>
                    <a:pt x="3726" y="4978570"/>
                  </a:lnTo>
                  <a:lnTo>
                    <a:pt x="3725" y="4988370"/>
                  </a:lnTo>
                  <a:lnTo>
                    <a:pt x="3724" y="49981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6173327" y="1919357"/>
              <a:ext cx="10307" cy="3557948"/>
            </a:xfrm>
            <a:custGeom>
              <a:avLst/>
              <a:pathLst>
                <a:path w="10307" h="3557948">
                  <a:moveTo>
                    <a:pt x="5121" y="3557948"/>
                  </a:moveTo>
                  <a:lnTo>
                    <a:pt x="5119" y="3550985"/>
                  </a:lnTo>
                  <a:lnTo>
                    <a:pt x="5116" y="3544022"/>
                  </a:lnTo>
                  <a:lnTo>
                    <a:pt x="5113" y="3537060"/>
                  </a:lnTo>
                  <a:lnTo>
                    <a:pt x="5110" y="3530097"/>
                  </a:lnTo>
                  <a:lnTo>
                    <a:pt x="5107" y="3523134"/>
                  </a:lnTo>
                  <a:lnTo>
                    <a:pt x="5103" y="3516172"/>
                  </a:lnTo>
                  <a:lnTo>
                    <a:pt x="5100" y="3509209"/>
                  </a:lnTo>
                  <a:lnTo>
                    <a:pt x="5096" y="3502246"/>
                  </a:lnTo>
                  <a:lnTo>
                    <a:pt x="5091" y="3495283"/>
                  </a:lnTo>
                  <a:lnTo>
                    <a:pt x="5087" y="3488321"/>
                  </a:lnTo>
                  <a:lnTo>
                    <a:pt x="5082" y="3481358"/>
                  </a:lnTo>
                  <a:lnTo>
                    <a:pt x="5077" y="3474395"/>
                  </a:lnTo>
                  <a:lnTo>
                    <a:pt x="5072" y="3467433"/>
                  </a:lnTo>
                  <a:lnTo>
                    <a:pt x="5066" y="3460470"/>
                  </a:lnTo>
                  <a:lnTo>
                    <a:pt x="5060" y="3453507"/>
                  </a:lnTo>
                  <a:lnTo>
                    <a:pt x="5053" y="3446544"/>
                  </a:lnTo>
                  <a:lnTo>
                    <a:pt x="5047" y="3439582"/>
                  </a:lnTo>
                  <a:lnTo>
                    <a:pt x="5040" y="3432619"/>
                  </a:lnTo>
                  <a:lnTo>
                    <a:pt x="5032" y="3425656"/>
                  </a:lnTo>
                  <a:lnTo>
                    <a:pt x="5024" y="3418694"/>
                  </a:lnTo>
                  <a:lnTo>
                    <a:pt x="5015" y="3411731"/>
                  </a:lnTo>
                  <a:lnTo>
                    <a:pt x="5006" y="3404768"/>
                  </a:lnTo>
                  <a:lnTo>
                    <a:pt x="4997" y="3397805"/>
                  </a:lnTo>
                  <a:lnTo>
                    <a:pt x="4987" y="3390843"/>
                  </a:lnTo>
                  <a:lnTo>
                    <a:pt x="4976" y="3383880"/>
                  </a:lnTo>
                  <a:lnTo>
                    <a:pt x="4965" y="3376917"/>
                  </a:lnTo>
                  <a:lnTo>
                    <a:pt x="4953" y="3369955"/>
                  </a:lnTo>
                  <a:lnTo>
                    <a:pt x="4941" y="3362992"/>
                  </a:lnTo>
                  <a:lnTo>
                    <a:pt x="4928" y="3356029"/>
                  </a:lnTo>
                  <a:lnTo>
                    <a:pt x="4915" y="3349066"/>
                  </a:lnTo>
                  <a:lnTo>
                    <a:pt x="4900" y="3342104"/>
                  </a:lnTo>
                  <a:lnTo>
                    <a:pt x="4885" y="3335141"/>
                  </a:lnTo>
                  <a:lnTo>
                    <a:pt x="4870" y="3328178"/>
                  </a:lnTo>
                  <a:lnTo>
                    <a:pt x="4853" y="3321216"/>
                  </a:lnTo>
                  <a:lnTo>
                    <a:pt x="4836" y="3314253"/>
                  </a:lnTo>
                  <a:lnTo>
                    <a:pt x="4818" y="3307290"/>
                  </a:lnTo>
                  <a:lnTo>
                    <a:pt x="4799" y="3300327"/>
                  </a:lnTo>
                  <a:lnTo>
                    <a:pt x="4780" y="3293365"/>
                  </a:lnTo>
                  <a:lnTo>
                    <a:pt x="4759" y="3286402"/>
                  </a:lnTo>
                  <a:lnTo>
                    <a:pt x="4738" y="3279439"/>
                  </a:lnTo>
                  <a:lnTo>
                    <a:pt x="4716" y="3272476"/>
                  </a:lnTo>
                  <a:lnTo>
                    <a:pt x="4692" y="3265514"/>
                  </a:lnTo>
                  <a:lnTo>
                    <a:pt x="4668" y="3258551"/>
                  </a:lnTo>
                  <a:lnTo>
                    <a:pt x="4643" y="3251588"/>
                  </a:lnTo>
                  <a:lnTo>
                    <a:pt x="4617" y="3244626"/>
                  </a:lnTo>
                  <a:lnTo>
                    <a:pt x="4590" y="3237663"/>
                  </a:lnTo>
                  <a:lnTo>
                    <a:pt x="4561" y="3230700"/>
                  </a:lnTo>
                  <a:lnTo>
                    <a:pt x="4532" y="3223737"/>
                  </a:lnTo>
                  <a:lnTo>
                    <a:pt x="4502" y="3216775"/>
                  </a:lnTo>
                  <a:lnTo>
                    <a:pt x="4470" y="3209812"/>
                  </a:lnTo>
                  <a:lnTo>
                    <a:pt x="4438" y="3202849"/>
                  </a:lnTo>
                  <a:lnTo>
                    <a:pt x="4404" y="3195887"/>
                  </a:lnTo>
                  <a:lnTo>
                    <a:pt x="4369" y="3188924"/>
                  </a:lnTo>
                  <a:lnTo>
                    <a:pt x="4333" y="3181961"/>
                  </a:lnTo>
                  <a:lnTo>
                    <a:pt x="4296" y="3174998"/>
                  </a:lnTo>
                  <a:lnTo>
                    <a:pt x="4258" y="3168036"/>
                  </a:lnTo>
                  <a:lnTo>
                    <a:pt x="4218" y="3161073"/>
                  </a:lnTo>
                  <a:lnTo>
                    <a:pt x="4177" y="3154110"/>
                  </a:lnTo>
                  <a:lnTo>
                    <a:pt x="4136" y="3147148"/>
                  </a:lnTo>
                  <a:lnTo>
                    <a:pt x="4092" y="3140185"/>
                  </a:lnTo>
                  <a:lnTo>
                    <a:pt x="4048" y="3133222"/>
                  </a:lnTo>
                  <a:lnTo>
                    <a:pt x="4002" y="3126259"/>
                  </a:lnTo>
                  <a:lnTo>
                    <a:pt x="3955" y="3119297"/>
                  </a:lnTo>
                  <a:lnTo>
                    <a:pt x="3908" y="3112334"/>
                  </a:lnTo>
                  <a:lnTo>
                    <a:pt x="3858" y="3105371"/>
                  </a:lnTo>
                  <a:lnTo>
                    <a:pt x="3808" y="3098409"/>
                  </a:lnTo>
                  <a:lnTo>
                    <a:pt x="3756" y="3091446"/>
                  </a:lnTo>
                  <a:lnTo>
                    <a:pt x="3704" y="3084483"/>
                  </a:lnTo>
                  <a:lnTo>
                    <a:pt x="3650" y="3077520"/>
                  </a:lnTo>
                  <a:lnTo>
                    <a:pt x="3595" y="3070558"/>
                  </a:lnTo>
                  <a:lnTo>
                    <a:pt x="3539" y="3063595"/>
                  </a:lnTo>
                  <a:lnTo>
                    <a:pt x="3481" y="3056632"/>
                  </a:lnTo>
                  <a:lnTo>
                    <a:pt x="3423" y="3049670"/>
                  </a:lnTo>
                  <a:lnTo>
                    <a:pt x="3364" y="3042707"/>
                  </a:lnTo>
                  <a:lnTo>
                    <a:pt x="3303" y="3035744"/>
                  </a:lnTo>
                  <a:lnTo>
                    <a:pt x="3242" y="3028781"/>
                  </a:lnTo>
                  <a:lnTo>
                    <a:pt x="3180" y="3021819"/>
                  </a:lnTo>
                  <a:lnTo>
                    <a:pt x="3116" y="3014856"/>
                  </a:lnTo>
                  <a:lnTo>
                    <a:pt x="3053" y="3007893"/>
                  </a:lnTo>
                  <a:lnTo>
                    <a:pt x="2988" y="3000931"/>
                  </a:lnTo>
                  <a:lnTo>
                    <a:pt x="2922" y="2993968"/>
                  </a:lnTo>
                  <a:lnTo>
                    <a:pt x="2856" y="2987005"/>
                  </a:lnTo>
                  <a:lnTo>
                    <a:pt x="2788" y="2980042"/>
                  </a:lnTo>
                  <a:lnTo>
                    <a:pt x="2721" y="2973080"/>
                  </a:lnTo>
                  <a:lnTo>
                    <a:pt x="2652" y="2966117"/>
                  </a:lnTo>
                  <a:lnTo>
                    <a:pt x="2584" y="2959154"/>
                  </a:lnTo>
                  <a:lnTo>
                    <a:pt x="2514" y="2952192"/>
                  </a:lnTo>
                  <a:lnTo>
                    <a:pt x="2445" y="2945229"/>
                  </a:lnTo>
                  <a:lnTo>
                    <a:pt x="2375" y="2938266"/>
                  </a:lnTo>
                  <a:lnTo>
                    <a:pt x="2304" y="2931303"/>
                  </a:lnTo>
                  <a:lnTo>
                    <a:pt x="2234" y="2924341"/>
                  </a:lnTo>
                  <a:lnTo>
                    <a:pt x="2163" y="2917378"/>
                  </a:lnTo>
                  <a:lnTo>
                    <a:pt x="2092" y="2910415"/>
                  </a:lnTo>
                  <a:lnTo>
                    <a:pt x="2022" y="2903452"/>
                  </a:lnTo>
                  <a:lnTo>
                    <a:pt x="1951" y="2896490"/>
                  </a:lnTo>
                  <a:lnTo>
                    <a:pt x="1881" y="2889527"/>
                  </a:lnTo>
                  <a:lnTo>
                    <a:pt x="1810" y="2882564"/>
                  </a:lnTo>
                  <a:lnTo>
                    <a:pt x="1740" y="2875602"/>
                  </a:lnTo>
                  <a:lnTo>
                    <a:pt x="1671" y="2868639"/>
                  </a:lnTo>
                  <a:lnTo>
                    <a:pt x="1602" y="2861676"/>
                  </a:lnTo>
                  <a:lnTo>
                    <a:pt x="1533" y="2854713"/>
                  </a:lnTo>
                  <a:lnTo>
                    <a:pt x="1465" y="2847751"/>
                  </a:lnTo>
                  <a:lnTo>
                    <a:pt x="1398" y="2840788"/>
                  </a:lnTo>
                  <a:lnTo>
                    <a:pt x="1332" y="2833825"/>
                  </a:lnTo>
                  <a:lnTo>
                    <a:pt x="1266" y="2826863"/>
                  </a:lnTo>
                  <a:lnTo>
                    <a:pt x="1201" y="2819900"/>
                  </a:lnTo>
                  <a:lnTo>
                    <a:pt x="1137" y="2812937"/>
                  </a:lnTo>
                  <a:lnTo>
                    <a:pt x="1075" y="2805974"/>
                  </a:lnTo>
                  <a:lnTo>
                    <a:pt x="1014" y="2799012"/>
                  </a:lnTo>
                  <a:lnTo>
                    <a:pt x="953" y="2792049"/>
                  </a:lnTo>
                  <a:lnTo>
                    <a:pt x="894" y="2785086"/>
                  </a:lnTo>
                  <a:lnTo>
                    <a:pt x="837" y="2778124"/>
                  </a:lnTo>
                  <a:lnTo>
                    <a:pt x="781" y="2771161"/>
                  </a:lnTo>
                  <a:lnTo>
                    <a:pt x="726" y="2764198"/>
                  </a:lnTo>
                  <a:lnTo>
                    <a:pt x="673" y="2757235"/>
                  </a:lnTo>
                  <a:lnTo>
                    <a:pt x="622" y="2750273"/>
                  </a:lnTo>
                  <a:lnTo>
                    <a:pt x="572" y="2743310"/>
                  </a:lnTo>
                  <a:lnTo>
                    <a:pt x="524" y="2736347"/>
                  </a:lnTo>
                  <a:lnTo>
                    <a:pt x="478" y="2729385"/>
                  </a:lnTo>
                  <a:lnTo>
                    <a:pt x="434" y="2722422"/>
                  </a:lnTo>
                  <a:lnTo>
                    <a:pt x="392" y="2715459"/>
                  </a:lnTo>
                  <a:lnTo>
                    <a:pt x="352" y="2708496"/>
                  </a:lnTo>
                  <a:lnTo>
                    <a:pt x="313" y="2701534"/>
                  </a:lnTo>
                  <a:lnTo>
                    <a:pt x="277" y="2694571"/>
                  </a:lnTo>
                  <a:lnTo>
                    <a:pt x="243" y="2687608"/>
                  </a:lnTo>
                  <a:lnTo>
                    <a:pt x="211" y="2680646"/>
                  </a:lnTo>
                  <a:lnTo>
                    <a:pt x="181" y="2673683"/>
                  </a:lnTo>
                  <a:lnTo>
                    <a:pt x="153" y="2666720"/>
                  </a:lnTo>
                  <a:lnTo>
                    <a:pt x="129" y="2659757"/>
                  </a:lnTo>
                  <a:lnTo>
                    <a:pt x="105" y="2652795"/>
                  </a:lnTo>
                  <a:lnTo>
                    <a:pt x="84" y="2645832"/>
                  </a:lnTo>
                  <a:lnTo>
                    <a:pt x="66" y="2638869"/>
                  </a:lnTo>
                  <a:lnTo>
                    <a:pt x="49" y="2631907"/>
                  </a:lnTo>
                  <a:lnTo>
                    <a:pt x="36" y="2624944"/>
                  </a:lnTo>
                  <a:lnTo>
                    <a:pt x="24" y="2617981"/>
                  </a:lnTo>
                  <a:lnTo>
                    <a:pt x="14" y="2611018"/>
                  </a:lnTo>
                  <a:lnTo>
                    <a:pt x="7" y="2604056"/>
                  </a:lnTo>
                  <a:lnTo>
                    <a:pt x="2" y="2597093"/>
                  </a:lnTo>
                  <a:lnTo>
                    <a:pt x="0" y="2590130"/>
                  </a:lnTo>
                  <a:lnTo>
                    <a:pt x="0" y="2583168"/>
                  </a:lnTo>
                  <a:lnTo>
                    <a:pt x="1" y="2576205"/>
                  </a:lnTo>
                  <a:lnTo>
                    <a:pt x="6" y="2569242"/>
                  </a:lnTo>
                  <a:lnTo>
                    <a:pt x="12" y="2562279"/>
                  </a:lnTo>
                  <a:lnTo>
                    <a:pt x="21" y="2555317"/>
                  </a:lnTo>
                  <a:lnTo>
                    <a:pt x="31" y="2548354"/>
                  </a:lnTo>
                  <a:lnTo>
                    <a:pt x="44" y="2541391"/>
                  </a:lnTo>
                  <a:lnTo>
                    <a:pt x="59" y="2534428"/>
                  </a:lnTo>
                  <a:lnTo>
                    <a:pt x="75" y="2527466"/>
                  </a:lnTo>
                  <a:lnTo>
                    <a:pt x="94" y="2520503"/>
                  </a:lnTo>
                  <a:lnTo>
                    <a:pt x="115" y="2513540"/>
                  </a:lnTo>
                  <a:lnTo>
                    <a:pt x="137" y="2506578"/>
                  </a:lnTo>
                  <a:lnTo>
                    <a:pt x="162" y="2499615"/>
                  </a:lnTo>
                  <a:lnTo>
                    <a:pt x="188" y="2492652"/>
                  </a:lnTo>
                  <a:lnTo>
                    <a:pt x="216" y="2485689"/>
                  </a:lnTo>
                  <a:lnTo>
                    <a:pt x="246" y="2478727"/>
                  </a:lnTo>
                  <a:lnTo>
                    <a:pt x="277" y="2471764"/>
                  </a:lnTo>
                  <a:lnTo>
                    <a:pt x="310" y="2464801"/>
                  </a:lnTo>
                  <a:lnTo>
                    <a:pt x="344" y="2457839"/>
                  </a:lnTo>
                  <a:lnTo>
                    <a:pt x="379" y="2450876"/>
                  </a:lnTo>
                  <a:lnTo>
                    <a:pt x="416" y="2443913"/>
                  </a:lnTo>
                  <a:lnTo>
                    <a:pt x="454" y="2436950"/>
                  </a:lnTo>
                  <a:lnTo>
                    <a:pt x="494" y="2429988"/>
                  </a:lnTo>
                  <a:lnTo>
                    <a:pt x="535" y="2423025"/>
                  </a:lnTo>
                  <a:lnTo>
                    <a:pt x="577" y="2416062"/>
                  </a:lnTo>
                  <a:lnTo>
                    <a:pt x="620" y="2409100"/>
                  </a:lnTo>
                  <a:lnTo>
                    <a:pt x="663" y="2402137"/>
                  </a:lnTo>
                  <a:lnTo>
                    <a:pt x="708" y="2395174"/>
                  </a:lnTo>
                  <a:lnTo>
                    <a:pt x="754" y="2388211"/>
                  </a:lnTo>
                  <a:lnTo>
                    <a:pt x="800" y="2381249"/>
                  </a:lnTo>
                  <a:lnTo>
                    <a:pt x="847" y="2374286"/>
                  </a:lnTo>
                  <a:lnTo>
                    <a:pt x="895" y="2367323"/>
                  </a:lnTo>
                  <a:lnTo>
                    <a:pt x="943" y="2360361"/>
                  </a:lnTo>
                  <a:lnTo>
                    <a:pt x="992" y="2353398"/>
                  </a:lnTo>
                  <a:lnTo>
                    <a:pt x="1041" y="2346435"/>
                  </a:lnTo>
                  <a:lnTo>
                    <a:pt x="1091" y="2339472"/>
                  </a:lnTo>
                  <a:lnTo>
                    <a:pt x="1141" y="2332510"/>
                  </a:lnTo>
                  <a:lnTo>
                    <a:pt x="1191" y="2325547"/>
                  </a:lnTo>
                  <a:lnTo>
                    <a:pt x="1241" y="2318584"/>
                  </a:lnTo>
                  <a:lnTo>
                    <a:pt x="1292" y="2311622"/>
                  </a:lnTo>
                  <a:lnTo>
                    <a:pt x="1342" y="2304659"/>
                  </a:lnTo>
                  <a:lnTo>
                    <a:pt x="1393" y="2297696"/>
                  </a:lnTo>
                  <a:lnTo>
                    <a:pt x="1444" y="2290733"/>
                  </a:lnTo>
                  <a:lnTo>
                    <a:pt x="1494" y="2283771"/>
                  </a:lnTo>
                  <a:lnTo>
                    <a:pt x="1545" y="2276808"/>
                  </a:lnTo>
                  <a:lnTo>
                    <a:pt x="1595" y="2269845"/>
                  </a:lnTo>
                  <a:lnTo>
                    <a:pt x="1646" y="2262883"/>
                  </a:lnTo>
                  <a:lnTo>
                    <a:pt x="1696" y="2255920"/>
                  </a:lnTo>
                  <a:lnTo>
                    <a:pt x="1745" y="2248957"/>
                  </a:lnTo>
                  <a:lnTo>
                    <a:pt x="1795" y="2241994"/>
                  </a:lnTo>
                  <a:lnTo>
                    <a:pt x="1844" y="2235032"/>
                  </a:lnTo>
                  <a:lnTo>
                    <a:pt x="1892" y="2228069"/>
                  </a:lnTo>
                  <a:lnTo>
                    <a:pt x="1940" y="2221106"/>
                  </a:lnTo>
                  <a:lnTo>
                    <a:pt x="1988" y="2214144"/>
                  </a:lnTo>
                  <a:lnTo>
                    <a:pt x="2035" y="2207181"/>
                  </a:lnTo>
                  <a:lnTo>
                    <a:pt x="2082" y="2200218"/>
                  </a:lnTo>
                  <a:lnTo>
                    <a:pt x="2128" y="2193255"/>
                  </a:lnTo>
                  <a:lnTo>
                    <a:pt x="2174" y="2186293"/>
                  </a:lnTo>
                  <a:lnTo>
                    <a:pt x="2219" y="2179330"/>
                  </a:lnTo>
                  <a:lnTo>
                    <a:pt x="2263" y="2172367"/>
                  </a:lnTo>
                  <a:lnTo>
                    <a:pt x="2307" y="2165404"/>
                  </a:lnTo>
                  <a:lnTo>
                    <a:pt x="2350" y="2158442"/>
                  </a:lnTo>
                  <a:lnTo>
                    <a:pt x="2393" y="2151479"/>
                  </a:lnTo>
                  <a:lnTo>
                    <a:pt x="2435" y="2144516"/>
                  </a:lnTo>
                  <a:lnTo>
                    <a:pt x="2476" y="2137554"/>
                  </a:lnTo>
                  <a:lnTo>
                    <a:pt x="2516" y="2130591"/>
                  </a:lnTo>
                  <a:lnTo>
                    <a:pt x="2556" y="2123628"/>
                  </a:lnTo>
                  <a:lnTo>
                    <a:pt x="2595" y="2116665"/>
                  </a:lnTo>
                  <a:lnTo>
                    <a:pt x="2633" y="2109703"/>
                  </a:lnTo>
                  <a:lnTo>
                    <a:pt x="2671" y="2102740"/>
                  </a:lnTo>
                  <a:lnTo>
                    <a:pt x="2708" y="2095777"/>
                  </a:lnTo>
                  <a:lnTo>
                    <a:pt x="2744" y="2088815"/>
                  </a:lnTo>
                  <a:lnTo>
                    <a:pt x="2780" y="2081852"/>
                  </a:lnTo>
                  <a:lnTo>
                    <a:pt x="2814" y="2074889"/>
                  </a:lnTo>
                  <a:lnTo>
                    <a:pt x="2848" y="2067926"/>
                  </a:lnTo>
                  <a:lnTo>
                    <a:pt x="2882" y="2060964"/>
                  </a:lnTo>
                  <a:lnTo>
                    <a:pt x="2914" y="2054001"/>
                  </a:lnTo>
                  <a:lnTo>
                    <a:pt x="2946" y="2047038"/>
                  </a:lnTo>
                  <a:lnTo>
                    <a:pt x="2977" y="2040076"/>
                  </a:lnTo>
                  <a:lnTo>
                    <a:pt x="3007" y="2033113"/>
                  </a:lnTo>
                  <a:lnTo>
                    <a:pt x="3037" y="2026150"/>
                  </a:lnTo>
                  <a:lnTo>
                    <a:pt x="3066" y="2019187"/>
                  </a:lnTo>
                  <a:lnTo>
                    <a:pt x="3095" y="2012225"/>
                  </a:lnTo>
                  <a:lnTo>
                    <a:pt x="3122" y="2005262"/>
                  </a:lnTo>
                  <a:lnTo>
                    <a:pt x="3149" y="1998299"/>
                  </a:lnTo>
                  <a:lnTo>
                    <a:pt x="3176" y="1991337"/>
                  </a:lnTo>
                  <a:lnTo>
                    <a:pt x="3201" y="1984374"/>
                  </a:lnTo>
                  <a:lnTo>
                    <a:pt x="3226" y="1977411"/>
                  </a:lnTo>
                  <a:lnTo>
                    <a:pt x="3251" y="1970448"/>
                  </a:lnTo>
                  <a:lnTo>
                    <a:pt x="3275" y="1963486"/>
                  </a:lnTo>
                  <a:lnTo>
                    <a:pt x="3298" y="1956523"/>
                  </a:lnTo>
                  <a:lnTo>
                    <a:pt x="3320" y="1949560"/>
                  </a:lnTo>
                  <a:lnTo>
                    <a:pt x="3343" y="1942598"/>
                  </a:lnTo>
                  <a:lnTo>
                    <a:pt x="3364" y="1935635"/>
                  </a:lnTo>
                  <a:lnTo>
                    <a:pt x="3385" y="1928672"/>
                  </a:lnTo>
                  <a:lnTo>
                    <a:pt x="3405" y="1921709"/>
                  </a:lnTo>
                  <a:lnTo>
                    <a:pt x="3425" y="1914747"/>
                  </a:lnTo>
                  <a:lnTo>
                    <a:pt x="3444" y="1907784"/>
                  </a:lnTo>
                  <a:lnTo>
                    <a:pt x="3463" y="1900821"/>
                  </a:lnTo>
                  <a:lnTo>
                    <a:pt x="3481" y="1893859"/>
                  </a:lnTo>
                  <a:lnTo>
                    <a:pt x="3498" y="1886896"/>
                  </a:lnTo>
                  <a:lnTo>
                    <a:pt x="3515" y="1879933"/>
                  </a:lnTo>
                  <a:lnTo>
                    <a:pt x="3532" y="1872970"/>
                  </a:lnTo>
                  <a:lnTo>
                    <a:pt x="3548" y="1866008"/>
                  </a:lnTo>
                  <a:lnTo>
                    <a:pt x="3564" y="1859045"/>
                  </a:lnTo>
                  <a:lnTo>
                    <a:pt x="3579" y="1852082"/>
                  </a:lnTo>
                  <a:lnTo>
                    <a:pt x="3593" y="1845120"/>
                  </a:lnTo>
                  <a:lnTo>
                    <a:pt x="3607" y="1838157"/>
                  </a:lnTo>
                  <a:lnTo>
                    <a:pt x="3621" y="1831194"/>
                  </a:lnTo>
                  <a:lnTo>
                    <a:pt x="3634" y="1824231"/>
                  </a:lnTo>
                  <a:lnTo>
                    <a:pt x="3647" y="1817269"/>
                  </a:lnTo>
                  <a:lnTo>
                    <a:pt x="3659" y="1810306"/>
                  </a:lnTo>
                  <a:lnTo>
                    <a:pt x="3671" y="1803343"/>
                  </a:lnTo>
                  <a:lnTo>
                    <a:pt x="3682" y="1796380"/>
                  </a:lnTo>
                  <a:lnTo>
                    <a:pt x="3693" y="1789418"/>
                  </a:lnTo>
                  <a:lnTo>
                    <a:pt x="3703" y="1782455"/>
                  </a:lnTo>
                  <a:lnTo>
                    <a:pt x="3713" y="1775492"/>
                  </a:lnTo>
                  <a:lnTo>
                    <a:pt x="3723" y="1768530"/>
                  </a:lnTo>
                  <a:lnTo>
                    <a:pt x="3732" y="1761567"/>
                  </a:lnTo>
                  <a:lnTo>
                    <a:pt x="3740" y="1754604"/>
                  </a:lnTo>
                  <a:lnTo>
                    <a:pt x="3748" y="1747641"/>
                  </a:lnTo>
                  <a:lnTo>
                    <a:pt x="3756" y="1740679"/>
                  </a:lnTo>
                  <a:lnTo>
                    <a:pt x="3763" y="1733716"/>
                  </a:lnTo>
                  <a:lnTo>
                    <a:pt x="3769" y="1726753"/>
                  </a:lnTo>
                  <a:lnTo>
                    <a:pt x="3775" y="1719791"/>
                  </a:lnTo>
                  <a:lnTo>
                    <a:pt x="3781" y="1712828"/>
                  </a:lnTo>
                  <a:lnTo>
                    <a:pt x="3786" y="1705865"/>
                  </a:lnTo>
                  <a:lnTo>
                    <a:pt x="3791" y="1698902"/>
                  </a:lnTo>
                  <a:lnTo>
                    <a:pt x="3795" y="1691940"/>
                  </a:lnTo>
                  <a:lnTo>
                    <a:pt x="3798" y="1684977"/>
                  </a:lnTo>
                  <a:lnTo>
                    <a:pt x="3801" y="1678014"/>
                  </a:lnTo>
                  <a:lnTo>
                    <a:pt x="3804" y="1671052"/>
                  </a:lnTo>
                  <a:lnTo>
                    <a:pt x="3806" y="1664089"/>
                  </a:lnTo>
                  <a:lnTo>
                    <a:pt x="3807" y="1657126"/>
                  </a:lnTo>
                  <a:lnTo>
                    <a:pt x="3808" y="1650163"/>
                  </a:lnTo>
                  <a:lnTo>
                    <a:pt x="3809" y="1643201"/>
                  </a:lnTo>
                  <a:lnTo>
                    <a:pt x="3808" y="1636238"/>
                  </a:lnTo>
                  <a:lnTo>
                    <a:pt x="3807" y="1629275"/>
                  </a:lnTo>
                  <a:lnTo>
                    <a:pt x="3806" y="1622313"/>
                  </a:lnTo>
                  <a:lnTo>
                    <a:pt x="3804" y="1615350"/>
                  </a:lnTo>
                  <a:lnTo>
                    <a:pt x="3802" y="1608387"/>
                  </a:lnTo>
                  <a:lnTo>
                    <a:pt x="3799" y="1601424"/>
                  </a:lnTo>
                  <a:lnTo>
                    <a:pt x="3795" y="1594462"/>
                  </a:lnTo>
                  <a:lnTo>
                    <a:pt x="3790" y="1587499"/>
                  </a:lnTo>
                  <a:lnTo>
                    <a:pt x="3785" y="1580536"/>
                  </a:lnTo>
                  <a:lnTo>
                    <a:pt x="3779" y="1573574"/>
                  </a:lnTo>
                  <a:lnTo>
                    <a:pt x="3773" y="1566611"/>
                  </a:lnTo>
                  <a:lnTo>
                    <a:pt x="3766" y="1559648"/>
                  </a:lnTo>
                  <a:lnTo>
                    <a:pt x="3759" y="1552685"/>
                  </a:lnTo>
                  <a:lnTo>
                    <a:pt x="3750" y="1545723"/>
                  </a:lnTo>
                  <a:lnTo>
                    <a:pt x="3741" y="1538760"/>
                  </a:lnTo>
                  <a:lnTo>
                    <a:pt x="3732" y="1531797"/>
                  </a:lnTo>
                  <a:lnTo>
                    <a:pt x="3721" y="1524835"/>
                  </a:lnTo>
                  <a:lnTo>
                    <a:pt x="3710" y="1517872"/>
                  </a:lnTo>
                  <a:lnTo>
                    <a:pt x="3699" y="1510909"/>
                  </a:lnTo>
                  <a:lnTo>
                    <a:pt x="3686" y="1503946"/>
                  </a:lnTo>
                  <a:lnTo>
                    <a:pt x="3673" y="1496984"/>
                  </a:lnTo>
                  <a:lnTo>
                    <a:pt x="3659" y="1490021"/>
                  </a:lnTo>
                  <a:lnTo>
                    <a:pt x="3644" y="1483058"/>
                  </a:lnTo>
                  <a:lnTo>
                    <a:pt x="3629" y="1476096"/>
                  </a:lnTo>
                  <a:lnTo>
                    <a:pt x="3613" y="1469133"/>
                  </a:lnTo>
                  <a:lnTo>
                    <a:pt x="3597" y="1462170"/>
                  </a:lnTo>
                  <a:lnTo>
                    <a:pt x="3579" y="1455207"/>
                  </a:lnTo>
                  <a:lnTo>
                    <a:pt x="3561" y="1448245"/>
                  </a:lnTo>
                  <a:lnTo>
                    <a:pt x="3543" y="1441282"/>
                  </a:lnTo>
                  <a:lnTo>
                    <a:pt x="3523" y="1434319"/>
                  </a:lnTo>
                  <a:lnTo>
                    <a:pt x="3503" y="1427356"/>
                  </a:lnTo>
                  <a:lnTo>
                    <a:pt x="3482" y="1420394"/>
                  </a:lnTo>
                  <a:lnTo>
                    <a:pt x="3460" y="1413431"/>
                  </a:lnTo>
                  <a:lnTo>
                    <a:pt x="3438" y="1406468"/>
                  </a:lnTo>
                  <a:lnTo>
                    <a:pt x="3415" y="1399506"/>
                  </a:lnTo>
                  <a:lnTo>
                    <a:pt x="3392" y="1392543"/>
                  </a:lnTo>
                  <a:lnTo>
                    <a:pt x="3368" y="1385580"/>
                  </a:lnTo>
                  <a:lnTo>
                    <a:pt x="3343" y="1378617"/>
                  </a:lnTo>
                  <a:lnTo>
                    <a:pt x="3318" y="1371655"/>
                  </a:lnTo>
                  <a:lnTo>
                    <a:pt x="3291" y="1364692"/>
                  </a:lnTo>
                  <a:lnTo>
                    <a:pt x="3265" y="1357729"/>
                  </a:lnTo>
                  <a:lnTo>
                    <a:pt x="3238" y="1350767"/>
                  </a:lnTo>
                  <a:lnTo>
                    <a:pt x="3210" y="1343804"/>
                  </a:lnTo>
                  <a:lnTo>
                    <a:pt x="3182" y="1336841"/>
                  </a:lnTo>
                  <a:lnTo>
                    <a:pt x="3153" y="1329878"/>
                  </a:lnTo>
                  <a:lnTo>
                    <a:pt x="3124" y="1322916"/>
                  </a:lnTo>
                  <a:lnTo>
                    <a:pt x="3094" y="1315953"/>
                  </a:lnTo>
                  <a:lnTo>
                    <a:pt x="3064" y="1308990"/>
                  </a:lnTo>
                  <a:lnTo>
                    <a:pt x="3033" y="1302028"/>
                  </a:lnTo>
                  <a:lnTo>
                    <a:pt x="3003" y="1295065"/>
                  </a:lnTo>
                  <a:lnTo>
                    <a:pt x="2971" y="1288102"/>
                  </a:lnTo>
                  <a:lnTo>
                    <a:pt x="2940" y="1281139"/>
                  </a:lnTo>
                  <a:lnTo>
                    <a:pt x="2908" y="1274177"/>
                  </a:lnTo>
                  <a:lnTo>
                    <a:pt x="2876" y="1267214"/>
                  </a:lnTo>
                  <a:lnTo>
                    <a:pt x="2843" y="1260251"/>
                  </a:lnTo>
                  <a:lnTo>
                    <a:pt x="2811" y="1253289"/>
                  </a:lnTo>
                  <a:lnTo>
                    <a:pt x="2778" y="1246326"/>
                  </a:lnTo>
                  <a:lnTo>
                    <a:pt x="2745" y="1239363"/>
                  </a:lnTo>
                  <a:lnTo>
                    <a:pt x="2712" y="1232400"/>
                  </a:lnTo>
                  <a:lnTo>
                    <a:pt x="2679" y="1225438"/>
                  </a:lnTo>
                  <a:lnTo>
                    <a:pt x="2646" y="1218475"/>
                  </a:lnTo>
                  <a:lnTo>
                    <a:pt x="2613" y="1211512"/>
                  </a:lnTo>
                  <a:lnTo>
                    <a:pt x="2580" y="1204550"/>
                  </a:lnTo>
                  <a:lnTo>
                    <a:pt x="2547" y="1197587"/>
                  </a:lnTo>
                  <a:lnTo>
                    <a:pt x="2514" y="1190624"/>
                  </a:lnTo>
                  <a:lnTo>
                    <a:pt x="2482" y="1183661"/>
                  </a:lnTo>
                  <a:lnTo>
                    <a:pt x="2450" y="1176699"/>
                  </a:lnTo>
                  <a:lnTo>
                    <a:pt x="2418" y="1169736"/>
                  </a:lnTo>
                  <a:lnTo>
                    <a:pt x="2386" y="1162773"/>
                  </a:lnTo>
                  <a:lnTo>
                    <a:pt x="2355" y="1155811"/>
                  </a:lnTo>
                  <a:lnTo>
                    <a:pt x="2325" y="1148848"/>
                  </a:lnTo>
                  <a:lnTo>
                    <a:pt x="2294" y="1141885"/>
                  </a:lnTo>
                  <a:lnTo>
                    <a:pt x="2264" y="1134922"/>
                  </a:lnTo>
                  <a:lnTo>
                    <a:pt x="2235" y="1127960"/>
                  </a:lnTo>
                  <a:lnTo>
                    <a:pt x="2207" y="1120997"/>
                  </a:lnTo>
                  <a:lnTo>
                    <a:pt x="2179" y="1114034"/>
                  </a:lnTo>
                  <a:lnTo>
                    <a:pt x="2152" y="1107072"/>
                  </a:lnTo>
                  <a:lnTo>
                    <a:pt x="2125" y="1100109"/>
                  </a:lnTo>
                  <a:lnTo>
                    <a:pt x="2100" y="1093146"/>
                  </a:lnTo>
                  <a:lnTo>
                    <a:pt x="2075" y="1086183"/>
                  </a:lnTo>
                  <a:lnTo>
                    <a:pt x="2051" y="1079221"/>
                  </a:lnTo>
                  <a:lnTo>
                    <a:pt x="2028" y="1072258"/>
                  </a:lnTo>
                  <a:lnTo>
                    <a:pt x="2006" y="1065295"/>
                  </a:lnTo>
                  <a:lnTo>
                    <a:pt x="1985" y="1058332"/>
                  </a:lnTo>
                  <a:lnTo>
                    <a:pt x="1965" y="1051370"/>
                  </a:lnTo>
                  <a:lnTo>
                    <a:pt x="1946" y="1044407"/>
                  </a:lnTo>
                  <a:lnTo>
                    <a:pt x="1929" y="1037444"/>
                  </a:lnTo>
                  <a:lnTo>
                    <a:pt x="1912" y="1030482"/>
                  </a:lnTo>
                  <a:lnTo>
                    <a:pt x="1897" y="1023519"/>
                  </a:lnTo>
                  <a:lnTo>
                    <a:pt x="1883" y="1016556"/>
                  </a:lnTo>
                  <a:lnTo>
                    <a:pt x="1870" y="1009593"/>
                  </a:lnTo>
                  <a:lnTo>
                    <a:pt x="1859" y="1002631"/>
                  </a:lnTo>
                  <a:lnTo>
                    <a:pt x="1849" y="995668"/>
                  </a:lnTo>
                  <a:lnTo>
                    <a:pt x="1840" y="988705"/>
                  </a:lnTo>
                  <a:lnTo>
                    <a:pt x="1833" y="981743"/>
                  </a:lnTo>
                  <a:lnTo>
                    <a:pt x="1827" y="974780"/>
                  </a:lnTo>
                  <a:lnTo>
                    <a:pt x="1823" y="967817"/>
                  </a:lnTo>
                  <a:lnTo>
                    <a:pt x="1819" y="960854"/>
                  </a:lnTo>
                  <a:lnTo>
                    <a:pt x="1818" y="953892"/>
                  </a:lnTo>
                  <a:lnTo>
                    <a:pt x="1818" y="946929"/>
                  </a:lnTo>
                  <a:lnTo>
                    <a:pt x="1820" y="939966"/>
                  </a:lnTo>
                  <a:lnTo>
                    <a:pt x="1823" y="933004"/>
                  </a:lnTo>
                  <a:lnTo>
                    <a:pt x="1827" y="926041"/>
                  </a:lnTo>
                  <a:lnTo>
                    <a:pt x="1834" y="919078"/>
                  </a:lnTo>
                  <a:lnTo>
                    <a:pt x="1841" y="912115"/>
                  </a:lnTo>
                  <a:lnTo>
                    <a:pt x="1850" y="905153"/>
                  </a:lnTo>
                  <a:lnTo>
                    <a:pt x="1861" y="898190"/>
                  </a:lnTo>
                  <a:lnTo>
                    <a:pt x="1873" y="891227"/>
                  </a:lnTo>
                  <a:lnTo>
                    <a:pt x="1887" y="884265"/>
                  </a:lnTo>
                  <a:lnTo>
                    <a:pt x="1902" y="877302"/>
                  </a:lnTo>
                  <a:lnTo>
                    <a:pt x="1918" y="870339"/>
                  </a:lnTo>
                  <a:lnTo>
                    <a:pt x="1937" y="863376"/>
                  </a:lnTo>
                  <a:lnTo>
                    <a:pt x="1956" y="856414"/>
                  </a:lnTo>
                  <a:lnTo>
                    <a:pt x="1977" y="849451"/>
                  </a:lnTo>
                  <a:lnTo>
                    <a:pt x="2000" y="842488"/>
                  </a:lnTo>
                  <a:lnTo>
                    <a:pt x="2023" y="835526"/>
                  </a:lnTo>
                  <a:lnTo>
                    <a:pt x="2049" y="828563"/>
                  </a:lnTo>
                  <a:lnTo>
                    <a:pt x="2075" y="821600"/>
                  </a:lnTo>
                  <a:lnTo>
                    <a:pt x="2103" y="814637"/>
                  </a:lnTo>
                  <a:lnTo>
                    <a:pt x="2132" y="807675"/>
                  </a:lnTo>
                  <a:lnTo>
                    <a:pt x="2162" y="800712"/>
                  </a:lnTo>
                  <a:lnTo>
                    <a:pt x="2194" y="793749"/>
                  </a:lnTo>
                  <a:lnTo>
                    <a:pt x="2227" y="786787"/>
                  </a:lnTo>
                  <a:lnTo>
                    <a:pt x="2261" y="779824"/>
                  </a:lnTo>
                  <a:lnTo>
                    <a:pt x="2296" y="772861"/>
                  </a:lnTo>
                  <a:lnTo>
                    <a:pt x="2331" y="765898"/>
                  </a:lnTo>
                  <a:lnTo>
                    <a:pt x="2369" y="758936"/>
                  </a:lnTo>
                  <a:lnTo>
                    <a:pt x="2406" y="751973"/>
                  </a:lnTo>
                  <a:lnTo>
                    <a:pt x="2445" y="745010"/>
                  </a:lnTo>
                  <a:lnTo>
                    <a:pt x="2485" y="738048"/>
                  </a:lnTo>
                  <a:lnTo>
                    <a:pt x="2525" y="731085"/>
                  </a:lnTo>
                  <a:lnTo>
                    <a:pt x="2566" y="724122"/>
                  </a:lnTo>
                  <a:lnTo>
                    <a:pt x="2608" y="717159"/>
                  </a:lnTo>
                  <a:lnTo>
                    <a:pt x="2651" y="710197"/>
                  </a:lnTo>
                  <a:lnTo>
                    <a:pt x="2694" y="703234"/>
                  </a:lnTo>
                  <a:lnTo>
                    <a:pt x="2737" y="696271"/>
                  </a:lnTo>
                  <a:lnTo>
                    <a:pt x="2782" y="689308"/>
                  </a:lnTo>
                  <a:lnTo>
                    <a:pt x="2826" y="682346"/>
                  </a:lnTo>
                  <a:lnTo>
                    <a:pt x="2871" y="675383"/>
                  </a:lnTo>
                  <a:lnTo>
                    <a:pt x="2916" y="668420"/>
                  </a:lnTo>
                  <a:lnTo>
                    <a:pt x="2962" y="661458"/>
                  </a:lnTo>
                  <a:lnTo>
                    <a:pt x="3008" y="654495"/>
                  </a:lnTo>
                  <a:lnTo>
                    <a:pt x="3054" y="647532"/>
                  </a:lnTo>
                  <a:lnTo>
                    <a:pt x="3100" y="640569"/>
                  </a:lnTo>
                  <a:lnTo>
                    <a:pt x="3146" y="633607"/>
                  </a:lnTo>
                  <a:lnTo>
                    <a:pt x="3192" y="626644"/>
                  </a:lnTo>
                  <a:lnTo>
                    <a:pt x="3238" y="619681"/>
                  </a:lnTo>
                  <a:lnTo>
                    <a:pt x="3285" y="612719"/>
                  </a:lnTo>
                  <a:lnTo>
                    <a:pt x="3331" y="605756"/>
                  </a:lnTo>
                  <a:lnTo>
                    <a:pt x="3376" y="598793"/>
                  </a:lnTo>
                  <a:lnTo>
                    <a:pt x="3422" y="591830"/>
                  </a:lnTo>
                  <a:lnTo>
                    <a:pt x="3467" y="584868"/>
                  </a:lnTo>
                  <a:lnTo>
                    <a:pt x="3513" y="577905"/>
                  </a:lnTo>
                  <a:lnTo>
                    <a:pt x="3557" y="570942"/>
                  </a:lnTo>
                  <a:lnTo>
                    <a:pt x="3602" y="563980"/>
                  </a:lnTo>
                  <a:lnTo>
                    <a:pt x="3646" y="557017"/>
                  </a:lnTo>
                  <a:lnTo>
                    <a:pt x="3689" y="550054"/>
                  </a:lnTo>
                  <a:lnTo>
                    <a:pt x="3732" y="543091"/>
                  </a:lnTo>
                  <a:lnTo>
                    <a:pt x="3775" y="536129"/>
                  </a:lnTo>
                  <a:lnTo>
                    <a:pt x="3817" y="529166"/>
                  </a:lnTo>
                  <a:lnTo>
                    <a:pt x="3859" y="522203"/>
                  </a:lnTo>
                  <a:lnTo>
                    <a:pt x="3900" y="515241"/>
                  </a:lnTo>
                  <a:lnTo>
                    <a:pt x="3940" y="508278"/>
                  </a:lnTo>
                  <a:lnTo>
                    <a:pt x="3979" y="501315"/>
                  </a:lnTo>
                  <a:lnTo>
                    <a:pt x="4018" y="494352"/>
                  </a:lnTo>
                  <a:lnTo>
                    <a:pt x="4057" y="487390"/>
                  </a:lnTo>
                  <a:lnTo>
                    <a:pt x="4095" y="480427"/>
                  </a:lnTo>
                  <a:lnTo>
                    <a:pt x="4131" y="473464"/>
                  </a:lnTo>
                  <a:lnTo>
                    <a:pt x="4167" y="466502"/>
                  </a:lnTo>
                  <a:lnTo>
                    <a:pt x="4203" y="459539"/>
                  </a:lnTo>
                  <a:lnTo>
                    <a:pt x="4237" y="452576"/>
                  </a:lnTo>
                  <a:lnTo>
                    <a:pt x="4272" y="445613"/>
                  </a:lnTo>
                  <a:lnTo>
                    <a:pt x="4305" y="438651"/>
                  </a:lnTo>
                  <a:lnTo>
                    <a:pt x="4337" y="431688"/>
                  </a:lnTo>
                  <a:lnTo>
                    <a:pt x="4369" y="424725"/>
                  </a:lnTo>
                  <a:lnTo>
                    <a:pt x="4399" y="417763"/>
                  </a:lnTo>
                  <a:lnTo>
                    <a:pt x="4429" y="410800"/>
                  </a:lnTo>
                  <a:lnTo>
                    <a:pt x="4458" y="403837"/>
                  </a:lnTo>
                  <a:lnTo>
                    <a:pt x="4487" y="396874"/>
                  </a:lnTo>
                  <a:lnTo>
                    <a:pt x="4514" y="389912"/>
                  </a:lnTo>
                  <a:lnTo>
                    <a:pt x="4541" y="382949"/>
                  </a:lnTo>
                  <a:lnTo>
                    <a:pt x="4567" y="375986"/>
                  </a:lnTo>
                  <a:lnTo>
                    <a:pt x="4592" y="369024"/>
                  </a:lnTo>
                  <a:lnTo>
                    <a:pt x="4617" y="362061"/>
                  </a:lnTo>
                  <a:lnTo>
                    <a:pt x="4640" y="355098"/>
                  </a:lnTo>
                  <a:lnTo>
                    <a:pt x="4663" y="348135"/>
                  </a:lnTo>
                  <a:lnTo>
                    <a:pt x="4685" y="341173"/>
                  </a:lnTo>
                  <a:lnTo>
                    <a:pt x="4707" y="334210"/>
                  </a:lnTo>
                  <a:lnTo>
                    <a:pt x="4727" y="327247"/>
                  </a:lnTo>
                  <a:lnTo>
                    <a:pt x="4748" y="320284"/>
                  </a:lnTo>
                  <a:lnTo>
                    <a:pt x="4767" y="313322"/>
                  </a:lnTo>
                  <a:lnTo>
                    <a:pt x="4785" y="306359"/>
                  </a:lnTo>
                  <a:lnTo>
                    <a:pt x="4803" y="299396"/>
                  </a:lnTo>
                  <a:lnTo>
                    <a:pt x="4820" y="292434"/>
                  </a:lnTo>
                  <a:lnTo>
                    <a:pt x="4837" y="285471"/>
                  </a:lnTo>
                  <a:lnTo>
                    <a:pt x="4852" y="278508"/>
                  </a:lnTo>
                  <a:lnTo>
                    <a:pt x="4868" y="271545"/>
                  </a:lnTo>
                  <a:lnTo>
                    <a:pt x="4882" y="264583"/>
                  </a:lnTo>
                  <a:lnTo>
                    <a:pt x="4896" y="257620"/>
                  </a:lnTo>
                  <a:lnTo>
                    <a:pt x="4910" y="250657"/>
                  </a:lnTo>
                  <a:lnTo>
                    <a:pt x="4923" y="243695"/>
                  </a:lnTo>
                  <a:lnTo>
                    <a:pt x="4935" y="236732"/>
                  </a:lnTo>
                  <a:lnTo>
                    <a:pt x="4947" y="229769"/>
                  </a:lnTo>
                  <a:lnTo>
                    <a:pt x="4958" y="222806"/>
                  </a:lnTo>
                  <a:lnTo>
                    <a:pt x="4969" y="215844"/>
                  </a:lnTo>
                  <a:lnTo>
                    <a:pt x="4979" y="208881"/>
                  </a:lnTo>
                  <a:lnTo>
                    <a:pt x="4989" y="201918"/>
                  </a:lnTo>
                  <a:lnTo>
                    <a:pt x="4998" y="194956"/>
                  </a:lnTo>
                  <a:lnTo>
                    <a:pt x="5007" y="187993"/>
                  </a:lnTo>
                  <a:lnTo>
                    <a:pt x="5015" y="181030"/>
                  </a:lnTo>
                  <a:lnTo>
                    <a:pt x="5023" y="174067"/>
                  </a:lnTo>
                  <a:lnTo>
                    <a:pt x="5031" y="167105"/>
                  </a:lnTo>
                  <a:lnTo>
                    <a:pt x="5038" y="160142"/>
                  </a:lnTo>
                  <a:lnTo>
                    <a:pt x="5045" y="153179"/>
                  </a:lnTo>
                  <a:lnTo>
                    <a:pt x="5052" y="146217"/>
                  </a:lnTo>
                  <a:lnTo>
                    <a:pt x="5058" y="139254"/>
                  </a:lnTo>
                  <a:lnTo>
                    <a:pt x="5064" y="132291"/>
                  </a:lnTo>
                  <a:lnTo>
                    <a:pt x="5069" y="125328"/>
                  </a:lnTo>
                  <a:lnTo>
                    <a:pt x="5075" y="118366"/>
                  </a:lnTo>
                  <a:lnTo>
                    <a:pt x="5080" y="111403"/>
                  </a:lnTo>
                  <a:lnTo>
                    <a:pt x="5084" y="104440"/>
                  </a:lnTo>
                  <a:lnTo>
                    <a:pt x="5089" y="97478"/>
                  </a:lnTo>
                  <a:lnTo>
                    <a:pt x="5093" y="90515"/>
                  </a:lnTo>
                  <a:lnTo>
                    <a:pt x="5097" y="83552"/>
                  </a:lnTo>
                  <a:lnTo>
                    <a:pt x="5101" y="76589"/>
                  </a:lnTo>
                  <a:lnTo>
                    <a:pt x="5104" y="69627"/>
                  </a:lnTo>
                  <a:lnTo>
                    <a:pt x="5107" y="62664"/>
                  </a:lnTo>
                  <a:lnTo>
                    <a:pt x="5111" y="55701"/>
                  </a:lnTo>
                  <a:lnTo>
                    <a:pt x="5113" y="48739"/>
                  </a:lnTo>
                  <a:lnTo>
                    <a:pt x="5116" y="41776"/>
                  </a:lnTo>
                  <a:lnTo>
                    <a:pt x="5119" y="34813"/>
                  </a:lnTo>
                  <a:lnTo>
                    <a:pt x="5121" y="27850"/>
                  </a:lnTo>
                  <a:lnTo>
                    <a:pt x="5123" y="20888"/>
                  </a:lnTo>
                  <a:lnTo>
                    <a:pt x="5126" y="13925"/>
                  </a:lnTo>
                  <a:lnTo>
                    <a:pt x="5127" y="6962"/>
                  </a:lnTo>
                  <a:lnTo>
                    <a:pt x="5177" y="0"/>
                  </a:lnTo>
                  <a:lnTo>
                    <a:pt x="5179" y="6962"/>
                  </a:lnTo>
                  <a:lnTo>
                    <a:pt x="5181" y="13925"/>
                  </a:lnTo>
                  <a:lnTo>
                    <a:pt x="5183" y="20888"/>
                  </a:lnTo>
                  <a:lnTo>
                    <a:pt x="5186" y="27850"/>
                  </a:lnTo>
                  <a:lnTo>
                    <a:pt x="5188" y="34813"/>
                  </a:lnTo>
                  <a:lnTo>
                    <a:pt x="5191" y="41776"/>
                  </a:lnTo>
                  <a:lnTo>
                    <a:pt x="5193" y="48739"/>
                  </a:lnTo>
                  <a:lnTo>
                    <a:pt x="5196" y="55701"/>
                  </a:lnTo>
                  <a:lnTo>
                    <a:pt x="5199" y="62664"/>
                  </a:lnTo>
                  <a:lnTo>
                    <a:pt x="5203" y="69627"/>
                  </a:lnTo>
                  <a:lnTo>
                    <a:pt x="5206" y="76589"/>
                  </a:lnTo>
                  <a:lnTo>
                    <a:pt x="5210" y="83552"/>
                  </a:lnTo>
                  <a:lnTo>
                    <a:pt x="5214" y="90515"/>
                  </a:lnTo>
                  <a:lnTo>
                    <a:pt x="5218" y="97478"/>
                  </a:lnTo>
                  <a:lnTo>
                    <a:pt x="5222" y="104440"/>
                  </a:lnTo>
                  <a:lnTo>
                    <a:pt x="5227" y="111403"/>
                  </a:lnTo>
                  <a:lnTo>
                    <a:pt x="5232" y="118366"/>
                  </a:lnTo>
                  <a:lnTo>
                    <a:pt x="5237" y="125328"/>
                  </a:lnTo>
                  <a:lnTo>
                    <a:pt x="5243" y="132291"/>
                  </a:lnTo>
                  <a:lnTo>
                    <a:pt x="5249" y="139254"/>
                  </a:lnTo>
                  <a:lnTo>
                    <a:pt x="5255" y="146217"/>
                  </a:lnTo>
                  <a:lnTo>
                    <a:pt x="5262" y="153179"/>
                  </a:lnTo>
                  <a:lnTo>
                    <a:pt x="5268" y="160142"/>
                  </a:lnTo>
                  <a:lnTo>
                    <a:pt x="5276" y="167105"/>
                  </a:lnTo>
                  <a:lnTo>
                    <a:pt x="5283" y="174067"/>
                  </a:lnTo>
                  <a:lnTo>
                    <a:pt x="5291" y="181030"/>
                  </a:lnTo>
                  <a:lnTo>
                    <a:pt x="5300" y="187993"/>
                  </a:lnTo>
                  <a:lnTo>
                    <a:pt x="5309" y="194956"/>
                  </a:lnTo>
                  <a:lnTo>
                    <a:pt x="5318" y="201918"/>
                  </a:lnTo>
                  <a:lnTo>
                    <a:pt x="5328" y="208881"/>
                  </a:lnTo>
                  <a:lnTo>
                    <a:pt x="5338" y="215844"/>
                  </a:lnTo>
                  <a:lnTo>
                    <a:pt x="5349" y="222806"/>
                  </a:lnTo>
                  <a:lnTo>
                    <a:pt x="5360" y="229769"/>
                  </a:lnTo>
                  <a:lnTo>
                    <a:pt x="5372" y="236732"/>
                  </a:lnTo>
                  <a:lnTo>
                    <a:pt x="5384" y="243695"/>
                  </a:lnTo>
                  <a:lnTo>
                    <a:pt x="5397" y="250657"/>
                  </a:lnTo>
                  <a:lnTo>
                    <a:pt x="5411" y="257620"/>
                  </a:lnTo>
                  <a:lnTo>
                    <a:pt x="5424" y="264583"/>
                  </a:lnTo>
                  <a:lnTo>
                    <a:pt x="5439" y="271545"/>
                  </a:lnTo>
                  <a:lnTo>
                    <a:pt x="5454" y="278508"/>
                  </a:lnTo>
                  <a:lnTo>
                    <a:pt x="5470" y="285471"/>
                  </a:lnTo>
                  <a:lnTo>
                    <a:pt x="5487" y="292434"/>
                  </a:lnTo>
                  <a:lnTo>
                    <a:pt x="5504" y="299396"/>
                  </a:lnTo>
                  <a:lnTo>
                    <a:pt x="5522" y="306359"/>
                  </a:lnTo>
                  <a:lnTo>
                    <a:pt x="5540" y="313322"/>
                  </a:lnTo>
                  <a:lnTo>
                    <a:pt x="5559" y="320284"/>
                  </a:lnTo>
                  <a:lnTo>
                    <a:pt x="5579" y="327247"/>
                  </a:lnTo>
                  <a:lnTo>
                    <a:pt x="5600" y="334210"/>
                  </a:lnTo>
                  <a:lnTo>
                    <a:pt x="5621" y="341173"/>
                  </a:lnTo>
                  <a:lnTo>
                    <a:pt x="5644" y="348135"/>
                  </a:lnTo>
                  <a:lnTo>
                    <a:pt x="5666" y="355098"/>
                  </a:lnTo>
                  <a:lnTo>
                    <a:pt x="5690" y="362061"/>
                  </a:lnTo>
                  <a:lnTo>
                    <a:pt x="5715" y="369024"/>
                  </a:lnTo>
                  <a:lnTo>
                    <a:pt x="5740" y="375986"/>
                  </a:lnTo>
                  <a:lnTo>
                    <a:pt x="5766" y="382949"/>
                  </a:lnTo>
                  <a:lnTo>
                    <a:pt x="5792" y="389912"/>
                  </a:lnTo>
                  <a:lnTo>
                    <a:pt x="5820" y="396874"/>
                  </a:lnTo>
                  <a:lnTo>
                    <a:pt x="5848" y="403837"/>
                  </a:lnTo>
                  <a:lnTo>
                    <a:pt x="5878" y="410800"/>
                  </a:lnTo>
                  <a:lnTo>
                    <a:pt x="5908" y="417763"/>
                  </a:lnTo>
                  <a:lnTo>
                    <a:pt x="5938" y="424725"/>
                  </a:lnTo>
                  <a:lnTo>
                    <a:pt x="5970" y="431688"/>
                  </a:lnTo>
                  <a:lnTo>
                    <a:pt x="6002" y="438651"/>
                  </a:lnTo>
                  <a:lnTo>
                    <a:pt x="6035" y="445613"/>
                  </a:lnTo>
                  <a:lnTo>
                    <a:pt x="6069" y="452576"/>
                  </a:lnTo>
                  <a:lnTo>
                    <a:pt x="6104" y="459539"/>
                  </a:lnTo>
                  <a:lnTo>
                    <a:pt x="6139" y="466502"/>
                  </a:lnTo>
                  <a:lnTo>
                    <a:pt x="6176" y="473464"/>
                  </a:lnTo>
                  <a:lnTo>
                    <a:pt x="6212" y="480427"/>
                  </a:lnTo>
                  <a:lnTo>
                    <a:pt x="6250" y="487390"/>
                  </a:lnTo>
                  <a:lnTo>
                    <a:pt x="6288" y="494352"/>
                  </a:lnTo>
                  <a:lnTo>
                    <a:pt x="6327" y="501315"/>
                  </a:lnTo>
                  <a:lnTo>
                    <a:pt x="6367" y="508278"/>
                  </a:lnTo>
                  <a:lnTo>
                    <a:pt x="6407" y="515241"/>
                  </a:lnTo>
                  <a:lnTo>
                    <a:pt x="6448" y="522203"/>
                  </a:lnTo>
                  <a:lnTo>
                    <a:pt x="6490" y="529166"/>
                  </a:lnTo>
                  <a:lnTo>
                    <a:pt x="6532" y="536129"/>
                  </a:lnTo>
                  <a:lnTo>
                    <a:pt x="6574" y="543091"/>
                  </a:lnTo>
                  <a:lnTo>
                    <a:pt x="6617" y="550054"/>
                  </a:lnTo>
                  <a:lnTo>
                    <a:pt x="6661" y="557017"/>
                  </a:lnTo>
                  <a:lnTo>
                    <a:pt x="6705" y="563980"/>
                  </a:lnTo>
                  <a:lnTo>
                    <a:pt x="6749" y="570942"/>
                  </a:lnTo>
                  <a:lnTo>
                    <a:pt x="6794" y="577905"/>
                  </a:lnTo>
                  <a:lnTo>
                    <a:pt x="6839" y="584868"/>
                  </a:lnTo>
                  <a:lnTo>
                    <a:pt x="6885" y="591830"/>
                  </a:lnTo>
                  <a:lnTo>
                    <a:pt x="6930" y="598793"/>
                  </a:lnTo>
                  <a:lnTo>
                    <a:pt x="6976" y="605756"/>
                  </a:lnTo>
                  <a:lnTo>
                    <a:pt x="7022" y="612719"/>
                  </a:lnTo>
                  <a:lnTo>
                    <a:pt x="7068" y="619681"/>
                  </a:lnTo>
                  <a:lnTo>
                    <a:pt x="7115" y="626644"/>
                  </a:lnTo>
                  <a:lnTo>
                    <a:pt x="7161" y="633607"/>
                  </a:lnTo>
                  <a:lnTo>
                    <a:pt x="7207" y="640569"/>
                  </a:lnTo>
                  <a:lnTo>
                    <a:pt x="7253" y="647532"/>
                  </a:lnTo>
                  <a:lnTo>
                    <a:pt x="7299" y="654495"/>
                  </a:lnTo>
                  <a:lnTo>
                    <a:pt x="7345" y="661458"/>
                  </a:lnTo>
                  <a:lnTo>
                    <a:pt x="7390" y="668420"/>
                  </a:lnTo>
                  <a:lnTo>
                    <a:pt x="7436" y="675383"/>
                  </a:lnTo>
                  <a:lnTo>
                    <a:pt x="7481" y="682346"/>
                  </a:lnTo>
                  <a:lnTo>
                    <a:pt x="7525" y="689308"/>
                  </a:lnTo>
                  <a:lnTo>
                    <a:pt x="7569" y="696271"/>
                  </a:lnTo>
                  <a:lnTo>
                    <a:pt x="7613" y="703234"/>
                  </a:lnTo>
                  <a:lnTo>
                    <a:pt x="7656" y="710197"/>
                  </a:lnTo>
                  <a:lnTo>
                    <a:pt x="7699" y="717159"/>
                  </a:lnTo>
                  <a:lnTo>
                    <a:pt x="7740" y="724122"/>
                  </a:lnTo>
                  <a:lnTo>
                    <a:pt x="7782" y="731085"/>
                  </a:lnTo>
                  <a:lnTo>
                    <a:pt x="7822" y="738048"/>
                  </a:lnTo>
                  <a:lnTo>
                    <a:pt x="7862" y="745010"/>
                  </a:lnTo>
                  <a:lnTo>
                    <a:pt x="7900" y="751973"/>
                  </a:lnTo>
                  <a:lnTo>
                    <a:pt x="7938" y="758936"/>
                  </a:lnTo>
                  <a:lnTo>
                    <a:pt x="7975" y="765898"/>
                  </a:lnTo>
                  <a:lnTo>
                    <a:pt x="8011" y="772861"/>
                  </a:lnTo>
                  <a:lnTo>
                    <a:pt x="8046" y="779824"/>
                  </a:lnTo>
                  <a:lnTo>
                    <a:pt x="8080" y="786787"/>
                  </a:lnTo>
                  <a:lnTo>
                    <a:pt x="8113" y="793749"/>
                  </a:lnTo>
                  <a:lnTo>
                    <a:pt x="8144" y="800712"/>
                  </a:lnTo>
                  <a:lnTo>
                    <a:pt x="8174" y="807675"/>
                  </a:lnTo>
                  <a:lnTo>
                    <a:pt x="8204" y="814637"/>
                  </a:lnTo>
                  <a:lnTo>
                    <a:pt x="8232" y="821600"/>
                  </a:lnTo>
                  <a:lnTo>
                    <a:pt x="8258" y="828563"/>
                  </a:lnTo>
                  <a:lnTo>
                    <a:pt x="8284" y="835526"/>
                  </a:lnTo>
                  <a:lnTo>
                    <a:pt x="8307" y="842488"/>
                  </a:lnTo>
                  <a:lnTo>
                    <a:pt x="8330" y="849451"/>
                  </a:lnTo>
                  <a:lnTo>
                    <a:pt x="8351" y="856414"/>
                  </a:lnTo>
                  <a:lnTo>
                    <a:pt x="8370" y="863376"/>
                  </a:lnTo>
                  <a:lnTo>
                    <a:pt x="8389" y="870339"/>
                  </a:lnTo>
                  <a:lnTo>
                    <a:pt x="8405" y="877302"/>
                  </a:lnTo>
                  <a:lnTo>
                    <a:pt x="8420" y="884265"/>
                  </a:lnTo>
                  <a:lnTo>
                    <a:pt x="8434" y="891227"/>
                  </a:lnTo>
                  <a:lnTo>
                    <a:pt x="8446" y="898190"/>
                  </a:lnTo>
                  <a:lnTo>
                    <a:pt x="8457" y="905153"/>
                  </a:lnTo>
                  <a:lnTo>
                    <a:pt x="8466" y="912115"/>
                  </a:lnTo>
                  <a:lnTo>
                    <a:pt x="8473" y="919078"/>
                  </a:lnTo>
                  <a:lnTo>
                    <a:pt x="8480" y="926041"/>
                  </a:lnTo>
                  <a:lnTo>
                    <a:pt x="8484" y="933004"/>
                  </a:lnTo>
                  <a:lnTo>
                    <a:pt x="8487" y="939966"/>
                  </a:lnTo>
                  <a:lnTo>
                    <a:pt x="8489" y="946929"/>
                  </a:lnTo>
                  <a:lnTo>
                    <a:pt x="8488" y="953892"/>
                  </a:lnTo>
                  <a:lnTo>
                    <a:pt x="8487" y="960854"/>
                  </a:lnTo>
                  <a:lnTo>
                    <a:pt x="8484" y="967817"/>
                  </a:lnTo>
                  <a:lnTo>
                    <a:pt x="8480" y="974780"/>
                  </a:lnTo>
                  <a:lnTo>
                    <a:pt x="8474" y="981743"/>
                  </a:lnTo>
                  <a:lnTo>
                    <a:pt x="8466" y="988705"/>
                  </a:lnTo>
                  <a:lnTo>
                    <a:pt x="8458" y="995668"/>
                  </a:lnTo>
                  <a:lnTo>
                    <a:pt x="8448" y="1002631"/>
                  </a:lnTo>
                  <a:lnTo>
                    <a:pt x="8436" y="1009593"/>
                  </a:lnTo>
                  <a:lnTo>
                    <a:pt x="8424" y="1016556"/>
                  </a:lnTo>
                  <a:lnTo>
                    <a:pt x="8410" y="1023519"/>
                  </a:lnTo>
                  <a:lnTo>
                    <a:pt x="8395" y="1030482"/>
                  </a:lnTo>
                  <a:lnTo>
                    <a:pt x="8378" y="1037444"/>
                  </a:lnTo>
                  <a:lnTo>
                    <a:pt x="8360" y="1044407"/>
                  </a:lnTo>
                  <a:lnTo>
                    <a:pt x="8342" y="1051370"/>
                  </a:lnTo>
                  <a:lnTo>
                    <a:pt x="8322" y="1058332"/>
                  </a:lnTo>
                  <a:lnTo>
                    <a:pt x="8301" y="1065295"/>
                  </a:lnTo>
                  <a:lnTo>
                    <a:pt x="8279" y="1072258"/>
                  </a:lnTo>
                  <a:lnTo>
                    <a:pt x="8256" y="1079221"/>
                  </a:lnTo>
                  <a:lnTo>
                    <a:pt x="8232" y="1086183"/>
                  </a:lnTo>
                  <a:lnTo>
                    <a:pt x="8207" y="1093146"/>
                  </a:lnTo>
                  <a:lnTo>
                    <a:pt x="8182" y="1100109"/>
                  </a:lnTo>
                  <a:lnTo>
                    <a:pt x="8155" y="1107072"/>
                  </a:lnTo>
                  <a:lnTo>
                    <a:pt x="8128" y="1114034"/>
                  </a:lnTo>
                  <a:lnTo>
                    <a:pt x="8100" y="1120997"/>
                  </a:lnTo>
                  <a:lnTo>
                    <a:pt x="8071" y="1127960"/>
                  </a:lnTo>
                  <a:lnTo>
                    <a:pt x="8042" y="1134922"/>
                  </a:lnTo>
                  <a:lnTo>
                    <a:pt x="8013" y="1141885"/>
                  </a:lnTo>
                  <a:lnTo>
                    <a:pt x="7982" y="1148848"/>
                  </a:lnTo>
                  <a:lnTo>
                    <a:pt x="7952" y="1155811"/>
                  </a:lnTo>
                  <a:lnTo>
                    <a:pt x="7920" y="1162773"/>
                  </a:lnTo>
                  <a:lnTo>
                    <a:pt x="7889" y="1169736"/>
                  </a:lnTo>
                  <a:lnTo>
                    <a:pt x="7857" y="1176699"/>
                  </a:lnTo>
                  <a:lnTo>
                    <a:pt x="7825" y="1183661"/>
                  </a:lnTo>
                  <a:lnTo>
                    <a:pt x="7792" y="1190624"/>
                  </a:lnTo>
                  <a:lnTo>
                    <a:pt x="7760" y="1197587"/>
                  </a:lnTo>
                  <a:lnTo>
                    <a:pt x="7727" y="1204550"/>
                  </a:lnTo>
                  <a:lnTo>
                    <a:pt x="7694" y="1211512"/>
                  </a:lnTo>
                  <a:lnTo>
                    <a:pt x="7661" y="1218475"/>
                  </a:lnTo>
                  <a:lnTo>
                    <a:pt x="7628" y="1225438"/>
                  </a:lnTo>
                  <a:lnTo>
                    <a:pt x="7595" y="1232400"/>
                  </a:lnTo>
                  <a:lnTo>
                    <a:pt x="7562" y="1239363"/>
                  </a:lnTo>
                  <a:lnTo>
                    <a:pt x="7529" y="1246326"/>
                  </a:lnTo>
                  <a:lnTo>
                    <a:pt x="7496" y="1253289"/>
                  </a:lnTo>
                  <a:lnTo>
                    <a:pt x="7464" y="1260251"/>
                  </a:lnTo>
                  <a:lnTo>
                    <a:pt x="7431" y="1267214"/>
                  </a:lnTo>
                  <a:lnTo>
                    <a:pt x="7399" y="1274177"/>
                  </a:lnTo>
                  <a:lnTo>
                    <a:pt x="7367" y="1281139"/>
                  </a:lnTo>
                  <a:lnTo>
                    <a:pt x="7336" y="1288102"/>
                  </a:lnTo>
                  <a:lnTo>
                    <a:pt x="7304" y="1295065"/>
                  </a:lnTo>
                  <a:lnTo>
                    <a:pt x="7273" y="1302028"/>
                  </a:lnTo>
                  <a:lnTo>
                    <a:pt x="7243" y="1308990"/>
                  </a:lnTo>
                  <a:lnTo>
                    <a:pt x="7213" y="1315953"/>
                  </a:lnTo>
                  <a:lnTo>
                    <a:pt x="7183" y="1322916"/>
                  </a:lnTo>
                  <a:lnTo>
                    <a:pt x="7154" y="1329878"/>
                  </a:lnTo>
                  <a:lnTo>
                    <a:pt x="7125" y="1336841"/>
                  </a:lnTo>
                  <a:lnTo>
                    <a:pt x="7097" y="1343804"/>
                  </a:lnTo>
                  <a:lnTo>
                    <a:pt x="7069" y="1350767"/>
                  </a:lnTo>
                  <a:lnTo>
                    <a:pt x="7042" y="1357729"/>
                  </a:lnTo>
                  <a:lnTo>
                    <a:pt x="7015" y="1364692"/>
                  </a:lnTo>
                  <a:lnTo>
                    <a:pt x="6989" y="1371655"/>
                  </a:lnTo>
                  <a:lnTo>
                    <a:pt x="6964" y="1378617"/>
                  </a:lnTo>
                  <a:lnTo>
                    <a:pt x="6939" y="1385580"/>
                  </a:lnTo>
                  <a:lnTo>
                    <a:pt x="6915" y="1392543"/>
                  </a:lnTo>
                  <a:lnTo>
                    <a:pt x="6892" y="1399506"/>
                  </a:lnTo>
                  <a:lnTo>
                    <a:pt x="6869" y="1406468"/>
                  </a:lnTo>
                  <a:lnTo>
                    <a:pt x="6846" y="1413431"/>
                  </a:lnTo>
                  <a:lnTo>
                    <a:pt x="6825" y="1420394"/>
                  </a:lnTo>
                  <a:lnTo>
                    <a:pt x="6804" y="1427356"/>
                  </a:lnTo>
                  <a:lnTo>
                    <a:pt x="6784" y="1434319"/>
                  </a:lnTo>
                  <a:lnTo>
                    <a:pt x="6764" y="1441282"/>
                  </a:lnTo>
                  <a:lnTo>
                    <a:pt x="6746" y="1448245"/>
                  </a:lnTo>
                  <a:lnTo>
                    <a:pt x="6728" y="1455207"/>
                  </a:lnTo>
                  <a:lnTo>
                    <a:pt x="6710" y="1462170"/>
                  </a:lnTo>
                  <a:lnTo>
                    <a:pt x="6694" y="1469133"/>
                  </a:lnTo>
                  <a:lnTo>
                    <a:pt x="6677" y="1476096"/>
                  </a:lnTo>
                  <a:lnTo>
                    <a:pt x="6662" y="1483058"/>
                  </a:lnTo>
                  <a:lnTo>
                    <a:pt x="6648" y="1490021"/>
                  </a:lnTo>
                  <a:lnTo>
                    <a:pt x="6634" y="1496984"/>
                  </a:lnTo>
                  <a:lnTo>
                    <a:pt x="6621" y="1503946"/>
                  </a:lnTo>
                  <a:lnTo>
                    <a:pt x="6608" y="1510909"/>
                  </a:lnTo>
                  <a:lnTo>
                    <a:pt x="6597" y="1517872"/>
                  </a:lnTo>
                  <a:lnTo>
                    <a:pt x="6586" y="1524835"/>
                  </a:lnTo>
                  <a:lnTo>
                    <a:pt x="6575" y="1531797"/>
                  </a:lnTo>
                  <a:lnTo>
                    <a:pt x="6566" y="1538760"/>
                  </a:lnTo>
                  <a:lnTo>
                    <a:pt x="6557" y="1545723"/>
                  </a:lnTo>
                  <a:lnTo>
                    <a:pt x="6548" y="1552685"/>
                  </a:lnTo>
                  <a:lnTo>
                    <a:pt x="6541" y="1559648"/>
                  </a:lnTo>
                  <a:lnTo>
                    <a:pt x="6534" y="1566611"/>
                  </a:lnTo>
                  <a:lnTo>
                    <a:pt x="6527" y="1573574"/>
                  </a:lnTo>
                  <a:lnTo>
                    <a:pt x="6522" y="1580536"/>
                  </a:lnTo>
                  <a:lnTo>
                    <a:pt x="6517" y="1587499"/>
                  </a:lnTo>
                  <a:lnTo>
                    <a:pt x="6512" y="1594462"/>
                  </a:lnTo>
                  <a:lnTo>
                    <a:pt x="6508" y="1601424"/>
                  </a:lnTo>
                  <a:lnTo>
                    <a:pt x="6505" y="1608387"/>
                  </a:lnTo>
                  <a:lnTo>
                    <a:pt x="6503" y="1615350"/>
                  </a:lnTo>
                  <a:lnTo>
                    <a:pt x="6501" y="1622313"/>
                  </a:lnTo>
                  <a:lnTo>
                    <a:pt x="6499" y="1629275"/>
                  </a:lnTo>
                  <a:lnTo>
                    <a:pt x="6498" y="1636238"/>
                  </a:lnTo>
                  <a:lnTo>
                    <a:pt x="6498" y="1643201"/>
                  </a:lnTo>
                  <a:lnTo>
                    <a:pt x="6499" y="1650163"/>
                  </a:lnTo>
                  <a:lnTo>
                    <a:pt x="6499" y="1657126"/>
                  </a:lnTo>
                  <a:lnTo>
                    <a:pt x="6501" y="1664089"/>
                  </a:lnTo>
                  <a:lnTo>
                    <a:pt x="6503" y="1671052"/>
                  </a:lnTo>
                  <a:lnTo>
                    <a:pt x="6506" y="1678014"/>
                  </a:lnTo>
                  <a:lnTo>
                    <a:pt x="6509" y="1684977"/>
                  </a:lnTo>
                  <a:lnTo>
                    <a:pt x="6512" y="1691940"/>
                  </a:lnTo>
                  <a:lnTo>
                    <a:pt x="6516" y="1698902"/>
                  </a:lnTo>
                  <a:lnTo>
                    <a:pt x="6521" y="1705865"/>
                  </a:lnTo>
                  <a:lnTo>
                    <a:pt x="6526" y="1712828"/>
                  </a:lnTo>
                  <a:lnTo>
                    <a:pt x="6532" y="1719791"/>
                  </a:lnTo>
                  <a:lnTo>
                    <a:pt x="6538" y="1726753"/>
                  </a:lnTo>
                  <a:lnTo>
                    <a:pt x="6544" y="1733716"/>
                  </a:lnTo>
                  <a:lnTo>
                    <a:pt x="6551" y="1740679"/>
                  </a:lnTo>
                  <a:lnTo>
                    <a:pt x="6559" y="1747641"/>
                  </a:lnTo>
                  <a:lnTo>
                    <a:pt x="6567" y="1754604"/>
                  </a:lnTo>
                  <a:lnTo>
                    <a:pt x="6575" y="1761567"/>
                  </a:lnTo>
                  <a:lnTo>
                    <a:pt x="6584" y="1768530"/>
                  </a:lnTo>
                  <a:lnTo>
                    <a:pt x="6594" y="1775492"/>
                  </a:lnTo>
                  <a:lnTo>
                    <a:pt x="6604" y="1782455"/>
                  </a:lnTo>
                  <a:lnTo>
                    <a:pt x="6614" y="1789418"/>
                  </a:lnTo>
                  <a:lnTo>
                    <a:pt x="6625" y="1796380"/>
                  </a:lnTo>
                  <a:lnTo>
                    <a:pt x="6636" y="1803343"/>
                  </a:lnTo>
                  <a:lnTo>
                    <a:pt x="6648" y="1810306"/>
                  </a:lnTo>
                  <a:lnTo>
                    <a:pt x="6660" y="1817269"/>
                  </a:lnTo>
                  <a:lnTo>
                    <a:pt x="6673" y="1824231"/>
                  </a:lnTo>
                  <a:lnTo>
                    <a:pt x="6686" y="1831194"/>
                  </a:lnTo>
                  <a:lnTo>
                    <a:pt x="6699" y="1838157"/>
                  </a:lnTo>
                  <a:lnTo>
                    <a:pt x="6714" y="1845120"/>
                  </a:lnTo>
                  <a:lnTo>
                    <a:pt x="6728" y="1852082"/>
                  </a:lnTo>
                  <a:lnTo>
                    <a:pt x="6743" y="1859045"/>
                  </a:lnTo>
                  <a:lnTo>
                    <a:pt x="6759" y="1866008"/>
                  </a:lnTo>
                  <a:lnTo>
                    <a:pt x="6775" y="1872970"/>
                  </a:lnTo>
                  <a:lnTo>
                    <a:pt x="6791" y="1879933"/>
                  </a:lnTo>
                  <a:lnTo>
                    <a:pt x="6808" y="1886896"/>
                  </a:lnTo>
                  <a:lnTo>
                    <a:pt x="6826" y="1893859"/>
                  </a:lnTo>
                  <a:lnTo>
                    <a:pt x="6844" y="1900821"/>
                  </a:lnTo>
                  <a:lnTo>
                    <a:pt x="6863" y="1907784"/>
                  </a:lnTo>
                  <a:lnTo>
                    <a:pt x="6882" y="1914747"/>
                  </a:lnTo>
                  <a:lnTo>
                    <a:pt x="6902" y="1921709"/>
                  </a:lnTo>
                  <a:lnTo>
                    <a:pt x="6922" y="1928672"/>
                  </a:lnTo>
                  <a:lnTo>
                    <a:pt x="6943" y="1935635"/>
                  </a:lnTo>
                  <a:lnTo>
                    <a:pt x="6964" y="1942598"/>
                  </a:lnTo>
                  <a:lnTo>
                    <a:pt x="6986" y="1949560"/>
                  </a:lnTo>
                  <a:lnTo>
                    <a:pt x="7009" y="1956523"/>
                  </a:lnTo>
                  <a:lnTo>
                    <a:pt x="7032" y="1963486"/>
                  </a:lnTo>
                  <a:lnTo>
                    <a:pt x="7056" y="1970448"/>
                  </a:lnTo>
                  <a:lnTo>
                    <a:pt x="7080" y="1977411"/>
                  </a:lnTo>
                  <a:lnTo>
                    <a:pt x="7106" y="1984374"/>
                  </a:lnTo>
                  <a:lnTo>
                    <a:pt x="7131" y="1991337"/>
                  </a:lnTo>
                  <a:lnTo>
                    <a:pt x="7158" y="1998299"/>
                  </a:lnTo>
                  <a:lnTo>
                    <a:pt x="7185" y="2005262"/>
                  </a:lnTo>
                  <a:lnTo>
                    <a:pt x="7212" y="2012225"/>
                  </a:lnTo>
                  <a:lnTo>
                    <a:pt x="7241" y="2019187"/>
                  </a:lnTo>
                  <a:lnTo>
                    <a:pt x="7270" y="2026150"/>
                  </a:lnTo>
                  <a:lnTo>
                    <a:pt x="7299" y="2033113"/>
                  </a:lnTo>
                  <a:lnTo>
                    <a:pt x="7330" y="2040076"/>
                  </a:lnTo>
                  <a:lnTo>
                    <a:pt x="7361" y="2047038"/>
                  </a:lnTo>
                  <a:lnTo>
                    <a:pt x="7393" y="2054001"/>
                  </a:lnTo>
                  <a:lnTo>
                    <a:pt x="7425" y="2060964"/>
                  </a:lnTo>
                  <a:lnTo>
                    <a:pt x="7459" y="2067926"/>
                  </a:lnTo>
                  <a:lnTo>
                    <a:pt x="7493" y="2074889"/>
                  </a:lnTo>
                  <a:lnTo>
                    <a:pt x="7527" y="2081852"/>
                  </a:lnTo>
                  <a:lnTo>
                    <a:pt x="7563" y="2088815"/>
                  </a:lnTo>
                  <a:lnTo>
                    <a:pt x="7599" y="2095777"/>
                  </a:lnTo>
                  <a:lnTo>
                    <a:pt x="7636" y="2102740"/>
                  </a:lnTo>
                  <a:lnTo>
                    <a:pt x="7673" y="2109703"/>
                  </a:lnTo>
                  <a:lnTo>
                    <a:pt x="7712" y="2116665"/>
                  </a:lnTo>
                  <a:lnTo>
                    <a:pt x="7751" y="2123628"/>
                  </a:lnTo>
                  <a:lnTo>
                    <a:pt x="7791" y="2130591"/>
                  </a:lnTo>
                  <a:lnTo>
                    <a:pt x="7831" y="2137554"/>
                  </a:lnTo>
                  <a:lnTo>
                    <a:pt x="7872" y="2144516"/>
                  </a:lnTo>
                  <a:lnTo>
                    <a:pt x="7914" y="2151479"/>
                  </a:lnTo>
                  <a:lnTo>
                    <a:pt x="7957" y="2158442"/>
                  </a:lnTo>
                  <a:lnTo>
                    <a:pt x="8000" y="2165404"/>
                  </a:lnTo>
                  <a:lnTo>
                    <a:pt x="8043" y="2172367"/>
                  </a:lnTo>
                  <a:lnTo>
                    <a:pt x="8088" y="2179330"/>
                  </a:lnTo>
                  <a:lnTo>
                    <a:pt x="8133" y="2186293"/>
                  </a:lnTo>
                  <a:lnTo>
                    <a:pt x="8179" y="2193255"/>
                  </a:lnTo>
                  <a:lnTo>
                    <a:pt x="8225" y="2200218"/>
                  </a:lnTo>
                  <a:lnTo>
                    <a:pt x="8271" y="2207181"/>
                  </a:lnTo>
                  <a:lnTo>
                    <a:pt x="8319" y="2214144"/>
                  </a:lnTo>
                  <a:lnTo>
                    <a:pt x="8366" y="2221106"/>
                  </a:lnTo>
                  <a:lnTo>
                    <a:pt x="8415" y="2228069"/>
                  </a:lnTo>
                  <a:lnTo>
                    <a:pt x="8463" y="2235032"/>
                  </a:lnTo>
                  <a:lnTo>
                    <a:pt x="8512" y="2241994"/>
                  </a:lnTo>
                  <a:lnTo>
                    <a:pt x="8562" y="2248957"/>
                  </a:lnTo>
                  <a:lnTo>
                    <a:pt x="8611" y="2255920"/>
                  </a:lnTo>
                  <a:lnTo>
                    <a:pt x="8661" y="2262883"/>
                  </a:lnTo>
                  <a:lnTo>
                    <a:pt x="8711" y="2269845"/>
                  </a:lnTo>
                  <a:lnTo>
                    <a:pt x="8762" y="2276808"/>
                  </a:lnTo>
                  <a:lnTo>
                    <a:pt x="8812" y="2283771"/>
                  </a:lnTo>
                  <a:lnTo>
                    <a:pt x="8863" y="2290733"/>
                  </a:lnTo>
                  <a:lnTo>
                    <a:pt x="8914" y="2297696"/>
                  </a:lnTo>
                  <a:lnTo>
                    <a:pt x="8964" y="2304659"/>
                  </a:lnTo>
                  <a:lnTo>
                    <a:pt x="9015" y="2311622"/>
                  </a:lnTo>
                  <a:lnTo>
                    <a:pt x="9066" y="2318584"/>
                  </a:lnTo>
                  <a:lnTo>
                    <a:pt x="9116" y="2325547"/>
                  </a:lnTo>
                  <a:lnTo>
                    <a:pt x="9166" y="2332510"/>
                  </a:lnTo>
                  <a:lnTo>
                    <a:pt x="9216" y="2339472"/>
                  </a:lnTo>
                  <a:lnTo>
                    <a:pt x="9266" y="2346435"/>
                  </a:lnTo>
                  <a:lnTo>
                    <a:pt x="9315" y="2353398"/>
                  </a:lnTo>
                  <a:lnTo>
                    <a:pt x="9364" y="2360361"/>
                  </a:lnTo>
                  <a:lnTo>
                    <a:pt x="9412" y="2367323"/>
                  </a:lnTo>
                  <a:lnTo>
                    <a:pt x="9460" y="2374286"/>
                  </a:lnTo>
                  <a:lnTo>
                    <a:pt x="9507" y="2381249"/>
                  </a:lnTo>
                  <a:lnTo>
                    <a:pt x="9553" y="2388211"/>
                  </a:lnTo>
                  <a:lnTo>
                    <a:pt x="9599" y="2395174"/>
                  </a:lnTo>
                  <a:lnTo>
                    <a:pt x="9644" y="2402137"/>
                  </a:lnTo>
                  <a:lnTo>
                    <a:pt x="9687" y="2409100"/>
                  </a:lnTo>
                  <a:lnTo>
                    <a:pt x="9730" y="2416062"/>
                  </a:lnTo>
                  <a:lnTo>
                    <a:pt x="9772" y="2423025"/>
                  </a:lnTo>
                  <a:lnTo>
                    <a:pt x="9812" y="2429988"/>
                  </a:lnTo>
                  <a:lnTo>
                    <a:pt x="9852" y="2436950"/>
                  </a:lnTo>
                  <a:lnTo>
                    <a:pt x="9890" y="2443913"/>
                  </a:lnTo>
                  <a:lnTo>
                    <a:pt x="9927" y="2450876"/>
                  </a:lnTo>
                  <a:lnTo>
                    <a:pt x="9963" y="2457839"/>
                  </a:lnTo>
                  <a:lnTo>
                    <a:pt x="9997" y="2464801"/>
                  </a:lnTo>
                  <a:lnTo>
                    <a:pt x="10030" y="2471764"/>
                  </a:lnTo>
                  <a:lnTo>
                    <a:pt x="10061" y="2478727"/>
                  </a:lnTo>
                  <a:lnTo>
                    <a:pt x="10091" y="2485689"/>
                  </a:lnTo>
                  <a:lnTo>
                    <a:pt x="10119" y="2492652"/>
                  </a:lnTo>
                  <a:lnTo>
                    <a:pt x="10145" y="2499615"/>
                  </a:lnTo>
                  <a:lnTo>
                    <a:pt x="10170" y="2506578"/>
                  </a:lnTo>
                  <a:lnTo>
                    <a:pt x="10192" y="2513540"/>
                  </a:lnTo>
                  <a:lnTo>
                    <a:pt x="10213" y="2520503"/>
                  </a:lnTo>
                  <a:lnTo>
                    <a:pt x="10232" y="2527466"/>
                  </a:lnTo>
                  <a:lnTo>
                    <a:pt x="10248" y="2534428"/>
                  </a:lnTo>
                  <a:lnTo>
                    <a:pt x="10263" y="2541391"/>
                  </a:lnTo>
                  <a:lnTo>
                    <a:pt x="10276" y="2548354"/>
                  </a:lnTo>
                  <a:lnTo>
                    <a:pt x="10286" y="2555317"/>
                  </a:lnTo>
                  <a:lnTo>
                    <a:pt x="10295" y="2562279"/>
                  </a:lnTo>
                  <a:lnTo>
                    <a:pt x="10301" y="2569242"/>
                  </a:lnTo>
                  <a:lnTo>
                    <a:pt x="10305" y="2576205"/>
                  </a:lnTo>
                  <a:lnTo>
                    <a:pt x="10307" y="2583168"/>
                  </a:lnTo>
                  <a:lnTo>
                    <a:pt x="10307" y="2590130"/>
                  </a:lnTo>
                  <a:lnTo>
                    <a:pt x="10305" y="2597093"/>
                  </a:lnTo>
                  <a:lnTo>
                    <a:pt x="10299" y="2604056"/>
                  </a:lnTo>
                  <a:lnTo>
                    <a:pt x="10292" y="2611018"/>
                  </a:lnTo>
                  <a:lnTo>
                    <a:pt x="10283" y="2617981"/>
                  </a:lnTo>
                  <a:lnTo>
                    <a:pt x="10271" y="2624944"/>
                  </a:lnTo>
                  <a:lnTo>
                    <a:pt x="10258" y="2631907"/>
                  </a:lnTo>
                  <a:lnTo>
                    <a:pt x="10241" y="2638869"/>
                  </a:lnTo>
                  <a:lnTo>
                    <a:pt x="10222" y="2645832"/>
                  </a:lnTo>
                  <a:lnTo>
                    <a:pt x="10202" y="2652795"/>
                  </a:lnTo>
                  <a:lnTo>
                    <a:pt x="10178" y="2659757"/>
                  </a:lnTo>
                  <a:lnTo>
                    <a:pt x="10153" y="2666720"/>
                  </a:lnTo>
                  <a:lnTo>
                    <a:pt x="10125" y="2673683"/>
                  </a:lnTo>
                  <a:lnTo>
                    <a:pt x="10096" y="2680646"/>
                  </a:lnTo>
                  <a:lnTo>
                    <a:pt x="10064" y="2687608"/>
                  </a:lnTo>
                  <a:lnTo>
                    <a:pt x="10030" y="2694571"/>
                  </a:lnTo>
                  <a:lnTo>
                    <a:pt x="9994" y="2701534"/>
                  </a:lnTo>
                  <a:lnTo>
                    <a:pt x="9955" y="2708496"/>
                  </a:lnTo>
                  <a:lnTo>
                    <a:pt x="9915" y="2715459"/>
                  </a:lnTo>
                  <a:lnTo>
                    <a:pt x="9873" y="2722422"/>
                  </a:lnTo>
                  <a:lnTo>
                    <a:pt x="9828" y="2729385"/>
                  </a:lnTo>
                  <a:lnTo>
                    <a:pt x="9783" y="2736347"/>
                  </a:lnTo>
                  <a:lnTo>
                    <a:pt x="9735" y="2743310"/>
                  </a:lnTo>
                  <a:lnTo>
                    <a:pt x="9685" y="2750273"/>
                  </a:lnTo>
                  <a:lnTo>
                    <a:pt x="9634" y="2757235"/>
                  </a:lnTo>
                  <a:lnTo>
                    <a:pt x="9581" y="2764198"/>
                  </a:lnTo>
                  <a:lnTo>
                    <a:pt x="9526" y="2771161"/>
                  </a:lnTo>
                  <a:lnTo>
                    <a:pt x="9470" y="2778124"/>
                  </a:lnTo>
                  <a:lnTo>
                    <a:pt x="9412" y="2785086"/>
                  </a:lnTo>
                  <a:lnTo>
                    <a:pt x="9354" y="2792049"/>
                  </a:lnTo>
                  <a:lnTo>
                    <a:pt x="9293" y="2799012"/>
                  </a:lnTo>
                  <a:lnTo>
                    <a:pt x="9232" y="2805974"/>
                  </a:lnTo>
                  <a:lnTo>
                    <a:pt x="9169" y="2812937"/>
                  </a:lnTo>
                  <a:lnTo>
                    <a:pt x="9105" y="2819900"/>
                  </a:lnTo>
                  <a:lnTo>
                    <a:pt x="9041" y="2826863"/>
                  </a:lnTo>
                  <a:lnTo>
                    <a:pt x="8975" y="2833825"/>
                  </a:lnTo>
                  <a:lnTo>
                    <a:pt x="8909" y="2840788"/>
                  </a:lnTo>
                  <a:lnTo>
                    <a:pt x="8842" y="2847751"/>
                  </a:lnTo>
                  <a:lnTo>
                    <a:pt x="8774" y="2854713"/>
                  </a:lnTo>
                  <a:lnTo>
                    <a:pt x="8705" y="2861676"/>
                  </a:lnTo>
                  <a:lnTo>
                    <a:pt x="8636" y="2868639"/>
                  </a:lnTo>
                  <a:lnTo>
                    <a:pt x="8566" y="2875602"/>
                  </a:lnTo>
                  <a:lnTo>
                    <a:pt x="8496" y="2882564"/>
                  </a:lnTo>
                  <a:lnTo>
                    <a:pt x="8426" y="2889527"/>
                  </a:lnTo>
                  <a:lnTo>
                    <a:pt x="8356" y="2896490"/>
                  </a:lnTo>
                  <a:lnTo>
                    <a:pt x="8285" y="2903452"/>
                  </a:lnTo>
                  <a:lnTo>
                    <a:pt x="8214" y="2910415"/>
                  </a:lnTo>
                  <a:lnTo>
                    <a:pt x="8144" y="2917378"/>
                  </a:lnTo>
                  <a:lnTo>
                    <a:pt x="8073" y="2924341"/>
                  </a:lnTo>
                  <a:lnTo>
                    <a:pt x="8003" y="2931303"/>
                  </a:lnTo>
                  <a:lnTo>
                    <a:pt x="7932" y="2938266"/>
                  </a:lnTo>
                  <a:lnTo>
                    <a:pt x="7862" y="2945229"/>
                  </a:lnTo>
                  <a:lnTo>
                    <a:pt x="7792" y="2952192"/>
                  </a:lnTo>
                  <a:lnTo>
                    <a:pt x="7723" y="2959154"/>
                  </a:lnTo>
                  <a:lnTo>
                    <a:pt x="7654" y="2966117"/>
                  </a:lnTo>
                  <a:lnTo>
                    <a:pt x="7586" y="2973080"/>
                  </a:lnTo>
                  <a:lnTo>
                    <a:pt x="7518" y="2980042"/>
                  </a:lnTo>
                  <a:lnTo>
                    <a:pt x="7451" y="2987005"/>
                  </a:lnTo>
                  <a:lnTo>
                    <a:pt x="7385" y="2993968"/>
                  </a:lnTo>
                  <a:lnTo>
                    <a:pt x="7319" y="3000931"/>
                  </a:lnTo>
                  <a:lnTo>
                    <a:pt x="7254" y="3007893"/>
                  </a:lnTo>
                  <a:lnTo>
                    <a:pt x="7190" y="3014856"/>
                  </a:lnTo>
                  <a:lnTo>
                    <a:pt x="7127" y="3021819"/>
                  </a:lnTo>
                  <a:lnTo>
                    <a:pt x="7065" y="3028781"/>
                  </a:lnTo>
                  <a:lnTo>
                    <a:pt x="7004" y="3035744"/>
                  </a:lnTo>
                  <a:lnTo>
                    <a:pt x="6943" y="3042707"/>
                  </a:lnTo>
                  <a:lnTo>
                    <a:pt x="6884" y="3049670"/>
                  </a:lnTo>
                  <a:lnTo>
                    <a:pt x="6825" y="3056632"/>
                  </a:lnTo>
                  <a:lnTo>
                    <a:pt x="6768" y="3063595"/>
                  </a:lnTo>
                  <a:lnTo>
                    <a:pt x="6712" y="3070558"/>
                  </a:lnTo>
                  <a:lnTo>
                    <a:pt x="6657" y="3077520"/>
                  </a:lnTo>
                  <a:lnTo>
                    <a:pt x="6603" y="3084483"/>
                  </a:lnTo>
                  <a:lnTo>
                    <a:pt x="6550" y="3091446"/>
                  </a:lnTo>
                  <a:lnTo>
                    <a:pt x="6499" y="3098409"/>
                  </a:lnTo>
                  <a:lnTo>
                    <a:pt x="6449" y="3105371"/>
                  </a:lnTo>
                  <a:lnTo>
                    <a:pt x="6399" y="3112334"/>
                  </a:lnTo>
                  <a:lnTo>
                    <a:pt x="6351" y="3119297"/>
                  </a:lnTo>
                  <a:lnTo>
                    <a:pt x="6305" y="3126259"/>
                  </a:lnTo>
                  <a:lnTo>
                    <a:pt x="6259" y="3133222"/>
                  </a:lnTo>
                  <a:lnTo>
                    <a:pt x="6215" y="3140185"/>
                  </a:lnTo>
                  <a:lnTo>
                    <a:pt x="6171" y="3147148"/>
                  </a:lnTo>
                  <a:lnTo>
                    <a:pt x="6129" y="3154110"/>
                  </a:lnTo>
                  <a:lnTo>
                    <a:pt x="6089" y="3161073"/>
                  </a:lnTo>
                  <a:lnTo>
                    <a:pt x="6049" y="3168036"/>
                  </a:lnTo>
                  <a:lnTo>
                    <a:pt x="6011" y="3174998"/>
                  </a:lnTo>
                  <a:lnTo>
                    <a:pt x="5974" y="3181961"/>
                  </a:lnTo>
                  <a:lnTo>
                    <a:pt x="5938" y="3188924"/>
                  </a:lnTo>
                  <a:lnTo>
                    <a:pt x="5903" y="3195887"/>
                  </a:lnTo>
                  <a:lnTo>
                    <a:pt x="5869" y="3202849"/>
                  </a:lnTo>
                  <a:lnTo>
                    <a:pt x="5837" y="3209812"/>
                  </a:lnTo>
                  <a:lnTo>
                    <a:pt x="5805" y="3216775"/>
                  </a:lnTo>
                  <a:lnTo>
                    <a:pt x="5775" y="3223737"/>
                  </a:lnTo>
                  <a:lnTo>
                    <a:pt x="5745" y="3230700"/>
                  </a:lnTo>
                  <a:lnTo>
                    <a:pt x="5717" y="3237663"/>
                  </a:lnTo>
                  <a:lnTo>
                    <a:pt x="5690" y="3244626"/>
                  </a:lnTo>
                  <a:lnTo>
                    <a:pt x="5664" y="3251588"/>
                  </a:lnTo>
                  <a:lnTo>
                    <a:pt x="5639" y="3258551"/>
                  </a:lnTo>
                  <a:lnTo>
                    <a:pt x="5615" y="3265514"/>
                  </a:lnTo>
                  <a:lnTo>
                    <a:pt x="5591" y="3272476"/>
                  </a:lnTo>
                  <a:lnTo>
                    <a:pt x="5569" y="3279439"/>
                  </a:lnTo>
                  <a:lnTo>
                    <a:pt x="5548" y="3286402"/>
                  </a:lnTo>
                  <a:lnTo>
                    <a:pt x="5527" y="3293365"/>
                  </a:lnTo>
                  <a:lnTo>
                    <a:pt x="5508" y="3300327"/>
                  </a:lnTo>
                  <a:lnTo>
                    <a:pt x="5489" y="3307290"/>
                  </a:lnTo>
                  <a:lnTo>
                    <a:pt x="5471" y="3314253"/>
                  </a:lnTo>
                  <a:lnTo>
                    <a:pt x="5454" y="3321216"/>
                  </a:lnTo>
                  <a:lnTo>
                    <a:pt x="5437" y="3328178"/>
                  </a:lnTo>
                  <a:lnTo>
                    <a:pt x="5421" y="3335141"/>
                  </a:lnTo>
                  <a:lnTo>
                    <a:pt x="5406" y="3342104"/>
                  </a:lnTo>
                  <a:lnTo>
                    <a:pt x="5392" y="3349066"/>
                  </a:lnTo>
                  <a:lnTo>
                    <a:pt x="5379" y="3356029"/>
                  </a:lnTo>
                  <a:lnTo>
                    <a:pt x="5366" y="3362992"/>
                  </a:lnTo>
                  <a:lnTo>
                    <a:pt x="5353" y="3369955"/>
                  </a:lnTo>
                  <a:lnTo>
                    <a:pt x="5342" y="3376917"/>
                  </a:lnTo>
                  <a:lnTo>
                    <a:pt x="5331" y="3383880"/>
                  </a:lnTo>
                  <a:lnTo>
                    <a:pt x="5320" y="3390843"/>
                  </a:lnTo>
                  <a:lnTo>
                    <a:pt x="5310" y="3397805"/>
                  </a:lnTo>
                  <a:lnTo>
                    <a:pt x="5301" y="3404768"/>
                  </a:lnTo>
                  <a:lnTo>
                    <a:pt x="5292" y="3411731"/>
                  </a:lnTo>
                  <a:lnTo>
                    <a:pt x="5283" y="3418694"/>
                  </a:lnTo>
                  <a:lnTo>
                    <a:pt x="5275" y="3425656"/>
                  </a:lnTo>
                  <a:lnTo>
                    <a:pt x="5267" y="3432619"/>
                  </a:lnTo>
                  <a:lnTo>
                    <a:pt x="5260" y="3439582"/>
                  </a:lnTo>
                  <a:lnTo>
                    <a:pt x="5253" y="3446544"/>
                  </a:lnTo>
                  <a:lnTo>
                    <a:pt x="5247" y="3453507"/>
                  </a:lnTo>
                  <a:lnTo>
                    <a:pt x="5241" y="3460470"/>
                  </a:lnTo>
                  <a:lnTo>
                    <a:pt x="5235" y="3467433"/>
                  </a:lnTo>
                  <a:lnTo>
                    <a:pt x="5230" y="3474395"/>
                  </a:lnTo>
                  <a:lnTo>
                    <a:pt x="5225" y="3481358"/>
                  </a:lnTo>
                  <a:lnTo>
                    <a:pt x="5220" y="3488321"/>
                  </a:lnTo>
                  <a:lnTo>
                    <a:pt x="5215" y="3495283"/>
                  </a:lnTo>
                  <a:lnTo>
                    <a:pt x="5211" y="3502246"/>
                  </a:lnTo>
                  <a:lnTo>
                    <a:pt x="5207" y="3509209"/>
                  </a:lnTo>
                  <a:lnTo>
                    <a:pt x="5203" y="3516172"/>
                  </a:lnTo>
                  <a:lnTo>
                    <a:pt x="5200" y="3523134"/>
                  </a:lnTo>
                  <a:lnTo>
                    <a:pt x="5197" y="3530097"/>
                  </a:lnTo>
                  <a:lnTo>
                    <a:pt x="5194" y="3537060"/>
                  </a:lnTo>
                  <a:lnTo>
                    <a:pt x="5191" y="3544022"/>
                  </a:lnTo>
                  <a:lnTo>
                    <a:pt x="5188" y="35509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4600922"/>
              <a:ext cx="0" cy="2307"/>
            </a:xfrm>
            <a:custGeom>
              <a:avLst/>
              <a:pathLst>
                <a:path w="0" h="2307">
                  <a:moveTo>
                    <a:pt x="0" y="23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75569" y="4607844"/>
              <a:ext cx="0" cy="2307"/>
            </a:xfrm>
            <a:custGeom>
              <a:avLst/>
              <a:pathLst>
                <a:path w="0" h="2307">
                  <a:moveTo>
                    <a:pt x="0" y="0"/>
                  </a:moveTo>
                  <a:lnTo>
                    <a:pt x="0" y="230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612996" y="4603229"/>
              <a:ext cx="125145" cy="4614"/>
            </a:xfrm>
            <a:custGeom>
              <a:avLst/>
              <a:pathLst>
                <a:path w="125145" h="4614">
                  <a:moveTo>
                    <a:pt x="0" y="0"/>
                  </a:moveTo>
                  <a:lnTo>
                    <a:pt x="0" y="4614"/>
                  </a:lnTo>
                  <a:lnTo>
                    <a:pt x="125145" y="4614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12996" y="4605536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2797586"/>
              <a:ext cx="0" cy="75215"/>
            </a:xfrm>
            <a:custGeom>
              <a:avLst/>
              <a:pathLst>
                <a:path w="0" h="75215">
                  <a:moveTo>
                    <a:pt x="0" y="75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27025" y="4145012"/>
              <a:ext cx="0" cy="463293"/>
            </a:xfrm>
            <a:custGeom>
              <a:avLst/>
              <a:pathLst>
                <a:path w="0" h="463293">
                  <a:moveTo>
                    <a:pt x="0" y="0"/>
                  </a:moveTo>
                  <a:lnTo>
                    <a:pt x="0" y="46329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64452" y="2872802"/>
              <a:ext cx="125145" cy="1272210"/>
            </a:xfrm>
            <a:custGeom>
              <a:avLst/>
              <a:pathLst>
                <a:path w="125145" h="1272210">
                  <a:moveTo>
                    <a:pt x="0" y="0"/>
                  </a:moveTo>
                  <a:lnTo>
                    <a:pt x="0" y="1272210"/>
                  </a:lnTo>
                  <a:lnTo>
                    <a:pt x="125145" y="1272210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64452" y="3009852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2777282"/>
              <a:ext cx="0" cy="157814"/>
            </a:xfrm>
            <a:custGeom>
              <a:avLst/>
              <a:pathLst>
                <a:path w="0" h="157814">
                  <a:moveTo>
                    <a:pt x="0" y="1578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78481" y="4569082"/>
              <a:ext cx="0" cy="50297"/>
            </a:xfrm>
            <a:custGeom>
              <a:avLst/>
              <a:pathLst>
                <a:path w="0" h="50297">
                  <a:moveTo>
                    <a:pt x="0" y="0"/>
                  </a:moveTo>
                  <a:lnTo>
                    <a:pt x="0" y="5029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115908" y="2935097"/>
              <a:ext cx="125145" cy="1633984"/>
            </a:xfrm>
            <a:custGeom>
              <a:avLst/>
              <a:pathLst>
                <a:path w="125145" h="1633984">
                  <a:moveTo>
                    <a:pt x="0" y="0"/>
                  </a:moveTo>
                  <a:lnTo>
                    <a:pt x="0" y="1633984"/>
                  </a:lnTo>
                  <a:lnTo>
                    <a:pt x="125145" y="1633984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15908" y="4162547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282502" y="4350111"/>
              <a:ext cx="21716" cy="217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121996" y="4596246"/>
              <a:ext cx="24117" cy="241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310338" y="3666748"/>
              <a:ext cx="29941" cy="299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926589" y="4516879"/>
              <a:ext cx="24113" cy="241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891106" y="2802226"/>
              <a:ext cx="171607" cy="1716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183973" y="3641178"/>
              <a:ext cx="84772" cy="847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893190" y="2759408"/>
              <a:ext cx="94813" cy="948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055453" y="2798232"/>
              <a:ext cx="83613" cy="836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258455" y="3194810"/>
              <a:ext cx="84147" cy="841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354318" y="2936713"/>
              <a:ext cx="83520" cy="83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4908881" y="4414244"/>
              <a:ext cx="137095" cy="137095"/>
            </a:xfrm>
            <a:custGeom>
              <a:avLst/>
              <a:pathLst>
                <a:path w="137095" h="137095">
                  <a:moveTo>
                    <a:pt x="0" y="68547"/>
                  </a:moveTo>
                  <a:lnTo>
                    <a:pt x="68547" y="0"/>
                  </a:lnTo>
                  <a:lnTo>
                    <a:pt x="137095" y="68547"/>
                  </a:lnTo>
                  <a:lnTo>
                    <a:pt x="68547" y="137095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204711" y="4576942"/>
              <a:ext cx="84874" cy="848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120668" y="4556121"/>
              <a:ext cx="104368" cy="1043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977553" y="2978790"/>
              <a:ext cx="84272" cy="842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898830" y="4576844"/>
              <a:ext cx="85070" cy="850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108287" y="4540297"/>
              <a:ext cx="84334" cy="84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066491" y="4123359"/>
              <a:ext cx="83912" cy="83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332440" y="2737305"/>
              <a:ext cx="83646" cy="836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981287" y="2734716"/>
              <a:ext cx="85132" cy="851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3610629" y="4525429"/>
              <a:ext cx="150985" cy="150985"/>
            </a:xfrm>
            <a:custGeom>
              <a:avLst/>
              <a:pathLst>
                <a:path w="150985" h="150985">
                  <a:moveTo>
                    <a:pt x="0" y="75492"/>
                  </a:moveTo>
                  <a:lnTo>
                    <a:pt x="75492" y="0"/>
                  </a:lnTo>
                  <a:lnTo>
                    <a:pt x="150985" y="75492"/>
                  </a:lnTo>
                  <a:lnTo>
                    <a:pt x="75492" y="150985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938636" y="2713694"/>
              <a:ext cx="167783" cy="1677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064900" y="3097272"/>
              <a:ext cx="83568" cy="835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127274" y="4236087"/>
              <a:ext cx="83642" cy="836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101326" y="2737321"/>
              <a:ext cx="83613" cy="836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352349" y="4223152"/>
              <a:ext cx="83672" cy="83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946582" y="4555243"/>
              <a:ext cx="83974" cy="839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926086" y="2882980"/>
              <a:ext cx="83930" cy="839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117838" y="4562485"/>
              <a:ext cx="84257" cy="84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213486" y="4499341"/>
              <a:ext cx="85031" cy="850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877326" y="2789078"/>
              <a:ext cx="157295" cy="1572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996961" y="3211621"/>
              <a:ext cx="83750" cy="837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196675" y="2761335"/>
              <a:ext cx="83576" cy="835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379059" y="3187077"/>
              <a:ext cx="59006" cy="590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269539" y="2737192"/>
              <a:ext cx="83871" cy="838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234922" y="4433583"/>
              <a:ext cx="83650" cy="83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031791" y="2777467"/>
              <a:ext cx="84535" cy="845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147795" y="3224584"/>
              <a:ext cx="83665" cy="836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975342" y="4565648"/>
              <a:ext cx="85313" cy="853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925698" y="4064379"/>
              <a:ext cx="83742" cy="837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202541" y="2752850"/>
              <a:ext cx="52555" cy="525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279517" y="4567766"/>
              <a:ext cx="84769" cy="847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4680162" y="4543049"/>
              <a:ext cx="130511" cy="130511"/>
            </a:xfrm>
            <a:custGeom>
              <a:avLst/>
              <a:pathLst>
                <a:path w="130511" h="130511">
                  <a:moveTo>
                    <a:pt x="0" y="65255"/>
                  </a:moveTo>
                  <a:lnTo>
                    <a:pt x="65255" y="0"/>
                  </a:lnTo>
                  <a:lnTo>
                    <a:pt x="130511" y="65255"/>
                  </a:lnTo>
                  <a:lnTo>
                    <a:pt x="65255" y="130511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956064" y="4475203"/>
              <a:ext cx="85317" cy="85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112845" y="4474058"/>
              <a:ext cx="83915" cy="839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241327" y="3922246"/>
              <a:ext cx="83757" cy="837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296486" y="2807397"/>
              <a:ext cx="83742" cy="837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080749" y="2923750"/>
              <a:ext cx="83605" cy="836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956248" y="4018089"/>
              <a:ext cx="84033" cy="840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281514" y="4328196"/>
              <a:ext cx="84004" cy="840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283506" y="3849493"/>
              <a:ext cx="85291" cy="852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034955" y="4278402"/>
              <a:ext cx="83919" cy="839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083506" y="4117979"/>
              <a:ext cx="83598" cy="835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323272" y="4499374"/>
              <a:ext cx="92347" cy="92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070143" y="4051459"/>
              <a:ext cx="83742" cy="837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146535" y="4566424"/>
              <a:ext cx="83761" cy="837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172579" y="2765679"/>
              <a:ext cx="23205" cy="232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272281" y="2731319"/>
              <a:ext cx="95617" cy="956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061971" y="4536653"/>
              <a:ext cx="84239" cy="842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130016" y="2818488"/>
              <a:ext cx="83709" cy="837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088206" y="4560996"/>
              <a:ext cx="83543" cy="835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337420" y="4527587"/>
              <a:ext cx="83912" cy="83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008420" y="4542354"/>
              <a:ext cx="83912" cy="83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994284" y="4547952"/>
              <a:ext cx="83790" cy="837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116806" y="4573156"/>
              <a:ext cx="85063" cy="850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199494" y="4525928"/>
              <a:ext cx="83539" cy="83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014201" y="4327848"/>
              <a:ext cx="84700" cy="847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173348" y="4382640"/>
              <a:ext cx="78481" cy="784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147404" y="4501979"/>
              <a:ext cx="83446" cy="83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120358" y="4429982"/>
              <a:ext cx="105619" cy="105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3754495" y="4548574"/>
              <a:ext cx="123153" cy="123153"/>
            </a:xfrm>
            <a:custGeom>
              <a:avLst/>
              <a:pathLst>
                <a:path w="123153" h="123153">
                  <a:moveTo>
                    <a:pt x="0" y="61576"/>
                  </a:moveTo>
                  <a:lnTo>
                    <a:pt x="61576" y="0"/>
                  </a:lnTo>
                  <a:lnTo>
                    <a:pt x="123153" y="61576"/>
                  </a:lnTo>
                  <a:lnTo>
                    <a:pt x="61576" y="123153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084659" y="3692682"/>
              <a:ext cx="85128" cy="851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328554" y="4338459"/>
              <a:ext cx="85627" cy="856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915176" y="2785223"/>
              <a:ext cx="83790" cy="837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316437" y="2733869"/>
              <a:ext cx="134817" cy="1348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132060" y="4570099"/>
              <a:ext cx="83794" cy="837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363038" y="4585633"/>
              <a:ext cx="45343" cy="453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238302" y="3536894"/>
              <a:ext cx="145678" cy="1456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295328" y="4518645"/>
              <a:ext cx="42730" cy="427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301163" y="3706104"/>
              <a:ext cx="139500" cy="139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365311" y="4599997"/>
              <a:ext cx="31381" cy="313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991393" y="4573162"/>
              <a:ext cx="85052" cy="850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041244" y="2727701"/>
              <a:ext cx="110237" cy="1102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064043" y="2724570"/>
              <a:ext cx="116498" cy="1164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259346" y="2770225"/>
              <a:ext cx="39955" cy="399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967865" y="2767774"/>
              <a:ext cx="67005" cy="670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963774" y="3050333"/>
              <a:ext cx="162681" cy="1626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934153" y="4373626"/>
              <a:ext cx="70005" cy="99077"/>
            </a:xfrm>
            <a:custGeom>
              <a:avLst/>
              <a:pathLst>
                <a:path w="70005" h="99077">
                  <a:moveTo>
                    <a:pt x="70005" y="0"/>
                  </a:moveTo>
                  <a:lnTo>
                    <a:pt x="0" y="990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4505792" y="4210937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chr16:23607904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970415" y="4399864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chr16:23621369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510762" y="4662455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chr16:23630019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970415" y="4662058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chr16:23635702</a:t>
              </a:r>
            </a:p>
          </p:txBody>
        </p:sp>
        <p:sp>
          <p:nvSpPr>
            <p:cNvPr id="110" name="pl110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11"/>
            <p:cNvSpPr/>
            <p:nvPr/>
          </p:nvSpPr>
          <p:spPr>
            <a:xfrm>
              <a:off x="2448133" y="5945850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448133" y="5484403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448133" y="5022956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503125" y="456150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503125" y="410006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503125" y="363861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503125" y="317716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503125" y="271571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119" name="pl119"/>
            <p:cNvSpPr/>
            <p:nvPr/>
          </p:nvSpPr>
          <p:spPr>
            <a:xfrm>
              <a:off x="2880411" y="600556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880411" y="554412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880411" y="508267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880411" y="462122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880411" y="415977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880411" y="369833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880411" y="323688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2880411" y="27754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135" name="tx135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7106490" y="2046169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137" name="pt137"/>
            <p:cNvSpPr/>
            <p:nvPr/>
          </p:nvSpPr>
          <p:spPr>
            <a:xfrm>
              <a:off x="7179089" y="239789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179089" y="259274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179089" y="2787597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tx140"/>
            <p:cNvSpPr/>
            <p:nvPr/>
          </p:nvSpPr>
          <p:spPr>
            <a:xfrm>
              <a:off x="7389908" y="2330785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7389908" y="2525635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7389908" y="2720484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7106490" y="3105475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144" name="pt144"/>
            <p:cNvSpPr/>
            <p:nvPr/>
          </p:nvSpPr>
          <p:spPr>
            <a:xfrm>
              <a:off x="7163526" y="3397933"/>
              <a:ext cx="83287" cy="8328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7200670" y="3629926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7163526" y="3787631"/>
              <a:ext cx="83287" cy="8328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7148141" y="3967095"/>
              <a:ext cx="114057" cy="11405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7136335" y="4150139"/>
              <a:ext cx="137669" cy="13766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7126383" y="4336290"/>
              <a:ext cx="157574" cy="15757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tx150"/>
            <p:cNvSpPr/>
            <p:nvPr/>
          </p:nvSpPr>
          <p:spPr>
            <a:xfrm>
              <a:off x="7392417" y="3384026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7392417" y="3574708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7392417" y="3773725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7392417" y="3966565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7392417" y="415925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7392417" y="435952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7106490" y="4687420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157" name="pt157"/>
            <p:cNvSpPr/>
            <p:nvPr/>
          </p:nvSpPr>
          <p:spPr>
            <a:xfrm>
              <a:off x="7179089" y="50186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7179089" y="5213510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9"/>
            <p:cNvSpPr/>
            <p:nvPr/>
          </p:nvSpPr>
          <p:spPr>
            <a:xfrm>
              <a:off x="7389908" y="4981090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7389908" y="5175939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2924695" y="619487"/>
              <a:ext cx="7496968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PALB2,Lung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197740" y="3015541"/>
              <a:ext cx="1638269" cy="2673569"/>
            </a:xfrm>
            <a:custGeom>
              <a:avLst/>
              <a:pathLst>
                <a:path w="1638269" h="2673569">
                  <a:moveTo>
                    <a:pt x="812786" y="2673569"/>
                  </a:moveTo>
                  <a:lnTo>
                    <a:pt x="812311" y="2668337"/>
                  </a:lnTo>
                  <a:lnTo>
                    <a:pt x="811814" y="2663105"/>
                  </a:lnTo>
                  <a:lnTo>
                    <a:pt x="811267" y="2657873"/>
                  </a:lnTo>
                  <a:lnTo>
                    <a:pt x="810700" y="2652641"/>
                  </a:lnTo>
                  <a:lnTo>
                    <a:pt x="810088" y="2647409"/>
                  </a:lnTo>
                  <a:lnTo>
                    <a:pt x="809436" y="2642177"/>
                  </a:lnTo>
                  <a:lnTo>
                    <a:pt x="808759" y="2636945"/>
                  </a:lnTo>
                  <a:lnTo>
                    <a:pt x="808014" y="2631713"/>
                  </a:lnTo>
                  <a:lnTo>
                    <a:pt x="807244" y="2626481"/>
                  </a:lnTo>
                  <a:lnTo>
                    <a:pt x="806416" y="2621249"/>
                  </a:lnTo>
                  <a:lnTo>
                    <a:pt x="805538" y="2616017"/>
                  </a:lnTo>
                  <a:lnTo>
                    <a:pt x="804627" y="2610785"/>
                  </a:lnTo>
                  <a:lnTo>
                    <a:pt x="803629" y="2605553"/>
                  </a:lnTo>
                  <a:lnTo>
                    <a:pt x="802598" y="2600321"/>
                  </a:lnTo>
                  <a:lnTo>
                    <a:pt x="801497" y="2595089"/>
                  </a:lnTo>
                  <a:lnTo>
                    <a:pt x="800330" y="2589857"/>
                  </a:lnTo>
                  <a:lnTo>
                    <a:pt x="799123" y="2584625"/>
                  </a:lnTo>
                  <a:lnTo>
                    <a:pt x="797806" y="2579393"/>
                  </a:lnTo>
                  <a:lnTo>
                    <a:pt x="796449" y="2574161"/>
                  </a:lnTo>
                  <a:lnTo>
                    <a:pt x="795005" y="2568929"/>
                  </a:lnTo>
                  <a:lnTo>
                    <a:pt x="793478" y="2563697"/>
                  </a:lnTo>
                  <a:lnTo>
                    <a:pt x="791904" y="2558464"/>
                  </a:lnTo>
                  <a:lnTo>
                    <a:pt x="790193" y="2553232"/>
                  </a:lnTo>
                  <a:lnTo>
                    <a:pt x="788432" y="2548000"/>
                  </a:lnTo>
                  <a:lnTo>
                    <a:pt x="786568" y="2542768"/>
                  </a:lnTo>
                  <a:lnTo>
                    <a:pt x="784601" y="2537536"/>
                  </a:lnTo>
                  <a:lnTo>
                    <a:pt x="782579" y="2532304"/>
                  </a:lnTo>
                  <a:lnTo>
                    <a:pt x="780390" y="2527072"/>
                  </a:lnTo>
                  <a:lnTo>
                    <a:pt x="778141" y="2521840"/>
                  </a:lnTo>
                  <a:lnTo>
                    <a:pt x="775772" y="2516608"/>
                  </a:lnTo>
                  <a:lnTo>
                    <a:pt x="773278" y="2511376"/>
                  </a:lnTo>
                  <a:lnTo>
                    <a:pt x="770720" y="2506144"/>
                  </a:lnTo>
                  <a:lnTo>
                    <a:pt x="767964" y="2500912"/>
                  </a:lnTo>
                  <a:lnTo>
                    <a:pt x="765137" y="2495680"/>
                  </a:lnTo>
                  <a:lnTo>
                    <a:pt x="762172" y="2490448"/>
                  </a:lnTo>
                  <a:lnTo>
                    <a:pt x="759058" y="2485216"/>
                  </a:lnTo>
                  <a:lnTo>
                    <a:pt x="755871" y="2479984"/>
                  </a:lnTo>
                  <a:lnTo>
                    <a:pt x="752458" y="2474752"/>
                  </a:lnTo>
                  <a:lnTo>
                    <a:pt x="748960" y="2469520"/>
                  </a:lnTo>
                  <a:lnTo>
                    <a:pt x="745309" y="2464288"/>
                  </a:lnTo>
                  <a:lnTo>
                    <a:pt x="741484" y="2459056"/>
                  </a:lnTo>
                  <a:lnTo>
                    <a:pt x="737575" y="2453824"/>
                  </a:lnTo>
                  <a:lnTo>
                    <a:pt x="733416" y="2448592"/>
                  </a:lnTo>
                  <a:lnTo>
                    <a:pt x="729158" y="2443360"/>
                  </a:lnTo>
                  <a:lnTo>
                    <a:pt x="724732" y="2438128"/>
                  </a:lnTo>
                  <a:lnTo>
                    <a:pt x="720110" y="2432896"/>
                  </a:lnTo>
                  <a:lnTo>
                    <a:pt x="715394" y="2427664"/>
                  </a:lnTo>
                  <a:lnTo>
                    <a:pt x="710408" y="2422432"/>
                  </a:lnTo>
                  <a:lnTo>
                    <a:pt x="705309" y="2417200"/>
                  </a:lnTo>
                  <a:lnTo>
                    <a:pt x="700031" y="2411968"/>
                  </a:lnTo>
                  <a:lnTo>
                    <a:pt x="694537" y="2406735"/>
                  </a:lnTo>
                  <a:lnTo>
                    <a:pt x="688942" y="2401503"/>
                  </a:lnTo>
                  <a:lnTo>
                    <a:pt x="683061" y="2396271"/>
                  </a:lnTo>
                  <a:lnTo>
                    <a:pt x="677057" y="2391039"/>
                  </a:lnTo>
                  <a:lnTo>
                    <a:pt x="670867" y="2385807"/>
                  </a:lnTo>
                  <a:lnTo>
                    <a:pt x="664446" y="2380575"/>
                  </a:lnTo>
                  <a:lnTo>
                    <a:pt x="657919" y="2375343"/>
                  </a:lnTo>
                  <a:lnTo>
                    <a:pt x="651100" y="2370111"/>
                  </a:lnTo>
                  <a:lnTo>
                    <a:pt x="644149" y="2364879"/>
                  </a:lnTo>
                  <a:lnTo>
                    <a:pt x="637013" y="2359647"/>
                  </a:lnTo>
                  <a:lnTo>
                    <a:pt x="629638" y="2354415"/>
                  </a:lnTo>
                  <a:lnTo>
                    <a:pt x="622154" y="2349183"/>
                  </a:lnTo>
                  <a:lnTo>
                    <a:pt x="614384" y="2343951"/>
                  </a:lnTo>
                  <a:lnTo>
                    <a:pt x="606478" y="2338719"/>
                  </a:lnTo>
                  <a:lnTo>
                    <a:pt x="598394" y="2333487"/>
                  </a:lnTo>
                  <a:lnTo>
                    <a:pt x="590071" y="2328255"/>
                  </a:lnTo>
                  <a:lnTo>
                    <a:pt x="581644" y="2323023"/>
                  </a:lnTo>
                  <a:lnTo>
                    <a:pt x="572946" y="2317791"/>
                  </a:lnTo>
                  <a:lnTo>
                    <a:pt x="564116" y="2312559"/>
                  </a:lnTo>
                  <a:lnTo>
                    <a:pt x="555121" y="2307327"/>
                  </a:lnTo>
                  <a:lnTo>
                    <a:pt x="545901" y="2302095"/>
                  </a:lnTo>
                  <a:lnTo>
                    <a:pt x="536586" y="2296863"/>
                  </a:lnTo>
                  <a:lnTo>
                    <a:pt x="527028" y="2291631"/>
                  </a:lnTo>
                  <a:lnTo>
                    <a:pt x="517350" y="2286399"/>
                  </a:lnTo>
                  <a:lnTo>
                    <a:pt x="507529" y="2281167"/>
                  </a:lnTo>
                  <a:lnTo>
                    <a:pt x="497510" y="2275935"/>
                  </a:lnTo>
                  <a:lnTo>
                    <a:pt x="487409" y="2270703"/>
                  </a:lnTo>
                  <a:lnTo>
                    <a:pt x="477109" y="2265471"/>
                  </a:lnTo>
                  <a:lnTo>
                    <a:pt x="466708" y="2260239"/>
                  </a:lnTo>
                  <a:lnTo>
                    <a:pt x="456194" y="2255006"/>
                  </a:lnTo>
                  <a:lnTo>
                    <a:pt x="445525" y="2249774"/>
                  </a:lnTo>
                  <a:lnTo>
                    <a:pt x="434793" y="2244542"/>
                  </a:lnTo>
                  <a:lnTo>
                    <a:pt x="423917" y="2239310"/>
                  </a:lnTo>
                  <a:lnTo>
                    <a:pt x="412970" y="2234078"/>
                  </a:lnTo>
                  <a:lnTo>
                    <a:pt x="401948" y="2228846"/>
                  </a:lnTo>
                  <a:lnTo>
                    <a:pt x="390826" y="2223614"/>
                  </a:lnTo>
                  <a:lnTo>
                    <a:pt x="379668" y="2218382"/>
                  </a:lnTo>
                  <a:lnTo>
                    <a:pt x="368433" y="2213150"/>
                  </a:lnTo>
                  <a:lnTo>
                    <a:pt x="357166" y="2207918"/>
                  </a:lnTo>
                  <a:lnTo>
                    <a:pt x="345867" y="2202686"/>
                  </a:lnTo>
                  <a:lnTo>
                    <a:pt x="334540" y="2197454"/>
                  </a:lnTo>
                  <a:lnTo>
                    <a:pt x="323207" y="2192222"/>
                  </a:lnTo>
                  <a:lnTo>
                    <a:pt x="311873" y="2186990"/>
                  </a:lnTo>
                  <a:lnTo>
                    <a:pt x="300555" y="2181758"/>
                  </a:lnTo>
                  <a:lnTo>
                    <a:pt x="289252" y="2176526"/>
                  </a:lnTo>
                  <a:lnTo>
                    <a:pt x="278005" y="2171294"/>
                  </a:lnTo>
                  <a:lnTo>
                    <a:pt x="266787" y="2166062"/>
                  </a:lnTo>
                  <a:lnTo>
                    <a:pt x="255650" y="2160830"/>
                  </a:lnTo>
                  <a:lnTo>
                    <a:pt x="244585" y="2155598"/>
                  </a:lnTo>
                  <a:lnTo>
                    <a:pt x="233583" y="2150366"/>
                  </a:lnTo>
                  <a:lnTo>
                    <a:pt x="222732" y="2145134"/>
                  </a:lnTo>
                  <a:lnTo>
                    <a:pt x="211947" y="2139902"/>
                  </a:lnTo>
                  <a:lnTo>
                    <a:pt x="201325" y="2134670"/>
                  </a:lnTo>
                  <a:lnTo>
                    <a:pt x="190839" y="2129438"/>
                  </a:lnTo>
                  <a:lnTo>
                    <a:pt x="180463" y="2124206"/>
                  </a:lnTo>
                  <a:lnTo>
                    <a:pt x="170337" y="2118974"/>
                  </a:lnTo>
                  <a:lnTo>
                    <a:pt x="160314" y="2113742"/>
                  </a:lnTo>
                  <a:lnTo>
                    <a:pt x="150538" y="2108509"/>
                  </a:lnTo>
                  <a:lnTo>
                    <a:pt x="140961" y="2103277"/>
                  </a:lnTo>
                  <a:lnTo>
                    <a:pt x="131538" y="2098045"/>
                  </a:lnTo>
                  <a:lnTo>
                    <a:pt x="122466" y="2092813"/>
                  </a:lnTo>
                  <a:lnTo>
                    <a:pt x="113533" y="2087581"/>
                  </a:lnTo>
                  <a:lnTo>
                    <a:pt x="104922" y="2082349"/>
                  </a:lnTo>
                  <a:lnTo>
                    <a:pt x="96574" y="2077117"/>
                  </a:lnTo>
                  <a:lnTo>
                    <a:pt x="88418" y="2071885"/>
                  </a:lnTo>
                  <a:lnTo>
                    <a:pt x="80710" y="2066653"/>
                  </a:lnTo>
                  <a:lnTo>
                    <a:pt x="73173" y="2061421"/>
                  </a:lnTo>
                  <a:lnTo>
                    <a:pt x="66022" y="2056189"/>
                  </a:lnTo>
                  <a:lnTo>
                    <a:pt x="59195" y="2050957"/>
                  </a:lnTo>
                  <a:lnTo>
                    <a:pt x="52589" y="2045725"/>
                  </a:lnTo>
                  <a:lnTo>
                    <a:pt x="46517" y="2040493"/>
                  </a:lnTo>
                  <a:lnTo>
                    <a:pt x="40644" y="2035261"/>
                  </a:lnTo>
                  <a:lnTo>
                    <a:pt x="35207" y="2030029"/>
                  </a:lnTo>
                  <a:lnTo>
                    <a:pt x="30146" y="2024797"/>
                  </a:lnTo>
                  <a:lnTo>
                    <a:pt x="25326" y="2019565"/>
                  </a:lnTo>
                  <a:lnTo>
                    <a:pt x="21110" y="2014333"/>
                  </a:lnTo>
                  <a:lnTo>
                    <a:pt x="17115" y="2009101"/>
                  </a:lnTo>
                  <a:lnTo>
                    <a:pt x="13588" y="2003869"/>
                  </a:lnTo>
                  <a:lnTo>
                    <a:pt x="10477" y="1998637"/>
                  </a:lnTo>
                  <a:lnTo>
                    <a:pt x="7619" y="1993405"/>
                  </a:lnTo>
                  <a:lnTo>
                    <a:pt x="5415" y="1988173"/>
                  </a:lnTo>
                  <a:lnTo>
                    <a:pt x="3443" y="1982941"/>
                  </a:lnTo>
                  <a:lnTo>
                    <a:pt x="1954" y="1977709"/>
                  </a:lnTo>
                  <a:lnTo>
                    <a:pt x="908" y="1972477"/>
                  </a:lnTo>
                  <a:lnTo>
                    <a:pt x="113" y="1967245"/>
                  </a:lnTo>
                  <a:lnTo>
                    <a:pt x="0" y="1962013"/>
                  </a:lnTo>
                  <a:lnTo>
                    <a:pt x="122" y="1956780"/>
                  </a:lnTo>
                  <a:lnTo>
                    <a:pt x="722" y="1951548"/>
                  </a:lnTo>
                  <a:lnTo>
                    <a:pt x="1776" y="1946316"/>
                  </a:lnTo>
                  <a:lnTo>
                    <a:pt x="3071" y="1941084"/>
                  </a:lnTo>
                  <a:lnTo>
                    <a:pt x="5048" y="1935852"/>
                  </a:lnTo>
                  <a:lnTo>
                    <a:pt x="7254" y="1930620"/>
                  </a:lnTo>
                  <a:lnTo>
                    <a:pt x="9917" y="1925388"/>
                  </a:lnTo>
                  <a:lnTo>
                    <a:pt x="13025" y="1920156"/>
                  </a:lnTo>
                  <a:lnTo>
                    <a:pt x="16360" y="1914924"/>
                  </a:lnTo>
                  <a:lnTo>
                    <a:pt x="20344" y="1909692"/>
                  </a:lnTo>
                  <a:lnTo>
                    <a:pt x="24546" y="1904460"/>
                  </a:lnTo>
                  <a:lnTo>
                    <a:pt x="29167" y="1899228"/>
                  </a:lnTo>
                  <a:lnTo>
                    <a:pt x="34208" y="1893996"/>
                  </a:lnTo>
                  <a:lnTo>
                    <a:pt x="39457" y="1888764"/>
                  </a:lnTo>
                  <a:lnTo>
                    <a:pt x="45289" y="1883532"/>
                  </a:lnTo>
                  <a:lnTo>
                    <a:pt x="51326" y="1878300"/>
                  </a:lnTo>
                  <a:lnTo>
                    <a:pt x="57729" y="1873068"/>
                  </a:lnTo>
                  <a:lnTo>
                    <a:pt x="64512" y="1867836"/>
                  </a:lnTo>
                  <a:lnTo>
                    <a:pt x="71478" y="1862604"/>
                  </a:lnTo>
                  <a:lnTo>
                    <a:pt x="78942" y="1857372"/>
                  </a:lnTo>
                  <a:lnTo>
                    <a:pt x="86589" y="1852140"/>
                  </a:lnTo>
                  <a:lnTo>
                    <a:pt x="94540" y="1846908"/>
                  </a:lnTo>
                  <a:lnTo>
                    <a:pt x="102817" y="1841676"/>
                  </a:lnTo>
                  <a:lnTo>
                    <a:pt x="111245" y="1836444"/>
                  </a:lnTo>
                  <a:lnTo>
                    <a:pt x="120076" y="1831212"/>
                  </a:lnTo>
                  <a:lnTo>
                    <a:pt x="129058" y="1825980"/>
                  </a:lnTo>
                  <a:lnTo>
                    <a:pt x="138279" y="1820748"/>
                  </a:lnTo>
                  <a:lnTo>
                    <a:pt x="147758" y="1815516"/>
                  </a:lnTo>
                  <a:lnTo>
                    <a:pt x="157355" y="1810284"/>
                  </a:lnTo>
                  <a:lnTo>
                    <a:pt x="167252" y="1805051"/>
                  </a:lnTo>
                  <a:lnTo>
                    <a:pt x="177264" y="1799819"/>
                  </a:lnTo>
                  <a:lnTo>
                    <a:pt x="187445" y="1794587"/>
                  </a:lnTo>
                  <a:lnTo>
                    <a:pt x="197811" y="1789355"/>
                  </a:lnTo>
                  <a:lnTo>
                    <a:pt x="208259" y="1784123"/>
                  </a:lnTo>
                  <a:lnTo>
                    <a:pt x="218903" y="1778891"/>
                  </a:lnTo>
                  <a:lnTo>
                    <a:pt x="229621" y="1773659"/>
                  </a:lnTo>
                  <a:lnTo>
                    <a:pt x="240442" y="1768427"/>
                  </a:lnTo>
                  <a:lnTo>
                    <a:pt x="251371" y="1763195"/>
                  </a:lnTo>
                  <a:lnTo>
                    <a:pt x="262345" y="1757963"/>
                  </a:lnTo>
                  <a:lnTo>
                    <a:pt x="273416" y="1752731"/>
                  </a:lnTo>
                  <a:lnTo>
                    <a:pt x="284519" y="1747499"/>
                  </a:lnTo>
                  <a:lnTo>
                    <a:pt x="295664" y="1742267"/>
                  </a:lnTo>
                  <a:lnTo>
                    <a:pt x="306840" y="1737035"/>
                  </a:lnTo>
                  <a:lnTo>
                    <a:pt x="318025" y="1731803"/>
                  </a:lnTo>
                  <a:lnTo>
                    <a:pt x="329218" y="1726571"/>
                  </a:lnTo>
                  <a:lnTo>
                    <a:pt x="340401" y="1721339"/>
                  </a:lnTo>
                  <a:lnTo>
                    <a:pt x="351570" y="1716107"/>
                  </a:lnTo>
                  <a:lnTo>
                    <a:pt x="362699" y="1710875"/>
                  </a:lnTo>
                  <a:lnTo>
                    <a:pt x="373806" y="1705643"/>
                  </a:lnTo>
                  <a:lnTo>
                    <a:pt x="384841" y="1700411"/>
                  </a:lnTo>
                  <a:lnTo>
                    <a:pt x="395827" y="1695179"/>
                  </a:lnTo>
                  <a:lnTo>
                    <a:pt x="406755" y="1689947"/>
                  </a:lnTo>
                  <a:lnTo>
                    <a:pt x="417576" y="1684715"/>
                  </a:lnTo>
                  <a:lnTo>
                    <a:pt x="428348" y="1679483"/>
                  </a:lnTo>
                  <a:lnTo>
                    <a:pt x="438985" y="1674251"/>
                  </a:lnTo>
                  <a:lnTo>
                    <a:pt x="449537" y="1669019"/>
                  </a:lnTo>
                  <a:lnTo>
                    <a:pt x="459995" y="1663787"/>
                  </a:lnTo>
                  <a:lnTo>
                    <a:pt x="470291" y="1658555"/>
                  </a:lnTo>
                  <a:lnTo>
                    <a:pt x="480516" y="1653322"/>
                  </a:lnTo>
                  <a:lnTo>
                    <a:pt x="490558" y="1648090"/>
                  </a:lnTo>
                  <a:lnTo>
                    <a:pt x="500483" y="1642858"/>
                  </a:lnTo>
                  <a:lnTo>
                    <a:pt x="510290" y="1637626"/>
                  </a:lnTo>
                  <a:lnTo>
                    <a:pt x="519890" y="1632394"/>
                  </a:lnTo>
                  <a:lnTo>
                    <a:pt x="529403" y="1627162"/>
                  </a:lnTo>
                  <a:lnTo>
                    <a:pt x="538698" y="1621930"/>
                  </a:lnTo>
                  <a:lnTo>
                    <a:pt x="547854" y="1616698"/>
                  </a:lnTo>
                  <a:lnTo>
                    <a:pt x="556875" y="1611466"/>
                  </a:lnTo>
                  <a:lnTo>
                    <a:pt x="565656" y="1606234"/>
                  </a:lnTo>
                  <a:lnTo>
                    <a:pt x="574340" y="1601002"/>
                  </a:lnTo>
                  <a:lnTo>
                    <a:pt x="582786" y="1595770"/>
                  </a:lnTo>
                  <a:lnTo>
                    <a:pt x="591076" y="1590538"/>
                  </a:lnTo>
                  <a:lnTo>
                    <a:pt x="599224" y="1585306"/>
                  </a:lnTo>
                  <a:lnTo>
                    <a:pt x="607111" y="1580074"/>
                  </a:lnTo>
                  <a:lnTo>
                    <a:pt x="614896" y="1574842"/>
                  </a:lnTo>
                  <a:lnTo>
                    <a:pt x="622435" y="1569610"/>
                  </a:lnTo>
                  <a:lnTo>
                    <a:pt x="629808" y="1564378"/>
                  </a:lnTo>
                  <a:lnTo>
                    <a:pt x="637039" y="1559146"/>
                  </a:lnTo>
                  <a:lnTo>
                    <a:pt x="644000" y="1553914"/>
                  </a:lnTo>
                  <a:lnTo>
                    <a:pt x="650856" y="1548682"/>
                  </a:lnTo>
                  <a:lnTo>
                    <a:pt x="657470" y="1543450"/>
                  </a:lnTo>
                  <a:lnTo>
                    <a:pt x="663915" y="1538218"/>
                  </a:lnTo>
                  <a:lnTo>
                    <a:pt x="670223" y="1532986"/>
                  </a:lnTo>
                  <a:lnTo>
                    <a:pt x="676261" y="1527754"/>
                  </a:lnTo>
                  <a:lnTo>
                    <a:pt x="682197" y="1522522"/>
                  </a:lnTo>
                  <a:lnTo>
                    <a:pt x="687901" y="1517290"/>
                  </a:lnTo>
                  <a:lnTo>
                    <a:pt x="693439" y="1512058"/>
                  </a:lnTo>
                  <a:lnTo>
                    <a:pt x="698849" y="1506826"/>
                  </a:lnTo>
                  <a:lnTo>
                    <a:pt x="703998" y="1501593"/>
                  </a:lnTo>
                  <a:lnTo>
                    <a:pt x="709050" y="1496361"/>
                  </a:lnTo>
                  <a:lnTo>
                    <a:pt x="713888" y="1491129"/>
                  </a:lnTo>
                  <a:lnTo>
                    <a:pt x="718566" y="1485897"/>
                  </a:lnTo>
                  <a:lnTo>
                    <a:pt x="723128" y="1480665"/>
                  </a:lnTo>
                  <a:lnTo>
                    <a:pt x="727443" y="1475433"/>
                  </a:lnTo>
                  <a:lnTo>
                    <a:pt x="731669" y="1470201"/>
                  </a:lnTo>
                  <a:lnTo>
                    <a:pt x="735702" y="1464969"/>
                  </a:lnTo>
                  <a:lnTo>
                    <a:pt x="739584" y="1459737"/>
                  </a:lnTo>
                  <a:lnTo>
                    <a:pt x="743363" y="1454505"/>
                  </a:lnTo>
                  <a:lnTo>
                    <a:pt x="746915" y="1449273"/>
                  </a:lnTo>
                  <a:lnTo>
                    <a:pt x="750387" y="1444041"/>
                  </a:lnTo>
                  <a:lnTo>
                    <a:pt x="753687" y="1438809"/>
                  </a:lnTo>
                  <a:lnTo>
                    <a:pt x="756848" y="1433577"/>
                  </a:lnTo>
                  <a:lnTo>
                    <a:pt x="759921" y="1428345"/>
                  </a:lnTo>
                  <a:lnTo>
                    <a:pt x="762788" y="1423113"/>
                  </a:lnTo>
                  <a:lnTo>
                    <a:pt x="765583" y="1417881"/>
                  </a:lnTo>
                  <a:lnTo>
                    <a:pt x="768229" y="1412649"/>
                  </a:lnTo>
                  <a:lnTo>
                    <a:pt x="770749" y="1407417"/>
                  </a:lnTo>
                  <a:lnTo>
                    <a:pt x="773195" y="1402185"/>
                  </a:lnTo>
                  <a:lnTo>
                    <a:pt x="775455" y="1396953"/>
                  </a:lnTo>
                  <a:lnTo>
                    <a:pt x="777653" y="1391721"/>
                  </a:lnTo>
                  <a:lnTo>
                    <a:pt x="779723" y="1386489"/>
                  </a:lnTo>
                  <a:lnTo>
                    <a:pt x="781680" y="1381257"/>
                  </a:lnTo>
                  <a:lnTo>
                    <a:pt x="783574" y="1376025"/>
                  </a:lnTo>
                  <a:lnTo>
                    <a:pt x="785304" y="1370793"/>
                  </a:lnTo>
                  <a:lnTo>
                    <a:pt x="786980" y="1365561"/>
                  </a:lnTo>
                  <a:lnTo>
                    <a:pt x="788547" y="1360329"/>
                  </a:lnTo>
                  <a:lnTo>
                    <a:pt x="790013" y="1355096"/>
                  </a:lnTo>
                  <a:lnTo>
                    <a:pt x="791426" y="1349864"/>
                  </a:lnTo>
                  <a:lnTo>
                    <a:pt x="792694" y="1344632"/>
                  </a:lnTo>
                  <a:lnTo>
                    <a:pt x="793915" y="1339400"/>
                  </a:lnTo>
                  <a:lnTo>
                    <a:pt x="795043" y="1334168"/>
                  </a:lnTo>
                  <a:lnTo>
                    <a:pt x="796081" y="1328936"/>
                  </a:lnTo>
                  <a:lnTo>
                    <a:pt x="797073" y="1323704"/>
                  </a:lnTo>
                  <a:lnTo>
                    <a:pt x="797938" y="1318472"/>
                  </a:lnTo>
                  <a:lnTo>
                    <a:pt x="798761" y="1313240"/>
                  </a:lnTo>
                  <a:lnTo>
                    <a:pt x="799503" y="1308008"/>
                  </a:lnTo>
                  <a:lnTo>
                    <a:pt x="800163" y="1302776"/>
                  </a:lnTo>
                  <a:lnTo>
                    <a:pt x="800784" y="1297544"/>
                  </a:lnTo>
                  <a:lnTo>
                    <a:pt x="801292" y="1292312"/>
                  </a:lnTo>
                  <a:lnTo>
                    <a:pt x="801761" y="1287080"/>
                  </a:lnTo>
                  <a:lnTo>
                    <a:pt x="802158" y="1281848"/>
                  </a:lnTo>
                  <a:lnTo>
                    <a:pt x="802480" y="1276616"/>
                  </a:lnTo>
                  <a:lnTo>
                    <a:pt x="802766" y="1271384"/>
                  </a:lnTo>
                  <a:lnTo>
                    <a:pt x="802950" y="1266152"/>
                  </a:lnTo>
                  <a:lnTo>
                    <a:pt x="803096" y="1260920"/>
                  </a:lnTo>
                  <a:lnTo>
                    <a:pt x="803178" y="1255688"/>
                  </a:lnTo>
                  <a:lnTo>
                    <a:pt x="803187" y="1250456"/>
                  </a:lnTo>
                  <a:lnTo>
                    <a:pt x="803162" y="1245224"/>
                  </a:lnTo>
                  <a:lnTo>
                    <a:pt x="803042" y="1239992"/>
                  </a:lnTo>
                  <a:lnTo>
                    <a:pt x="802884" y="1234760"/>
                  </a:lnTo>
                  <a:lnTo>
                    <a:pt x="802665" y="1229528"/>
                  </a:lnTo>
                  <a:lnTo>
                    <a:pt x="802374" y="1224296"/>
                  </a:lnTo>
                  <a:lnTo>
                    <a:pt x="802050" y="1219064"/>
                  </a:lnTo>
                  <a:lnTo>
                    <a:pt x="801635" y="1213832"/>
                  </a:lnTo>
                  <a:lnTo>
                    <a:pt x="801179" y="1208600"/>
                  </a:lnTo>
                  <a:lnTo>
                    <a:pt x="800665" y="1203367"/>
                  </a:lnTo>
                  <a:lnTo>
                    <a:pt x="800077" y="1198135"/>
                  </a:lnTo>
                  <a:lnTo>
                    <a:pt x="799455" y="1192903"/>
                  </a:lnTo>
                  <a:lnTo>
                    <a:pt x="798741" y="1187671"/>
                  </a:lnTo>
                  <a:lnTo>
                    <a:pt x="797985" y="1182439"/>
                  </a:lnTo>
                  <a:lnTo>
                    <a:pt x="797171" y="1177207"/>
                  </a:lnTo>
                  <a:lnTo>
                    <a:pt x="796278" y="1171975"/>
                  </a:lnTo>
                  <a:lnTo>
                    <a:pt x="795351" y="1166743"/>
                  </a:lnTo>
                  <a:lnTo>
                    <a:pt x="794329" y="1161511"/>
                  </a:lnTo>
                  <a:lnTo>
                    <a:pt x="793262" y="1156279"/>
                  </a:lnTo>
                  <a:lnTo>
                    <a:pt x="792134" y="1151047"/>
                  </a:lnTo>
                  <a:lnTo>
                    <a:pt x="790924" y="1145815"/>
                  </a:lnTo>
                  <a:lnTo>
                    <a:pt x="789677" y="1140583"/>
                  </a:lnTo>
                  <a:lnTo>
                    <a:pt x="788332" y="1135351"/>
                  </a:lnTo>
                  <a:lnTo>
                    <a:pt x="786938" y="1130119"/>
                  </a:lnTo>
                  <a:lnTo>
                    <a:pt x="785482" y="1124887"/>
                  </a:lnTo>
                  <a:lnTo>
                    <a:pt x="783936" y="1119655"/>
                  </a:lnTo>
                  <a:lnTo>
                    <a:pt x="782352" y="1114423"/>
                  </a:lnTo>
                  <a:lnTo>
                    <a:pt x="780668" y="1109191"/>
                  </a:lnTo>
                  <a:lnTo>
                    <a:pt x="778929" y="1103959"/>
                  </a:lnTo>
                  <a:lnTo>
                    <a:pt x="777127" y="1098727"/>
                  </a:lnTo>
                  <a:lnTo>
                    <a:pt x="775230" y="1093495"/>
                  </a:lnTo>
                  <a:lnTo>
                    <a:pt x="773293" y="1088263"/>
                  </a:lnTo>
                  <a:lnTo>
                    <a:pt x="771253" y="1083031"/>
                  </a:lnTo>
                  <a:lnTo>
                    <a:pt x="769155" y="1077799"/>
                  </a:lnTo>
                  <a:lnTo>
                    <a:pt x="766994" y="1072567"/>
                  </a:lnTo>
                  <a:lnTo>
                    <a:pt x="764733" y="1067335"/>
                  </a:lnTo>
                  <a:lnTo>
                    <a:pt x="762431" y="1062103"/>
                  </a:lnTo>
                  <a:lnTo>
                    <a:pt x="760025" y="1056871"/>
                  </a:lnTo>
                  <a:lnTo>
                    <a:pt x="757559" y="1051638"/>
                  </a:lnTo>
                  <a:lnTo>
                    <a:pt x="755031" y="1046406"/>
                  </a:lnTo>
                  <a:lnTo>
                    <a:pt x="752402" y="1041174"/>
                  </a:lnTo>
                  <a:lnTo>
                    <a:pt x="749731" y="1035942"/>
                  </a:lnTo>
                  <a:lnTo>
                    <a:pt x="746960" y="1030710"/>
                  </a:lnTo>
                  <a:lnTo>
                    <a:pt x="744128" y="1025478"/>
                  </a:lnTo>
                  <a:lnTo>
                    <a:pt x="741238" y="1020246"/>
                  </a:lnTo>
                  <a:lnTo>
                    <a:pt x="738247" y="1015014"/>
                  </a:lnTo>
                  <a:lnTo>
                    <a:pt x="735217" y="1009782"/>
                  </a:lnTo>
                  <a:lnTo>
                    <a:pt x="732093" y="1004550"/>
                  </a:lnTo>
                  <a:lnTo>
                    <a:pt x="728911" y="999318"/>
                  </a:lnTo>
                  <a:lnTo>
                    <a:pt x="725675" y="994086"/>
                  </a:lnTo>
                  <a:lnTo>
                    <a:pt x="722347" y="988854"/>
                  </a:lnTo>
                  <a:lnTo>
                    <a:pt x="718982" y="983622"/>
                  </a:lnTo>
                  <a:lnTo>
                    <a:pt x="715535" y="978390"/>
                  </a:lnTo>
                  <a:lnTo>
                    <a:pt x="712035" y="973158"/>
                  </a:lnTo>
                  <a:lnTo>
                    <a:pt x="708489" y="967926"/>
                  </a:lnTo>
                  <a:lnTo>
                    <a:pt x="704863" y="962694"/>
                  </a:lnTo>
                  <a:lnTo>
                    <a:pt x="701207" y="957462"/>
                  </a:lnTo>
                  <a:lnTo>
                    <a:pt x="697484" y="952230"/>
                  </a:lnTo>
                  <a:lnTo>
                    <a:pt x="693718" y="946998"/>
                  </a:lnTo>
                  <a:lnTo>
                    <a:pt x="689917" y="941766"/>
                  </a:lnTo>
                  <a:lnTo>
                    <a:pt x="686053" y="936534"/>
                  </a:lnTo>
                  <a:lnTo>
                    <a:pt x="682168" y="931302"/>
                  </a:lnTo>
                  <a:lnTo>
                    <a:pt x="678237" y="926070"/>
                  </a:lnTo>
                  <a:lnTo>
                    <a:pt x="674276" y="920838"/>
                  </a:lnTo>
                  <a:lnTo>
                    <a:pt x="670293" y="915606"/>
                  </a:lnTo>
                  <a:lnTo>
                    <a:pt x="666273" y="910374"/>
                  </a:lnTo>
                  <a:lnTo>
                    <a:pt x="662242" y="905142"/>
                  </a:lnTo>
                  <a:lnTo>
                    <a:pt x="658188" y="899909"/>
                  </a:lnTo>
                  <a:lnTo>
                    <a:pt x="654123" y="894677"/>
                  </a:lnTo>
                  <a:lnTo>
                    <a:pt x="650051" y="889445"/>
                  </a:lnTo>
                  <a:lnTo>
                    <a:pt x="645973" y="884213"/>
                  </a:lnTo>
                  <a:lnTo>
                    <a:pt x="641896" y="878981"/>
                  </a:lnTo>
                  <a:lnTo>
                    <a:pt x="637824" y="873749"/>
                  </a:lnTo>
                  <a:lnTo>
                    <a:pt x="633763" y="868517"/>
                  </a:lnTo>
                  <a:lnTo>
                    <a:pt x="629710" y="863285"/>
                  </a:lnTo>
                  <a:lnTo>
                    <a:pt x="625688" y="858053"/>
                  </a:lnTo>
                  <a:lnTo>
                    <a:pt x="621681" y="852821"/>
                  </a:lnTo>
                  <a:lnTo>
                    <a:pt x="617708" y="847589"/>
                  </a:lnTo>
                  <a:lnTo>
                    <a:pt x="613772" y="842357"/>
                  </a:lnTo>
                  <a:lnTo>
                    <a:pt x="609859" y="837125"/>
                  </a:lnTo>
                  <a:lnTo>
                    <a:pt x="606018" y="831893"/>
                  </a:lnTo>
                  <a:lnTo>
                    <a:pt x="602207" y="826661"/>
                  </a:lnTo>
                  <a:lnTo>
                    <a:pt x="598458" y="821429"/>
                  </a:lnTo>
                  <a:lnTo>
                    <a:pt x="594775" y="816197"/>
                  </a:lnTo>
                  <a:lnTo>
                    <a:pt x="591131" y="810965"/>
                  </a:lnTo>
                  <a:lnTo>
                    <a:pt x="587600" y="805733"/>
                  </a:lnTo>
                  <a:lnTo>
                    <a:pt x="584114" y="800501"/>
                  </a:lnTo>
                  <a:lnTo>
                    <a:pt x="580719" y="795269"/>
                  </a:lnTo>
                  <a:lnTo>
                    <a:pt x="577418" y="790037"/>
                  </a:lnTo>
                  <a:lnTo>
                    <a:pt x="574169" y="784805"/>
                  </a:lnTo>
                  <a:lnTo>
                    <a:pt x="571076" y="779573"/>
                  </a:lnTo>
                  <a:lnTo>
                    <a:pt x="568041" y="774341"/>
                  </a:lnTo>
                  <a:lnTo>
                    <a:pt x="565123" y="769109"/>
                  </a:lnTo>
                  <a:lnTo>
                    <a:pt x="562327" y="763877"/>
                  </a:lnTo>
                  <a:lnTo>
                    <a:pt x="559594" y="758645"/>
                  </a:lnTo>
                  <a:lnTo>
                    <a:pt x="557056" y="753413"/>
                  </a:lnTo>
                  <a:lnTo>
                    <a:pt x="554588" y="748180"/>
                  </a:lnTo>
                  <a:lnTo>
                    <a:pt x="552258" y="742948"/>
                  </a:lnTo>
                  <a:lnTo>
                    <a:pt x="550075" y="737716"/>
                  </a:lnTo>
                  <a:lnTo>
                    <a:pt x="547965" y="732484"/>
                  </a:lnTo>
                  <a:lnTo>
                    <a:pt x="546081" y="727252"/>
                  </a:lnTo>
                  <a:lnTo>
                    <a:pt x="544278" y="722020"/>
                  </a:lnTo>
                  <a:lnTo>
                    <a:pt x="542629" y="716788"/>
                  </a:lnTo>
                  <a:lnTo>
                    <a:pt x="541146" y="711556"/>
                  </a:lnTo>
                  <a:lnTo>
                    <a:pt x="539746" y="706324"/>
                  </a:lnTo>
                  <a:lnTo>
                    <a:pt x="538589" y="701092"/>
                  </a:lnTo>
                  <a:lnTo>
                    <a:pt x="537525" y="695860"/>
                  </a:lnTo>
                  <a:lnTo>
                    <a:pt x="536623" y="690628"/>
                  </a:lnTo>
                  <a:lnTo>
                    <a:pt x="535902" y="685396"/>
                  </a:lnTo>
                  <a:lnTo>
                    <a:pt x="535269" y="680164"/>
                  </a:lnTo>
                  <a:lnTo>
                    <a:pt x="534888" y="674932"/>
                  </a:lnTo>
                  <a:lnTo>
                    <a:pt x="534606" y="669700"/>
                  </a:lnTo>
                  <a:lnTo>
                    <a:pt x="534489" y="664468"/>
                  </a:lnTo>
                  <a:lnTo>
                    <a:pt x="534560" y="659236"/>
                  </a:lnTo>
                  <a:lnTo>
                    <a:pt x="534720" y="654004"/>
                  </a:lnTo>
                  <a:lnTo>
                    <a:pt x="535130" y="648772"/>
                  </a:lnTo>
                  <a:lnTo>
                    <a:pt x="535643" y="643540"/>
                  </a:lnTo>
                  <a:lnTo>
                    <a:pt x="536314" y="638308"/>
                  </a:lnTo>
                  <a:lnTo>
                    <a:pt x="537174" y="633076"/>
                  </a:lnTo>
                  <a:lnTo>
                    <a:pt x="538122" y="627844"/>
                  </a:lnTo>
                  <a:lnTo>
                    <a:pt x="539306" y="622612"/>
                  </a:lnTo>
                  <a:lnTo>
                    <a:pt x="540591" y="617380"/>
                  </a:lnTo>
                  <a:lnTo>
                    <a:pt x="542024" y="612148"/>
                  </a:lnTo>
                  <a:lnTo>
                    <a:pt x="543637" y="606916"/>
                  </a:lnTo>
                  <a:lnTo>
                    <a:pt x="545332" y="601683"/>
                  </a:lnTo>
                  <a:lnTo>
                    <a:pt x="547242" y="596451"/>
                  </a:lnTo>
                  <a:lnTo>
                    <a:pt x="549247" y="591219"/>
                  </a:lnTo>
                  <a:lnTo>
                    <a:pt x="551383" y="585987"/>
                  </a:lnTo>
                  <a:lnTo>
                    <a:pt x="553684" y="580755"/>
                  </a:lnTo>
                  <a:lnTo>
                    <a:pt x="556056" y="575523"/>
                  </a:lnTo>
                  <a:lnTo>
                    <a:pt x="558615" y="570291"/>
                  </a:lnTo>
                  <a:lnTo>
                    <a:pt x="561259" y="565059"/>
                  </a:lnTo>
                  <a:lnTo>
                    <a:pt x="564013" y="559827"/>
                  </a:lnTo>
                  <a:lnTo>
                    <a:pt x="566909" y="554595"/>
                  </a:lnTo>
                  <a:lnTo>
                    <a:pt x="569865" y="549363"/>
                  </a:lnTo>
                  <a:lnTo>
                    <a:pt x="572973" y="544131"/>
                  </a:lnTo>
                  <a:lnTo>
                    <a:pt x="576152" y="538899"/>
                  </a:lnTo>
                  <a:lnTo>
                    <a:pt x="579418" y="533667"/>
                  </a:lnTo>
                  <a:lnTo>
                    <a:pt x="582797" y="528435"/>
                  </a:lnTo>
                  <a:lnTo>
                    <a:pt x="586224" y="523203"/>
                  </a:lnTo>
                  <a:lnTo>
                    <a:pt x="589764" y="517971"/>
                  </a:lnTo>
                  <a:lnTo>
                    <a:pt x="593359" y="512739"/>
                  </a:lnTo>
                  <a:lnTo>
                    <a:pt x="597016" y="507507"/>
                  </a:lnTo>
                  <a:lnTo>
                    <a:pt x="600755" y="502275"/>
                  </a:lnTo>
                  <a:lnTo>
                    <a:pt x="604526" y="497043"/>
                  </a:lnTo>
                  <a:lnTo>
                    <a:pt x="608373" y="491811"/>
                  </a:lnTo>
                  <a:lnTo>
                    <a:pt x="612255" y="486579"/>
                  </a:lnTo>
                  <a:lnTo>
                    <a:pt x="616176" y="481347"/>
                  </a:lnTo>
                  <a:lnTo>
                    <a:pt x="620145" y="476115"/>
                  </a:lnTo>
                  <a:lnTo>
                    <a:pt x="624132" y="470883"/>
                  </a:lnTo>
                  <a:lnTo>
                    <a:pt x="628157" y="465651"/>
                  </a:lnTo>
                  <a:lnTo>
                    <a:pt x="632198" y="460419"/>
                  </a:lnTo>
                  <a:lnTo>
                    <a:pt x="636255" y="455187"/>
                  </a:lnTo>
                  <a:lnTo>
                    <a:pt x="640327" y="449954"/>
                  </a:lnTo>
                  <a:lnTo>
                    <a:pt x="644403" y="444722"/>
                  </a:lnTo>
                  <a:lnTo>
                    <a:pt x="648483" y="439490"/>
                  </a:lnTo>
                  <a:lnTo>
                    <a:pt x="652560" y="434258"/>
                  </a:lnTo>
                  <a:lnTo>
                    <a:pt x="656633" y="429026"/>
                  </a:lnTo>
                  <a:lnTo>
                    <a:pt x="660689" y="423794"/>
                  </a:lnTo>
                  <a:lnTo>
                    <a:pt x="664737" y="418562"/>
                  </a:lnTo>
                  <a:lnTo>
                    <a:pt x="668760" y="413330"/>
                  </a:lnTo>
                  <a:lnTo>
                    <a:pt x="672761" y="408098"/>
                  </a:lnTo>
                  <a:lnTo>
                    <a:pt x="676742" y="402866"/>
                  </a:lnTo>
                  <a:lnTo>
                    <a:pt x="680679" y="397634"/>
                  </a:lnTo>
                  <a:lnTo>
                    <a:pt x="684596" y="392402"/>
                  </a:lnTo>
                  <a:lnTo>
                    <a:pt x="688465" y="387170"/>
                  </a:lnTo>
                  <a:lnTo>
                    <a:pt x="692295" y="381938"/>
                  </a:lnTo>
                  <a:lnTo>
                    <a:pt x="696094" y="376706"/>
                  </a:lnTo>
                  <a:lnTo>
                    <a:pt x="699824" y="371474"/>
                  </a:lnTo>
                  <a:lnTo>
                    <a:pt x="703526" y="366242"/>
                  </a:lnTo>
                  <a:lnTo>
                    <a:pt x="707161" y="361010"/>
                  </a:lnTo>
                  <a:lnTo>
                    <a:pt x="710746" y="355778"/>
                  </a:lnTo>
                  <a:lnTo>
                    <a:pt x="714290" y="350546"/>
                  </a:lnTo>
                  <a:lnTo>
                    <a:pt x="717747" y="345314"/>
                  </a:lnTo>
                  <a:lnTo>
                    <a:pt x="721169" y="340082"/>
                  </a:lnTo>
                  <a:lnTo>
                    <a:pt x="724513" y="334850"/>
                  </a:lnTo>
                  <a:lnTo>
                    <a:pt x="727797" y="329618"/>
                  </a:lnTo>
                  <a:lnTo>
                    <a:pt x="731034" y="324386"/>
                  </a:lnTo>
                  <a:lnTo>
                    <a:pt x="734172" y="319154"/>
                  </a:lnTo>
                  <a:lnTo>
                    <a:pt x="737271" y="313922"/>
                  </a:lnTo>
                  <a:lnTo>
                    <a:pt x="740285" y="308690"/>
                  </a:lnTo>
                  <a:lnTo>
                    <a:pt x="743232" y="303458"/>
                  </a:lnTo>
                  <a:lnTo>
                    <a:pt x="746131" y="298225"/>
                  </a:lnTo>
                  <a:lnTo>
                    <a:pt x="748923" y="292993"/>
                  </a:lnTo>
                  <a:lnTo>
                    <a:pt x="751674" y="287761"/>
                  </a:lnTo>
                  <a:lnTo>
                    <a:pt x="754339" y="282529"/>
                  </a:lnTo>
                  <a:lnTo>
                    <a:pt x="756933" y="277297"/>
                  </a:lnTo>
                  <a:lnTo>
                    <a:pt x="759480" y="272065"/>
                  </a:lnTo>
                  <a:lnTo>
                    <a:pt x="761917" y="266833"/>
                  </a:lnTo>
                  <a:lnTo>
                    <a:pt x="764314" y="261601"/>
                  </a:lnTo>
                  <a:lnTo>
                    <a:pt x="766626" y="256369"/>
                  </a:lnTo>
                  <a:lnTo>
                    <a:pt x="768868" y="251137"/>
                  </a:lnTo>
                  <a:lnTo>
                    <a:pt x="771065" y="245905"/>
                  </a:lnTo>
                  <a:lnTo>
                    <a:pt x="773153" y="240673"/>
                  </a:lnTo>
                  <a:lnTo>
                    <a:pt x="775203" y="235441"/>
                  </a:lnTo>
                  <a:lnTo>
                    <a:pt x="777174" y="230209"/>
                  </a:lnTo>
                  <a:lnTo>
                    <a:pt x="779076" y="224977"/>
                  </a:lnTo>
                  <a:lnTo>
                    <a:pt x="780937" y="219745"/>
                  </a:lnTo>
                  <a:lnTo>
                    <a:pt x="782695" y="214513"/>
                  </a:lnTo>
                  <a:lnTo>
                    <a:pt x="784417" y="209281"/>
                  </a:lnTo>
                  <a:lnTo>
                    <a:pt x="786067" y="204049"/>
                  </a:lnTo>
                  <a:lnTo>
                    <a:pt x="787653" y="198817"/>
                  </a:lnTo>
                  <a:lnTo>
                    <a:pt x="789202" y="193585"/>
                  </a:lnTo>
                  <a:lnTo>
                    <a:pt x="790657" y="188353"/>
                  </a:lnTo>
                  <a:lnTo>
                    <a:pt x="792079" y="183121"/>
                  </a:lnTo>
                  <a:lnTo>
                    <a:pt x="793437" y="177889"/>
                  </a:lnTo>
                  <a:lnTo>
                    <a:pt x="794737" y="172657"/>
                  </a:lnTo>
                  <a:lnTo>
                    <a:pt x="796005" y="167425"/>
                  </a:lnTo>
                  <a:lnTo>
                    <a:pt x="797187" y="162193"/>
                  </a:lnTo>
                  <a:lnTo>
                    <a:pt x="798342" y="156961"/>
                  </a:lnTo>
                  <a:lnTo>
                    <a:pt x="799442" y="151729"/>
                  </a:lnTo>
                  <a:lnTo>
                    <a:pt x="800488" y="146496"/>
                  </a:lnTo>
                  <a:lnTo>
                    <a:pt x="801509" y="141264"/>
                  </a:lnTo>
                  <a:lnTo>
                    <a:pt x="802455" y="136032"/>
                  </a:lnTo>
                  <a:lnTo>
                    <a:pt x="803377" y="130800"/>
                  </a:lnTo>
                  <a:lnTo>
                    <a:pt x="804252" y="125568"/>
                  </a:lnTo>
                  <a:lnTo>
                    <a:pt x="805082" y="120336"/>
                  </a:lnTo>
                  <a:lnTo>
                    <a:pt x="805889" y="115104"/>
                  </a:lnTo>
                  <a:lnTo>
                    <a:pt x="806634" y="109872"/>
                  </a:lnTo>
                  <a:lnTo>
                    <a:pt x="807358" y="104640"/>
                  </a:lnTo>
                  <a:lnTo>
                    <a:pt x="808044" y="99408"/>
                  </a:lnTo>
                  <a:lnTo>
                    <a:pt x="808690" y="94176"/>
                  </a:lnTo>
                  <a:lnTo>
                    <a:pt x="809318" y="88944"/>
                  </a:lnTo>
                  <a:lnTo>
                    <a:pt x="809896" y="83712"/>
                  </a:lnTo>
                  <a:lnTo>
                    <a:pt x="810455" y="78480"/>
                  </a:lnTo>
                  <a:lnTo>
                    <a:pt x="810984" y="73248"/>
                  </a:lnTo>
                  <a:lnTo>
                    <a:pt x="811480" y="68016"/>
                  </a:lnTo>
                  <a:lnTo>
                    <a:pt x="811961" y="62784"/>
                  </a:lnTo>
                  <a:lnTo>
                    <a:pt x="812401" y="57552"/>
                  </a:lnTo>
                  <a:lnTo>
                    <a:pt x="812827" y="52320"/>
                  </a:lnTo>
                  <a:lnTo>
                    <a:pt x="813228" y="47088"/>
                  </a:lnTo>
                  <a:lnTo>
                    <a:pt x="813602" y="41856"/>
                  </a:lnTo>
                  <a:lnTo>
                    <a:pt x="813965" y="36624"/>
                  </a:lnTo>
                  <a:lnTo>
                    <a:pt x="814295" y="31392"/>
                  </a:lnTo>
                  <a:lnTo>
                    <a:pt x="814614" y="26160"/>
                  </a:lnTo>
                  <a:lnTo>
                    <a:pt x="814913" y="20928"/>
                  </a:lnTo>
                  <a:lnTo>
                    <a:pt x="815191" y="15696"/>
                  </a:lnTo>
                  <a:lnTo>
                    <a:pt x="815460" y="10464"/>
                  </a:lnTo>
                  <a:lnTo>
                    <a:pt x="815705" y="5232"/>
                  </a:lnTo>
                  <a:lnTo>
                    <a:pt x="815939" y="0"/>
                  </a:lnTo>
                  <a:lnTo>
                    <a:pt x="822330" y="0"/>
                  </a:lnTo>
                  <a:lnTo>
                    <a:pt x="822564" y="5232"/>
                  </a:lnTo>
                  <a:lnTo>
                    <a:pt x="822809" y="10464"/>
                  </a:lnTo>
                  <a:lnTo>
                    <a:pt x="823077" y="15696"/>
                  </a:lnTo>
                  <a:lnTo>
                    <a:pt x="823356" y="20928"/>
                  </a:lnTo>
                  <a:lnTo>
                    <a:pt x="823655" y="26160"/>
                  </a:lnTo>
                  <a:lnTo>
                    <a:pt x="823973" y="31392"/>
                  </a:lnTo>
                  <a:lnTo>
                    <a:pt x="824304" y="36624"/>
                  </a:lnTo>
                  <a:lnTo>
                    <a:pt x="824667" y="41856"/>
                  </a:lnTo>
                  <a:lnTo>
                    <a:pt x="825041" y="47088"/>
                  </a:lnTo>
                  <a:lnTo>
                    <a:pt x="825442" y="52320"/>
                  </a:lnTo>
                  <a:lnTo>
                    <a:pt x="825867" y="57552"/>
                  </a:lnTo>
                  <a:lnTo>
                    <a:pt x="826308" y="62784"/>
                  </a:lnTo>
                  <a:lnTo>
                    <a:pt x="826789" y="68016"/>
                  </a:lnTo>
                  <a:lnTo>
                    <a:pt x="827285" y="73248"/>
                  </a:lnTo>
                  <a:lnTo>
                    <a:pt x="827814" y="78480"/>
                  </a:lnTo>
                  <a:lnTo>
                    <a:pt x="828373" y="83712"/>
                  </a:lnTo>
                  <a:lnTo>
                    <a:pt x="828950" y="88944"/>
                  </a:lnTo>
                  <a:lnTo>
                    <a:pt x="829578" y="94176"/>
                  </a:lnTo>
                  <a:lnTo>
                    <a:pt x="830225" y="99408"/>
                  </a:lnTo>
                  <a:lnTo>
                    <a:pt x="830911" y="104640"/>
                  </a:lnTo>
                  <a:lnTo>
                    <a:pt x="831635" y="109872"/>
                  </a:lnTo>
                  <a:lnTo>
                    <a:pt x="832380" y="115104"/>
                  </a:lnTo>
                  <a:lnTo>
                    <a:pt x="833187" y="120336"/>
                  </a:lnTo>
                  <a:lnTo>
                    <a:pt x="834016" y="125568"/>
                  </a:lnTo>
                  <a:lnTo>
                    <a:pt x="834892" y="130800"/>
                  </a:lnTo>
                  <a:lnTo>
                    <a:pt x="835814" y="136032"/>
                  </a:lnTo>
                  <a:lnTo>
                    <a:pt x="836760" y="141264"/>
                  </a:lnTo>
                  <a:lnTo>
                    <a:pt x="837780" y="146496"/>
                  </a:lnTo>
                  <a:lnTo>
                    <a:pt x="838827" y="151729"/>
                  </a:lnTo>
                  <a:lnTo>
                    <a:pt x="839927" y="156961"/>
                  </a:lnTo>
                  <a:lnTo>
                    <a:pt x="841081" y="162193"/>
                  </a:lnTo>
                  <a:lnTo>
                    <a:pt x="842264" y="167425"/>
                  </a:lnTo>
                  <a:lnTo>
                    <a:pt x="843532" y="172657"/>
                  </a:lnTo>
                  <a:lnTo>
                    <a:pt x="844831" y="177889"/>
                  </a:lnTo>
                  <a:lnTo>
                    <a:pt x="846190" y="183121"/>
                  </a:lnTo>
                  <a:lnTo>
                    <a:pt x="847612" y="188353"/>
                  </a:lnTo>
                  <a:lnTo>
                    <a:pt x="849066" y="193585"/>
                  </a:lnTo>
                  <a:lnTo>
                    <a:pt x="850616" y="198817"/>
                  </a:lnTo>
                  <a:lnTo>
                    <a:pt x="852201" y="204049"/>
                  </a:lnTo>
                  <a:lnTo>
                    <a:pt x="853852" y="209281"/>
                  </a:lnTo>
                  <a:lnTo>
                    <a:pt x="855574" y="214513"/>
                  </a:lnTo>
                  <a:lnTo>
                    <a:pt x="857332" y="219745"/>
                  </a:lnTo>
                  <a:lnTo>
                    <a:pt x="859193" y="224977"/>
                  </a:lnTo>
                  <a:lnTo>
                    <a:pt x="861095" y="230209"/>
                  </a:lnTo>
                  <a:lnTo>
                    <a:pt x="863066" y="235441"/>
                  </a:lnTo>
                  <a:lnTo>
                    <a:pt x="865116" y="240673"/>
                  </a:lnTo>
                  <a:lnTo>
                    <a:pt x="867204" y="245905"/>
                  </a:lnTo>
                  <a:lnTo>
                    <a:pt x="869401" y="251137"/>
                  </a:lnTo>
                  <a:lnTo>
                    <a:pt x="871642" y="256369"/>
                  </a:lnTo>
                  <a:lnTo>
                    <a:pt x="873955" y="261601"/>
                  </a:lnTo>
                  <a:lnTo>
                    <a:pt x="876352" y="266833"/>
                  </a:lnTo>
                  <a:lnTo>
                    <a:pt x="878789" y="272065"/>
                  </a:lnTo>
                  <a:lnTo>
                    <a:pt x="881335" y="277297"/>
                  </a:lnTo>
                  <a:lnTo>
                    <a:pt x="883930" y="282529"/>
                  </a:lnTo>
                  <a:lnTo>
                    <a:pt x="886594" y="287761"/>
                  </a:lnTo>
                  <a:lnTo>
                    <a:pt x="889346" y="292993"/>
                  </a:lnTo>
                  <a:lnTo>
                    <a:pt x="892138" y="298225"/>
                  </a:lnTo>
                  <a:lnTo>
                    <a:pt x="895037" y="303458"/>
                  </a:lnTo>
                  <a:lnTo>
                    <a:pt x="897984" y="308690"/>
                  </a:lnTo>
                  <a:lnTo>
                    <a:pt x="900998" y="313922"/>
                  </a:lnTo>
                  <a:lnTo>
                    <a:pt x="904097" y="319154"/>
                  </a:lnTo>
                  <a:lnTo>
                    <a:pt x="907235" y="324386"/>
                  </a:lnTo>
                  <a:lnTo>
                    <a:pt x="910472" y="329618"/>
                  </a:lnTo>
                  <a:lnTo>
                    <a:pt x="913755" y="334850"/>
                  </a:lnTo>
                  <a:lnTo>
                    <a:pt x="917099" y="340082"/>
                  </a:lnTo>
                  <a:lnTo>
                    <a:pt x="920522" y="345314"/>
                  </a:lnTo>
                  <a:lnTo>
                    <a:pt x="923979" y="350546"/>
                  </a:lnTo>
                  <a:lnTo>
                    <a:pt x="927523" y="355778"/>
                  </a:lnTo>
                  <a:lnTo>
                    <a:pt x="931107" y="361010"/>
                  </a:lnTo>
                  <a:lnTo>
                    <a:pt x="934743" y="366242"/>
                  </a:lnTo>
                  <a:lnTo>
                    <a:pt x="938445" y="371474"/>
                  </a:lnTo>
                  <a:lnTo>
                    <a:pt x="942175" y="376706"/>
                  </a:lnTo>
                  <a:lnTo>
                    <a:pt x="945974" y="381938"/>
                  </a:lnTo>
                  <a:lnTo>
                    <a:pt x="949804" y="387170"/>
                  </a:lnTo>
                  <a:lnTo>
                    <a:pt x="953673" y="392402"/>
                  </a:lnTo>
                  <a:lnTo>
                    <a:pt x="957590" y="397634"/>
                  </a:lnTo>
                  <a:lnTo>
                    <a:pt x="961527" y="402866"/>
                  </a:lnTo>
                  <a:lnTo>
                    <a:pt x="965508" y="408098"/>
                  </a:lnTo>
                  <a:lnTo>
                    <a:pt x="969509" y="413330"/>
                  </a:lnTo>
                  <a:lnTo>
                    <a:pt x="973532" y="418562"/>
                  </a:lnTo>
                  <a:lnTo>
                    <a:pt x="977580" y="423794"/>
                  </a:lnTo>
                  <a:lnTo>
                    <a:pt x="981636" y="429026"/>
                  </a:lnTo>
                  <a:lnTo>
                    <a:pt x="985709" y="434258"/>
                  </a:lnTo>
                  <a:lnTo>
                    <a:pt x="989786" y="439490"/>
                  </a:lnTo>
                  <a:lnTo>
                    <a:pt x="993866" y="444722"/>
                  </a:lnTo>
                  <a:lnTo>
                    <a:pt x="997942" y="449954"/>
                  </a:lnTo>
                  <a:lnTo>
                    <a:pt x="1002014" y="455187"/>
                  </a:lnTo>
                  <a:lnTo>
                    <a:pt x="1006071" y="460419"/>
                  </a:lnTo>
                  <a:lnTo>
                    <a:pt x="1010112" y="465651"/>
                  </a:lnTo>
                  <a:lnTo>
                    <a:pt x="1014137" y="470883"/>
                  </a:lnTo>
                  <a:lnTo>
                    <a:pt x="1018124" y="476115"/>
                  </a:lnTo>
                  <a:lnTo>
                    <a:pt x="1022093" y="481347"/>
                  </a:lnTo>
                  <a:lnTo>
                    <a:pt x="1026013" y="486579"/>
                  </a:lnTo>
                  <a:lnTo>
                    <a:pt x="1029896" y="491811"/>
                  </a:lnTo>
                  <a:lnTo>
                    <a:pt x="1033742" y="497043"/>
                  </a:lnTo>
                  <a:lnTo>
                    <a:pt x="1037514" y="502275"/>
                  </a:lnTo>
                  <a:lnTo>
                    <a:pt x="1041253" y="507507"/>
                  </a:lnTo>
                  <a:lnTo>
                    <a:pt x="1044910" y="512739"/>
                  </a:lnTo>
                  <a:lnTo>
                    <a:pt x="1048504" y="517971"/>
                  </a:lnTo>
                  <a:lnTo>
                    <a:pt x="1052045" y="523203"/>
                  </a:lnTo>
                  <a:lnTo>
                    <a:pt x="1055471" y="528435"/>
                  </a:lnTo>
                  <a:lnTo>
                    <a:pt x="1058851" y="533667"/>
                  </a:lnTo>
                  <a:lnTo>
                    <a:pt x="1062116" y="538899"/>
                  </a:lnTo>
                  <a:lnTo>
                    <a:pt x="1065296" y="544131"/>
                  </a:lnTo>
                  <a:lnTo>
                    <a:pt x="1068403" y="549363"/>
                  </a:lnTo>
                  <a:lnTo>
                    <a:pt x="1071360" y="554595"/>
                  </a:lnTo>
                  <a:lnTo>
                    <a:pt x="1074256" y="559827"/>
                  </a:lnTo>
                  <a:lnTo>
                    <a:pt x="1077010" y="565059"/>
                  </a:lnTo>
                  <a:lnTo>
                    <a:pt x="1079654" y="570291"/>
                  </a:lnTo>
                  <a:lnTo>
                    <a:pt x="1082212" y="575523"/>
                  </a:lnTo>
                  <a:lnTo>
                    <a:pt x="1084585" y="580755"/>
                  </a:lnTo>
                  <a:lnTo>
                    <a:pt x="1086886" y="585987"/>
                  </a:lnTo>
                  <a:lnTo>
                    <a:pt x="1089022" y="591219"/>
                  </a:lnTo>
                  <a:lnTo>
                    <a:pt x="1091027" y="596451"/>
                  </a:lnTo>
                  <a:lnTo>
                    <a:pt x="1092937" y="601683"/>
                  </a:lnTo>
                  <a:lnTo>
                    <a:pt x="1094631" y="606916"/>
                  </a:lnTo>
                  <a:lnTo>
                    <a:pt x="1096245" y="612148"/>
                  </a:lnTo>
                  <a:lnTo>
                    <a:pt x="1097678" y="617380"/>
                  </a:lnTo>
                  <a:lnTo>
                    <a:pt x="1098963" y="622612"/>
                  </a:lnTo>
                  <a:lnTo>
                    <a:pt x="1100147" y="627844"/>
                  </a:lnTo>
                  <a:lnTo>
                    <a:pt x="1101094" y="633076"/>
                  </a:lnTo>
                  <a:lnTo>
                    <a:pt x="1101955" y="638308"/>
                  </a:lnTo>
                  <a:lnTo>
                    <a:pt x="1102626" y="643540"/>
                  </a:lnTo>
                  <a:lnTo>
                    <a:pt x="1103139" y="648772"/>
                  </a:lnTo>
                  <a:lnTo>
                    <a:pt x="1103548" y="654004"/>
                  </a:lnTo>
                  <a:lnTo>
                    <a:pt x="1103709" y="659236"/>
                  </a:lnTo>
                  <a:lnTo>
                    <a:pt x="1103780" y="664468"/>
                  </a:lnTo>
                  <a:lnTo>
                    <a:pt x="1103663" y="669700"/>
                  </a:lnTo>
                  <a:lnTo>
                    <a:pt x="1103381" y="674932"/>
                  </a:lnTo>
                  <a:lnTo>
                    <a:pt x="1102999" y="680164"/>
                  </a:lnTo>
                  <a:lnTo>
                    <a:pt x="1102366" y="685396"/>
                  </a:lnTo>
                  <a:lnTo>
                    <a:pt x="1101646" y="690628"/>
                  </a:lnTo>
                  <a:lnTo>
                    <a:pt x="1100744" y="695860"/>
                  </a:lnTo>
                  <a:lnTo>
                    <a:pt x="1099679" y="701092"/>
                  </a:lnTo>
                  <a:lnTo>
                    <a:pt x="1098523" y="706324"/>
                  </a:lnTo>
                  <a:lnTo>
                    <a:pt x="1097123" y="711556"/>
                  </a:lnTo>
                  <a:lnTo>
                    <a:pt x="1095640" y="716788"/>
                  </a:lnTo>
                  <a:lnTo>
                    <a:pt x="1093991" y="722020"/>
                  </a:lnTo>
                  <a:lnTo>
                    <a:pt x="1092188" y="727252"/>
                  </a:lnTo>
                  <a:lnTo>
                    <a:pt x="1090303" y="732484"/>
                  </a:lnTo>
                  <a:lnTo>
                    <a:pt x="1088194" y="737716"/>
                  </a:lnTo>
                  <a:lnTo>
                    <a:pt x="1086010" y="742948"/>
                  </a:lnTo>
                  <a:lnTo>
                    <a:pt x="1083681" y="748180"/>
                  </a:lnTo>
                  <a:lnTo>
                    <a:pt x="1081213" y="753413"/>
                  </a:lnTo>
                  <a:lnTo>
                    <a:pt x="1078675" y="758645"/>
                  </a:lnTo>
                  <a:lnTo>
                    <a:pt x="1075942" y="763877"/>
                  </a:lnTo>
                  <a:lnTo>
                    <a:pt x="1073145" y="769109"/>
                  </a:lnTo>
                  <a:lnTo>
                    <a:pt x="1070228" y="774341"/>
                  </a:lnTo>
                  <a:lnTo>
                    <a:pt x="1067193" y="779573"/>
                  </a:lnTo>
                  <a:lnTo>
                    <a:pt x="1064100" y="784805"/>
                  </a:lnTo>
                  <a:lnTo>
                    <a:pt x="1060851" y="790037"/>
                  </a:lnTo>
                  <a:lnTo>
                    <a:pt x="1057550" y="795269"/>
                  </a:lnTo>
                  <a:lnTo>
                    <a:pt x="1054155" y="800501"/>
                  </a:lnTo>
                  <a:lnTo>
                    <a:pt x="1050669" y="805733"/>
                  </a:lnTo>
                  <a:lnTo>
                    <a:pt x="1047138" y="810965"/>
                  </a:lnTo>
                  <a:lnTo>
                    <a:pt x="1043493" y="816197"/>
                  </a:lnTo>
                  <a:lnTo>
                    <a:pt x="1039810" y="821429"/>
                  </a:lnTo>
                  <a:lnTo>
                    <a:pt x="1036062" y="826661"/>
                  </a:lnTo>
                  <a:lnTo>
                    <a:pt x="1032251" y="831893"/>
                  </a:lnTo>
                  <a:lnTo>
                    <a:pt x="1028409" y="837125"/>
                  </a:lnTo>
                  <a:lnTo>
                    <a:pt x="1024497" y="842357"/>
                  </a:lnTo>
                  <a:lnTo>
                    <a:pt x="1020561" y="847589"/>
                  </a:lnTo>
                  <a:lnTo>
                    <a:pt x="1016588" y="852821"/>
                  </a:lnTo>
                  <a:lnTo>
                    <a:pt x="1012581" y="858053"/>
                  </a:lnTo>
                  <a:lnTo>
                    <a:pt x="1008559" y="863285"/>
                  </a:lnTo>
                  <a:lnTo>
                    <a:pt x="1004506" y="868517"/>
                  </a:lnTo>
                  <a:lnTo>
                    <a:pt x="1000445" y="873749"/>
                  </a:lnTo>
                  <a:lnTo>
                    <a:pt x="996373" y="878981"/>
                  </a:lnTo>
                  <a:lnTo>
                    <a:pt x="992296" y="884213"/>
                  </a:lnTo>
                  <a:lnTo>
                    <a:pt x="988218" y="889445"/>
                  </a:lnTo>
                  <a:lnTo>
                    <a:pt x="984146" y="894677"/>
                  </a:lnTo>
                  <a:lnTo>
                    <a:pt x="980081" y="899909"/>
                  </a:lnTo>
                  <a:lnTo>
                    <a:pt x="976027" y="905142"/>
                  </a:lnTo>
                  <a:lnTo>
                    <a:pt x="971996" y="910374"/>
                  </a:lnTo>
                  <a:lnTo>
                    <a:pt x="967976" y="915606"/>
                  </a:lnTo>
                  <a:lnTo>
                    <a:pt x="963993" y="920838"/>
                  </a:lnTo>
                  <a:lnTo>
                    <a:pt x="960032" y="926070"/>
                  </a:lnTo>
                  <a:lnTo>
                    <a:pt x="956100" y="931302"/>
                  </a:lnTo>
                  <a:lnTo>
                    <a:pt x="952215" y="936534"/>
                  </a:lnTo>
                  <a:lnTo>
                    <a:pt x="948352" y="941766"/>
                  </a:lnTo>
                  <a:lnTo>
                    <a:pt x="944551" y="946998"/>
                  </a:lnTo>
                  <a:lnTo>
                    <a:pt x="940785" y="952230"/>
                  </a:lnTo>
                  <a:lnTo>
                    <a:pt x="937062" y="957462"/>
                  </a:lnTo>
                  <a:lnTo>
                    <a:pt x="933406" y="962694"/>
                  </a:lnTo>
                  <a:lnTo>
                    <a:pt x="929779" y="967926"/>
                  </a:lnTo>
                  <a:lnTo>
                    <a:pt x="926234" y="973158"/>
                  </a:lnTo>
                  <a:lnTo>
                    <a:pt x="922734" y="978390"/>
                  </a:lnTo>
                  <a:lnTo>
                    <a:pt x="919287" y="983622"/>
                  </a:lnTo>
                  <a:lnTo>
                    <a:pt x="915922" y="988854"/>
                  </a:lnTo>
                  <a:lnTo>
                    <a:pt x="912593" y="994086"/>
                  </a:lnTo>
                  <a:lnTo>
                    <a:pt x="909358" y="999318"/>
                  </a:lnTo>
                  <a:lnTo>
                    <a:pt x="906175" y="1004550"/>
                  </a:lnTo>
                  <a:lnTo>
                    <a:pt x="903052" y="1009782"/>
                  </a:lnTo>
                  <a:lnTo>
                    <a:pt x="900022" y="1015014"/>
                  </a:lnTo>
                  <a:lnTo>
                    <a:pt x="897031" y="1020246"/>
                  </a:lnTo>
                  <a:lnTo>
                    <a:pt x="894140" y="1025478"/>
                  </a:lnTo>
                  <a:lnTo>
                    <a:pt x="891308" y="1030710"/>
                  </a:lnTo>
                  <a:lnTo>
                    <a:pt x="888537" y="1035942"/>
                  </a:lnTo>
                  <a:lnTo>
                    <a:pt x="885867" y="1041174"/>
                  </a:lnTo>
                  <a:lnTo>
                    <a:pt x="883238" y="1046406"/>
                  </a:lnTo>
                  <a:lnTo>
                    <a:pt x="880710" y="1051638"/>
                  </a:lnTo>
                  <a:lnTo>
                    <a:pt x="878244" y="1056871"/>
                  </a:lnTo>
                  <a:lnTo>
                    <a:pt x="875838" y="1062103"/>
                  </a:lnTo>
                  <a:lnTo>
                    <a:pt x="873536" y="1067335"/>
                  </a:lnTo>
                  <a:lnTo>
                    <a:pt x="871275" y="1072567"/>
                  </a:lnTo>
                  <a:lnTo>
                    <a:pt x="869114" y="1077799"/>
                  </a:lnTo>
                  <a:lnTo>
                    <a:pt x="867016" y="1083031"/>
                  </a:lnTo>
                  <a:lnTo>
                    <a:pt x="864976" y="1088263"/>
                  </a:lnTo>
                  <a:lnTo>
                    <a:pt x="863038" y="1093495"/>
                  </a:lnTo>
                  <a:lnTo>
                    <a:pt x="861142" y="1098727"/>
                  </a:lnTo>
                  <a:lnTo>
                    <a:pt x="859340" y="1103959"/>
                  </a:lnTo>
                  <a:lnTo>
                    <a:pt x="857601" y="1109191"/>
                  </a:lnTo>
                  <a:lnTo>
                    <a:pt x="855916" y="1114423"/>
                  </a:lnTo>
                  <a:lnTo>
                    <a:pt x="854332" y="1119655"/>
                  </a:lnTo>
                  <a:lnTo>
                    <a:pt x="852787" y="1124887"/>
                  </a:lnTo>
                  <a:lnTo>
                    <a:pt x="851331" y="1130119"/>
                  </a:lnTo>
                  <a:lnTo>
                    <a:pt x="849936" y="1135351"/>
                  </a:lnTo>
                  <a:lnTo>
                    <a:pt x="848592" y="1140583"/>
                  </a:lnTo>
                  <a:lnTo>
                    <a:pt x="847345" y="1145815"/>
                  </a:lnTo>
                  <a:lnTo>
                    <a:pt x="846134" y="1151047"/>
                  </a:lnTo>
                  <a:lnTo>
                    <a:pt x="845007" y="1156279"/>
                  </a:lnTo>
                  <a:lnTo>
                    <a:pt x="843940" y="1161511"/>
                  </a:lnTo>
                  <a:lnTo>
                    <a:pt x="842918" y="1166743"/>
                  </a:lnTo>
                  <a:lnTo>
                    <a:pt x="841991" y="1171975"/>
                  </a:lnTo>
                  <a:lnTo>
                    <a:pt x="841098" y="1177207"/>
                  </a:lnTo>
                  <a:lnTo>
                    <a:pt x="840283" y="1182439"/>
                  </a:lnTo>
                  <a:lnTo>
                    <a:pt x="839527" y="1187671"/>
                  </a:lnTo>
                  <a:lnTo>
                    <a:pt x="838814" y="1192903"/>
                  </a:lnTo>
                  <a:lnTo>
                    <a:pt x="838192" y="1198135"/>
                  </a:lnTo>
                  <a:lnTo>
                    <a:pt x="837604" y="1203367"/>
                  </a:lnTo>
                  <a:lnTo>
                    <a:pt x="837090" y="1208600"/>
                  </a:lnTo>
                  <a:lnTo>
                    <a:pt x="836634" y="1213832"/>
                  </a:lnTo>
                  <a:lnTo>
                    <a:pt x="836218" y="1219064"/>
                  </a:lnTo>
                  <a:lnTo>
                    <a:pt x="835894" y="1224296"/>
                  </a:lnTo>
                  <a:lnTo>
                    <a:pt x="835604" y="1229528"/>
                  </a:lnTo>
                  <a:lnTo>
                    <a:pt x="835385" y="1234760"/>
                  </a:lnTo>
                  <a:lnTo>
                    <a:pt x="835227" y="1239992"/>
                  </a:lnTo>
                  <a:lnTo>
                    <a:pt x="835107" y="1245224"/>
                  </a:lnTo>
                  <a:lnTo>
                    <a:pt x="835082" y="1250456"/>
                  </a:lnTo>
                  <a:lnTo>
                    <a:pt x="835091" y="1255688"/>
                  </a:lnTo>
                  <a:lnTo>
                    <a:pt x="835173" y="1260920"/>
                  </a:lnTo>
                  <a:lnTo>
                    <a:pt x="835318" y="1266152"/>
                  </a:lnTo>
                  <a:lnTo>
                    <a:pt x="835503" y="1271384"/>
                  </a:lnTo>
                  <a:lnTo>
                    <a:pt x="835788" y="1276616"/>
                  </a:lnTo>
                  <a:lnTo>
                    <a:pt x="836110" y="1281848"/>
                  </a:lnTo>
                  <a:lnTo>
                    <a:pt x="836508" y="1287080"/>
                  </a:lnTo>
                  <a:lnTo>
                    <a:pt x="836976" y="1292312"/>
                  </a:lnTo>
                  <a:lnTo>
                    <a:pt x="837485" y="1297544"/>
                  </a:lnTo>
                  <a:lnTo>
                    <a:pt x="838105" y="1302776"/>
                  </a:lnTo>
                  <a:lnTo>
                    <a:pt x="838766" y="1308008"/>
                  </a:lnTo>
                  <a:lnTo>
                    <a:pt x="839508" y="1313240"/>
                  </a:lnTo>
                  <a:lnTo>
                    <a:pt x="840330" y="1318472"/>
                  </a:lnTo>
                  <a:lnTo>
                    <a:pt x="841196" y="1323704"/>
                  </a:lnTo>
                  <a:lnTo>
                    <a:pt x="842188" y="1328936"/>
                  </a:lnTo>
                  <a:lnTo>
                    <a:pt x="843226" y="1334168"/>
                  </a:lnTo>
                  <a:lnTo>
                    <a:pt x="844353" y="1339400"/>
                  </a:lnTo>
                  <a:lnTo>
                    <a:pt x="845574" y="1344632"/>
                  </a:lnTo>
                  <a:lnTo>
                    <a:pt x="846843" y="1349864"/>
                  </a:lnTo>
                  <a:lnTo>
                    <a:pt x="848256" y="1355096"/>
                  </a:lnTo>
                  <a:lnTo>
                    <a:pt x="849722" y="1360329"/>
                  </a:lnTo>
                  <a:lnTo>
                    <a:pt x="851289" y="1365561"/>
                  </a:lnTo>
                  <a:lnTo>
                    <a:pt x="852964" y="1370793"/>
                  </a:lnTo>
                  <a:lnTo>
                    <a:pt x="854695" y="1376025"/>
                  </a:lnTo>
                  <a:lnTo>
                    <a:pt x="856589" y="1381257"/>
                  </a:lnTo>
                  <a:lnTo>
                    <a:pt x="858546" y="1386489"/>
                  </a:lnTo>
                  <a:lnTo>
                    <a:pt x="860616" y="1391721"/>
                  </a:lnTo>
                  <a:lnTo>
                    <a:pt x="862814" y="1396953"/>
                  </a:lnTo>
                  <a:lnTo>
                    <a:pt x="865074" y="1402185"/>
                  </a:lnTo>
                  <a:lnTo>
                    <a:pt x="867519" y="1407417"/>
                  </a:lnTo>
                  <a:lnTo>
                    <a:pt x="870040" y="1412649"/>
                  </a:lnTo>
                  <a:lnTo>
                    <a:pt x="872686" y="1417881"/>
                  </a:lnTo>
                  <a:lnTo>
                    <a:pt x="875481" y="1423113"/>
                  </a:lnTo>
                  <a:lnTo>
                    <a:pt x="878347" y="1428345"/>
                  </a:lnTo>
                  <a:lnTo>
                    <a:pt x="881421" y="1433577"/>
                  </a:lnTo>
                  <a:lnTo>
                    <a:pt x="884582" y="1438809"/>
                  </a:lnTo>
                  <a:lnTo>
                    <a:pt x="887882" y="1444041"/>
                  </a:lnTo>
                  <a:lnTo>
                    <a:pt x="891354" y="1449273"/>
                  </a:lnTo>
                  <a:lnTo>
                    <a:pt x="894905" y="1454505"/>
                  </a:lnTo>
                  <a:lnTo>
                    <a:pt x="898685" y="1459737"/>
                  </a:lnTo>
                  <a:lnTo>
                    <a:pt x="902567" y="1464969"/>
                  </a:lnTo>
                  <a:lnTo>
                    <a:pt x="906600" y="1470201"/>
                  </a:lnTo>
                  <a:lnTo>
                    <a:pt x="910826" y="1475433"/>
                  </a:lnTo>
                  <a:lnTo>
                    <a:pt x="915141" y="1480665"/>
                  </a:lnTo>
                  <a:lnTo>
                    <a:pt x="919703" y="1485897"/>
                  </a:lnTo>
                  <a:lnTo>
                    <a:pt x="924380" y="1491129"/>
                  </a:lnTo>
                  <a:lnTo>
                    <a:pt x="929218" y="1496361"/>
                  </a:lnTo>
                  <a:lnTo>
                    <a:pt x="934271" y="1501593"/>
                  </a:lnTo>
                  <a:lnTo>
                    <a:pt x="939419" y="1506826"/>
                  </a:lnTo>
                  <a:lnTo>
                    <a:pt x="944829" y="1512058"/>
                  </a:lnTo>
                  <a:lnTo>
                    <a:pt x="950367" y="1517290"/>
                  </a:lnTo>
                  <a:lnTo>
                    <a:pt x="956072" y="1522522"/>
                  </a:lnTo>
                  <a:lnTo>
                    <a:pt x="962008" y="1527754"/>
                  </a:lnTo>
                  <a:lnTo>
                    <a:pt x="968046" y="1532986"/>
                  </a:lnTo>
                  <a:lnTo>
                    <a:pt x="974354" y="1538218"/>
                  </a:lnTo>
                  <a:lnTo>
                    <a:pt x="980799" y="1543450"/>
                  </a:lnTo>
                  <a:lnTo>
                    <a:pt x="987413" y="1548682"/>
                  </a:lnTo>
                  <a:lnTo>
                    <a:pt x="994269" y="1553914"/>
                  </a:lnTo>
                  <a:lnTo>
                    <a:pt x="1001230" y="1559146"/>
                  </a:lnTo>
                  <a:lnTo>
                    <a:pt x="1008461" y="1564378"/>
                  </a:lnTo>
                  <a:lnTo>
                    <a:pt x="1015834" y="1569610"/>
                  </a:lnTo>
                  <a:lnTo>
                    <a:pt x="1023373" y="1574842"/>
                  </a:lnTo>
                  <a:lnTo>
                    <a:pt x="1031157" y="1580074"/>
                  </a:lnTo>
                  <a:lnTo>
                    <a:pt x="1039045" y="1585306"/>
                  </a:lnTo>
                  <a:lnTo>
                    <a:pt x="1047193" y="1590538"/>
                  </a:lnTo>
                  <a:lnTo>
                    <a:pt x="1055483" y="1595770"/>
                  </a:lnTo>
                  <a:lnTo>
                    <a:pt x="1063929" y="1601002"/>
                  </a:lnTo>
                  <a:lnTo>
                    <a:pt x="1072613" y="1606234"/>
                  </a:lnTo>
                  <a:lnTo>
                    <a:pt x="1081394" y="1611466"/>
                  </a:lnTo>
                  <a:lnTo>
                    <a:pt x="1090415" y="1616698"/>
                  </a:lnTo>
                  <a:lnTo>
                    <a:pt x="1099571" y="1621930"/>
                  </a:lnTo>
                  <a:lnTo>
                    <a:pt x="1108866" y="1627162"/>
                  </a:lnTo>
                  <a:lnTo>
                    <a:pt x="1118379" y="1632394"/>
                  </a:lnTo>
                  <a:lnTo>
                    <a:pt x="1127979" y="1637626"/>
                  </a:lnTo>
                  <a:lnTo>
                    <a:pt x="1137785" y="1642858"/>
                  </a:lnTo>
                  <a:lnTo>
                    <a:pt x="1147711" y="1648090"/>
                  </a:lnTo>
                  <a:lnTo>
                    <a:pt x="1157752" y="1653322"/>
                  </a:lnTo>
                  <a:lnTo>
                    <a:pt x="1167978" y="1658555"/>
                  </a:lnTo>
                  <a:lnTo>
                    <a:pt x="1178273" y="1663787"/>
                  </a:lnTo>
                  <a:lnTo>
                    <a:pt x="1188732" y="1669019"/>
                  </a:lnTo>
                  <a:lnTo>
                    <a:pt x="1199283" y="1674251"/>
                  </a:lnTo>
                  <a:lnTo>
                    <a:pt x="1209921" y="1679483"/>
                  </a:lnTo>
                  <a:lnTo>
                    <a:pt x="1220693" y="1684715"/>
                  </a:lnTo>
                  <a:lnTo>
                    <a:pt x="1231514" y="1689947"/>
                  </a:lnTo>
                  <a:lnTo>
                    <a:pt x="1242442" y="1695179"/>
                  </a:lnTo>
                  <a:lnTo>
                    <a:pt x="1253427" y="1700411"/>
                  </a:lnTo>
                  <a:lnTo>
                    <a:pt x="1264463" y="1705643"/>
                  </a:lnTo>
                  <a:lnTo>
                    <a:pt x="1275570" y="1710875"/>
                  </a:lnTo>
                  <a:lnTo>
                    <a:pt x="1286698" y="1716107"/>
                  </a:lnTo>
                  <a:lnTo>
                    <a:pt x="1297868" y="1721339"/>
                  </a:lnTo>
                  <a:lnTo>
                    <a:pt x="1309051" y="1726571"/>
                  </a:lnTo>
                  <a:lnTo>
                    <a:pt x="1320243" y="1731803"/>
                  </a:lnTo>
                  <a:lnTo>
                    <a:pt x="1331429" y="1737035"/>
                  </a:lnTo>
                  <a:lnTo>
                    <a:pt x="1342605" y="1742267"/>
                  </a:lnTo>
                  <a:lnTo>
                    <a:pt x="1353749" y="1747499"/>
                  </a:lnTo>
                  <a:lnTo>
                    <a:pt x="1364852" y="1752731"/>
                  </a:lnTo>
                  <a:lnTo>
                    <a:pt x="1375924" y="1757963"/>
                  </a:lnTo>
                  <a:lnTo>
                    <a:pt x="1386897" y="1763195"/>
                  </a:lnTo>
                  <a:lnTo>
                    <a:pt x="1397826" y="1768427"/>
                  </a:lnTo>
                  <a:lnTo>
                    <a:pt x="1408648" y="1773659"/>
                  </a:lnTo>
                  <a:lnTo>
                    <a:pt x="1419366" y="1778891"/>
                  </a:lnTo>
                  <a:lnTo>
                    <a:pt x="1430010" y="1784123"/>
                  </a:lnTo>
                  <a:lnTo>
                    <a:pt x="1440457" y="1789355"/>
                  </a:lnTo>
                  <a:lnTo>
                    <a:pt x="1450824" y="1794587"/>
                  </a:lnTo>
                  <a:lnTo>
                    <a:pt x="1461005" y="1799819"/>
                  </a:lnTo>
                  <a:lnTo>
                    <a:pt x="1471017" y="1805051"/>
                  </a:lnTo>
                  <a:lnTo>
                    <a:pt x="1480913" y="1810284"/>
                  </a:lnTo>
                  <a:lnTo>
                    <a:pt x="1490510" y="1815516"/>
                  </a:lnTo>
                  <a:lnTo>
                    <a:pt x="1499989" y="1820748"/>
                  </a:lnTo>
                  <a:lnTo>
                    <a:pt x="1509210" y="1825980"/>
                  </a:lnTo>
                  <a:lnTo>
                    <a:pt x="1518193" y="1831212"/>
                  </a:lnTo>
                  <a:lnTo>
                    <a:pt x="1527024" y="1836444"/>
                  </a:lnTo>
                  <a:lnTo>
                    <a:pt x="1535452" y="1841676"/>
                  </a:lnTo>
                  <a:lnTo>
                    <a:pt x="1543728" y="1846908"/>
                  </a:lnTo>
                  <a:lnTo>
                    <a:pt x="1551680" y="1852140"/>
                  </a:lnTo>
                  <a:lnTo>
                    <a:pt x="1559326" y="1857372"/>
                  </a:lnTo>
                  <a:lnTo>
                    <a:pt x="1566791" y="1862604"/>
                  </a:lnTo>
                  <a:lnTo>
                    <a:pt x="1573757" y="1867836"/>
                  </a:lnTo>
                  <a:lnTo>
                    <a:pt x="1580540" y="1873068"/>
                  </a:lnTo>
                  <a:lnTo>
                    <a:pt x="1586943" y="1878300"/>
                  </a:lnTo>
                  <a:lnTo>
                    <a:pt x="1592980" y="1883532"/>
                  </a:lnTo>
                  <a:lnTo>
                    <a:pt x="1598812" y="1888764"/>
                  </a:lnTo>
                  <a:lnTo>
                    <a:pt x="1604061" y="1893996"/>
                  </a:lnTo>
                  <a:lnTo>
                    <a:pt x="1609102" y="1899228"/>
                  </a:lnTo>
                  <a:lnTo>
                    <a:pt x="1613722" y="1904460"/>
                  </a:lnTo>
                  <a:lnTo>
                    <a:pt x="1617925" y="1909692"/>
                  </a:lnTo>
                  <a:lnTo>
                    <a:pt x="1621909" y="1914924"/>
                  </a:lnTo>
                  <a:lnTo>
                    <a:pt x="1625243" y="1920156"/>
                  </a:lnTo>
                  <a:lnTo>
                    <a:pt x="1628352" y="1925388"/>
                  </a:lnTo>
                  <a:lnTo>
                    <a:pt x="1631014" y="1930620"/>
                  </a:lnTo>
                  <a:lnTo>
                    <a:pt x="1633221" y="1935852"/>
                  </a:lnTo>
                  <a:lnTo>
                    <a:pt x="1635198" y="1941084"/>
                  </a:lnTo>
                  <a:lnTo>
                    <a:pt x="1636493" y="1946316"/>
                  </a:lnTo>
                  <a:lnTo>
                    <a:pt x="1637546" y="1951548"/>
                  </a:lnTo>
                  <a:lnTo>
                    <a:pt x="1638147" y="1956780"/>
                  </a:lnTo>
                  <a:lnTo>
                    <a:pt x="1638269" y="1962013"/>
                  </a:lnTo>
                  <a:lnTo>
                    <a:pt x="1638156" y="1967245"/>
                  </a:lnTo>
                  <a:lnTo>
                    <a:pt x="1637361" y="1972477"/>
                  </a:lnTo>
                  <a:lnTo>
                    <a:pt x="1636315" y="1977709"/>
                  </a:lnTo>
                  <a:lnTo>
                    <a:pt x="1634826" y="1982941"/>
                  </a:lnTo>
                  <a:lnTo>
                    <a:pt x="1632854" y="1988173"/>
                  </a:lnTo>
                  <a:lnTo>
                    <a:pt x="1630650" y="1993405"/>
                  </a:lnTo>
                  <a:lnTo>
                    <a:pt x="1627791" y="1998637"/>
                  </a:lnTo>
                  <a:lnTo>
                    <a:pt x="1624681" y="2003869"/>
                  </a:lnTo>
                  <a:lnTo>
                    <a:pt x="1621154" y="2009101"/>
                  </a:lnTo>
                  <a:lnTo>
                    <a:pt x="1617158" y="2014333"/>
                  </a:lnTo>
                  <a:lnTo>
                    <a:pt x="1612942" y="2019565"/>
                  </a:lnTo>
                  <a:lnTo>
                    <a:pt x="1608123" y="2024797"/>
                  </a:lnTo>
                  <a:lnTo>
                    <a:pt x="1603062" y="2030029"/>
                  </a:lnTo>
                  <a:lnTo>
                    <a:pt x="1597624" y="2035261"/>
                  </a:lnTo>
                  <a:lnTo>
                    <a:pt x="1591752" y="2040493"/>
                  </a:lnTo>
                  <a:lnTo>
                    <a:pt x="1585679" y="2045725"/>
                  </a:lnTo>
                  <a:lnTo>
                    <a:pt x="1579074" y="2050957"/>
                  </a:lnTo>
                  <a:lnTo>
                    <a:pt x="1572247" y="2056189"/>
                  </a:lnTo>
                  <a:lnTo>
                    <a:pt x="1565096" y="2061421"/>
                  </a:lnTo>
                  <a:lnTo>
                    <a:pt x="1557559" y="2066653"/>
                  </a:lnTo>
                  <a:lnTo>
                    <a:pt x="1549850" y="2071885"/>
                  </a:lnTo>
                  <a:lnTo>
                    <a:pt x="1541695" y="2077117"/>
                  </a:lnTo>
                  <a:lnTo>
                    <a:pt x="1533347" y="2082349"/>
                  </a:lnTo>
                  <a:lnTo>
                    <a:pt x="1524736" y="2087581"/>
                  </a:lnTo>
                  <a:lnTo>
                    <a:pt x="1515803" y="2092813"/>
                  </a:lnTo>
                  <a:lnTo>
                    <a:pt x="1506731" y="2098045"/>
                  </a:lnTo>
                  <a:lnTo>
                    <a:pt x="1497308" y="2103277"/>
                  </a:lnTo>
                  <a:lnTo>
                    <a:pt x="1487731" y="2108509"/>
                  </a:lnTo>
                  <a:lnTo>
                    <a:pt x="1477954" y="2113742"/>
                  </a:lnTo>
                  <a:lnTo>
                    <a:pt x="1467932" y="2118974"/>
                  </a:lnTo>
                  <a:lnTo>
                    <a:pt x="1457806" y="2124206"/>
                  </a:lnTo>
                  <a:lnTo>
                    <a:pt x="1447430" y="2129438"/>
                  </a:lnTo>
                  <a:lnTo>
                    <a:pt x="1436943" y="2134670"/>
                  </a:lnTo>
                  <a:lnTo>
                    <a:pt x="1426322" y="2139902"/>
                  </a:lnTo>
                  <a:lnTo>
                    <a:pt x="1415537" y="2145134"/>
                  </a:lnTo>
                  <a:lnTo>
                    <a:pt x="1404685" y="2150366"/>
                  </a:lnTo>
                  <a:lnTo>
                    <a:pt x="1393684" y="2155598"/>
                  </a:lnTo>
                  <a:lnTo>
                    <a:pt x="1382619" y="2160830"/>
                  </a:lnTo>
                  <a:lnTo>
                    <a:pt x="1371482" y="2166062"/>
                  </a:lnTo>
                  <a:lnTo>
                    <a:pt x="1360264" y="2171294"/>
                  </a:lnTo>
                  <a:lnTo>
                    <a:pt x="1349017" y="2176526"/>
                  </a:lnTo>
                  <a:lnTo>
                    <a:pt x="1337714" y="2181758"/>
                  </a:lnTo>
                  <a:lnTo>
                    <a:pt x="1326396" y="2186990"/>
                  </a:lnTo>
                  <a:lnTo>
                    <a:pt x="1315062" y="2192222"/>
                  </a:lnTo>
                  <a:lnTo>
                    <a:pt x="1303729" y="2197454"/>
                  </a:lnTo>
                  <a:lnTo>
                    <a:pt x="1292402" y="2202686"/>
                  </a:lnTo>
                  <a:lnTo>
                    <a:pt x="1281103" y="2207918"/>
                  </a:lnTo>
                  <a:lnTo>
                    <a:pt x="1269835" y="2213150"/>
                  </a:lnTo>
                  <a:lnTo>
                    <a:pt x="1258600" y="2218382"/>
                  </a:lnTo>
                  <a:lnTo>
                    <a:pt x="1247443" y="2223614"/>
                  </a:lnTo>
                  <a:lnTo>
                    <a:pt x="1236321" y="2228846"/>
                  </a:lnTo>
                  <a:lnTo>
                    <a:pt x="1225299" y="2234078"/>
                  </a:lnTo>
                  <a:lnTo>
                    <a:pt x="1214352" y="2239310"/>
                  </a:lnTo>
                  <a:lnTo>
                    <a:pt x="1203476" y="2244542"/>
                  </a:lnTo>
                  <a:lnTo>
                    <a:pt x="1192744" y="2249774"/>
                  </a:lnTo>
                  <a:lnTo>
                    <a:pt x="1182074" y="2255006"/>
                  </a:lnTo>
                  <a:lnTo>
                    <a:pt x="1171561" y="2260239"/>
                  </a:lnTo>
                  <a:lnTo>
                    <a:pt x="1161160" y="2265471"/>
                  </a:lnTo>
                  <a:lnTo>
                    <a:pt x="1150859" y="2270703"/>
                  </a:lnTo>
                  <a:lnTo>
                    <a:pt x="1140759" y="2275935"/>
                  </a:lnTo>
                  <a:lnTo>
                    <a:pt x="1130740" y="2281167"/>
                  </a:lnTo>
                  <a:lnTo>
                    <a:pt x="1120919" y="2286399"/>
                  </a:lnTo>
                  <a:lnTo>
                    <a:pt x="1111240" y="2291631"/>
                  </a:lnTo>
                  <a:lnTo>
                    <a:pt x="1101683" y="2296863"/>
                  </a:lnTo>
                  <a:lnTo>
                    <a:pt x="1092367" y="2302095"/>
                  </a:lnTo>
                  <a:lnTo>
                    <a:pt x="1083148" y="2307327"/>
                  </a:lnTo>
                  <a:lnTo>
                    <a:pt x="1074153" y="2312559"/>
                  </a:lnTo>
                  <a:lnTo>
                    <a:pt x="1065323" y="2317791"/>
                  </a:lnTo>
                  <a:lnTo>
                    <a:pt x="1056625" y="2323023"/>
                  </a:lnTo>
                  <a:lnTo>
                    <a:pt x="1048198" y="2328255"/>
                  </a:lnTo>
                  <a:lnTo>
                    <a:pt x="1039875" y="2333487"/>
                  </a:lnTo>
                  <a:lnTo>
                    <a:pt x="1031791" y="2338719"/>
                  </a:lnTo>
                  <a:lnTo>
                    <a:pt x="1023885" y="2343951"/>
                  </a:lnTo>
                  <a:lnTo>
                    <a:pt x="1016114" y="2349183"/>
                  </a:lnTo>
                  <a:lnTo>
                    <a:pt x="1008631" y="2354415"/>
                  </a:lnTo>
                  <a:lnTo>
                    <a:pt x="1001255" y="2359647"/>
                  </a:lnTo>
                  <a:lnTo>
                    <a:pt x="994119" y="2364879"/>
                  </a:lnTo>
                  <a:lnTo>
                    <a:pt x="987169" y="2370111"/>
                  </a:lnTo>
                  <a:lnTo>
                    <a:pt x="980350" y="2375343"/>
                  </a:lnTo>
                  <a:lnTo>
                    <a:pt x="973823" y="2380575"/>
                  </a:lnTo>
                  <a:lnTo>
                    <a:pt x="967402" y="2385807"/>
                  </a:lnTo>
                  <a:lnTo>
                    <a:pt x="961212" y="2391039"/>
                  </a:lnTo>
                  <a:lnTo>
                    <a:pt x="955207" y="2396271"/>
                  </a:lnTo>
                  <a:lnTo>
                    <a:pt x="949327" y="2401503"/>
                  </a:lnTo>
                  <a:lnTo>
                    <a:pt x="943732" y="2406735"/>
                  </a:lnTo>
                  <a:lnTo>
                    <a:pt x="938238" y="2411968"/>
                  </a:lnTo>
                  <a:lnTo>
                    <a:pt x="932960" y="2417200"/>
                  </a:lnTo>
                  <a:lnTo>
                    <a:pt x="927861" y="2422432"/>
                  </a:lnTo>
                  <a:lnTo>
                    <a:pt x="922874" y="2427664"/>
                  </a:lnTo>
                  <a:lnTo>
                    <a:pt x="918159" y="2432896"/>
                  </a:lnTo>
                  <a:lnTo>
                    <a:pt x="913536" y="2438128"/>
                  </a:lnTo>
                  <a:lnTo>
                    <a:pt x="909110" y="2443360"/>
                  </a:lnTo>
                  <a:lnTo>
                    <a:pt x="904852" y="2448592"/>
                  </a:lnTo>
                  <a:lnTo>
                    <a:pt x="900694" y="2453824"/>
                  </a:lnTo>
                  <a:lnTo>
                    <a:pt x="896785" y="2459056"/>
                  </a:lnTo>
                  <a:lnTo>
                    <a:pt x="892960" y="2464288"/>
                  </a:lnTo>
                  <a:lnTo>
                    <a:pt x="889308" y="2469520"/>
                  </a:lnTo>
                  <a:lnTo>
                    <a:pt x="885811" y="2474752"/>
                  </a:lnTo>
                  <a:lnTo>
                    <a:pt x="882398" y="2479984"/>
                  </a:lnTo>
                  <a:lnTo>
                    <a:pt x="879210" y="2485216"/>
                  </a:lnTo>
                  <a:lnTo>
                    <a:pt x="876097" y="2490448"/>
                  </a:lnTo>
                  <a:lnTo>
                    <a:pt x="873132" y="2495680"/>
                  </a:lnTo>
                  <a:lnTo>
                    <a:pt x="870305" y="2500912"/>
                  </a:lnTo>
                  <a:lnTo>
                    <a:pt x="867549" y="2506144"/>
                  </a:lnTo>
                  <a:lnTo>
                    <a:pt x="864991" y="2511376"/>
                  </a:lnTo>
                  <a:lnTo>
                    <a:pt x="862497" y="2516608"/>
                  </a:lnTo>
                  <a:lnTo>
                    <a:pt x="860128" y="2521840"/>
                  </a:lnTo>
                  <a:lnTo>
                    <a:pt x="857879" y="2527072"/>
                  </a:lnTo>
                  <a:lnTo>
                    <a:pt x="855690" y="2532304"/>
                  </a:lnTo>
                  <a:lnTo>
                    <a:pt x="853668" y="2537536"/>
                  </a:lnTo>
                  <a:lnTo>
                    <a:pt x="851701" y="2542768"/>
                  </a:lnTo>
                  <a:lnTo>
                    <a:pt x="849837" y="2548000"/>
                  </a:lnTo>
                  <a:lnTo>
                    <a:pt x="848076" y="2553232"/>
                  </a:lnTo>
                  <a:lnTo>
                    <a:pt x="846365" y="2558464"/>
                  </a:lnTo>
                  <a:lnTo>
                    <a:pt x="844791" y="2563697"/>
                  </a:lnTo>
                  <a:lnTo>
                    <a:pt x="843264" y="2568929"/>
                  </a:lnTo>
                  <a:lnTo>
                    <a:pt x="841820" y="2574161"/>
                  </a:lnTo>
                  <a:lnTo>
                    <a:pt x="840462" y="2579393"/>
                  </a:lnTo>
                  <a:lnTo>
                    <a:pt x="839146" y="2584625"/>
                  </a:lnTo>
                  <a:lnTo>
                    <a:pt x="837939" y="2589857"/>
                  </a:lnTo>
                  <a:lnTo>
                    <a:pt x="836772" y="2595089"/>
                  </a:lnTo>
                  <a:lnTo>
                    <a:pt x="835670" y="2600321"/>
                  </a:lnTo>
                  <a:lnTo>
                    <a:pt x="834640" y="2605553"/>
                  </a:lnTo>
                  <a:lnTo>
                    <a:pt x="833642" y="2610785"/>
                  </a:lnTo>
                  <a:lnTo>
                    <a:pt x="832731" y="2616017"/>
                  </a:lnTo>
                  <a:lnTo>
                    <a:pt x="831852" y="2621249"/>
                  </a:lnTo>
                  <a:lnTo>
                    <a:pt x="831025" y="2626481"/>
                  </a:lnTo>
                  <a:lnTo>
                    <a:pt x="830255" y="2631713"/>
                  </a:lnTo>
                  <a:lnTo>
                    <a:pt x="829510" y="2636945"/>
                  </a:lnTo>
                  <a:lnTo>
                    <a:pt x="828832" y="2642177"/>
                  </a:lnTo>
                  <a:lnTo>
                    <a:pt x="828181" y="2647409"/>
                  </a:lnTo>
                  <a:lnTo>
                    <a:pt x="827569" y="2652641"/>
                  </a:lnTo>
                  <a:lnTo>
                    <a:pt x="827002" y="2657873"/>
                  </a:lnTo>
                  <a:lnTo>
                    <a:pt x="826455" y="2663105"/>
                  </a:lnTo>
                  <a:lnTo>
                    <a:pt x="825958" y="2668337"/>
                  </a:lnTo>
                  <a:lnTo>
                    <a:pt x="825483" y="2673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541495" y="1198960"/>
              <a:ext cx="591360" cy="5007971"/>
            </a:xfrm>
            <a:custGeom>
              <a:avLst/>
              <a:pathLst>
                <a:path w="591360" h="5007971">
                  <a:moveTo>
                    <a:pt x="293687" y="5007971"/>
                  </a:moveTo>
                  <a:lnTo>
                    <a:pt x="293531" y="4998171"/>
                  </a:lnTo>
                  <a:lnTo>
                    <a:pt x="293357" y="4988370"/>
                  </a:lnTo>
                  <a:lnTo>
                    <a:pt x="293175" y="4978570"/>
                  </a:lnTo>
                  <a:lnTo>
                    <a:pt x="292981" y="4968770"/>
                  </a:lnTo>
                  <a:lnTo>
                    <a:pt x="292770" y="4958969"/>
                  </a:lnTo>
                  <a:lnTo>
                    <a:pt x="292551" y="4949169"/>
                  </a:lnTo>
                  <a:lnTo>
                    <a:pt x="292310" y="4939369"/>
                  </a:lnTo>
                  <a:lnTo>
                    <a:pt x="292056" y="4929568"/>
                  </a:lnTo>
                  <a:lnTo>
                    <a:pt x="291789" y="4919768"/>
                  </a:lnTo>
                  <a:lnTo>
                    <a:pt x="291496" y="4909968"/>
                  </a:lnTo>
                  <a:lnTo>
                    <a:pt x="291193" y="4900167"/>
                  </a:lnTo>
                  <a:lnTo>
                    <a:pt x="290865" y="4890367"/>
                  </a:lnTo>
                  <a:lnTo>
                    <a:pt x="290517" y="4880567"/>
                  </a:lnTo>
                  <a:lnTo>
                    <a:pt x="290155" y="4870766"/>
                  </a:lnTo>
                  <a:lnTo>
                    <a:pt x="289757" y="4860966"/>
                  </a:lnTo>
                  <a:lnTo>
                    <a:pt x="289344" y="4851166"/>
                  </a:lnTo>
                  <a:lnTo>
                    <a:pt x="288905" y="4841365"/>
                  </a:lnTo>
                  <a:lnTo>
                    <a:pt x="288435" y="4831565"/>
                  </a:lnTo>
                  <a:lnTo>
                    <a:pt x="287948" y="4821765"/>
                  </a:lnTo>
                  <a:lnTo>
                    <a:pt x="287421" y="4811964"/>
                  </a:lnTo>
                  <a:lnTo>
                    <a:pt x="286869" y="4802164"/>
                  </a:lnTo>
                  <a:lnTo>
                    <a:pt x="286291" y="4792364"/>
                  </a:lnTo>
                  <a:lnTo>
                    <a:pt x="285668" y="4782563"/>
                  </a:lnTo>
                  <a:lnTo>
                    <a:pt x="285024" y="4772763"/>
                  </a:lnTo>
                  <a:lnTo>
                    <a:pt x="284337" y="4762963"/>
                  </a:lnTo>
                  <a:lnTo>
                    <a:pt x="283613" y="4753162"/>
                  </a:lnTo>
                  <a:lnTo>
                    <a:pt x="282865" y="4743362"/>
                  </a:lnTo>
                  <a:lnTo>
                    <a:pt x="282054" y="4733562"/>
                  </a:lnTo>
                  <a:lnTo>
                    <a:pt x="281217" y="4723761"/>
                  </a:lnTo>
                  <a:lnTo>
                    <a:pt x="280337" y="4713961"/>
                  </a:lnTo>
                  <a:lnTo>
                    <a:pt x="279403" y="4704161"/>
                  </a:lnTo>
                  <a:lnTo>
                    <a:pt x="278443" y="4694360"/>
                  </a:lnTo>
                  <a:lnTo>
                    <a:pt x="277414" y="4684560"/>
                  </a:lnTo>
                  <a:lnTo>
                    <a:pt x="276347" y="4674760"/>
                  </a:lnTo>
                  <a:lnTo>
                    <a:pt x="275237" y="4664959"/>
                  </a:lnTo>
                  <a:lnTo>
                    <a:pt x="274057" y="4655159"/>
                  </a:lnTo>
                  <a:lnTo>
                    <a:pt x="272843" y="4645359"/>
                  </a:lnTo>
                  <a:lnTo>
                    <a:pt x="271562" y="4635558"/>
                  </a:lnTo>
                  <a:lnTo>
                    <a:pt x="270225" y="4625758"/>
                  </a:lnTo>
                  <a:lnTo>
                    <a:pt x="268851" y="4615958"/>
                  </a:lnTo>
                  <a:lnTo>
                    <a:pt x="267384" y="4606157"/>
                  </a:lnTo>
                  <a:lnTo>
                    <a:pt x="265880" y="4596357"/>
                  </a:lnTo>
                  <a:lnTo>
                    <a:pt x="264311" y="4586557"/>
                  </a:lnTo>
                  <a:lnTo>
                    <a:pt x="262668" y="4576756"/>
                  </a:lnTo>
                  <a:lnTo>
                    <a:pt x="260986" y="4566956"/>
                  </a:lnTo>
                  <a:lnTo>
                    <a:pt x="259207" y="4557156"/>
                  </a:lnTo>
                  <a:lnTo>
                    <a:pt x="257378" y="4547355"/>
                  </a:lnTo>
                  <a:lnTo>
                    <a:pt x="255490" y="4537555"/>
                  </a:lnTo>
                  <a:lnTo>
                    <a:pt x="253508" y="4527755"/>
                  </a:lnTo>
                  <a:lnTo>
                    <a:pt x="251483" y="4517954"/>
                  </a:lnTo>
                  <a:lnTo>
                    <a:pt x="249368" y="4508154"/>
                  </a:lnTo>
                  <a:lnTo>
                    <a:pt x="247185" y="4498354"/>
                  </a:lnTo>
                  <a:lnTo>
                    <a:pt x="244953" y="4488553"/>
                  </a:lnTo>
                  <a:lnTo>
                    <a:pt x="242608" y="4478753"/>
                  </a:lnTo>
                  <a:lnTo>
                    <a:pt x="240218" y="4468953"/>
                  </a:lnTo>
                  <a:lnTo>
                    <a:pt x="237748" y="4459152"/>
                  </a:lnTo>
                  <a:lnTo>
                    <a:pt x="235193" y="4449352"/>
                  </a:lnTo>
                  <a:lnTo>
                    <a:pt x="232593" y="4439552"/>
                  </a:lnTo>
                  <a:lnTo>
                    <a:pt x="229882" y="4429751"/>
                  </a:lnTo>
                  <a:lnTo>
                    <a:pt x="227116" y="4419951"/>
                  </a:lnTo>
                  <a:lnTo>
                    <a:pt x="224284" y="4410151"/>
                  </a:lnTo>
                  <a:lnTo>
                    <a:pt x="221353" y="4400350"/>
                  </a:lnTo>
                  <a:lnTo>
                    <a:pt x="218378" y="4390550"/>
                  </a:lnTo>
                  <a:lnTo>
                    <a:pt x="215309" y="4380750"/>
                  </a:lnTo>
                  <a:lnTo>
                    <a:pt x="212172" y="4370949"/>
                  </a:lnTo>
                  <a:lnTo>
                    <a:pt x="208986" y="4361149"/>
                  </a:lnTo>
                  <a:lnTo>
                    <a:pt x="205693" y="4351349"/>
                  </a:lnTo>
                  <a:lnTo>
                    <a:pt x="202358" y="4341548"/>
                  </a:lnTo>
                  <a:lnTo>
                    <a:pt x="198950" y="4331748"/>
                  </a:lnTo>
                  <a:lnTo>
                    <a:pt x="195467" y="4321948"/>
                  </a:lnTo>
                  <a:lnTo>
                    <a:pt x="191945" y="4312147"/>
                  </a:lnTo>
                  <a:lnTo>
                    <a:pt x="188330" y="4302347"/>
                  </a:lnTo>
                  <a:lnTo>
                    <a:pt x="184672" y="4292547"/>
                  </a:lnTo>
                  <a:lnTo>
                    <a:pt x="180962" y="4282746"/>
                  </a:lnTo>
                  <a:lnTo>
                    <a:pt x="177179" y="4272946"/>
                  </a:lnTo>
                  <a:lnTo>
                    <a:pt x="173363" y="4263146"/>
                  </a:lnTo>
                  <a:lnTo>
                    <a:pt x="169482" y="4253345"/>
                  </a:lnTo>
                  <a:lnTo>
                    <a:pt x="165559" y="4243545"/>
                  </a:lnTo>
                  <a:lnTo>
                    <a:pt x="161604" y="4233745"/>
                  </a:lnTo>
                  <a:lnTo>
                    <a:pt x="157588" y="4223944"/>
                  </a:lnTo>
                  <a:lnTo>
                    <a:pt x="153549" y="4214144"/>
                  </a:lnTo>
                  <a:lnTo>
                    <a:pt x="149473" y="4204344"/>
                  </a:lnTo>
                  <a:lnTo>
                    <a:pt x="145364" y="4194543"/>
                  </a:lnTo>
                  <a:lnTo>
                    <a:pt x="141238" y="4184743"/>
                  </a:lnTo>
                  <a:lnTo>
                    <a:pt x="137078" y="4174943"/>
                  </a:lnTo>
                  <a:lnTo>
                    <a:pt x="132908" y="4165142"/>
                  </a:lnTo>
                  <a:lnTo>
                    <a:pt x="128723" y="4155342"/>
                  </a:lnTo>
                  <a:lnTo>
                    <a:pt x="124527" y="4145542"/>
                  </a:lnTo>
                  <a:lnTo>
                    <a:pt x="120328" y="4135741"/>
                  </a:lnTo>
                  <a:lnTo>
                    <a:pt x="116127" y="4125941"/>
                  </a:lnTo>
                  <a:lnTo>
                    <a:pt x="111933" y="4116141"/>
                  </a:lnTo>
                  <a:lnTo>
                    <a:pt x="107743" y="4106340"/>
                  </a:lnTo>
                  <a:lnTo>
                    <a:pt x="103574" y="4096540"/>
                  </a:lnTo>
                  <a:lnTo>
                    <a:pt x="99419" y="4086740"/>
                  </a:lnTo>
                  <a:lnTo>
                    <a:pt x="95288" y="4076939"/>
                  </a:lnTo>
                  <a:lnTo>
                    <a:pt x="91191" y="4067139"/>
                  </a:lnTo>
                  <a:lnTo>
                    <a:pt x="87112" y="4057339"/>
                  </a:lnTo>
                  <a:lnTo>
                    <a:pt x="83093" y="4047538"/>
                  </a:lnTo>
                  <a:lnTo>
                    <a:pt x="79107" y="4037738"/>
                  </a:lnTo>
                  <a:lnTo>
                    <a:pt x="75163" y="4027938"/>
                  </a:lnTo>
                  <a:lnTo>
                    <a:pt x="71291" y="4018137"/>
                  </a:lnTo>
                  <a:lnTo>
                    <a:pt x="67454" y="4008337"/>
                  </a:lnTo>
                  <a:lnTo>
                    <a:pt x="63702" y="3998537"/>
                  </a:lnTo>
                  <a:lnTo>
                    <a:pt x="60013" y="3988736"/>
                  </a:lnTo>
                  <a:lnTo>
                    <a:pt x="56375" y="3978936"/>
                  </a:lnTo>
                  <a:lnTo>
                    <a:pt x="52855" y="3969136"/>
                  </a:lnTo>
                  <a:lnTo>
                    <a:pt x="49386" y="3959335"/>
                  </a:lnTo>
                  <a:lnTo>
                    <a:pt x="46016" y="3949535"/>
                  </a:lnTo>
                  <a:lnTo>
                    <a:pt x="42747" y="3939735"/>
                  </a:lnTo>
                  <a:lnTo>
                    <a:pt x="39534" y="3929934"/>
                  </a:lnTo>
                  <a:lnTo>
                    <a:pt x="36478" y="3920134"/>
                  </a:lnTo>
                  <a:lnTo>
                    <a:pt x="33493" y="3910334"/>
                  </a:lnTo>
                  <a:lnTo>
                    <a:pt x="30610" y="3900533"/>
                  </a:lnTo>
                  <a:lnTo>
                    <a:pt x="27871" y="3890733"/>
                  </a:lnTo>
                  <a:lnTo>
                    <a:pt x="25201" y="3880933"/>
                  </a:lnTo>
                  <a:lnTo>
                    <a:pt x="22693" y="3871132"/>
                  </a:lnTo>
                  <a:lnTo>
                    <a:pt x="20291" y="3861332"/>
                  </a:lnTo>
                  <a:lnTo>
                    <a:pt x="17983" y="3851532"/>
                  </a:lnTo>
                  <a:lnTo>
                    <a:pt x="15863" y="3841731"/>
                  </a:lnTo>
                  <a:lnTo>
                    <a:pt x="13823" y="3831931"/>
                  </a:lnTo>
                  <a:lnTo>
                    <a:pt x="11936" y="3822131"/>
                  </a:lnTo>
                  <a:lnTo>
                    <a:pt x="10193" y="3812330"/>
                  </a:lnTo>
                  <a:lnTo>
                    <a:pt x="8533" y="3802530"/>
                  </a:lnTo>
                  <a:lnTo>
                    <a:pt x="7089" y="3792729"/>
                  </a:lnTo>
                  <a:lnTo>
                    <a:pt x="5737" y="3782929"/>
                  </a:lnTo>
                  <a:lnTo>
                    <a:pt x="4520" y="3773129"/>
                  </a:lnTo>
                  <a:lnTo>
                    <a:pt x="3483" y="3763328"/>
                  </a:lnTo>
                  <a:lnTo>
                    <a:pt x="2531" y="3753528"/>
                  </a:lnTo>
                  <a:lnTo>
                    <a:pt x="1775" y="3743728"/>
                  </a:lnTo>
                  <a:lnTo>
                    <a:pt x="1141" y="3733927"/>
                  </a:lnTo>
                  <a:lnTo>
                    <a:pt x="615" y="3724127"/>
                  </a:lnTo>
                  <a:lnTo>
                    <a:pt x="298" y="3714327"/>
                  </a:lnTo>
                  <a:lnTo>
                    <a:pt x="66" y="3704526"/>
                  </a:lnTo>
                  <a:lnTo>
                    <a:pt x="0" y="3694726"/>
                  </a:lnTo>
                  <a:lnTo>
                    <a:pt x="80" y="3684926"/>
                  </a:lnTo>
                  <a:lnTo>
                    <a:pt x="244" y="3675125"/>
                  </a:lnTo>
                  <a:lnTo>
                    <a:pt x="625" y="3665325"/>
                  </a:lnTo>
                  <a:lnTo>
                    <a:pt x="1092" y="3655525"/>
                  </a:lnTo>
                  <a:lnTo>
                    <a:pt x="1690" y="3645724"/>
                  </a:lnTo>
                  <a:lnTo>
                    <a:pt x="2450" y="3635924"/>
                  </a:lnTo>
                  <a:lnTo>
                    <a:pt x="3289" y="3626124"/>
                  </a:lnTo>
                  <a:lnTo>
                    <a:pt x="4303" y="3616323"/>
                  </a:lnTo>
                  <a:lnTo>
                    <a:pt x="5419" y="3606523"/>
                  </a:lnTo>
                  <a:lnTo>
                    <a:pt x="6630" y="3596723"/>
                  </a:lnTo>
                  <a:lnTo>
                    <a:pt x="8010" y="3586922"/>
                  </a:lnTo>
                  <a:lnTo>
                    <a:pt x="9459" y="3577122"/>
                  </a:lnTo>
                  <a:lnTo>
                    <a:pt x="11040" y="3567322"/>
                  </a:lnTo>
                  <a:lnTo>
                    <a:pt x="12731" y="3557521"/>
                  </a:lnTo>
                  <a:lnTo>
                    <a:pt x="14485" y="3547721"/>
                  </a:lnTo>
                  <a:lnTo>
                    <a:pt x="16399" y="3537921"/>
                  </a:lnTo>
                  <a:lnTo>
                    <a:pt x="18371" y="3528120"/>
                  </a:lnTo>
                  <a:lnTo>
                    <a:pt x="20436" y="3518320"/>
                  </a:lnTo>
                  <a:lnTo>
                    <a:pt x="22608" y="3508520"/>
                  </a:lnTo>
                  <a:lnTo>
                    <a:pt x="24831" y="3498719"/>
                  </a:lnTo>
                  <a:lnTo>
                    <a:pt x="27166" y="3488919"/>
                  </a:lnTo>
                  <a:lnTo>
                    <a:pt x="29561" y="3479119"/>
                  </a:lnTo>
                  <a:lnTo>
                    <a:pt x="32015" y="3469318"/>
                  </a:lnTo>
                  <a:lnTo>
                    <a:pt x="34563" y="3459518"/>
                  </a:lnTo>
                  <a:lnTo>
                    <a:pt x="37148" y="3449718"/>
                  </a:lnTo>
                  <a:lnTo>
                    <a:pt x="39804" y="3439917"/>
                  </a:lnTo>
                  <a:lnTo>
                    <a:pt x="42514" y="3430117"/>
                  </a:lnTo>
                  <a:lnTo>
                    <a:pt x="45255" y="3420317"/>
                  </a:lnTo>
                  <a:lnTo>
                    <a:pt x="48069" y="3410516"/>
                  </a:lnTo>
                  <a:lnTo>
                    <a:pt x="50906" y="3400716"/>
                  </a:lnTo>
                  <a:lnTo>
                    <a:pt x="53782" y="3390916"/>
                  </a:lnTo>
                  <a:lnTo>
                    <a:pt x="56696" y="3381115"/>
                  </a:lnTo>
                  <a:lnTo>
                    <a:pt x="59628" y="3371315"/>
                  </a:lnTo>
                  <a:lnTo>
                    <a:pt x="62596" y="3361515"/>
                  </a:lnTo>
                  <a:lnTo>
                    <a:pt x="65578" y="3351714"/>
                  </a:lnTo>
                  <a:lnTo>
                    <a:pt x="68575" y="3341914"/>
                  </a:lnTo>
                  <a:lnTo>
                    <a:pt x="71590" y="3332114"/>
                  </a:lnTo>
                  <a:lnTo>
                    <a:pt x="74610" y="3322313"/>
                  </a:lnTo>
                  <a:lnTo>
                    <a:pt x="77638" y="3312513"/>
                  </a:lnTo>
                  <a:lnTo>
                    <a:pt x="80666" y="3302713"/>
                  </a:lnTo>
                  <a:lnTo>
                    <a:pt x="83695" y="3292912"/>
                  </a:lnTo>
                  <a:lnTo>
                    <a:pt x="86717" y="3283112"/>
                  </a:lnTo>
                  <a:lnTo>
                    <a:pt x="89733" y="3273312"/>
                  </a:lnTo>
                  <a:lnTo>
                    <a:pt x="92738" y="3263511"/>
                  </a:lnTo>
                  <a:lnTo>
                    <a:pt x="95727" y="3253711"/>
                  </a:lnTo>
                  <a:lnTo>
                    <a:pt x="98706" y="3243911"/>
                  </a:lnTo>
                  <a:lnTo>
                    <a:pt x="101658" y="3234110"/>
                  </a:lnTo>
                  <a:lnTo>
                    <a:pt x="104592" y="3224310"/>
                  </a:lnTo>
                  <a:lnTo>
                    <a:pt x="107507" y="3214510"/>
                  </a:lnTo>
                  <a:lnTo>
                    <a:pt x="110385" y="3204709"/>
                  </a:lnTo>
                  <a:lnTo>
                    <a:pt x="113245" y="3194909"/>
                  </a:lnTo>
                  <a:lnTo>
                    <a:pt x="116068" y="3185109"/>
                  </a:lnTo>
                  <a:lnTo>
                    <a:pt x="118859" y="3175308"/>
                  </a:lnTo>
                  <a:lnTo>
                    <a:pt x="121628" y="3165508"/>
                  </a:lnTo>
                  <a:lnTo>
                    <a:pt x="124341" y="3155708"/>
                  </a:lnTo>
                  <a:lnTo>
                    <a:pt x="127030" y="3145907"/>
                  </a:lnTo>
                  <a:lnTo>
                    <a:pt x="129680" y="3136107"/>
                  </a:lnTo>
                  <a:lnTo>
                    <a:pt x="132282" y="3126307"/>
                  </a:lnTo>
                  <a:lnTo>
                    <a:pt x="134860" y="3116506"/>
                  </a:lnTo>
                  <a:lnTo>
                    <a:pt x="137377" y="3106706"/>
                  </a:lnTo>
                  <a:lnTo>
                    <a:pt x="139859" y="3096906"/>
                  </a:lnTo>
                  <a:lnTo>
                    <a:pt x="142306" y="3087105"/>
                  </a:lnTo>
                  <a:lnTo>
                    <a:pt x="144690" y="3077305"/>
                  </a:lnTo>
                  <a:lnTo>
                    <a:pt x="147048" y="3067505"/>
                  </a:lnTo>
                  <a:lnTo>
                    <a:pt x="149348" y="3057704"/>
                  </a:lnTo>
                  <a:lnTo>
                    <a:pt x="151603" y="3047904"/>
                  </a:lnTo>
                  <a:lnTo>
                    <a:pt x="153829" y="3038104"/>
                  </a:lnTo>
                  <a:lnTo>
                    <a:pt x="155980" y="3028303"/>
                  </a:lnTo>
                  <a:lnTo>
                    <a:pt x="158104" y="3018503"/>
                  </a:lnTo>
                  <a:lnTo>
                    <a:pt x="160178" y="3008703"/>
                  </a:lnTo>
                  <a:lnTo>
                    <a:pt x="162198" y="2998902"/>
                  </a:lnTo>
                  <a:lnTo>
                    <a:pt x="164189" y="2989102"/>
                  </a:lnTo>
                  <a:lnTo>
                    <a:pt x="166112" y="2979302"/>
                  </a:lnTo>
                  <a:lnTo>
                    <a:pt x="167999" y="2969501"/>
                  </a:lnTo>
                  <a:lnTo>
                    <a:pt x="169847" y="2959701"/>
                  </a:lnTo>
                  <a:lnTo>
                    <a:pt x="171633" y="2949901"/>
                  </a:lnTo>
                  <a:lnTo>
                    <a:pt x="173391" y="2940100"/>
                  </a:lnTo>
                  <a:lnTo>
                    <a:pt x="175092" y="2930300"/>
                  </a:lnTo>
                  <a:lnTo>
                    <a:pt x="176750" y="2920500"/>
                  </a:lnTo>
                  <a:lnTo>
                    <a:pt x="178379" y="2910699"/>
                  </a:lnTo>
                  <a:lnTo>
                    <a:pt x="179939" y="2900899"/>
                  </a:lnTo>
                  <a:lnTo>
                    <a:pt x="181474" y="2891099"/>
                  </a:lnTo>
                  <a:lnTo>
                    <a:pt x="182964" y="2881298"/>
                  </a:lnTo>
                  <a:lnTo>
                    <a:pt x="184405" y="2871498"/>
                  </a:lnTo>
                  <a:lnTo>
                    <a:pt x="185821" y="2861698"/>
                  </a:lnTo>
                  <a:lnTo>
                    <a:pt x="187176" y="2851897"/>
                  </a:lnTo>
                  <a:lnTo>
                    <a:pt x="188503" y="2842097"/>
                  </a:lnTo>
                  <a:lnTo>
                    <a:pt x="189794" y="2832297"/>
                  </a:lnTo>
                  <a:lnTo>
                    <a:pt x="191034" y="2822496"/>
                  </a:lnTo>
                  <a:lnTo>
                    <a:pt x="192250" y="2812696"/>
                  </a:lnTo>
                  <a:lnTo>
                    <a:pt x="193419" y="2802896"/>
                  </a:lnTo>
                  <a:lnTo>
                    <a:pt x="194553" y="2793095"/>
                  </a:lnTo>
                  <a:lnTo>
                    <a:pt x="195662" y="2783295"/>
                  </a:lnTo>
                  <a:lnTo>
                    <a:pt x="196716" y="2773495"/>
                  </a:lnTo>
                  <a:lnTo>
                    <a:pt x="197750" y="2763694"/>
                  </a:lnTo>
                  <a:lnTo>
                    <a:pt x="198746" y="2753894"/>
                  </a:lnTo>
                  <a:lnTo>
                    <a:pt x="199704" y="2744094"/>
                  </a:lnTo>
                  <a:lnTo>
                    <a:pt x="200642" y="2734293"/>
                  </a:lnTo>
                  <a:lnTo>
                    <a:pt x="201531" y="2724493"/>
                  </a:lnTo>
                  <a:lnTo>
                    <a:pt x="202398" y="2714693"/>
                  </a:lnTo>
                  <a:lnTo>
                    <a:pt x="203236" y="2704892"/>
                  </a:lnTo>
                  <a:lnTo>
                    <a:pt x="204032" y="2695092"/>
                  </a:lnTo>
                  <a:lnTo>
                    <a:pt x="204810" y="2685292"/>
                  </a:lnTo>
                  <a:lnTo>
                    <a:pt x="205549" y="2675491"/>
                  </a:lnTo>
                  <a:lnTo>
                    <a:pt x="206261" y="2665691"/>
                  </a:lnTo>
                  <a:lnTo>
                    <a:pt x="206952" y="2655891"/>
                  </a:lnTo>
                  <a:lnTo>
                    <a:pt x="207599" y="2646090"/>
                  </a:lnTo>
                  <a:lnTo>
                    <a:pt x="208229" y="2636290"/>
                  </a:lnTo>
                  <a:lnTo>
                    <a:pt x="208828" y="2626490"/>
                  </a:lnTo>
                  <a:lnTo>
                    <a:pt x="209394" y="2616689"/>
                  </a:lnTo>
                  <a:lnTo>
                    <a:pt x="209944" y="2606889"/>
                  </a:lnTo>
                  <a:lnTo>
                    <a:pt x="210453" y="2597089"/>
                  </a:lnTo>
                  <a:lnTo>
                    <a:pt x="210941" y="2587288"/>
                  </a:lnTo>
                  <a:lnTo>
                    <a:pt x="211405" y="2577488"/>
                  </a:lnTo>
                  <a:lnTo>
                    <a:pt x="211833" y="2567688"/>
                  </a:lnTo>
                  <a:lnTo>
                    <a:pt x="212245" y="2557887"/>
                  </a:lnTo>
                  <a:lnTo>
                    <a:pt x="212621" y="2548087"/>
                  </a:lnTo>
                  <a:lnTo>
                    <a:pt x="212972" y="2538286"/>
                  </a:lnTo>
                  <a:lnTo>
                    <a:pt x="213304" y="2528486"/>
                  </a:lnTo>
                  <a:lnTo>
                    <a:pt x="213595" y="2518686"/>
                  </a:lnTo>
                  <a:lnTo>
                    <a:pt x="213869" y="2508885"/>
                  </a:lnTo>
                  <a:lnTo>
                    <a:pt x="214113" y="2499085"/>
                  </a:lnTo>
                  <a:lnTo>
                    <a:pt x="214326" y="2489285"/>
                  </a:lnTo>
                  <a:lnTo>
                    <a:pt x="214523" y="2479484"/>
                  </a:lnTo>
                  <a:lnTo>
                    <a:pt x="214678" y="2469684"/>
                  </a:lnTo>
                  <a:lnTo>
                    <a:pt x="214812" y="2459884"/>
                  </a:lnTo>
                  <a:lnTo>
                    <a:pt x="214921" y="2450083"/>
                  </a:lnTo>
                  <a:lnTo>
                    <a:pt x="214993" y="2440283"/>
                  </a:lnTo>
                  <a:lnTo>
                    <a:pt x="215048" y="2430483"/>
                  </a:lnTo>
                  <a:lnTo>
                    <a:pt x="215065" y="2420682"/>
                  </a:lnTo>
                  <a:lnTo>
                    <a:pt x="215055" y="2410882"/>
                  </a:lnTo>
                  <a:lnTo>
                    <a:pt x="215024" y="2401082"/>
                  </a:lnTo>
                  <a:lnTo>
                    <a:pt x="214949" y="2391281"/>
                  </a:lnTo>
                  <a:lnTo>
                    <a:pt x="214855" y="2381481"/>
                  </a:lnTo>
                  <a:lnTo>
                    <a:pt x="214727" y="2371681"/>
                  </a:lnTo>
                  <a:lnTo>
                    <a:pt x="214565" y="2361880"/>
                  </a:lnTo>
                  <a:lnTo>
                    <a:pt x="214385" y="2352080"/>
                  </a:lnTo>
                  <a:lnTo>
                    <a:pt x="214157" y="2342280"/>
                  </a:lnTo>
                  <a:lnTo>
                    <a:pt x="213907" y="2332479"/>
                  </a:lnTo>
                  <a:lnTo>
                    <a:pt x="213627" y="2322679"/>
                  </a:lnTo>
                  <a:lnTo>
                    <a:pt x="213306" y="2312879"/>
                  </a:lnTo>
                  <a:lnTo>
                    <a:pt x="212965" y="2303078"/>
                  </a:lnTo>
                  <a:lnTo>
                    <a:pt x="212580" y="2293278"/>
                  </a:lnTo>
                  <a:lnTo>
                    <a:pt x="212166" y="2283478"/>
                  </a:lnTo>
                  <a:lnTo>
                    <a:pt x="211727" y="2273677"/>
                  </a:lnTo>
                  <a:lnTo>
                    <a:pt x="211238" y="2263877"/>
                  </a:lnTo>
                  <a:lnTo>
                    <a:pt x="210729" y="2254077"/>
                  </a:lnTo>
                  <a:lnTo>
                    <a:pt x="210180" y="2244276"/>
                  </a:lnTo>
                  <a:lnTo>
                    <a:pt x="209594" y="2234476"/>
                  </a:lnTo>
                  <a:lnTo>
                    <a:pt x="208987" y="2224676"/>
                  </a:lnTo>
                  <a:lnTo>
                    <a:pt x="208326" y="2214875"/>
                  </a:lnTo>
                  <a:lnTo>
                    <a:pt x="207642" y="2205075"/>
                  </a:lnTo>
                  <a:lnTo>
                    <a:pt x="206924" y="2195275"/>
                  </a:lnTo>
                  <a:lnTo>
                    <a:pt x="206162" y="2185474"/>
                  </a:lnTo>
                  <a:lnTo>
                    <a:pt x="205378" y="2175674"/>
                  </a:lnTo>
                  <a:lnTo>
                    <a:pt x="204545" y="2165874"/>
                  </a:lnTo>
                  <a:lnTo>
                    <a:pt x="203682" y="2156073"/>
                  </a:lnTo>
                  <a:lnTo>
                    <a:pt x="202793" y="2146273"/>
                  </a:lnTo>
                  <a:lnTo>
                    <a:pt x="201851" y="2136473"/>
                  </a:lnTo>
                  <a:lnTo>
                    <a:pt x="200887" y="2126672"/>
                  </a:lnTo>
                  <a:lnTo>
                    <a:pt x="199883" y="2116872"/>
                  </a:lnTo>
                  <a:lnTo>
                    <a:pt x="198841" y="2107072"/>
                  </a:lnTo>
                  <a:lnTo>
                    <a:pt x="197777" y="2097271"/>
                  </a:lnTo>
                  <a:lnTo>
                    <a:pt x="196659" y="2087471"/>
                  </a:lnTo>
                  <a:lnTo>
                    <a:pt x="195519" y="2077671"/>
                  </a:lnTo>
                  <a:lnTo>
                    <a:pt x="194344" y="2067870"/>
                  </a:lnTo>
                  <a:lnTo>
                    <a:pt x="193127" y="2058070"/>
                  </a:lnTo>
                  <a:lnTo>
                    <a:pt x="191890" y="2048270"/>
                  </a:lnTo>
                  <a:lnTo>
                    <a:pt x="190606" y="2038469"/>
                  </a:lnTo>
                  <a:lnTo>
                    <a:pt x="189294" y="2028669"/>
                  </a:lnTo>
                  <a:lnTo>
                    <a:pt x="187957" y="2018869"/>
                  </a:lnTo>
                  <a:lnTo>
                    <a:pt x="186573" y="2009068"/>
                  </a:lnTo>
                  <a:lnTo>
                    <a:pt x="185171" y="1999268"/>
                  </a:lnTo>
                  <a:lnTo>
                    <a:pt x="183731" y="1989468"/>
                  </a:lnTo>
                  <a:lnTo>
                    <a:pt x="182260" y="1979667"/>
                  </a:lnTo>
                  <a:lnTo>
                    <a:pt x="180771" y="1969867"/>
                  </a:lnTo>
                  <a:lnTo>
                    <a:pt x="179236" y="1960067"/>
                  </a:lnTo>
                  <a:lnTo>
                    <a:pt x="177683" y="1950266"/>
                  </a:lnTo>
                  <a:lnTo>
                    <a:pt x="176102" y="1940466"/>
                  </a:lnTo>
                  <a:lnTo>
                    <a:pt x="174489" y="1930666"/>
                  </a:lnTo>
                  <a:lnTo>
                    <a:pt x="172860" y="1920865"/>
                  </a:lnTo>
                  <a:lnTo>
                    <a:pt x="171197" y="1911065"/>
                  </a:lnTo>
                  <a:lnTo>
                    <a:pt x="169514" y="1901265"/>
                  </a:lnTo>
                  <a:lnTo>
                    <a:pt x="167813" y="1891464"/>
                  </a:lnTo>
                  <a:lnTo>
                    <a:pt x="166082" y="1881664"/>
                  </a:lnTo>
                  <a:lnTo>
                    <a:pt x="164337" y="1871864"/>
                  </a:lnTo>
                  <a:lnTo>
                    <a:pt x="162570" y="1862063"/>
                  </a:lnTo>
                  <a:lnTo>
                    <a:pt x="160785" y="1852263"/>
                  </a:lnTo>
                  <a:lnTo>
                    <a:pt x="158989" y="1842463"/>
                  </a:lnTo>
                  <a:lnTo>
                    <a:pt x="157168" y="1832662"/>
                  </a:lnTo>
                  <a:lnTo>
                    <a:pt x="155340" y="1822862"/>
                  </a:lnTo>
                  <a:lnTo>
                    <a:pt x="153499" y="1813062"/>
                  </a:lnTo>
                  <a:lnTo>
                    <a:pt x="151644" y="1803261"/>
                  </a:lnTo>
                  <a:lnTo>
                    <a:pt x="149784" y="1793461"/>
                  </a:lnTo>
                  <a:lnTo>
                    <a:pt x="147913" y="1783661"/>
                  </a:lnTo>
                  <a:lnTo>
                    <a:pt x="146037" y="1773860"/>
                  </a:lnTo>
                  <a:lnTo>
                    <a:pt x="144158" y="1764060"/>
                  </a:lnTo>
                  <a:lnTo>
                    <a:pt x="142275" y="1754260"/>
                  </a:lnTo>
                  <a:lnTo>
                    <a:pt x="140392" y="1744459"/>
                  </a:lnTo>
                  <a:lnTo>
                    <a:pt x="138510" y="1734659"/>
                  </a:lnTo>
                  <a:lnTo>
                    <a:pt x="136632" y="1724859"/>
                  </a:lnTo>
                  <a:lnTo>
                    <a:pt x="134756" y="1715058"/>
                  </a:lnTo>
                  <a:lnTo>
                    <a:pt x="132892" y="1705258"/>
                  </a:lnTo>
                  <a:lnTo>
                    <a:pt x="131034" y="1695458"/>
                  </a:lnTo>
                  <a:lnTo>
                    <a:pt x="129187" y="1685657"/>
                  </a:lnTo>
                  <a:lnTo>
                    <a:pt x="127357" y="1675857"/>
                  </a:lnTo>
                  <a:lnTo>
                    <a:pt x="125536" y="1666057"/>
                  </a:lnTo>
                  <a:lnTo>
                    <a:pt x="123741" y="1656256"/>
                  </a:lnTo>
                  <a:lnTo>
                    <a:pt x="121962" y="1646456"/>
                  </a:lnTo>
                  <a:lnTo>
                    <a:pt x="120200" y="1636656"/>
                  </a:lnTo>
                  <a:lnTo>
                    <a:pt x="118475" y="1626855"/>
                  </a:lnTo>
                  <a:lnTo>
                    <a:pt x="116765" y="1617055"/>
                  </a:lnTo>
                  <a:lnTo>
                    <a:pt x="115091" y="1607255"/>
                  </a:lnTo>
                  <a:lnTo>
                    <a:pt x="113450" y="1597454"/>
                  </a:lnTo>
                  <a:lnTo>
                    <a:pt x="111829" y="1587654"/>
                  </a:lnTo>
                  <a:lnTo>
                    <a:pt x="110268" y="1577854"/>
                  </a:lnTo>
                  <a:lnTo>
                    <a:pt x="108730" y="1568053"/>
                  </a:lnTo>
                  <a:lnTo>
                    <a:pt x="107234" y="1558253"/>
                  </a:lnTo>
                  <a:lnTo>
                    <a:pt x="105792" y="1548453"/>
                  </a:lnTo>
                  <a:lnTo>
                    <a:pt x="104378" y="1538652"/>
                  </a:lnTo>
                  <a:lnTo>
                    <a:pt x="103033" y="1528852"/>
                  </a:lnTo>
                  <a:lnTo>
                    <a:pt x="101729" y="1519052"/>
                  </a:lnTo>
                  <a:lnTo>
                    <a:pt x="100468" y="1509251"/>
                  </a:lnTo>
                  <a:lnTo>
                    <a:pt x="99286" y="1499451"/>
                  </a:lnTo>
                  <a:lnTo>
                    <a:pt x="98140" y="1489651"/>
                  </a:lnTo>
                  <a:lnTo>
                    <a:pt x="97067" y="1479850"/>
                  </a:lnTo>
                  <a:lnTo>
                    <a:pt x="96057" y="1470050"/>
                  </a:lnTo>
                  <a:lnTo>
                    <a:pt x="95086" y="1460250"/>
                  </a:lnTo>
                  <a:lnTo>
                    <a:pt x="94223" y="1450449"/>
                  </a:lnTo>
                  <a:lnTo>
                    <a:pt x="93401" y="1440649"/>
                  </a:lnTo>
                  <a:lnTo>
                    <a:pt x="92653" y="1430849"/>
                  </a:lnTo>
                  <a:lnTo>
                    <a:pt x="91991" y="1421048"/>
                  </a:lnTo>
                  <a:lnTo>
                    <a:pt x="91374" y="1411248"/>
                  </a:lnTo>
                  <a:lnTo>
                    <a:pt x="90867" y="1401448"/>
                  </a:lnTo>
                  <a:lnTo>
                    <a:pt x="90422" y="1391647"/>
                  </a:lnTo>
                  <a:lnTo>
                    <a:pt x="90042" y="1381847"/>
                  </a:lnTo>
                  <a:lnTo>
                    <a:pt x="89775" y="1372047"/>
                  </a:lnTo>
                  <a:lnTo>
                    <a:pt x="89558" y="1362246"/>
                  </a:lnTo>
                  <a:lnTo>
                    <a:pt x="89445" y="1352446"/>
                  </a:lnTo>
                  <a:lnTo>
                    <a:pt x="89415" y="1342646"/>
                  </a:lnTo>
                  <a:lnTo>
                    <a:pt x="89439" y="1332845"/>
                  </a:lnTo>
                  <a:lnTo>
                    <a:pt x="89601" y="1323045"/>
                  </a:lnTo>
                  <a:lnTo>
                    <a:pt x="89815" y="1313245"/>
                  </a:lnTo>
                  <a:lnTo>
                    <a:pt x="90122" y="1303444"/>
                  </a:lnTo>
                  <a:lnTo>
                    <a:pt x="90532" y="1293644"/>
                  </a:lnTo>
                  <a:lnTo>
                    <a:pt x="90996" y="1283844"/>
                  </a:lnTo>
                  <a:lnTo>
                    <a:pt x="91591" y="1274043"/>
                  </a:lnTo>
                  <a:lnTo>
                    <a:pt x="92253" y="1264243"/>
                  </a:lnTo>
                  <a:lnTo>
                    <a:pt x="92991" y="1254442"/>
                  </a:lnTo>
                  <a:lnTo>
                    <a:pt x="93851" y="1244642"/>
                  </a:lnTo>
                  <a:lnTo>
                    <a:pt x="94765" y="1234842"/>
                  </a:lnTo>
                  <a:lnTo>
                    <a:pt x="95790" y="1225041"/>
                  </a:lnTo>
                  <a:lnTo>
                    <a:pt x="96899" y="1215241"/>
                  </a:lnTo>
                  <a:lnTo>
                    <a:pt x="98065" y="1205441"/>
                  </a:lnTo>
                  <a:lnTo>
                    <a:pt x="99365" y="1195640"/>
                  </a:lnTo>
                  <a:lnTo>
                    <a:pt x="100716" y="1185840"/>
                  </a:lnTo>
                  <a:lnTo>
                    <a:pt x="102156" y="1176040"/>
                  </a:lnTo>
                  <a:lnTo>
                    <a:pt x="103691" y="1166239"/>
                  </a:lnTo>
                  <a:lnTo>
                    <a:pt x="105275" y="1156439"/>
                  </a:lnTo>
                  <a:lnTo>
                    <a:pt x="106976" y="1146639"/>
                  </a:lnTo>
                  <a:lnTo>
                    <a:pt x="108734" y="1136838"/>
                  </a:lnTo>
                  <a:lnTo>
                    <a:pt x="110559" y="1127038"/>
                  </a:lnTo>
                  <a:lnTo>
                    <a:pt x="112482" y="1117238"/>
                  </a:lnTo>
                  <a:lnTo>
                    <a:pt x="114448" y="1107437"/>
                  </a:lnTo>
                  <a:lnTo>
                    <a:pt x="116503" y="1097637"/>
                  </a:lnTo>
                  <a:lnTo>
                    <a:pt x="118621" y="1087837"/>
                  </a:lnTo>
                  <a:lnTo>
                    <a:pt x="120782" y="1078036"/>
                  </a:lnTo>
                  <a:lnTo>
                    <a:pt x="123040" y="1068236"/>
                  </a:lnTo>
                  <a:lnTo>
                    <a:pt x="125332" y="1058436"/>
                  </a:lnTo>
                  <a:lnTo>
                    <a:pt x="127686" y="1048635"/>
                  </a:lnTo>
                  <a:lnTo>
                    <a:pt x="130101" y="1038835"/>
                  </a:lnTo>
                  <a:lnTo>
                    <a:pt x="132547" y="1029035"/>
                  </a:lnTo>
                  <a:lnTo>
                    <a:pt x="135064" y="1019234"/>
                  </a:lnTo>
                  <a:lnTo>
                    <a:pt x="137614" y="1009434"/>
                  </a:lnTo>
                  <a:lnTo>
                    <a:pt x="140201" y="999634"/>
                  </a:lnTo>
                  <a:lnTo>
                    <a:pt x="142840" y="989833"/>
                  </a:lnTo>
                  <a:lnTo>
                    <a:pt x="145501" y="980033"/>
                  </a:lnTo>
                  <a:lnTo>
                    <a:pt x="148204" y="970233"/>
                  </a:lnTo>
                  <a:lnTo>
                    <a:pt x="150934" y="960432"/>
                  </a:lnTo>
                  <a:lnTo>
                    <a:pt x="153682" y="950632"/>
                  </a:lnTo>
                  <a:lnTo>
                    <a:pt x="156466" y="940832"/>
                  </a:lnTo>
                  <a:lnTo>
                    <a:pt x="159261" y="931031"/>
                  </a:lnTo>
                  <a:lnTo>
                    <a:pt x="162076" y="921231"/>
                  </a:lnTo>
                  <a:lnTo>
                    <a:pt x="164904" y="911431"/>
                  </a:lnTo>
                  <a:lnTo>
                    <a:pt x="167740" y="901630"/>
                  </a:lnTo>
                  <a:lnTo>
                    <a:pt x="170587" y="891830"/>
                  </a:lnTo>
                  <a:lnTo>
                    <a:pt x="173436" y="882030"/>
                  </a:lnTo>
                  <a:lnTo>
                    <a:pt x="176288" y="872229"/>
                  </a:lnTo>
                  <a:lnTo>
                    <a:pt x="179136" y="862429"/>
                  </a:lnTo>
                  <a:lnTo>
                    <a:pt x="181981" y="852629"/>
                  </a:lnTo>
                  <a:lnTo>
                    <a:pt x="184817" y="842828"/>
                  </a:lnTo>
                  <a:lnTo>
                    <a:pt x="187643" y="833028"/>
                  </a:lnTo>
                  <a:lnTo>
                    <a:pt x="190461" y="823228"/>
                  </a:lnTo>
                  <a:lnTo>
                    <a:pt x="193254" y="813427"/>
                  </a:lnTo>
                  <a:lnTo>
                    <a:pt x="196036" y="803627"/>
                  </a:lnTo>
                  <a:lnTo>
                    <a:pt x="198796" y="793827"/>
                  </a:lnTo>
                  <a:lnTo>
                    <a:pt x="201529" y="784026"/>
                  </a:lnTo>
                  <a:lnTo>
                    <a:pt x="204248" y="774226"/>
                  </a:lnTo>
                  <a:lnTo>
                    <a:pt x="206924" y="764426"/>
                  </a:lnTo>
                  <a:lnTo>
                    <a:pt x="209579" y="754625"/>
                  </a:lnTo>
                  <a:lnTo>
                    <a:pt x="212206" y="744825"/>
                  </a:lnTo>
                  <a:lnTo>
                    <a:pt x="214788" y="735025"/>
                  </a:lnTo>
                  <a:lnTo>
                    <a:pt x="217348" y="725224"/>
                  </a:lnTo>
                  <a:lnTo>
                    <a:pt x="219860" y="715424"/>
                  </a:lnTo>
                  <a:lnTo>
                    <a:pt x="222337" y="705624"/>
                  </a:lnTo>
                  <a:lnTo>
                    <a:pt x="224785" y="695823"/>
                  </a:lnTo>
                  <a:lnTo>
                    <a:pt x="227170" y="686023"/>
                  </a:lnTo>
                  <a:lnTo>
                    <a:pt x="229529" y="676223"/>
                  </a:lnTo>
                  <a:lnTo>
                    <a:pt x="231839" y="666422"/>
                  </a:lnTo>
                  <a:lnTo>
                    <a:pt x="234099" y="656622"/>
                  </a:lnTo>
                  <a:lnTo>
                    <a:pt x="236331" y="646822"/>
                  </a:lnTo>
                  <a:lnTo>
                    <a:pt x="238492" y="637021"/>
                  </a:lnTo>
                  <a:lnTo>
                    <a:pt x="240620" y="627221"/>
                  </a:lnTo>
                  <a:lnTo>
                    <a:pt x="242702" y="617421"/>
                  </a:lnTo>
                  <a:lnTo>
                    <a:pt x="244722" y="607620"/>
                  </a:lnTo>
                  <a:lnTo>
                    <a:pt x="246712" y="597820"/>
                  </a:lnTo>
                  <a:lnTo>
                    <a:pt x="248636" y="588020"/>
                  </a:lnTo>
                  <a:lnTo>
                    <a:pt x="250515" y="578219"/>
                  </a:lnTo>
                  <a:lnTo>
                    <a:pt x="252358" y="568419"/>
                  </a:lnTo>
                  <a:lnTo>
                    <a:pt x="254127" y="558619"/>
                  </a:lnTo>
                  <a:lnTo>
                    <a:pt x="255865" y="548818"/>
                  </a:lnTo>
                  <a:lnTo>
                    <a:pt x="257546" y="539018"/>
                  </a:lnTo>
                  <a:lnTo>
                    <a:pt x="259174" y="529218"/>
                  </a:lnTo>
                  <a:lnTo>
                    <a:pt x="260772" y="519417"/>
                  </a:lnTo>
                  <a:lnTo>
                    <a:pt x="262293" y="509617"/>
                  </a:lnTo>
                  <a:lnTo>
                    <a:pt x="263782" y="499817"/>
                  </a:lnTo>
                  <a:lnTo>
                    <a:pt x="265224" y="490016"/>
                  </a:lnTo>
                  <a:lnTo>
                    <a:pt x="266606" y="480216"/>
                  </a:lnTo>
                  <a:lnTo>
                    <a:pt x="267960" y="470416"/>
                  </a:lnTo>
                  <a:lnTo>
                    <a:pt x="269250" y="460615"/>
                  </a:lnTo>
                  <a:lnTo>
                    <a:pt x="270501" y="450815"/>
                  </a:lnTo>
                  <a:lnTo>
                    <a:pt x="271717" y="441015"/>
                  </a:lnTo>
                  <a:lnTo>
                    <a:pt x="272868" y="431214"/>
                  </a:lnTo>
                  <a:lnTo>
                    <a:pt x="273993" y="421414"/>
                  </a:lnTo>
                  <a:lnTo>
                    <a:pt x="275068" y="411614"/>
                  </a:lnTo>
                  <a:lnTo>
                    <a:pt x="276099" y="401813"/>
                  </a:lnTo>
                  <a:lnTo>
                    <a:pt x="277104" y="392013"/>
                  </a:lnTo>
                  <a:lnTo>
                    <a:pt x="278047" y="382213"/>
                  </a:lnTo>
                  <a:lnTo>
                    <a:pt x="278965" y="372412"/>
                  </a:lnTo>
                  <a:lnTo>
                    <a:pt x="279845" y="362612"/>
                  </a:lnTo>
                  <a:lnTo>
                    <a:pt x="280679" y="352812"/>
                  </a:lnTo>
                  <a:lnTo>
                    <a:pt x="281491" y="343011"/>
                  </a:lnTo>
                  <a:lnTo>
                    <a:pt x="282254" y="333211"/>
                  </a:lnTo>
                  <a:lnTo>
                    <a:pt x="282989" y="323411"/>
                  </a:lnTo>
                  <a:lnTo>
                    <a:pt x="283697" y="313610"/>
                  </a:lnTo>
                  <a:lnTo>
                    <a:pt x="284359" y="303810"/>
                  </a:lnTo>
                  <a:lnTo>
                    <a:pt x="285003" y="294010"/>
                  </a:lnTo>
                  <a:lnTo>
                    <a:pt x="285610" y="284209"/>
                  </a:lnTo>
                  <a:lnTo>
                    <a:pt x="286188" y="274409"/>
                  </a:lnTo>
                  <a:lnTo>
                    <a:pt x="286748" y="264609"/>
                  </a:lnTo>
                  <a:lnTo>
                    <a:pt x="287265" y="254808"/>
                  </a:lnTo>
                  <a:lnTo>
                    <a:pt x="287766" y="245008"/>
                  </a:lnTo>
                  <a:lnTo>
                    <a:pt x="288242" y="235208"/>
                  </a:lnTo>
                  <a:lnTo>
                    <a:pt x="288687" y="225407"/>
                  </a:lnTo>
                  <a:lnTo>
                    <a:pt x="289119" y="215607"/>
                  </a:lnTo>
                  <a:lnTo>
                    <a:pt x="289519" y="205807"/>
                  </a:lnTo>
                  <a:lnTo>
                    <a:pt x="289902" y="196006"/>
                  </a:lnTo>
                  <a:lnTo>
                    <a:pt x="290268" y="186206"/>
                  </a:lnTo>
                  <a:lnTo>
                    <a:pt x="290606" y="176406"/>
                  </a:lnTo>
                  <a:lnTo>
                    <a:pt x="290933" y="166605"/>
                  </a:lnTo>
                  <a:lnTo>
                    <a:pt x="291238" y="156805"/>
                  </a:lnTo>
                  <a:lnTo>
                    <a:pt x="291525" y="147005"/>
                  </a:lnTo>
                  <a:lnTo>
                    <a:pt x="291802" y="137204"/>
                  </a:lnTo>
                  <a:lnTo>
                    <a:pt x="292054" y="127404"/>
                  </a:lnTo>
                  <a:lnTo>
                    <a:pt x="292297" y="117604"/>
                  </a:lnTo>
                  <a:lnTo>
                    <a:pt x="292526" y="107803"/>
                  </a:lnTo>
                  <a:lnTo>
                    <a:pt x="292737" y="98003"/>
                  </a:lnTo>
                  <a:lnTo>
                    <a:pt x="292942" y="88203"/>
                  </a:lnTo>
                  <a:lnTo>
                    <a:pt x="293128" y="78402"/>
                  </a:lnTo>
                  <a:lnTo>
                    <a:pt x="293306" y="68602"/>
                  </a:lnTo>
                  <a:lnTo>
                    <a:pt x="293474" y="58802"/>
                  </a:lnTo>
                  <a:lnTo>
                    <a:pt x="293628" y="49001"/>
                  </a:lnTo>
                  <a:lnTo>
                    <a:pt x="293775" y="39201"/>
                  </a:lnTo>
                  <a:lnTo>
                    <a:pt x="293911" y="29401"/>
                  </a:lnTo>
                  <a:lnTo>
                    <a:pt x="294039" y="19600"/>
                  </a:lnTo>
                  <a:lnTo>
                    <a:pt x="294161" y="9800"/>
                  </a:lnTo>
                  <a:lnTo>
                    <a:pt x="294270" y="0"/>
                  </a:lnTo>
                  <a:lnTo>
                    <a:pt x="297089" y="0"/>
                  </a:lnTo>
                  <a:lnTo>
                    <a:pt x="297198" y="9800"/>
                  </a:lnTo>
                  <a:lnTo>
                    <a:pt x="297320" y="19600"/>
                  </a:lnTo>
                  <a:lnTo>
                    <a:pt x="297448" y="29401"/>
                  </a:lnTo>
                  <a:lnTo>
                    <a:pt x="297584" y="39201"/>
                  </a:lnTo>
                  <a:lnTo>
                    <a:pt x="297731" y="49001"/>
                  </a:lnTo>
                  <a:lnTo>
                    <a:pt x="297885" y="58802"/>
                  </a:lnTo>
                  <a:lnTo>
                    <a:pt x="298053" y="68602"/>
                  </a:lnTo>
                  <a:lnTo>
                    <a:pt x="298231" y="78402"/>
                  </a:lnTo>
                  <a:lnTo>
                    <a:pt x="298418" y="88203"/>
                  </a:lnTo>
                  <a:lnTo>
                    <a:pt x="298622" y="98003"/>
                  </a:lnTo>
                  <a:lnTo>
                    <a:pt x="298834" y="107803"/>
                  </a:lnTo>
                  <a:lnTo>
                    <a:pt x="299062" y="117604"/>
                  </a:lnTo>
                  <a:lnTo>
                    <a:pt x="299305" y="127404"/>
                  </a:lnTo>
                  <a:lnTo>
                    <a:pt x="299557" y="137204"/>
                  </a:lnTo>
                  <a:lnTo>
                    <a:pt x="299834" y="147005"/>
                  </a:lnTo>
                  <a:lnTo>
                    <a:pt x="300121" y="156805"/>
                  </a:lnTo>
                  <a:lnTo>
                    <a:pt x="300426" y="166605"/>
                  </a:lnTo>
                  <a:lnTo>
                    <a:pt x="300753" y="176406"/>
                  </a:lnTo>
                  <a:lnTo>
                    <a:pt x="301091" y="186206"/>
                  </a:lnTo>
                  <a:lnTo>
                    <a:pt x="301457" y="196006"/>
                  </a:lnTo>
                  <a:lnTo>
                    <a:pt x="301840" y="205807"/>
                  </a:lnTo>
                  <a:lnTo>
                    <a:pt x="302240" y="215607"/>
                  </a:lnTo>
                  <a:lnTo>
                    <a:pt x="302672" y="225407"/>
                  </a:lnTo>
                  <a:lnTo>
                    <a:pt x="303117" y="235208"/>
                  </a:lnTo>
                  <a:lnTo>
                    <a:pt x="303593" y="245008"/>
                  </a:lnTo>
                  <a:lnTo>
                    <a:pt x="304094" y="254808"/>
                  </a:lnTo>
                  <a:lnTo>
                    <a:pt x="304611" y="264609"/>
                  </a:lnTo>
                  <a:lnTo>
                    <a:pt x="305171" y="274409"/>
                  </a:lnTo>
                  <a:lnTo>
                    <a:pt x="305749" y="284209"/>
                  </a:lnTo>
                  <a:lnTo>
                    <a:pt x="306356" y="294010"/>
                  </a:lnTo>
                  <a:lnTo>
                    <a:pt x="307000" y="303810"/>
                  </a:lnTo>
                  <a:lnTo>
                    <a:pt x="307662" y="313610"/>
                  </a:lnTo>
                  <a:lnTo>
                    <a:pt x="308371" y="323411"/>
                  </a:lnTo>
                  <a:lnTo>
                    <a:pt x="309105" y="333211"/>
                  </a:lnTo>
                  <a:lnTo>
                    <a:pt x="309868" y="343011"/>
                  </a:lnTo>
                  <a:lnTo>
                    <a:pt x="310680" y="352812"/>
                  </a:lnTo>
                  <a:lnTo>
                    <a:pt x="311514" y="362612"/>
                  </a:lnTo>
                  <a:lnTo>
                    <a:pt x="312394" y="372412"/>
                  </a:lnTo>
                  <a:lnTo>
                    <a:pt x="313312" y="382213"/>
                  </a:lnTo>
                  <a:lnTo>
                    <a:pt x="314255" y="392013"/>
                  </a:lnTo>
                  <a:lnTo>
                    <a:pt x="315260" y="401813"/>
                  </a:lnTo>
                  <a:lnTo>
                    <a:pt x="316291" y="411614"/>
                  </a:lnTo>
                  <a:lnTo>
                    <a:pt x="317366" y="421414"/>
                  </a:lnTo>
                  <a:lnTo>
                    <a:pt x="318491" y="431214"/>
                  </a:lnTo>
                  <a:lnTo>
                    <a:pt x="319642" y="441015"/>
                  </a:lnTo>
                  <a:lnTo>
                    <a:pt x="320858" y="450815"/>
                  </a:lnTo>
                  <a:lnTo>
                    <a:pt x="322109" y="460615"/>
                  </a:lnTo>
                  <a:lnTo>
                    <a:pt x="323399" y="470416"/>
                  </a:lnTo>
                  <a:lnTo>
                    <a:pt x="324753" y="480216"/>
                  </a:lnTo>
                  <a:lnTo>
                    <a:pt x="326135" y="490016"/>
                  </a:lnTo>
                  <a:lnTo>
                    <a:pt x="327577" y="499817"/>
                  </a:lnTo>
                  <a:lnTo>
                    <a:pt x="329066" y="509617"/>
                  </a:lnTo>
                  <a:lnTo>
                    <a:pt x="330587" y="519417"/>
                  </a:lnTo>
                  <a:lnTo>
                    <a:pt x="332185" y="529218"/>
                  </a:lnTo>
                  <a:lnTo>
                    <a:pt x="333813" y="539018"/>
                  </a:lnTo>
                  <a:lnTo>
                    <a:pt x="335494" y="548818"/>
                  </a:lnTo>
                  <a:lnTo>
                    <a:pt x="337232" y="558619"/>
                  </a:lnTo>
                  <a:lnTo>
                    <a:pt x="339001" y="568419"/>
                  </a:lnTo>
                  <a:lnTo>
                    <a:pt x="340844" y="578219"/>
                  </a:lnTo>
                  <a:lnTo>
                    <a:pt x="342723" y="588020"/>
                  </a:lnTo>
                  <a:lnTo>
                    <a:pt x="344647" y="597820"/>
                  </a:lnTo>
                  <a:lnTo>
                    <a:pt x="346637" y="607620"/>
                  </a:lnTo>
                  <a:lnTo>
                    <a:pt x="348657" y="617421"/>
                  </a:lnTo>
                  <a:lnTo>
                    <a:pt x="350739" y="627221"/>
                  </a:lnTo>
                  <a:lnTo>
                    <a:pt x="352867" y="637021"/>
                  </a:lnTo>
                  <a:lnTo>
                    <a:pt x="355028" y="646822"/>
                  </a:lnTo>
                  <a:lnTo>
                    <a:pt x="357260" y="656622"/>
                  </a:lnTo>
                  <a:lnTo>
                    <a:pt x="359520" y="666422"/>
                  </a:lnTo>
                  <a:lnTo>
                    <a:pt x="361830" y="676223"/>
                  </a:lnTo>
                  <a:lnTo>
                    <a:pt x="364189" y="686023"/>
                  </a:lnTo>
                  <a:lnTo>
                    <a:pt x="366574" y="695823"/>
                  </a:lnTo>
                  <a:lnTo>
                    <a:pt x="369022" y="705624"/>
                  </a:lnTo>
                  <a:lnTo>
                    <a:pt x="371499" y="715424"/>
                  </a:lnTo>
                  <a:lnTo>
                    <a:pt x="374011" y="725224"/>
                  </a:lnTo>
                  <a:lnTo>
                    <a:pt x="376571" y="735025"/>
                  </a:lnTo>
                  <a:lnTo>
                    <a:pt x="379153" y="744825"/>
                  </a:lnTo>
                  <a:lnTo>
                    <a:pt x="381780" y="754625"/>
                  </a:lnTo>
                  <a:lnTo>
                    <a:pt x="384435" y="764426"/>
                  </a:lnTo>
                  <a:lnTo>
                    <a:pt x="387111" y="774226"/>
                  </a:lnTo>
                  <a:lnTo>
                    <a:pt x="389830" y="784026"/>
                  </a:lnTo>
                  <a:lnTo>
                    <a:pt x="392563" y="793827"/>
                  </a:lnTo>
                  <a:lnTo>
                    <a:pt x="395323" y="803627"/>
                  </a:lnTo>
                  <a:lnTo>
                    <a:pt x="398105" y="813427"/>
                  </a:lnTo>
                  <a:lnTo>
                    <a:pt x="400898" y="823228"/>
                  </a:lnTo>
                  <a:lnTo>
                    <a:pt x="403716" y="833028"/>
                  </a:lnTo>
                  <a:lnTo>
                    <a:pt x="406542" y="842828"/>
                  </a:lnTo>
                  <a:lnTo>
                    <a:pt x="409378" y="852629"/>
                  </a:lnTo>
                  <a:lnTo>
                    <a:pt x="412223" y="862429"/>
                  </a:lnTo>
                  <a:lnTo>
                    <a:pt x="415072" y="872229"/>
                  </a:lnTo>
                  <a:lnTo>
                    <a:pt x="417923" y="882030"/>
                  </a:lnTo>
                  <a:lnTo>
                    <a:pt x="420772" y="891830"/>
                  </a:lnTo>
                  <a:lnTo>
                    <a:pt x="423619" y="901630"/>
                  </a:lnTo>
                  <a:lnTo>
                    <a:pt x="426455" y="911431"/>
                  </a:lnTo>
                  <a:lnTo>
                    <a:pt x="429283" y="921231"/>
                  </a:lnTo>
                  <a:lnTo>
                    <a:pt x="432098" y="931031"/>
                  </a:lnTo>
                  <a:lnTo>
                    <a:pt x="434893" y="940832"/>
                  </a:lnTo>
                  <a:lnTo>
                    <a:pt x="437677" y="950632"/>
                  </a:lnTo>
                  <a:lnTo>
                    <a:pt x="440426" y="960432"/>
                  </a:lnTo>
                  <a:lnTo>
                    <a:pt x="443155" y="970233"/>
                  </a:lnTo>
                  <a:lnTo>
                    <a:pt x="445858" y="980033"/>
                  </a:lnTo>
                  <a:lnTo>
                    <a:pt x="448519" y="989833"/>
                  </a:lnTo>
                  <a:lnTo>
                    <a:pt x="451158" y="999634"/>
                  </a:lnTo>
                  <a:lnTo>
                    <a:pt x="453745" y="1009434"/>
                  </a:lnTo>
                  <a:lnTo>
                    <a:pt x="456295" y="1019234"/>
                  </a:lnTo>
                  <a:lnTo>
                    <a:pt x="458812" y="1029035"/>
                  </a:lnTo>
                  <a:lnTo>
                    <a:pt x="461258" y="1038835"/>
                  </a:lnTo>
                  <a:lnTo>
                    <a:pt x="463673" y="1048635"/>
                  </a:lnTo>
                  <a:lnTo>
                    <a:pt x="466027" y="1058436"/>
                  </a:lnTo>
                  <a:lnTo>
                    <a:pt x="468319" y="1068236"/>
                  </a:lnTo>
                  <a:lnTo>
                    <a:pt x="470577" y="1078036"/>
                  </a:lnTo>
                  <a:lnTo>
                    <a:pt x="472738" y="1087837"/>
                  </a:lnTo>
                  <a:lnTo>
                    <a:pt x="474856" y="1097637"/>
                  </a:lnTo>
                  <a:lnTo>
                    <a:pt x="476911" y="1107437"/>
                  </a:lnTo>
                  <a:lnTo>
                    <a:pt x="478877" y="1117238"/>
                  </a:lnTo>
                  <a:lnTo>
                    <a:pt x="480800" y="1127038"/>
                  </a:lnTo>
                  <a:lnTo>
                    <a:pt x="482625" y="1136838"/>
                  </a:lnTo>
                  <a:lnTo>
                    <a:pt x="484383" y="1146639"/>
                  </a:lnTo>
                  <a:lnTo>
                    <a:pt x="486084" y="1156439"/>
                  </a:lnTo>
                  <a:lnTo>
                    <a:pt x="487668" y="1166239"/>
                  </a:lnTo>
                  <a:lnTo>
                    <a:pt x="489203" y="1176040"/>
                  </a:lnTo>
                  <a:lnTo>
                    <a:pt x="490643" y="1185840"/>
                  </a:lnTo>
                  <a:lnTo>
                    <a:pt x="491994" y="1195640"/>
                  </a:lnTo>
                  <a:lnTo>
                    <a:pt x="493294" y="1205441"/>
                  </a:lnTo>
                  <a:lnTo>
                    <a:pt x="494460" y="1215241"/>
                  </a:lnTo>
                  <a:lnTo>
                    <a:pt x="495569" y="1225041"/>
                  </a:lnTo>
                  <a:lnTo>
                    <a:pt x="496594" y="1234842"/>
                  </a:lnTo>
                  <a:lnTo>
                    <a:pt x="497508" y="1244642"/>
                  </a:lnTo>
                  <a:lnTo>
                    <a:pt x="498368" y="1254442"/>
                  </a:lnTo>
                  <a:lnTo>
                    <a:pt x="499106" y="1264243"/>
                  </a:lnTo>
                  <a:lnTo>
                    <a:pt x="499768" y="1274043"/>
                  </a:lnTo>
                  <a:lnTo>
                    <a:pt x="500363" y="1283844"/>
                  </a:lnTo>
                  <a:lnTo>
                    <a:pt x="500827" y="1293644"/>
                  </a:lnTo>
                  <a:lnTo>
                    <a:pt x="501237" y="1303444"/>
                  </a:lnTo>
                  <a:lnTo>
                    <a:pt x="501544" y="1313245"/>
                  </a:lnTo>
                  <a:lnTo>
                    <a:pt x="501759" y="1323045"/>
                  </a:lnTo>
                  <a:lnTo>
                    <a:pt x="501920" y="1332845"/>
                  </a:lnTo>
                  <a:lnTo>
                    <a:pt x="501944" y="1342646"/>
                  </a:lnTo>
                  <a:lnTo>
                    <a:pt x="501914" y="1352446"/>
                  </a:lnTo>
                  <a:lnTo>
                    <a:pt x="501801" y="1362246"/>
                  </a:lnTo>
                  <a:lnTo>
                    <a:pt x="501584" y="1372047"/>
                  </a:lnTo>
                  <a:lnTo>
                    <a:pt x="501317" y="1381847"/>
                  </a:lnTo>
                  <a:lnTo>
                    <a:pt x="500937" y="1391647"/>
                  </a:lnTo>
                  <a:lnTo>
                    <a:pt x="500492" y="1401448"/>
                  </a:lnTo>
                  <a:lnTo>
                    <a:pt x="499985" y="1411248"/>
                  </a:lnTo>
                  <a:lnTo>
                    <a:pt x="499368" y="1421048"/>
                  </a:lnTo>
                  <a:lnTo>
                    <a:pt x="498706" y="1430849"/>
                  </a:lnTo>
                  <a:lnTo>
                    <a:pt x="497958" y="1440649"/>
                  </a:lnTo>
                  <a:lnTo>
                    <a:pt x="497136" y="1450449"/>
                  </a:lnTo>
                  <a:lnTo>
                    <a:pt x="496273" y="1460250"/>
                  </a:lnTo>
                  <a:lnTo>
                    <a:pt x="495302" y="1470050"/>
                  </a:lnTo>
                  <a:lnTo>
                    <a:pt x="494292" y="1479850"/>
                  </a:lnTo>
                  <a:lnTo>
                    <a:pt x="493219" y="1489651"/>
                  </a:lnTo>
                  <a:lnTo>
                    <a:pt x="492073" y="1499451"/>
                  </a:lnTo>
                  <a:lnTo>
                    <a:pt x="490891" y="1509251"/>
                  </a:lnTo>
                  <a:lnTo>
                    <a:pt x="489630" y="1519052"/>
                  </a:lnTo>
                  <a:lnTo>
                    <a:pt x="488326" y="1528852"/>
                  </a:lnTo>
                  <a:lnTo>
                    <a:pt x="486981" y="1538652"/>
                  </a:lnTo>
                  <a:lnTo>
                    <a:pt x="485567" y="1548453"/>
                  </a:lnTo>
                  <a:lnTo>
                    <a:pt x="484125" y="1558253"/>
                  </a:lnTo>
                  <a:lnTo>
                    <a:pt x="482629" y="1568053"/>
                  </a:lnTo>
                  <a:lnTo>
                    <a:pt x="481092" y="1577854"/>
                  </a:lnTo>
                  <a:lnTo>
                    <a:pt x="479530" y="1587654"/>
                  </a:lnTo>
                  <a:lnTo>
                    <a:pt x="477909" y="1597454"/>
                  </a:lnTo>
                  <a:lnTo>
                    <a:pt x="476268" y="1607255"/>
                  </a:lnTo>
                  <a:lnTo>
                    <a:pt x="474594" y="1617055"/>
                  </a:lnTo>
                  <a:lnTo>
                    <a:pt x="472884" y="1626855"/>
                  </a:lnTo>
                  <a:lnTo>
                    <a:pt x="471159" y="1636656"/>
                  </a:lnTo>
                  <a:lnTo>
                    <a:pt x="469397" y="1646456"/>
                  </a:lnTo>
                  <a:lnTo>
                    <a:pt x="467619" y="1656256"/>
                  </a:lnTo>
                  <a:lnTo>
                    <a:pt x="465823" y="1666057"/>
                  </a:lnTo>
                  <a:lnTo>
                    <a:pt x="464002" y="1675857"/>
                  </a:lnTo>
                  <a:lnTo>
                    <a:pt x="462172" y="1685657"/>
                  </a:lnTo>
                  <a:lnTo>
                    <a:pt x="460325" y="1695458"/>
                  </a:lnTo>
                  <a:lnTo>
                    <a:pt x="458467" y="1705258"/>
                  </a:lnTo>
                  <a:lnTo>
                    <a:pt x="456603" y="1715058"/>
                  </a:lnTo>
                  <a:lnTo>
                    <a:pt x="454727" y="1724859"/>
                  </a:lnTo>
                  <a:lnTo>
                    <a:pt x="452849" y="1734659"/>
                  </a:lnTo>
                  <a:lnTo>
                    <a:pt x="450967" y="1744459"/>
                  </a:lnTo>
                  <a:lnTo>
                    <a:pt x="449084" y="1754260"/>
                  </a:lnTo>
                  <a:lnTo>
                    <a:pt x="447201" y="1764060"/>
                  </a:lnTo>
                  <a:lnTo>
                    <a:pt x="445322" y="1773860"/>
                  </a:lnTo>
                  <a:lnTo>
                    <a:pt x="443446" y="1783661"/>
                  </a:lnTo>
                  <a:lnTo>
                    <a:pt x="441575" y="1793461"/>
                  </a:lnTo>
                  <a:lnTo>
                    <a:pt x="439715" y="1803261"/>
                  </a:lnTo>
                  <a:lnTo>
                    <a:pt x="437861" y="1813062"/>
                  </a:lnTo>
                  <a:lnTo>
                    <a:pt x="436019" y="1822862"/>
                  </a:lnTo>
                  <a:lnTo>
                    <a:pt x="434191" y="1832662"/>
                  </a:lnTo>
                  <a:lnTo>
                    <a:pt x="432370" y="1842463"/>
                  </a:lnTo>
                  <a:lnTo>
                    <a:pt x="430574" y="1852263"/>
                  </a:lnTo>
                  <a:lnTo>
                    <a:pt x="428789" y="1862063"/>
                  </a:lnTo>
                  <a:lnTo>
                    <a:pt x="427022" y="1871864"/>
                  </a:lnTo>
                  <a:lnTo>
                    <a:pt x="425278" y="1881664"/>
                  </a:lnTo>
                  <a:lnTo>
                    <a:pt x="423546" y="1891464"/>
                  </a:lnTo>
                  <a:lnTo>
                    <a:pt x="421845" y="1901265"/>
                  </a:lnTo>
                  <a:lnTo>
                    <a:pt x="420162" y="1911065"/>
                  </a:lnTo>
                  <a:lnTo>
                    <a:pt x="418499" y="1920865"/>
                  </a:lnTo>
                  <a:lnTo>
                    <a:pt x="416870" y="1930666"/>
                  </a:lnTo>
                  <a:lnTo>
                    <a:pt x="415257" y="1940466"/>
                  </a:lnTo>
                  <a:lnTo>
                    <a:pt x="413677" y="1950266"/>
                  </a:lnTo>
                  <a:lnTo>
                    <a:pt x="412123" y="1960067"/>
                  </a:lnTo>
                  <a:lnTo>
                    <a:pt x="410588" y="1969867"/>
                  </a:lnTo>
                  <a:lnTo>
                    <a:pt x="409099" y="1979667"/>
                  </a:lnTo>
                  <a:lnTo>
                    <a:pt x="407628" y="1989468"/>
                  </a:lnTo>
                  <a:lnTo>
                    <a:pt x="406188" y="1999268"/>
                  </a:lnTo>
                  <a:lnTo>
                    <a:pt x="404786" y="2009068"/>
                  </a:lnTo>
                  <a:lnTo>
                    <a:pt x="403402" y="2018869"/>
                  </a:lnTo>
                  <a:lnTo>
                    <a:pt x="402065" y="2028669"/>
                  </a:lnTo>
                  <a:lnTo>
                    <a:pt x="400753" y="2038469"/>
                  </a:lnTo>
                  <a:lnTo>
                    <a:pt x="399469" y="2048270"/>
                  </a:lnTo>
                  <a:lnTo>
                    <a:pt x="398232" y="2058070"/>
                  </a:lnTo>
                  <a:lnTo>
                    <a:pt x="397015" y="2067870"/>
                  </a:lnTo>
                  <a:lnTo>
                    <a:pt x="395840" y="2077671"/>
                  </a:lnTo>
                  <a:lnTo>
                    <a:pt x="394700" y="2087471"/>
                  </a:lnTo>
                  <a:lnTo>
                    <a:pt x="393582" y="2097271"/>
                  </a:lnTo>
                  <a:lnTo>
                    <a:pt x="392518" y="2107072"/>
                  </a:lnTo>
                  <a:lnTo>
                    <a:pt x="391476" y="2116872"/>
                  </a:lnTo>
                  <a:lnTo>
                    <a:pt x="390472" y="2126672"/>
                  </a:lnTo>
                  <a:lnTo>
                    <a:pt x="389508" y="2136473"/>
                  </a:lnTo>
                  <a:lnTo>
                    <a:pt x="388566" y="2146273"/>
                  </a:lnTo>
                  <a:lnTo>
                    <a:pt x="387677" y="2156073"/>
                  </a:lnTo>
                  <a:lnTo>
                    <a:pt x="386814" y="2165874"/>
                  </a:lnTo>
                  <a:lnTo>
                    <a:pt x="385982" y="2175674"/>
                  </a:lnTo>
                  <a:lnTo>
                    <a:pt x="385197" y="2185474"/>
                  </a:lnTo>
                  <a:lnTo>
                    <a:pt x="384435" y="2195275"/>
                  </a:lnTo>
                  <a:lnTo>
                    <a:pt x="383717" y="2205075"/>
                  </a:lnTo>
                  <a:lnTo>
                    <a:pt x="383033" y="2214875"/>
                  </a:lnTo>
                  <a:lnTo>
                    <a:pt x="382372" y="2224676"/>
                  </a:lnTo>
                  <a:lnTo>
                    <a:pt x="381765" y="2234476"/>
                  </a:lnTo>
                  <a:lnTo>
                    <a:pt x="381179" y="2244276"/>
                  </a:lnTo>
                  <a:lnTo>
                    <a:pt x="380631" y="2254077"/>
                  </a:lnTo>
                  <a:lnTo>
                    <a:pt x="380121" y="2263877"/>
                  </a:lnTo>
                  <a:lnTo>
                    <a:pt x="379632" y="2273677"/>
                  </a:lnTo>
                  <a:lnTo>
                    <a:pt x="379193" y="2283478"/>
                  </a:lnTo>
                  <a:lnTo>
                    <a:pt x="378779" y="2293278"/>
                  </a:lnTo>
                  <a:lnTo>
                    <a:pt x="378394" y="2303078"/>
                  </a:lnTo>
                  <a:lnTo>
                    <a:pt x="378053" y="2312879"/>
                  </a:lnTo>
                  <a:lnTo>
                    <a:pt x="377732" y="2322679"/>
                  </a:lnTo>
                  <a:lnTo>
                    <a:pt x="377452" y="2332479"/>
                  </a:lnTo>
                  <a:lnTo>
                    <a:pt x="377202" y="2342280"/>
                  </a:lnTo>
                  <a:lnTo>
                    <a:pt x="376974" y="2352080"/>
                  </a:lnTo>
                  <a:lnTo>
                    <a:pt x="376794" y="2361880"/>
                  </a:lnTo>
                  <a:lnTo>
                    <a:pt x="376632" y="2371681"/>
                  </a:lnTo>
                  <a:lnTo>
                    <a:pt x="376504" y="2381481"/>
                  </a:lnTo>
                  <a:lnTo>
                    <a:pt x="376411" y="2391281"/>
                  </a:lnTo>
                  <a:lnTo>
                    <a:pt x="376335" y="2401082"/>
                  </a:lnTo>
                  <a:lnTo>
                    <a:pt x="376304" y="2410882"/>
                  </a:lnTo>
                  <a:lnTo>
                    <a:pt x="376294" y="2420682"/>
                  </a:lnTo>
                  <a:lnTo>
                    <a:pt x="376311" y="2430483"/>
                  </a:lnTo>
                  <a:lnTo>
                    <a:pt x="376366" y="2440283"/>
                  </a:lnTo>
                  <a:lnTo>
                    <a:pt x="376438" y="2450083"/>
                  </a:lnTo>
                  <a:lnTo>
                    <a:pt x="376547" y="2459884"/>
                  </a:lnTo>
                  <a:lnTo>
                    <a:pt x="376682" y="2469684"/>
                  </a:lnTo>
                  <a:lnTo>
                    <a:pt x="376836" y="2479484"/>
                  </a:lnTo>
                  <a:lnTo>
                    <a:pt x="377033" y="2489285"/>
                  </a:lnTo>
                  <a:lnTo>
                    <a:pt x="377246" y="2499085"/>
                  </a:lnTo>
                  <a:lnTo>
                    <a:pt x="377490" y="2508885"/>
                  </a:lnTo>
                  <a:lnTo>
                    <a:pt x="377764" y="2518686"/>
                  </a:lnTo>
                  <a:lnTo>
                    <a:pt x="378055" y="2528486"/>
                  </a:lnTo>
                  <a:lnTo>
                    <a:pt x="378387" y="2538286"/>
                  </a:lnTo>
                  <a:lnTo>
                    <a:pt x="378738" y="2548087"/>
                  </a:lnTo>
                  <a:lnTo>
                    <a:pt x="379114" y="2557887"/>
                  </a:lnTo>
                  <a:lnTo>
                    <a:pt x="379526" y="2567688"/>
                  </a:lnTo>
                  <a:lnTo>
                    <a:pt x="379954" y="2577488"/>
                  </a:lnTo>
                  <a:lnTo>
                    <a:pt x="380418" y="2587288"/>
                  </a:lnTo>
                  <a:lnTo>
                    <a:pt x="380906" y="2597089"/>
                  </a:lnTo>
                  <a:lnTo>
                    <a:pt x="381415" y="2606889"/>
                  </a:lnTo>
                  <a:lnTo>
                    <a:pt x="381965" y="2616689"/>
                  </a:lnTo>
                  <a:lnTo>
                    <a:pt x="382532" y="2626490"/>
                  </a:lnTo>
                  <a:lnTo>
                    <a:pt x="383130" y="2636290"/>
                  </a:lnTo>
                  <a:lnTo>
                    <a:pt x="383760" y="2646090"/>
                  </a:lnTo>
                  <a:lnTo>
                    <a:pt x="384407" y="2655891"/>
                  </a:lnTo>
                  <a:lnTo>
                    <a:pt x="385098" y="2665691"/>
                  </a:lnTo>
                  <a:lnTo>
                    <a:pt x="385810" y="2675491"/>
                  </a:lnTo>
                  <a:lnTo>
                    <a:pt x="386549" y="2685292"/>
                  </a:lnTo>
                  <a:lnTo>
                    <a:pt x="387327" y="2695092"/>
                  </a:lnTo>
                  <a:lnTo>
                    <a:pt x="388124" y="2704892"/>
                  </a:lnTo>
                  <a:lnTo>
                    <a:pt x="388962" y="2714693"/>
                  </a:lnTo>
                  <a:lnTo>
                    <a:pt x="389828" y="2724493"/>
                  </a:lnTo>
                  <a:lnTo>
                    <a:pt x="390717" y="2734293"/>
                  </a:lnTo>
                  <a:lnTo>
                    <a:pt x="391655" y="2744094"/>
                  </a:lnTo>
                  <a:lnTo>
                    <a:pt x="392613" y="2753894"/>
                  </a:lnTo>
                  <a:lnTo>
                    <a:pt x="393609" y="2763694"/>
                  </a:lnTo>
                  <a:lnTo>
                    <a:pt x="394643" y="2773495"/>
                  </a:lnTo>
                  <a:lnTo>
                    <a:pt x="395697" y="2783295"/>
                  </a:lnTo>
                  <a:lnTo>
                    <a:pt x="396806" y="2793095"/>
                  </a:lnTo>
                  <a:lnTo>
                    <a:pt x="397940" y="2802896"/>
                  </a:lnTo>
                  <a:lnTo>
                    <a:pt x="399109" y="2812696"/>
                  </a:lnTo>
                  <a:lnTo>
                    <a:pt x="400325" y="2822496"/>
                  </a:lnTo>
                  <a:lnTo>
                    <a:pt x="401565" y="2832297"/>
                  </a:lnTo>
                  <a:lnTo>
                    <a:pt x="402856" y="2842097"/>
                  </a:lnTo>
                  <a:lnTo>
                    <a:pt x="404183" y="2851897"/>
                  </a:lnTo>
                  <a:lnTo>
                    <a:pt x="405539" y="2861698"/>
                  </a:lnTo>
                  <a:lnTo>
                    <a:pt x="406954" y="2871498"/>
                  </a:lnTo>
                  <a:lnTo>
                    <a:pt x="408396" y="2881298"/>
                  </a:lnTo>
                  <a:lnTo>
                    <a:pt x="409885" y="2891099"/>
                  </a:lnTo>
                  <a:lnTo>
                    <a:pt x="411420" y="2900899"/>
                  </a:lnTo>
                  <a:lnTo>
                    <a:pt x="412980" y="2910699"/>
                  </a:lnTo>
                  <a:lnTo>
                    <a:pt x="414609" y="2920500"/>
                  </a:lnTo>
                  <a:lnTo>
                    <a:pt x="416268" y="2930300"/>
                  </a:lnTo>
                  <a:lnTo>
                    <a:pt x="417968" y="2940100"/>
                  </a:lnTo>
                  <a:lnTo>
                    <a:pt x="419726" y="2949901"/>
                  </a:lnTo>
                  <a:lnTo>
                    <a:pt x="421512" y="2959701"/>
                  </a:lnTo>
                  <a:lnTo>
                    <a:pt x="423360" y="2969501"/>
                  </a:lnTo>
                  <a:lnTo>
                    <a:pt x="425247" y="2979302"/>
                  </a:lnTo>
                  <a:lnTo>
                    <a:pt x="427170" y="2989102"/>
                  </a:lnTo>
                  <a:lnTo>
                    <a:pt x="429161" y="2998902"/>
                  </a:lnTo>
                  <a:lnTo>
                    <a:pt x="431181" y="3008703"/>
                  </a:lnTo>
                  <a:lnTo>
                    <a:pt x="433255" y="3018503"/>
                  </a:lnTo>
                  <a:lnTo>
                    <a:pt x="435379" y="3028303"/>
                  </a:lnTo>
                  <a:lnTo>
                    <a:pt x="437530" y="3038104"/>
                  </a:lnTo>
                  <a:lnTo>
                    <a:pt x="439756" y="3047904"/>
                  </a:lnTo>
                  <a:lnTo>
                    <a:pt x="442011" y="3057704"/>
                  </a:lnTo>
                  <a:lnTo>
                    <a:pt x="444312" y="3067505"/>
                  </a:lnTo>
                  <a:lnTo>
                    <a:pt x="446669" y="3077305"/>
                  </a:lnTo>
                  <a:lnTo>
                    <a:pt x="449053" y="3087105"/>
                  </a:lnTo>
                  <a:lnTo>
                    <a:pt x="451500" y="3096906"/>
                  </a:lnTo>
                  <a:lnTo>
                    <a:pt x="453982" y="3106706"/>
                  </a:lnTo>
                  <a:lnTo>
                    <a:pt x="456499" y="3116506"/>
                  </a:lnTo>
                  <a:lnTo>
                    <a:pt x="459077" y="3126307"/>
                  </a:lnTo>
                  <a:lnTo>
                    <a:pt x="461679" y="3136107"/>
                  </a:lnTo>
                  <a:lnTo>
                    <a:pt x="464329" y="3145907"/>
                  </a:lnTo>
                  <a:lnTo>
                    <a:pt x="467018" y="3155708"/>
                  </a:lnTo>
                  <a:lnTo>
                    <a:pt x="469731" y="3165508"/>
                  </a:lnTo>
                  <a:lnTo>
                    <a:pt x="472500" y="3175308"/>
                  </a:lnTo>
                  <a:lnTo>
                    <a:pt x="475291" y="3185109"/>
                  </a:lnTo>
                  <a:lnTo>
                    <a:pt x="478114" y="3194909"/>
                  </a:lnTo>
                  <a:lnTo>
                    <a:pt x="480974" y="3204709"/>
                  </a:lnTo>
                  <a:lnTo>
                    <a:pt x="483852" y="3214510"/>
                  </a:lnTo>
                  <a:lnTo>
                    <a:pt x="486767" y="3224310"/>
                  </a:lnTo>
                  <a:lnTo>
                    <a:pt x="489701" y="3234110"/>
                  </a:lnTo>
                  <a:lnTo>
                    <a:pt x="492653" y="3243911"/>
                  </a:lnTo>
                  <a:lnTo>
                    <a:pt x="495632" y="3253711"/>
                  </a:lnTo>
                  <a:lnTo>
                    <a:pt x="498621" y="3263511"/>
                  </a:lnTo>
                  <a:lnTo>
                    <a:pt x="501627" y="3273312"/>
                  </a:lnTo>
                  <a:lnTo>
                    <a:pt x="504642" y="3283112"/>
                  </a:lnTo>
                  <a:lnTo>
                    <a:pt x="507664" y="3292912"/>
                  </a:lnTo>
                  <a:lnTo>
                    <a:pt x="510693" y="3302713"/>
                  </a:lnTo>
                  <a:lnTo>
                    <a:pt x="513721" y="3312513"/>
                  </a:lnTo>
                  <a:lnTo>
                    <a:pt x="516749" y="3322313"/>
                  </a:lnTo>
                  <a:lnTo>
                    <a:pt x="519769" y="3332114"/>
                  </a:lnTo>
                  <a:lnTo>
                    <a:pt x="522784" y="3341914"/>
                  </a:lnTo>
                  <a:lnTo>
                    <a:pt x="525781" y="3351714"/>
                  </a:lnTo>
                  <a:lnTo>
                    <a:pt x="528764" y="3361515"/>
                  </a:lnTo>
                  <a:lnTo>
                    <a:pt x="531731" y="3371315"/>
                  </a:lnTo>
                  <a:lnTo>
                    <a:pt x="534663" y="3381115"/>
                  </a:lnTo>
                  <a:lnTo>
                    <a:pt x="537577" y="3390916"/>
                  </a:lnTo>
                  <a:lnTo>
                    <a:pt x="540453" y="3400716"/>
                  </a:lnTo>
                  <a:lnTo>
                    <a:pt x="543290" y="3410516"/>
                  </a:lnTo>
                  <a:lnTo>
                    <a:pt x="546104" y="3420317"/>
                  </a:lnTo>
                  <a:lnTo>
                    <a:pt x="548845" y="3430117"/>
                  </a:lnTo>
                  <a:lnTo>
                    <a:pt x="551555" y="3439917"/>
                  </a:lnTo>
                  <a:lnTo>
                    <a:pt x="554211" y="3449718"/>
                  </a:lnTo>
                  <a:lnTo>
                    <a:pt x="556796" y="3459518"/>
                  </a:lnTo>
                  <a:lnTo>
                    <a:pt x="559344" y="3469318"/>
                  </a:lnTo>
                  <a:lnTo>
                    <a:pt x="561798" y="3479119"/>
                  </a:lnTo>
                  <a:lnTo>
                    <a:pt x="564193" y="3488919"/>
                  </a:lnTo>
                  <a:lnTo>
                    <a:pt x="566528" y="3498719"/>
                  </a:lnTo>
                  <a:lnTo>
                    <a:pt x="568751" y="3508520"/>
                  </a:lnTo>
                  <a:lnTo>
                    <a:pt x="570923" y="3518320"/>
                  </a:lnTo>
                  <a:lnTo>
                    <a:pt x="572988" y="3528120"/>
                  </a:lnTo>
                  <a:lnTo>
                    <a:pt x="574960" y="3537921"/>
                  </a:lnTo>
                  <a:lnTo>
                    <a:pt x="576874" y="3547721"/>
                  </a:lnTo>
                  <a:lnTo>
                    <a:pt x="578628" y="3557521"/>
                  </a:lnTo>
                  <a:lnTo>
                    <a:pt x="580319" y="3567322"/>
                  </a:lnTo>
                  <a:lnTo>
                    <a:pt x="581900" y="3577122"/>
                  </a:lnTo>
                  <a:lnTo>
                    <a:pt x="583349" y="3586922"/>
                  </a:lnTo>
                  <a:lnTo>
                    <a:pt x="584729" y="3596723"/>
                  </a:lnTo>
                  <a:lnTo>
                    <a:pt x="585940" y="3606523"/>
                  </a:lnTo>
                  <a:lnTo>
                    <a:pt x="587056" y="3616323"/>
                  </a:lnTo>
                  <a:lnTo>
                    <a:pt x="588070" y="3626124"/>
                  </a:lnTo>
                  <a:lnTo>
                    <a:pt x="588909" y="3635924"/>
                  </a:lnTo>
                  <a:lnTo>
                    <a:pt x="589669" y="3645724"/>
                  </a:lnTo>
                  <a:lnTo>
                    <a:pt x="590267" y="3655525"/>
                  </a:lnTo>
                  <a:lnTo>
                    <a:pt x="590734" y="3665325"/>
                  </a:lnTo>
                  <a:lnTo>
                    <a:pt x="591115" y="3675125"/>
                  </a:lnTo>
                  <a:lnTo>
                    <a:pt x="591279" y="3684926"/>
                  </a:lnTo>
                  <a:lnTo>
                    <a:pt x="591360" y="3694726"/>
                  </a:lnTo>
                  <a:lnTo>
                    <a:pt x="591293" y="3704526"/>
                  </a:lnTo>
                  <a:lnTo>
                    <a:pt x="591061" y="3714327"/>
                  </a:lnTo>
                  <a:lnTo>
                    <a:pt x="590744" y="3724127"/>
                  </a:lnTo>
                  <a:lnTo>
                    <a:pt x="590219" y="3733927"/>
                  </a:lnTo>
                  <a:lnTo>
                    <a:pt x="589584" y="3743728"/>
                  </a:lnTo>
                  <a:lnTo>
                    <a:pt x="588828" y="3753528"/>
                  </a:lnTo>
                  <a:lnTo>
                    <a:pt x="587876" y="3763328"/>
                  </a:lnTo>
                  <a:lnTo>
                    <a:pt x="586839" y="3773129"/>
                  </a:lnTo>
                  <a:lnTo>
                    <a:pt x="585622" y="3782929"/>
                  </a:lnTo>
                  <a:lnTo>
                    <a:pt x="584270" y="3792729"/>
                  </a:lnTo>
                  <a:lnTo>
                    <a:pt x="582826" y="3802530"/>
                  </a:lnTo>
                  <a:lnTo>
                    <a:pt x="581166" y="3812330"/>
                  </a:lnTo>
                  <a:lnTo>
                    <a:pt x="579423" y="3822131"/>
                  </a:lnTo>
                  <a:lnTo>
                    <a:pt x="577536" y="3831931"/>
                  </a:lnTo>
                  <a:lnTo>
                    <a:pt x="575496" y="3841731"/>
                  </a:lnTo>
                  <a:lnTo>
                    <a:pt x="573376" y="3851532"/>
                  </a:lnTo>
                  <a:lnTo>
                    <a:pt x="571068" y="3861332"/>
                  </a:lnTo>
                  <a:lnTo>
                    <a:pt x="568667" y="3871132"/>
                  </a:lnTo>
                  <a:lnTo>
                    <a:pt x="566158" y="3880933"/>
                  </a:lnTo>
                  <a:lnTo>
                    <a:pt x="563488" y="3890733"/>
                  </a:lnTo>
                  <a:lnTo>
                    <a:pt x="560749" y="3900533"/>
                  </a:lnTo>
                  <a:lnTo>
                    <a:pt x="557866" y="3910334"/>
                  </a:lnTo>
                  <a:lnTo>
                    <a:pt x="554881" y="3920134"/>
                  </a:lnTo>
                  <a:lnTo>
                    <a:pt x="551825" y="3929934"/>
                  </a:lnTo>
                  <a:lnTo>
                    <a:pt x="548612" y="3939735"/>
                  </a:lnTo>
                  <a:lnTo>
                    <a:pt x="545343" y="3949535"/>
                  </a:lnTo>
                  <a:lnTo>
                    <a:pt x="541973" y="3959335"/>
                  </a:lnTo>
                  <a:lnTo>
                    <a:pt x="538504" y="3969136"/>
                  </a:lnTo>
                  <a:lnTo>
                    <a:pt x="534984" y="3978936"/>
                  </a:lnTo>
                  <a:lnTo>
                    <a:pt x="531347" y="3988736"/>
                  </a:lnTo>
                  <a:lnTo>
                    <a:pt x="527657" y="3998537"/>
                  </a:lnTo>
                  <a:lnTo>
                    <a:pt x="523905" y="4008337"/>
                  </a:lnTo>
                  <a:lnTo>
                    <a:pt x="520068" y="4018137"/>
                  </a:lnTo>
                  <a:lnTo>
                    <a:pt x="516196" y="4027938"/>
                  </a:lnTo>
                  <a:lnTo>
                    <a:pt x="512253" y="4037738"/>
                  </a:lnTo>
                  <a:lnTo>
                    <a:pt x="508266" y="4047538"/>
                  </a:lnTo>
                  <a:lnTo>
                    <a:pt x="504247" y="4057339"/>
                  </a:lnTo>
                  <a:lnTo>
                    <a:pt x="500168" y="4067139"/>
                  </a:lnTo>
                  <a:lnTo>
                    <a:pt x="496071" y="4076939"/>
                  </a:lnTo>
                  <a:lnTo>
                    <a:pt x="491940" y="4086740"/>
                  </a:lnTo>
                  <a:lnTo>
                    <a:pt x="487785" y="4096540"/>
                  </a:lnTo>
                  <a:lnTo>
                    <a:pt x="483616" y="4106340"/>
                  </a:lnTo>
                  <a:lnTo>
                    <a:pt x="479426" y="4116141"/>
                  </a:lnTo>
                  <a:lnTo>
                    <a:pt x="475232" y="4125941"/>
                  </a:lnTo>
                  <a:lnTo>
                    <a:pt x="471031" y="4135741"/>
                  </a:lnTo>
                  <a:lnTo>
                    <a:pt x="466832" y="4145542"/>
                  </a:lnTo>
                  <a:lnTo>
                    <a:pt x="462636" y="4155342"/>
                  </a:lnTo>
                  <a:lnTo>
                    <a:pt x="458451" y="4165142"/>
                  </a:lnTo>
                  <a:lnTo>
                    <a:pt x="454281" y="4174943"/>
                  </a:lnTo>
                  <a:lnTo>
                    <a:pt x="450121" y="4184743"/>
                  </a:lnTo>
                  <a:lnTo>
                    <a:pt x="445995" y="4194543"/>
                  </a:lnTo>
                  <a:lnTo>
                    <a:pt x="441886" y="4204344"/>
                  </a:lnTo>
                  <a:lnTo>
                    <a:pt x="437810" y="4214144"/>
                  </a:lnTo>
                  <a:lnTo>
                    <a:pt x="433771" y="4223944"/>
                  </a:lnTo>
                  <a:lnTo>
                    <a:pt x="429755" y="4233745"/>
                  </a:lnTo>
                  <a:lnTo>
                    <a:pt x="425800" y="4243545"/>
                  </a:lnTo>
                  <a:lnTo>
                    <a:pt x="421877" y="4253345"/>
                  </a:lnTo>
                  <a:lnTo>
                    <a:pt x="417996" y="4263146"/>
                  </a:lnTo>
                  <a:lnTo>
                    <a:pt x="414181" y="4272946"/>
                  </a:lnTo>
                  <a:lnTo>
                    <a:pt x="410397" y="4282746"/>
                  </a:lnTo>
                  <a:lnTo>
                    <a:pt x="406687" y="4292547"/>
                  </a:lnTo>
                  <a:lnTo>
                    <a:pt x="403029" y="4302347"/>
                  </a:lnTo>
                  <a:lnTo>
                    <a:pt x="399414" y="4312147"/>
                  </a:lnTo>
                  <a:lnTo>
                    <a:pt x="395892" y="4321948"/>
                  </a:lnTo>
                  <a:lnTo>
                    <a:pt x="392409" y="4331748"/>
                  </a:lnTo>
                  <a:lnTo>
                    <a:pt x="389001" y="4341548"/>
                  </a:lnTo>
                  <a:lnTo>
                    <a:pt x="385666" y="4351349"/>
                  </a:lnTo>
                  <a:lnTo>
                    <a:pt x="382373" y="4361149"/>
                  </a:lnTo>
                  <a:lnTo>
                    <a:pt x="379187" y="4370949"/>
                  </a:lnTo>
                  <a:lnTo>
                    <a:pt x="376051" y="4380750"/>
                  </a:lnTo>
                  <a:lnTo>
                    <a:pt x="372981" y="4390550"/>
                  </a:lnTo>
                  <a:lnTo>
                    <a:pt x="370006" y="4400350"/>
                  </a:lnTo>
                  <a:lnTo>
                    <a:pt x="367075" y="4410151"/>
                  </a:lnTo>
                  <a:lnTo>
                    <a:pt x="364243" y="4419951"/>
                  </a:lnTo>
                  <a:lnTo>
                    <a:pt x="361477" y="4429751"/>
                  </a:lnTo>
                  <a:lnTo>
                    <a:pt x="358766" y="4439552"/>
                  </a:lnTo>
                  <a:lnTo>
                    <a:pt x="356166" y="4449352"/>
                  </a:lnTo>
                  <a:lnTo>
                    <a:pt x="353611" y="4459152"/>
                  </a:lnTo>
                  <a:lnTo>
                    <a:pt x="351141" y="4468953"/>
                  </a:lnTo>
                  <a:lnTo>
                    <a:pt x="348751" y="4478753"/>
                  </a:lnTo>
                  <a:lnTo>
                    <a:pt x="346406" y="4488553"/>
                  </a:lnTo>
                  <a:lnTo>
                    <a:pt x="344174" y="4498354"/>
                  </a:lnTo>
                  <a:lnTo>
                    <a:pt x="341991" y="4508154"/>
                  </a:lnTo>
                  <a:lnTo>
                    <a:pt x="339876" y="4517954"/>
                  </a:lnTo>
                  <a:lnTo>
                    <a:pt x="337851" y="4527755"/>
                  </a:lnTo>
                  <a:lnTo>
                    <a:pt x="335869" y="4537555"/>
                  </a:lnTo>
                  <a:lnTo>
                    <a:pt x="333981" y="4547355"/>
                  </a:lnTo>
                  <a:lnTo>
                    <a:pt x="332152" y="4557156"/>
                  </a:lnTo>
                  <a:lnTo>
                    <a:pt x="330373" y="4566956"/>
                  </a:lnTo>
                  <a:lnTo>
                    <a:pt x="328691" y="4576756"/>
                  </a:lnTo>
                  <a:lnTo>
                    <a:pt x="327048" y="4586557"/>
                  </a:lnTo>
                  <a:lnTo>
                    <a:pt x="325479" y="4596357"/>
                  </a:lnTo>
                  <a:lnTo>
                    <a:pt x="323975" y="4606157"/>
                  </a:lnTo>
                  <a:lnTo>
                    <a:pt x="322508" y="4615958"/>
                  </a:lnTo>
                  <a:lnTo>
                    <a:pt x="321134" y="4625758"/>
                  </a:lnTo>
                  <a:lnTo>
                    <a:pt x="319797" y="4635558"/>
                  </a:lnTo>
                  <a:lnTo>
                    <a:pt x="318516" y="4645359"/>
                  </a:lnTo>
                  <a:lnTo>
                    <a:pt x="317303" y="4655159"/>
                  </a:lnTo>
                  <a:lnTo>
                    <a:pt x="316122" y="4664959"/>
                  </a:lnTo>
                  <a:lnTo>
                    <a:pt x="315012" y="4674760"/>
                  </a:lnTo>
                  <a:lnTo>
                    <a:pt x="313945" y="4684560"/>
                  </a:lnTo>
                  <a:lnTo>
                    <a:pt x="312916" y="4694360"/>
                  </a:lnTo>
                  <a:lnTo>
                    <a:pt x="311956" y="4704161"/>
                  </a:lnTo>
                  <a:lnTo>
                    <a:pt x="311022" y="4713961"/>
                  </a:lnTo>
                  <a:lnTo>
                    <a:pt x="310142" y="4723761"/>
                  </a:lnTo>
                  <a:lnTo>
                    <a:pt x="309305" y="4733562"/>
                  </a:lnTo>
                  <a:lnTo>
                    <a:pt x="308494" y="4743362"/>
                  </a:lnTo>
                  <a:lnTo>
                    <a:pt x="307746" y="4753162"/>
                  </a:lnTo>
                  <a:lnTo>
                    <a:pt x="307022" y="4762963"/>
                  </a:lnTo>
                  <a:lnTo>
                    <a:pt x="306335" y="4772763"/>
                  </a:lnTo>
                  <a:lnTo>
                    <a:pt x="305691" y="4782563"/>
                  </a:lnTo>
                  <a:lnTo>
                    <a:pt x="305068" y="4792364"/>
                  </a:lnTo>
                  <a:lnTo>
                    <a:pt x="304490" y="4802164"/>
                  </a:lnTo>
                  <a:lnTo>
                    <a:pt x="303939" y="4811964"/>
                  </a:lnTo>
                  <a:lnTo>
                    <a:pt x="303411" y="4821765"/>
                  </a:lnTo>
                  <a:lnTo>
                    <a:pt x="302924" y="4831565"/>
                  </a:lnTo>
                  <a:lnTo>
                    <a:pt x="302454" y="4841365"/>
                  </a:lnTo>
                  <a:lnTo>
                    <a:pt x="302015" y="4851166"/>
                  </a:lnTo>
                  <a:lnTo>
                    <a:pt x="301602" y="4860966"/>
                  </a:lnTo>
                  <a:lnTo>
                    <a:pt x="301204" y="4870766"/>
                  </a:lnTo>
                  <a:lnTo>
                    <a:pt x="300843" y="4880567"/>
                  </a:lnTo>
                  <a:lnTo>
                    <a:pt x="300494" y="4890367"/>
                  </a:lnTo>
                  <a:lnTo>
                    <a:pt x="300166" y="4900167"/>
                  </a:lnTo>
                  <a:lnTo>
                    <a:pt x="299863" y="4909968"/>
                  </a:lnTo>
                  <a:lnTo>
                    <a:pt x="299570" y="4919768"/>
                  </a:lnTo>
                  <a:lnTo>
                    <a:pt x="299303" y="4929568"/>
                  </a:lnTo>
                  <a:lnTo>
                    <a:pt x="299049" y="4939369"/>
                  </a:lnTo>
                  <a:lnTo>
                    <a:pt x="298809" y="4949169"/>
                  </a:lnTo>
                  <a:lnTo>
                    <a:pt x="298589" y="4958969"/>
                  </a:lnTo>
                  <a:lnTo>
                    <a:pt x="298378" y="4968770"/>
                  </a:lnTo>
                  <a:lnTo>
                    <a:pt x="298184" y="4978570"/>
                  </a:lnTo>
                  <a:lnTo>
                    <a:pt x="298002" y="4988370"/>
                  </a:lnTo>
                  <a:lnTo>
                    <a:pt x="297828" y="4998171"/>
                  </a:lnTo>
                  <a:lnTo>
                    <a:pt x="297672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458320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16875" y="5017675"/>
              <a:ext cx="0" cy="7984"/>
            </a:xfrm>
            <a:custGeom>
              <a:avLst/>
              <a:pathLst>
                <a:path w="0" h="7984">
                  <a:moveTo>
                    <a:pt x="0" y="0"/>
                  </a:moveTo>
                  <a:lnTo>
                    <a:pt x="0" y="798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925860" y="4583202"/>
              <a:ext cx="182029" cy="434472"/>
            </a:xfrm>
            <a:custGeom>
              <a:avLst/>
              <a:pathLst>
                <a:path w="182029" h="434472">
                  <a:moveTo>
                    <a:pt x="0" y="0"/>
                  </a:moveTo>
                  <a:lnTo>
                    <a:pt x="0" y="434472"/>
                  </a:lnTo>
                  <a:lnTo>
                    <a:pt x="182029" y="434472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25860" y="4949809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2374909"/>
              <a:ext cx="0" cy="271462"/>
            </a:xfrm>
            <a:custGeom>
              <a:avLst/>
              <a:pathLst>
                <a:path w="0" h="271462">
                  <a:moveTo>
                    <a:pt x="0" y="2714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7175" y="4972431"/>
              <a:ext cx="0" cy="58550"/>
            </a:xfrm>
            <a:custGeom>
              <a:avLst/>
              <a:pathLst>
                <a:path w="0" h="58550">
                  <a:moveTo>
                    <a:pt x="0" y="0"/>
                  </a:moveTo>
                  <a:lnTo>
                    <a:pt x="0" y="5855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746160" y="2646372"/>
              <a:ext cx="182029" cy="2326059"/>
            </a:xfrm>
            <a:custGeom>
              <a:avLst/>
              <a:pathLst>
                <a:path w="182029" h="2326059">
                  <a:moveTo>
                    <a:pt x="0" y="0"/>
                  </a:moveTo>
                  <a:lnTo>
                    <a:pt x="0" y="2326059"/>
                  </a:lnTo>
                  <a:lnTo>
                    <a:pt x="182029" y="2326059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46160" y="4275145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6019682" y="4640506"/>
              <a:ext cx="35759" cy="357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959547" y="4996781"/>
              <a:ext cx="36463" cy="36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3787946" y="3662971"/>
              <a:ext cx="32043" cy="32043"/>
            </a:xfrm>
            <a:custGeom>
              <a:avLst/>
              <a:pathLst>
                <a:path w="32043" h="32043">
                  <a:moveTo>
                    <a:pt x="0" y="16021"/>
                  </a:moveTo>
                  <a:lnTo>
                    <a:pt x="16021" y="0"/>
                  </a:lnTo>
                  <a:lnTo>
                    <a:pt x="32043" y="16021"/>
                  </a:lnTo>
                  <a:lnTo>
                    <a:pt x="16021" y="3204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863557" y="4893458"/>
              <a:ext cx="14229" cy="142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433095" y="2491055"/>
              <a:ext cx="87075" cy="870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569457" y="3638634"/>
              <a:ext cx="86039" cy="860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970460" y="2348627"/>
              <a:ext cx="89824" cy="898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147073" y="2389831"/>
              <a:ext cx="55321" cy="553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785914" y="2993305"/>
              <a:ext cx="88582" cy="885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997707" y="2622384"/>
              <a:ext cx="85235" cy="852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495864" y="4789604"/>
              <a:ext cx="88868" cy="888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607717" y="4992142"/>
              <a:ext cx="77679" cy="776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686171" y="4980898"/>
              <a:ext cx="68230" cy="682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640638" y="2681792"/>
              <a:ext cx="88842" cy="888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414601" y="3006182"/>
              <a:ext cx="126703" cy="1267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066042" y="3872480"/>
              <a:ext cx="86753" cy="867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927990" y="4999472"/>
              <a:ext cx="63019" cy="630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736815" y="2650746"/>
              <a:ext cx="87060" cy="870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110178" y="4332426"/>
              <a:ext cx="87705" cy="877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808505" y="2337123"/>
              <a:ext cx="80894" cy="808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049201" y="2351813"/>
              <a:ext cx="46193" cy="461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663601" y="4960039"/>
              <a:ext cx="88657" cy="886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022126" y="4954299"/>
              <a:ext cx="84168" cy="84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751372" y="2361791"/>
              <a:ext cx="84787" cy="847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794305" y="2853609"/>
              <a:ext cx="85866" cy="858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833317" y="4506810"/>
              <a:ext cx="63626" cy="63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126846" y="2340542"/>
              <a:ext cx="90025" cy="900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996163" y="2334073"/>
              <a:ext cx="86996" cy="869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861374" y="3680718"/>
              <a:ext cx="87038" cy="870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627846" y="4954303"/>
              <a:ext cx="89483" cy="89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109400" y="2544661"/>
              <a:ext cx="86319" cy="863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076551" y="4964559"/>
              <a:ext cx="90261" cy="90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722181" y="4889775"/>
              <a:ext cx="58856" cy="588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905899" y="2462508"/>
              <a:ext cx="85619" cy="856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916513" y="3017800"/>
              <a:ext cx="87498" cy="874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763324" y="2369082"/>
              <a:ext cx="86173" cy="861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527230" y="2986461"/>
              <a:ext cx="86303" cy="863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177548" y="2990763"/>
              <a:ext cx="35115" cy="351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730507" y="2355385"/>
              <a:ext cx="44370" cy="443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597381" y="4779804"/>
              <a:ext cx="87178" cy="87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482005" y="4958723"/>
              <a:ext cx="85966" cy="859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663636" y="3036802"/>
              <a:ext cx="86753" cy="867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061432" y="4969587"/>
              <a:ext cx="90852" cy="908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056678" y="4247122"/>
              <a:ext cx="87982" cy="879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555495" y="4485954"/>
              <a:ext cx="89369" cy="893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782715" y="4987428"/>
              <a:ext cx="87106" cy="871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434649" y="2332103"/>
              <a:ext cx="85612" cy="856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62377" y="2342437"/>
              <a:ext cx="70268" cy="702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804612" y="4972531"/>
              <a:ext cx="90287" cy="90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629775" y="4969695"/>
              <a:ext cx="90635" cy="906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634951" y="4828288"/>
              <a:ext cx="112632" cy="1126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577681" y="4837565"/>
              <a:ext cx="88757" cy="887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070012" y="3466689"/>
              <a:ext cx="83949" cy="839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664682" y="2434939"/>
              <a:ext cx="87528" cy="875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113296" y="2616433"/>
              <a:ext cx="59877" cy="598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507974" y="4193792"/>
              <a:ext cx="61573" cy="615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068732" y="4627991"/>
              <a:ext cx="87404" cy="874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643360" y="3937841"/>
              <a:ext cx="89100" cy="891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004891" y="4556233"/>
              <a:ext cx="87204" cy="872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873683" y="4347161"/>
              <a:ext cx="42266" cy="422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894807" y="4876959"/>
              <a:ext cx="95133" cy="951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012201" y="4211176"/>
              <a:ext cx="122615" cy="1226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980729" y="4981068"/>
              <a:ext cx="89182" cy="89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594312" y="2966182"/>
              <a:ext cx="142830" cy="1428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695639" y="4954816"/>
              <a:ext cx="120393" cy="1203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669126" y="2357982"/>
              <a:ext cx="33855" cy="338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609895" y="2331950"/>
              <a:ext cx="91241" cy="912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977367" y="4936306"/>
              <a:ext cx="72248" cy="722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003222" y="2427886"/>
              <a:ext cx="133572" cy="1335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539140" y="4965017"/>
              <a:ext cx="84023" cy="840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904336" y="4914340"/>
              <a:ext cx="89568" cy="895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812525" y="4935631"/>
              <a:ext cx="89568" cy="895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882720" y="4944244"/>
              <a:ext cx="88311" cy="883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626669" y="5003818"/>
              <a:ext cx="43681" cy="436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971808" y="4886202"/>
              <a:ext cx="140520" cy="140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040755" y="4627038"/>
              <a:ext cx="89310" cy="893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118837" y="4732990"/>
              <a:ext cx="26444" cy="264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752358" y="4233235"/>
              <a:ext cx="83820" cy="83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635616" y="2877717"/>
              <a:ext cx="85556" cy="855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761565" y="4878585"/>
              <a:ext cx="86559" cy="86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912756" y="4789278"/>
              <a:ext cx="89520" cy="89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931344" y="4982728"/>
              <a:ext cx="69892" cy="698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716545" y="4181029"/>
              <a:ext cx="87098" cy="870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849789" y="3712029"/>
              <a:ext cx="88288" cy="882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954490" y="4965533"/>
              <a:ext cx="88315" cy="883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113422" y="4939855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689883" y="4645761"/>
              <a:ext cx="83800" cy="838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096748" y="4981193"/>
              <a:ext cx="88931" cy="889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774812" y="2403301"/>
              <a:ext cx="86932" cy="869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945246" y="4839710"/>
              <a:ext cx="84466" cy="844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104569" y="2365788"/>
              <a:ext cx="87438" cy="874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614541" y="4968977"/>
              <a:ext cx="102717" cy="1027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028955" y="4995226"/>
              <a:ext cx="39573" cy="395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040802" y="3530825"/>
              <a:ext cx="88746" cy="887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975539" y="4900195"/>
              <a:ext cx="32692" cy="32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074311" y="3781458"/>
              <a:ext cx="66531" cy="665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984865" y="4989751"/>
              <a:ext cx="71816" cy="718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145470" y="5010015"/>
              <a:ext cx="31288" cy="312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546412" y="4926696"/>
              <a:ext cx="86147" cy="861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133501" y="2359861"/>
              <a:ext cx="46065" cy="460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152572" y="2355969"/>
              <a:ext cx="53848" cy="538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793287" y="2376372"/>
              <a:ext cx="34333" cy="343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609389" y="2306210"/>
              <a:ext cx="142722" cy="1427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743174" y="2363845"/>
              <a:ext cx="91324" cy="913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666078" y="2841611"/>
              <a:ext cx="88571" cy="885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tx119"/>
            <p:cNvSpPr/>
            <p:nvPr/>
          </p:nvSpPr>
          <p:spPr>
            <a:xfrm>
              <a:off x="3359345" y="3478872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chr16:23630140</a:t>
              </a:r>
            </a:p>
          </p:txBody>
        </p:sp>
        <p:sp>
          <p:nvSpPr>
            <p:cNvPr id="120" name="pl120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21"/>
            <p:cNvSpPr/>
            <p:nvPr/>
          </p:nvSpPr>
          <p:spPr>
            <a:xfrm>
              <a:off x="2448133" y="6304623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2448133" y="5639274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2503125" y="497392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2503125" y="430857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2503125" y="364322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503125" y="297787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503125" y="231253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128" name="pl128"/>
            <p:cNvSpPr/>
            <p:nvPr/>
          </p:nvSpPr>
          <p:spPr>
            <a:xfrm>
              <a:off x="2880411" y="636434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880411" y="569899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880411" y="50336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880411" y="436829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880411" y="370294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880411" y="303759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880411" y="237224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tx138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141" name="tx141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7106490" y="2042732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143" name="pt143"/>
            <p:cNvSpPr/>
            <p:nvPr/>
          </p:nvSpPr>
          <p:spPr>
            <a:xfrm>
              <a:off x="7179089" y="239446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7179089" y="258931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7179089" y="2784160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>
              <a:off x="7389908" y="2327348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7389908" y="2522198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7389908" y="2717047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7106490" y="3102038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150" name="pt150"/>
            <p:cNvSpPr/>
            <p:nvPr/>
          </p:nvSpPr>
          <p:spPr>
            <a:xfrm>
              <a:off x="7165670" y="3393202"/>
              <a:ext cx="85874" cy="8587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7204107" y="3626489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7165670" y="3782901"/>
              <a:ext cx="85874" cy="8587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7149748" y="3961829"/>
              <a:ext cx="117717" cy="11771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7137532" y="4144461"/>
              <a:ext cx="142150" cy="142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7127232" y="4333703"/>
              <a:ext cx="162749" cy="16274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7399291" y="3380589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399291" y="3571271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7399291" y="377028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7399291" y="3963128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7399291" y="4155819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399291" y="435952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7106490" y="4690857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163" name="pt163"/>
            <p:cNvSpPr/>
            <p:nvPr/>
          </p:nvSpPr>
          <p:spPr>
            <a:xfrm>
              <a:off x="7179089" y="50220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7179089" y="5216947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tx165"/>
            <p:cNvSpPr/>
            <p:nvPr/>
          </p:nvSpPr>
          <p:spPr>
            <a:xfrm>
              <a:off x="7389908" y="4984527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7389908" y="5179376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2924695" y="619487"/>
              <a:ext cx="7911603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PALB2,Prostate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311156" y="1198960"/>
              <a:ext cx="728826" cy="5007971"/>
            </a:xfrm>
            <a:custGeom>
              <a:avLst/>
              <a:pathLst>
                <a:path w="728826" h="5007971">
                  <a:moveTo>
                    <a:pt x="362121" y="5007971"/>
                  </a:moveTo>
                  <a:lnTo>
                    <a:pt x="361990" y="4998171"/>
                  </a:lnTo>
                  <a:lnTo>
                    <a:pt x="361847" y="4988370"/>
                  </a:lnTo>
                  <a:lnTo>
                    <a:pt x="361701" y="4978570"/>
                  </a:lnTo>
                  <a:lnTo>
                    <a:pt x="361544" y="4968770"/>
                  </a:lnTo>
                  <a:lnTo>
                    <a:pt x="361382" y="4958969"/>
                  </a:lnTo>
                  <a:lnTo>
                    <a:pt x="361210" y="4949169"/>
                  </a:lnTo>
                  <a:lnTo>
                    <a:pt x="361031" y="4939369"/>
                  </a:lnTo>
                  <a:lnTo>
                    <a:pt x="360843" y="4929568"/>
                  </a:lnTo>
                  <a:lnTo>
                    <a:pt x="360644" y="4919768"/>
                  </a:lnTo>
                  <a:lnTo>
                    <a:pt x="360440" y="4909968"/>
                  </a:lnTo>
                  <a:lnTo>
                    <a:pt x="360221" y="4900167"/>
                  </a:lnTo>
                  <a:lnTo>
                    <a:pt x="359998" y="4890367"/>
                  </a:lnTo>
                  <a:lnTo>
                    <a:pt x="359756" y="4880567"/>
                  </a:lnTo>
                  <a:lnTo>
                    <a:pt x="359510" y="4870766"/>
                  </a:lnTo>
                  <a:lnTo>
                    <a:pt x="359248" y="4860966"/>
                  </a:lnTo>
                  <a:lnTo>
                    <a:pt x="358977" y="4851166"/>
                  </a:lnTo>
                  <a:lnTo>
                    <a:pt x="358693" y="4841365"/>
                  </a:lnTo>
                  <a:lnTo>
                    <a:pt x="358395" y="4831565"/>
                  </a:lnTo>
                  <a:lnTo>
                    <a:pt x="358087" y="4821765"/>
                  </a:lnTo>
                  <a:lnTo>
                    <a:pt x="357761" y="4811964"/>
                  </a:lnTo>
                  <a:lnTo>
                    <a:pt x="357428" y="4802164"/>
                  </a:lnTo>
                  <a:lnTo>
                    <a:pt x="357072" y="4792364"/>
                  </a:lnTo>
                  <a:lnTo>
                    <a:pt x="356711" y="4782563"/>
                  </a:lnTo>
                  <a:lnTo>
                    <a:pt x="356323" y="4772763"/>
                  </a:lnTo>
                  <a:lnTo>
                    <a:pt x="355928" y="4762963"/>
                  </a:lnTo>
                  <a:lnTo>
                    <a:pt x="355511" y="4753162"/>
                  </a:lnTo>
                  <a:lnTo>
                    <a:pt x="355080" y="4743362"/>
                  </a:lnTo>
                  <a:lnTo>
                    <a:pt x="354631" y="4733562"/>
                  </a:lnTo>
                  <a:lnTo>
                    <a:pt x="354163" y="4723761"/>
                  </a:lnTo>
                  <a:lnTo>
                    <a:pt x="353682" y="4713961"/>
                  </a:lnTo>
                  <a:lnTo>
                    <a:pt x="353173" y="4704161"/>
                  </a:lnTo>
                  <a:lnTo>
                    <a:pt x="352657" y="4694360"/>
                  </a:lnTo>
                  <a:lnTo>
                    <a:pt x="352106" y="4684560"/>
                  </a:lnTo>
                  <a:lnTo>
                    <a:pt x="351549" y="4674760"/>
                  </a:lnTo>
                  <a:lnTo>
                    <a:pt x="350958" y="4664959"/>
                  </a:lnTo>
                  <a:lnTo>
                    <a:pt x="350355" y="4655159"/>
                  </a:lnTo>
                  <a:lnTo>
                    <a:pt x="349724" y="4645359"/>
                  </a:lnTo>
                  <a:lnTo>
                    <a:pt x="349073" y="4635558"/>
                  </a:lnTo>
                  <a:lnTo>
                    <a:pt x="348400" y="4625758"/>
                  </a:lnTo>
                  <a:lnTo>
                    <a:pt x="347700" y="4615958"/>
                  </a:lnTo>
                  <a:lnTo>
                    <a:pt x="346984" y="4606157"/>
                  </a:lnTo>
                  <a:lnTo>
                    <a:pt x="346231" y="4596357"/>
                  </a:lnTo>
                  <a:lnTo>
                    <a:pt x="345469" y="4586557"/>
                  </a:lnTo>
                  <a:lnTo>
                    <a:pt x="344661" y="4576756"/>
                  </a:lnTo>
                  <a:lnTo>
                    <a:pt x="343845" y="4566956"/>
                  </a:lnTo>
                  <a:lnTo>
                    <a:pt x="342989" y="4557156"/>
                  </a:lnTo>
                  <a:lnTo>
                    <a:pt x="342115" y="4547355"/>
                  </a:lnTo>
                  <a:lnTo>
                    <a:pt x="341208" y="4537555"/>
                  </a:lnTo>
                  <a:lnTo>
                    <a:pt x="340275" y="4527755"/>
                  </a:lnTo>
                  <a:lnTo>
                    <a:pt x="339317" y="4517954"/>
                  </a:lnTo>
                  <a:lnTo>
                    <a:pt x="338322" y="4508154"/>
                  </a:lnTo>
                  <a:lnTo>
                    <a:pt x="337311" y="4498354"/>
                  </a:lnTo>
                  <a:lnTo>
                    <a:pt x="336253" y="4488553"/>
                  </a:lnTo>
                  <a:lnTo>
                    <a:pt x="335185" y="4478753"/>
                  </a:lnTo>
                  <a:lnTo>
                    <a:pt x="334065" y="4468953"/>
                  </a:lnTo>
                  <a:lnTo>
                    <a:pt x="332931" y="4459152"/>
                  </a:lnTo>
                  <a:lnTo>
                    <a:pt x="331754" y="4449352"/>
                  </a:lnTo>
                  <a:lnTo>
                    <a:pt x="330554" y="4439552"/>
                  </a:lnTo>
                  <a:lnTo>
                    <a:pt x="329319" y="4429751"/>
                  </a:lnTo>
                  <a:lnTo>
                    <a:pt x="328051" y="4419951"/>
                  </a:lnTo>
                  <a:lnTo>
                    <a:pt x="326757" y="4410151"/>
                  </a:lnTo>
                  <a:lnTo>
                    <a:pt x="325420" y="4400350"/>
                  </a:lnTo>
                  <a:lnTo>
                    <a:pt x="324067" y="4390550"/>
                  </a:lnTo>
                  <a:lnTo>
                    <a:pt x="322660" y="4380750"/>
                  </a:lnTo>
                  <a:lnTo>
                    <a:pt x="321242" y="4370949"/>
                  </a:lnTo>
                  <a:lnTo>
                    <a:pt x="319770" y="4361149"/>
                  </a:lnTo>
                  <a:lnTo>
                    <a:pt x="318281" y="4351349"/>
                  </a:lnTo>
                  <a:lnTo>
                    <a:pt x="316749" y="4341548"/>
                  </a:lnTo>
                  <a:lnTo>
                    <a:pt x="315190" y="4331748"/>
                  </a:lnTo>
                  <a:lnTo>
                    <a:pt x="313598" y="4321948"/>
                  </a:lnTo>
                  <a:lnTo>
                    <a:pt x="311969" y="4312147"/>
                  </a:lnTo>
                  <a:lnTo>
                    <a:pt x="310318" y="4302347"/>
                  </a:lnTo>
                  <a:lnTo>
                    <a:pt x="308619" y="4292547"/>
                  </a:lnTo>
                  <a:lnTo>
                    <a:pt x="306908" y="4282746"/>
                  </a:lnTo>
                  <a:lnTo>
                    <a:pt x="305141" y="4272946"/>
                  </a:lnTo>
                  <a:lnTo>
                    <a:pt x="303363" y="4263146"/>
                  </a:lnTo>
                  <a:lnTo>
                    <a:pt x="301538" y="4253345"/>
                  </a:lnTo>
                  <a:lnTo>
                    <a:pt x="299693" y="4243545"/>
                  </a:lnTo>
                  <a:lnTo>
                    <a:pt x="297812" y="4233745"/>
                  </a:lnTo>
                  <a:lnTo>
                    <a:pt x="295903" y="4223944"/>
                  </a:lnTo>
                  <a:lnTo>
                    <a:pt x="293967" y="4214144"/>
                  </a:lnTo>
                  <a:lnTo>
                    <a:pt x="291996" y="4204344"/>
                  </a:lnTo>
                  <a:lnTo>
                    <a:pt x="290008" y="4194543"/>
                  </a:lnTo>
                  <a:lnTo>
                    <a:pt x="287977" y="4184743"/>
                  </a:lnTo>
                  <a:lnTo>
                    <a:pt x="285937" y="4174943"/>
                  </a:lnTo>
                  <a:lnTo>
                    <a:pt x="283852" y="4165142"/>
                  </a:lnTo>
                  <a:lnTo>
                    <a:pt x="281756" y="4155342"/>
                  </a:lnTo>
                  <a:lnTo>
                    <a:pt x="279626" y="4145542"/>
                  </a:lnTo>
                  <a:lnTo>
                    <a:pt x="277479" y="4135741"/>
                  </a:lnTo>
                  <a:lnTo>
                    <a:pt x="275307" y="4125941"/>
                  </a:lnTo>
                  <a:lnTo>
                    <a:pt x="273113" y="4116141"/>
                  </a:lnTo>
                  <a:lnTo>
                    <a:pt x="270903" y="4106340"/>
                  </a:lnTo>
                  <a:lnTo>
                    <a:pt x="268666" y="4096540"/>
                  </a:lnTo>
                  <a:lnTo>
                    <a:pt x="266421" y="4086740"/>
                  </a:lnTo>
                  <a:lnTo>
                    <a:pt x="264147" y="4076939"/>
                  </a:lnTo>
                  <a:lnTo>
                    <a:pt x="261868" y="4067139"/>
                  </a:lnTo>
                  <a:lnTo>
                    <a:pt x="259565" y="4057339"/>
                  </a:lnTo>
                  <a:lnTo>
                    <a:pt x="257256" y="4047538"/>
                  </a:lnTo>
                  <a:lnTo>
                    <a:pt x="254931" y="4037738"/>
                  </a:lnTo>
                  <a:lnTo>
                    <a:pt x="252597" y="4027938"/>
                  </a:lnTo>
                  <a:lnTo>
                    <a:pt x="250254" y="4018137"/>
                  </a:lnTo>
                  <a:lnTo>
                    <a:pt x="247904" y="4008337"/>
                  </a:lnTo>
                  <a:lnTo>
                    <a:pt x="245548" y="3998537"/>
                  </a:lnTo>
                  <a:lnTo>
                    <a:pt x="243186" y="3988736"/>
                  </a:lnTo>
                  <a:lnTo>
                    <a:pt x="240823" y="3978936"/>
                  </a:lnTo>
                  <a:lnTo>
                    <a:pt x="238458" y="3969136"/>
                  </a:lnTo>
                  <a:lnTo>
                    <a:pt x="236093" y="3959335"/>
                  </a:lnTo>
                  <a:lnTo>
                    <a:pt x="233731" y="3949535"/>
                  </a:lnTo>
                  <a:lnTo>
                    <a:pt x="231372" y="3939735"/>
                  </a:lnTo>
                  <a:lnTo>
                    <a:pt x="229019" y="3929934"/>
                  </a:lnTo>
                  <a:lnTo>
                    <a:pt x="226674" y="3920134"/>
                  </a:lnTo>
                  <a:lnTo>
                    <a:pt x="224336" y="3910334"/>
                  </a:lnTo>
                  <a:lnTo>
                    <a:pt x="222012" y="3900533"/>
                  </a:lnTo>
                  <a:lnTo>
                    <a:pt x="219694" y="3890733"/>
                  </a:lnTo>
                  <a:lnTo>
                    <a:pt x="217400" y="3880933"/>
                  </a:lnTo>
                  <a:lnTo>
                    <a:pt x="215110" y="3871132"/>
                  </a:lnTo>
                  <a:lnTo>
                    <a:pt x="212852" y="3861332"/>
                  </a:lnTo>
                  <a:lnTo>
                    <a:pt x="210603" y="3851532"/>
                  </a:lnTo>
                  <a:lnTo>
                    <a:pt x="208384" y="3841731"/>
                  </a:lnTo>
                  <a:lnTo>
                    <a:pt x="206182" y="3831931"/>
                  </a:lnTo>
                  <a:lnTo>
                    <a:pt x="204008" y="3822131"/>
                  </a:lnTo>
                  <a:lnTo>
                    <a:pt x="201862" y="3812330"/>
                  </a:lnTo>
                  <a:lnTo>
                    <a:pt x="199739" y="3802530"/>
                  </a:lnTo>
                  <a:lnTo>
                    <a:pt x="197657" y="3792729"/>
                  </a:lnTo>
                  <a:lnTo>
                    <a:pt x="195591" y="3782929"/>
                  </a:lnTo>
                  <a:lnTo>
                    <a:pt x="193582" y="3773129"/>
                  </a:lnTo>
                  <a:lnTo>
                    <a:pt x="191584" y="3763328"/>
                  </a:lnTo>
                  <a:lnTo>
                    <a:pt x="189648" y="3753528"/>
                  </a:lnTo>
                  <a:lnTo>
                    <a:pt x="187732" y="3743728"/>
                  </a:lnTo>
                  <a:lnTo>
                    <a:pt x="185870" y="3733927"/>
                  </a:lnTo>
                  <a:lnTo>
                    <a:pt x="184043" y="3724127"/>
                  </a:lnTo>
                  <a:lnTo>
                    <a:pt x="182261" y="3714327"/>
                  </a:lnTo>
                  <a:lnTo>
                    <a:pt x="180530" y="3704526"/>
                  </a:lnTo>
                  <a:lnTo>
                    <a:pt x="178831" y="3694726"/>
                  </a:lnTo>
                  <a:lnTo>
                    <a:pt x="177202" y="3684926"/>
                  </a:lnTo>
                  <a:lnTo>
                    <a:pt x="175592" y="3675125"/>
                  </a:lnTo>
                  <a:lnTo>
                    <a:pt x="174073" y="3665325"/>
                  </a:lnTo>
                  <a:lnTo>
                    <a:pt x="172570" y="3655525"/>
                  </a:lnTo>
                  <a:lnTo>
                    <a:pt x="171150" y="3645724"/>
                  </a:lnTo>
                  <a:lnTo>
                    <a:pt x="169763" y="3635924"/>
                  </a:lnTo>
                  <a:lnTo>
                    <a:pt x="168444" y="3626124"/>
                  </a:lnTo>
                  <a:lnTo>
                    <a:pt x="167177" y="3616323"/>
                  </a:lnTo>
                  <a:lnTo>
                    <a:pt x="165962" y="3606523"/>
                  </a:lnTo>
                  <a:lnTo>
                    <a:pt x="164820" y="3596723"/>
                  </a:lnTo>
                  <a:lnTo>
                    <a:pt x="163712" y="3586922"/>
                  </a:lnTo>
                  <a:lnTo>
                    <a:pt x="162697" y="3577122"/>
                  </a:lnTo>
                  <a:lnTo>
                    <a:pt x="161702" y="3567322"/>
                  </a:lnTo>
                  <a:lnTo>
                    <a:pt x="160815" y="3557521"/>
                  </a:lnTo>
                  <a:lnTo>
                    <a:pt x="159951" y="3547721"/>
                  </a:lnTo>
                  <a:lnTo>
                    <a:pt x="159176" y="3537921"/>
                  </a:lnTo>
                  <a:lnTo>
                    <a:pt x="158445" y="3528120"/>
                  </a:lnTo>
                  <a:lnTo>
                    <a:pt x="157785" y="3518320"/>
                  </a:lnTo>
                  <a:lnTo>
                    <a:pt x="157187" y="3508520"/>
                  </a:lnTo>
                  <a:lnTo>
                    <a:pt x="156640" y="3498719"/>
                  </a:lnTo>
                  <a:lnTo>
                    <a:pt x="156177" y="3488919"/>
                  </a:lnTo>
                  <a:lnTo>
                    <a:pt x="155744" y="3479119"/>
                  </a:lnTo>
                  <a:lnTo>
                    <a:pt x="155413" y="3469318"/>
                  </a:lnTo>
                  <a:lnTo>
                    <a:pt x="155103" y="3459518"/>
                  </a:lnTo>
                  <a:lnTo>
                    <a:pt x="154895" y="3449718"/>
                  </a:lnTo>
                  <a:lnTo>
                    <a:pt x="154715" y="3439917"/>
                  </a:lnTo>
                  <a:lnTo>
                    <a:pt x="154617" y="3430117"/>
                  </a:lnTo>
                  <a:lnTo>
                    <a:pt x="154566" y="3420317"/>
                  </a:lnTo>
                  <a:lnTo>
                    <a:pt x="154575" y="3410516"/>
                  </a:lnTo>
                  <a:lnTo>
                    <a:pt x="154649" y="3400716"/>
                  </a:lnTo>
                  <a:lnTo>
                    <a:pt x="154763" y="3390916"/>
                  </a:lnTo>
                  <a:lnTo>
                    <a:pt x="154957" y="3381115"/>
                  </a:lnTo>
                  <a:lnTo>
                    <a:pt x="155172" y="3371315"/>
                  </a:lnTo>
                  <a:lnTo>
                    <a:pt x="155481" y="3361515"/>
                  </a:lnTo>
                  <a:lnTo>
                    <a:pt x="155807" y="3351714"/>
                  </a:lnTo>
                  <a:lnTo>
                    <a:pt x="156212" y="3341914"/>
                  </a:lnTo>
                  <a:lnTo>
                    <a:pt x="156645" y="3332114"/>
                  </a:lnTo>
                  <a:lnTo>
                    <a:pt x="157138" y="3322313"/>
                  </a:lnTo>
                  <a:lnTo>
                    <a:pt x="157671" y="3312513"/>
                  </a:lnTo>
                  <a:lnTo>
                    <a:pt x="158247" y="3302713"/>
                  </a:lnTo>
                  <a:lnTo>
                    <a:pt x="158873" y="3292912"/>
                  </a:lnTo>
                  <a:lnTo>
                    <a:pt x="159524" y="3283112"/>
                  </a:lnTo>
                  <a:lnTo>
                    <a:pt x="160234" y="3273312"/>
                  </a:lnTo>
                  <a:lnTo>
                    <a:pt x="160957" y="3263511"/>
                  </a:lnTo>
                  <a:lnTo>
                    <a:pt x="161742" y="3253711"/>
                  </a:lnTo>
                  <a:lnTo>
                    <a:pt x="162537" y="3243911"/>
                  </a:lnTo>
                  <a:lnTo>
                    <a:pt x="163378" y="3234110"/>
                  </a:lnTo>
                  <a:lnTo>
                    <a:pt x="164236" y="3224310"/>
                  </a:lnTo>
                  <a:lnTo>
                    <a:pt x="165126" y="3214510"/>
                  </a:lnTo>
                  <a:lnTo>
                    <a:pt x="166037" y="3204709"/>
                  </a:lnTo>
                  <a:lnTo>
                    <a:pt x="166967" y="3194909"/>
                  </a:lnTo>
                  <a:lnTo>
                    <a:pt x="167921" y="3185109"/>
                  </a:lnTo>
                  <a:lnTo>
                    <a:pt x="168884" y="3175308"/>
                  </a:lnTo>
                  <a:lnTo>
                    <a:pt x="169869" y="3165508"/>
                  </a:lnTo>
                  <a:lnTo>
                    <a:pt x="170858" y="3155708"/>
                  </a:lnTo>
                  <a:lnTo>
                    <a:pt x="171862" y="3145907"/>
                  </a:lnTo>
                  <a:lnTo>
                    <a:pt x="172867" y="3136107"/>
                  </a:lnTo>
                  <a:lnTo>
                    <a:pt x="173879" y="3126307"/>
                  </a:lnTo>
                  <a:lnTo>
                    <a:pt x="174890" y="3116506"/>
                  </a:lnTo>
                  <a:lnTo>
                    <a:pt x="175901" y="3106706"/>
                  </a:lnTo>
                  <a:lnTo>
                    <a:pt x="176906" y="3096906"/>
                  </a:lnTo>
                  <a:lnTo>
                    <a:pt x="177907" y="3087105"/>
                  </a:lnTo>
                  <a:lnTo>
                    <a:pt x="178894" y="3077305"/>
                  </a:lnTo>
                  <a:lnTo>
                    <a:pt x="179877" y="3067505"/>
                  </a:lnTo>
                  <a:lnTo>
                    <a:pt x="180835" y="3057704"/>
                  </a:lnTo>
                  <a:lnTo>
                    <a:pt x="181786" y="3047904"/>
                  </a:lnTo>
                  <a:lnTo>
                    <a:pt x="182707" y="3038104"/>
                  </a:lnTo>
                  <a:lnTo>
                    <a:pt x="183614" y="3028303"/>
                  </a:lnTo>
                  <a:lnTo>
                    <a:pt x="184491" y="3018503"/>
                  </a:lnTo>
                  <a:lnTo>
                    <a:pt x="185343" y="3008703"/>
                  </a:lnTo>
                  <a:lnTo>
                    <a:pt x="186168" y="2998902"/>
                  </a:lnTo>
                  <a:lnTo>
                    <a:pt x="186953" y="2989102"/>
                  </a:lnTo>
                  <a:lnTo>
                    <a:pt x="187718" y="2979302"/>
                  </a:lnTo>
                  <a:lnTo>
                    <a:pt x="188426" y="2969501"/>
                  </a:lnTo>
                  <a:lnTo>
                    <a:pt x="189121" y="2959701"/>
                  </a:lnTo>
                  <a:lnTo>
                    <a:pt x="189743" y="2949901"/>
                  </a:lnTo>
                  <a:lnTo>
                    <a:pt x="190349" y="2940100"/>
                  </a:lnTo>
                  <a:lnTo>
                    <a:pt x="190887" y="2930300"/>
                  </a:lnTo>
                  <a:lnTo>
                    <a:pt x="191394" y="2920500"/>
                  </a:lnTo>
                  <a:lnTo>
                    <a:pt x="191843" y="2910699"/>
                  </a:lnTo>
                  <a:lnTo>
                    <a:pt x="192240" y="2900899"/>
                  </a:lnTo>
                  <a:lnTo>
                    <a:pt x="192594" y="2891099"/>
                  </a:lnTo>
                  <a:lnTo>
                    <a:pt x="192874" y="2881298"/>
                  </a:lnTo>
                  <a:lnTo>
                    <a:pt x="193126" y="2871498"/>
                  </a:lnTo>
                  <a:lnTo>
                    <a:pt x="193281" y="2861698"/>
                  </a:lnTo>
                  <a:lnTo>
                    <a:pt x="193418" y="2851897"/>
                  </a:lnTo>
                  <a:lnTo>
                    <a:pt x="193449" y="2842097"/>
                  </a:lnTo>
                  <a:lnTo>
                    <a:pt x="193452" y="2832297"/>
                  </a:lnTo>
                  <a:lnTo>
                    <a:pt x="193366" y="2822496"/>
                  </a:lnTo>
                  <a:lnTo>
                    <a:pt x="193230" y="2812696"/>
                  </a:lnTo>
                  <a:lnTo>
                    <a:pt x="193023" y="2802896"/>
                  </a:lnTo>
                  <a:lnTo>
                    <a:pt x="192742" y="2793095"/>
                  </a:lnTo>
                  <a:lnTo>
                    <a:pt x="192411" y="2783295"/>
                  </a:lnTo>
                  <a:lnTo>
                    <a:pt x="191981" y="2773495"/>
                  </a:lnTo>
                  <a:lnTo>
                    <a:pt x="191522" y="2763694"/>
                  </a:lnTo>
                  <a:lnTo>
                    <a:pt x="190940" y="2753894"/>
                  </a:lnTo>
                  <a:lnTo>
                    <a:pt x="190335" y="2744094"/>
                  </a:lnTo>
                  <a:lnTo>
                    <a:pt x="189614" y="2734293"/>
                  </a:lnTo>
                  <a:lnTo>
                    <a:pt x="188854" y="2724493"/>
                  </a:lnTo>
                  <a:lnTo>
                    <a:pt x="188001" y="2714693"/>
                  </a:lnTo>
                  <a:lnTo>
                    <a:pt x="187084" y="2704892"/>
                  </a:lnTo>
                  <a:lnTo>
                    <a:pt x="186098" y="2695092"/>
                  </a:lnTo>
                  <a:lnTo>
                    <a:pt x="185025" y="2685292"/>
                  </a:lnTo>
                  <a:lnTo>
                    <a:pt x="183905" y="2675491"/>
                  </a:lnTo>
                  <a:lnTo>
                    <a:pt x="182675" y="2665691"/>
                  </a:lnTo>
                  <a:lnTo>
                    <a:pt x="181423" y="2655891"/>
                  </a:lnTo>
                  <a:lnTo>
                    <a:pt x="180039" y="2646090"/>
                  </a:lnTo>
                  <a:lnTo>
                    <a:pt x="178632" y="2636290"/>
                  </a:lnTo>
                  <a:lnTo>
                    <a:pt x="177119" y="2626490"/>
                  </a:lnTo>
                  <a:lnTo>
                    <a:pt x="175561" y="2616689"/>
                  </a:lnTo>
                  <a:lnTo>
                    <a:pt x="173921" y="2606889"/>
                  </a:lnTo>
                  <a:lnTo>
                    <a:pt x="172215" y="2597089"/>
                  </a:lnTo>
                  <a:lnTo>
                    <a:pt x="170451" y="2587288"/>
                  </a:lnTo>
                  <a:lnTo>
                    <a:pt x="168602" y="2577488"/>
                  </a:lnTo>
                  <a:lnTo>
                    <a:pt x="166717" y="2567688"/>
                  </a:lnTo>
                  <a:lnTo>
                    <a:pt x="164731" y="2557887"/>
                  </a:lnTo>
                  <a:lnTo>
                    <a:pt x="162724" y="2548087"/>
                  </a:lnTo>
                  <a:lnTo>
                    <a:pt x="160612" y="2538286"/>
                  </a:lnTo>
                  <a:lnTo>
                    <a:pt x="158475" y="2528486"/>
                  </a:lnTo>
                  <a:lnTo>
                    <a:pt x="156257" y="2518686"/>
                  </a:lnTo>
                  <a:lnTo>
                    <a:pt x="153997" y="2508885"/>
                  </a:lnTo>
                  <a:lnTo>
                    <a:pt x="151679" y="2499085"/>
                  </a:lnTo>
                  <a:lnTo>
                    <a:pt x="149304" y="2489285"/>
                  </a:lnTo>
                  <a:lnTo>
                    <a:pt x="146891" y="2479484"/>
                  </a:lnTo>
                  <a:lnTo>
                    <a:pt x="144411" y="2469684"/>
                  </a:lnTo>
                  <a:lnTo>
                    <a:pt x="141911" y="2459884"/>
                  </a:lnTo>
                  <a:lnTo>
                    <a:pt x="139334" y="2450083"/>
                  </a:lnTo>
                  <a:lnTo>
                    <a:pt x="136744" y="2440283"/>
                  </a:lnTo>
                  <a:lnTo>
                    <a:pt x="134089" y="2430483"/>
                  </a:lnTo>
                  <a:lnTo>
                    <a:pt x="131415" y="2420682"/>
                  </a:lnTo>
                  <a:lnTo>
                    <a:pt x="128694" y="2410882"/>
                  </a:lnTo>
                  <a:lnTo>
                    <a:pt x="125947" y="2401082"/>
                  </a:lnTo>
                  <a:lnTo>
                    <a:pt x="123169" y="2391281"/>
                  </a:lnTo>
                  <a:lnTo>
                    <a:pt x="120359" y="2381481"/>
                  </a:lnTo>
                  <a:lnTo>
                    <a:pt x="117531" y="2371681"/>
                  </a:lnTo>
                  <a:lnTo>
                    <a:pt x="114671" y="2361880"/>
                  </a:lnTo>
                  <a:lnTo>
                    <a:pt x="111803" y="2352080"/>
                  </a:lnTo>
                  <a:lnTo>
                    <a:pt x="108904" y="2342280"/>
                  </a:lnTo>
                  <a:lnTo>
                    <a:pt x="106000" y="2332479"/>
                  </a:lnTo>
                  <a:lnTo>
                    <a:pt x="103078" y="2322679"/>
                  </a:lnTo>
                  <a:lnTo>
                    <a:pt x="100151" y="2312879"/>
                  </a:lnTo>
                  <a:lnTo>
                    <a:pt x="97215" y="2303078"/>
                  </a:lnTo>
                  <a:lnTo>
                    <a:pt x="94277" y="2293278"/>
                  </a:lnTo>
                  <a:lnTo>
                    <a:pt x="91337" y="2283478"/>
                  </a:lnTo>
                  <a:lnTo>
                    <a:pt x="88400" y="2273677"/>
                  </a:lnTo>
                  <a:lnTo>
                    <a:pt x="85466" y="2263877"/>
                  </a:lnTo>
                  <a:lnTo>
                    <a:pt x="82543" y="2254077"/>
                  </a:lnTo>
                  <a:lnTo>
                    <a:pt x="79624" y="2244276"/>
                  </a:lnTo>
                  <a:lnTo>
                    <a:pt x="76728" y="2234476"/>
                  </a:lnTo>
                  <a:lnTo>
                    <a:pt x="73839" y="2224676"/>
                  </a:lnTo>
                  <a:lnTo>
                    <a:pt x="70976" y="2214875"/>
                  </a:lnTo>
                  <a:lnTo>
                    <a:pt x="68130" y="2205075"/>
                  </a:lnTo>
                  <a:lnTo>
                    <a:pt x="65310" y="2195275"/>
                  </a:lnTo>
                  <a:lnTo>
                    <a:pt x="62520" y="2185474"/>
                  </a:lnTo>
                  <a:lnTo>
                    <a:pt x="59751" y="2175674"/>
                  </a:lnTo>
                  <a:lnTo>
                    <a:pt x="57029" y="2165874"/>
                  </a:lnTo>
                  <a:lnTo>
                    <a:pt x="54321" y="2156073"/>
                  </a:lnTo>
                  <a:lnTo>
                    <a:pt x="51679" y="2146273"/>
                  </a:lnTo>
                  <a:lnTo>
                    <a:pt x="49050" y="2136473"/>
                  </a:lnTo>
                  <a:lnTo>
                    <a:pt x="46491" y="2126672"/>
                  </a:lnTo>
                  <a:lnTo>
                    <a:pt x="43958" y="2116872"/>
                  </a:lnTo>
                  <a:lnTo>
                    <a:pt x="41486" y="2107072"/>
                  </a:lnTo>
                  <a:lnTo>
                    <a:pt x="39059" y="2097271"/>
                  </a:lnTo>
                  <a:lnTo>
                    <a:pt x="36683" y="2087471"/>
                  </a:lnTo>
                  <a:lnTo>
                    <a:pt x="34373" y="2077671"/>
                  </a:lnTo>
                  <a:lnTo>
                    <a:pt x="32100" y="2067870"/>
                  </a:lnTo>
                  <a:lnTo>
                    <a:pt x="29918" y="2058070"/>
                  </a:lnTo>
                  <a:lnTo>
                    <a:pt x="27757" y="2048270"/>
                  </a:lnTo>
                  <a:lnTo>
                    <a:pt x="25712" y="2038469"/>
                  </a:lnTo>
                  <a:lnTo>
                    <a:pt x="23690" y="2028669"/>
                  </a:lnTo>
                  <a:lnTo>
                    <a:pt x="21773" y="2018869"/>
                  </a:lnTo>
                  <a:lnTo>
                    <a:pt x="19901" y="2009068"/>
                  </a:lnTo>
                  <a:lnTo>
                    <a:pt x="18116" y="1999268"/>
                  </a:lnTo>
                  <a:lnTo>
                    <a:pt x="16402" y="1989468"/>
                  </a:lnTo>
                  <a:lnTo>
                    <a:pt x="14755" y="1979667"/>
                  </a:lnTo>
                  <a:lnTo>
                    <a:pt x="13208" y="1969867"/>
                  </a:lnTo>
                  <a:lnTo>
                    <a:pt x="11705" y="1960067"/>
                  </a:lnTo>
                  <a:lnTo>
                    <a:pt x="10332" y="1950266"/>
                  </a:lnTo>
                  <a:lnTo>
                    <a:pt x="8986" y="1940466"/>
                  </a:lnTo>
                  <a:lnTo>
                    <a:pt x="7787" y="1930666"/>
                  </a:lnTo>
                  <a:lnTo>
                    <a:pt x="6623" y="1920865"/>
                  </a:lnTo>
                  <a:lnTo>
                    <a:pt x="5582" y="1911065"/>
                  </a:lnTo>
                  <a:lnTo>
                    <a:pt x="4607" y="1901265"/>
                  </a:lnTo>
                  <a:lnTo>
                    <a:pt x="3729" y="1891464"/>
                  </a:lnTo>
                  <a:lnTo>
                    <a:pt x="2947" y="1881664"/>
                  </a:lnTo>
                  <a:lnTo>
                    <a:pt x="2235" y="1871864"/>
                  </a:lnTo>
                  <a:lnTo>
                    <a:pt x="1650" y="1862063"/>
                  </a:lnTo>
                  <a:lnTo>
                    <a:pt x="1107" y="1852263"/>
                  </a:lnTo>
                  <a:lnTo>
                    <a:pt x="723" y="1842463"/>
                  </a:lnTo>
                  <a:lnTo>
                    <a:pt x="370" y="1832662"/>
                  </a:lnTo>
                  <a:lnTo>
                    <a:pt x="172" y="1822862"/>
                  </a:lnTo>
                  <a:lnTo>
                    <a:pt x="23" y="1813062"/>
                  </a:lnTo>
                  <a:lnTo>
                    <a:pt x="0" y="1803261"/>
                  </a:lnTo>
                  <a:lnTo>
                    <a:pt x="56" y="1793461"/>
                  </a:lnTo>
                  <a:lnTo>
                    <a:pt x="209" y="1783661"/>
                  </a:lnTo>
                  <a:lnTo>
                    <a:pt x="472" y="1773860"/>
                  </a:lnTo>
                  <a:lnTo>
                    <a:pt x="801" y="1764060"/>
                  </a:lnTo>
                  <a:lnTo>
                    <a:pt x="1271" y="1754260"/>
                  </a:lnTo>
                  <a:lnTo>
                    <a:pt x="1776" y="1744459"/>
                  </a:lnTo>
                  <a:lnTo>
                    <a:pt x="2452" y="1734659"/>
                  </a:lnTo>
                  <a:lnTo>
                    <a:pt x="3160" y="1724859"/>
                  </a:lnTo>
                  <a:lnTo>
                    <a:pt x="4014" y="1715058"/>
                  </a:lnTo>
                  <a:lnTo>
                    <a:pt x="4925" y="1705258"/>
                  </a:lnTo>
                  <a:lnTo>
                    <a:pt x="5951" y="1695458"/>
                  </a:lnTo>
                  <a:lnTo>
                    <a:pt x="7065" y="1685657"/>
                  </a:lnTo>
                  <a:lnTo>
                    <a:pt x="8261" y="1675857"/>
                  </a:lnTo>
                  <a:lnTo>
                    <a:pt x="9573" y="1666057"/>
                  </a:lnTo>
                  <a:lnTo>
                    <a:pt x="10938" y="1656256"/>
                  </a:lnTo>
                  <a:lnTo>
                    <a:pt x="12444" y="1646456"/>
                  </a:lnTo>
                  <a:lnTo>
                    <a:pt x="13979" y="1636656"/>
                  </a:lnTo>
                  <a:lnTo>
                    <a:pt x="15670" y="1626855"/>
                  </a:lnTo>
                  <a:lnTo>
                    <a:pt x="17394" y="1617055"/>
                  </a:lnTo>
                  <a:lnTo>
                    <a:pt x="19241" y="1607255"/>
                  </a:lnTo>
                  <a:lnTo>
                    <a:pt x="21149" y="1597454"/>
                  </a:lnTo>
                  <a:lnTo>
                    <a:pt x="23149" y="1587654"/>
                  </a:lnTo>
                  <a:lnTo>
                    <a:pt x="25234" y="1577854"/>
                  </a:lnTo>
                  <a:lnTo>
                    <a:pt x="27383" y="1568053"/>
                  </a:lnTo>
                  <a:lnTo>
                    <a:pt x="29638" y="1558253"/>
                  </a:lnTo>
                  <a:lnTo>
                    <a:pt x="31930" y="1548453"/>
                  </a:lnTo>
                  <a:lnTo>
                    <a:pt x="34348" y="1538652"/>
                  </a:lnTo>
                  <a:lnTo>
                    <a:pt x="36790" y="1528852"/>
                  </a:lnTo>
                  <a:lnTo>
                    <a:pt x="39352" y="1519052"/>
                  </a:lnTo>
                  <a:lnTo>
                    <a:pt x="41948" y="1509251"/>
                  </a:lnTo>
                  <a:lnTo>
                    <a:pt x="44635" y="1499451"/>
                  </a:lnTo>
                  <a:lnTo>
                    <a:pt x="47376" y="1489651"/>
                  </a:lnTo>
                  <a:lnTo>
                    <a:pt x="50183" y="1479850"/>
                  </a:lnTo>
                  <a:lnTo>
                    <a:pt x="53060" y="1470050"/>
                  </a:lnTo>
                  <a:lnTo>
                    <a:pt x="55980" y="1460250"/>
                  </a:lnTo>
                  <a:lnTo>
                    <a:pt x="58985" y="1450449"/>
                  </a:lnTo>
                  <a:lnTo>
                    <a:pt x="62011" y="1440649"/>
                  </a:lnTo>
                  <a:lnTo>
                    <a:pt x="65134" y="1430849"/>
                  </a:lnTo>
                  <a:lnTo>
                    <a:pt x="68273" y="1421048"/>
                  </a:lnTo>
                  <a:lnTo>
                    <a:pt x="71490" y="1411248"/>
                  </a:lnTo>
                  <a:lnTo>
                    <a:pt x="74734" y="1401448"/>
                  </a:lnTo>
                  <a:lnTo>
                    <a:pt x="78036" y="1391647"/>
                  </a:lnTo>
                  <a:lnTo>
                    <a:pt x="81377" y="1381847"/>
                  </a:lnTo>
                  <a:lnTo>
                    <a:pt x="84755" y="1372047"/>
                  </a:lnTo>
                  <a:lnTo>
                    <a:pt x="88181" y="1362246"/>
                  </a:lnTo>
                  <a:lnTo>
                    <a:pt x="91630" y="1352446"/>
                  </a:lnTo>
                  <a:lnTo>
                    <a:pt x="95131" y="1342646"/>
                  </a:lnTo>
                  <a:lnTo>
                    <a:pt x="98643" y="1332845"/>
                  </a:lnTo>
                  <a:lnTo>
                    <a:pt x="102208" y="1323045"/>
                  </a:lnTo>
                  <a:lnTo>
                    <a:pt x="105783" y="1313245"/>
                  </a:lnTo>
                  <a:lnTo>
                    <a:pt x="109394" y="1303444"/>
                  </a:lnTo>
                  <a:lnTo>
                    <a:pt x="113021" y="1293644"/>
                  </a:lnTo>
                  <a:lnTo>
                    <a:pt x="116672" y="1283844"/>
                  </a:lnTo>
                  <a:lnTo>
                    <a:pt x="120340" y="1274043"/>
                  </a:lnTo>
                  <a:lnTo>
                    <a:pt x="124023" y="1264243"/>
                  </a:lnTo>
                  <a:lnTo>
                    <a:pt x="127723" y="1254442"/>
                  </a:lnTo>
                  <a:lnTo>
                    <a:pt x="131430" y="1244642"/>
                  </a:lnTo>
                  <a:lnTo>
                    <a:pt x="135152" y="1234842"/>
                  </a:lnTo>
                  <a:lnTo>
                    <a:pt x="138876" y="1225041"/>
                  </a:lnTo>
                  <a:lnTo>
                    <a:pt x="142609" y="1215241"/>
                  </a:lnTo>
                  <a:lnTo>
                    <a:pt x="146342" y="1205441"/>
                  </a:lnTo>
                  <a:lnTo>
                    <a:pt x="150078" y="1195640"/>
                  </a:lnTo>
                  <a:lnTo>
                    <a:pt x="153811" y="1185840"/>
                  </a:lnTo>
                  <a:lnTo>
                    <a:pt x="157542" y="1176040"/>
                  </a:lnTo>
                  <a:lnTo>
                    <a:pt x="161266" y="1166239"/>
                  </a:lnTo>
                  <a:lnTo>
                    <a:pt x="164986" y="1156439"/>
                  </a:lnTo>
                  <a:lnTo>
                    <a:pt x="168691" y="1146639"/>
                  </a:lnTo>
                  <a:lnTo>
                    <a:pt x="172393" y="1136838"/>
                  </a:lnTo>
                  <a:lnTo>
                    <a:pt x="176072" y="1127038"/>
                  </a:lnTo>
                  <a:lnTo>
                    <a:pt x="179746" y="1117238"/>
                  </a:lnTo>
                  <a:lnTo>
                    <a:pt x="183394" y="1107437"/>
                  </a:lnTo>
                  <a:lnTo>
                    <a:pt x="187030" y="1097637"/>
                  </a:lnTo>
                  <a:lnTo>
                    <a:pt x="190642" y="1087837"/>
                  </a:lnTo>
                  <a:lnTo>
                    <a:pt x="194234" y="1078036"/>
                  </a:lnTo>
                  <a:lnTo>
                    <a:pt x="197805" y="1068236"/>
                  </a:lnTo>
                  <a:lnTo>
                    <a:pt x="201344" y="1058436"/>
                  </a:lnTo>
                  <a:lnTo>
                    <a:pt x="204868" y="1048635"/>
                  </a:lnTo>
                  <a:lnTo>
                    <a:pt x="208349" y="1038835"/>
                  </a:lnTo>
                  <a:lnTo>
                    <a:pt x="211820" y="1029035"/>
                  </a:lnTo>
                  <a:lnTo>
                    <a:pt x="215237" y="1019234"/>
                  </a:lnTo>
                  <a:lnTo>
                    <a:pt x="218642" y="1009434"/>
                  </a:lnTo>
                  <a:lnTo>
                    <a:pt x="221998" y="999634"/>
                  </a:lnTo>
                  <a:lnTo>
                    <a:pt x="225330" y="989833"/>
                  </a:lnTo>
                  <a:lnTo>
                    <a:pt x="228623" y="980033"/>
                  </a:lnTo>
                  <a:lnTo>
                    <a:pt x="231877" y="970233"/>
                  </a:lnTo>
                  <a:lnTo>
                    <a:pt x="235101" y="960432"/>
                  </a:lnTo>
                  <a:lnTo>
                    <a:pt x="238273" y="950632"/>
                  </a:lnTo>
                  <a:lnTo>
                    <a:pt x="241426" y="940832"/>
                  </a:lnTo>
                  <a:lnTo>
                    <a:pt x="244512" y="931031"/>
                  </a:lnTo>
                  <a:lnTo>
                    <a:pt x="247585" y="921231"/>
                  </a:lnTo>
                  <a:lnTo>
                    <a:pt x="250586" y="911431"/>
                  </a:lnTo>
                  <a:lnTo>
                    <a:pt x="253568" y="901630"/>
                  </a:lnTo>
                  <a:lnTo>
                    <a:pt x="256490" y="891830"/>
                  </a:lnTo>
                  <a:lnTo>
                    <a:pt x="259378" y="882030"/>
                  </a:lnTo>
                  <a:lnTo>
                    <a:pt x="262219" y="872229"/>
                  </a:lnTo>
                  <a:lnTo>
                    <a:pt x="265010" y="862429"/>
                  </a:lnTo>
                  <a:lnTo>
                    <a:pt x="267768" y="852629"/>
                  </a:lnTo>
                  <a:lnTo>
                    <a:pt x="270460" y="842828"/>
                  </a:lnTo>
                  <a:lnTo>
                    <a:pt x="273135" y="833028"/>
                  </a:lnTo>
                  <a:lnTo>
                    <a:pt x="275727" y="823228"/>
                  </a:lnTo>
                  <a:lnTo>
                    <a:pt x="278303" y="813427"/>
                  </a:lnTo>
                  <a:lnTo>
                    <a:pt x="280806" y="803627"/>
                  </a:lnTo>
                  <a:lnTo>
                    <a:pt x="283281" y="793827"/>
                  </a:lnTo>
                  <a:lnTo>
                    <a:pt x="285697" y="784026"/>
                  </a:lnTo>
                  <a:lnTo>
                    <a:pt x="288070" y="774226"/>
                  </a:lnTo>
                  <a:lnTo>
                    <a:pt x="290399" y="764426"/>
                  </a:lnTo>
                  <a:lnTo>
                    <a:pt x="292671" y="754625"/>
                  </a:lnTo>
                  <a:lnTo>
                    <a:pt x="294913" y="744825"/>
                  </a:lnTo>
                  <a:lnTo>
                    <a:pt x="297082" y="735025"/>
                  </a:lnTo>
                  <a:lnTo>
                    <a:pt x="299236" y="725224"/>
                  </a:lnTo>
                  <a:lnTo>
                    <a:pt x="301305" y="715424"/>
                  </a:lnTo>
                  <a:lnTo>
                    <a:pt x="303358" y="705624"/>
                  </a:lnTo>
                  <a:lnTo>
                    <a:pt x="305342" y="695823"/>
                  </a:lnTo>
                  <a:lnTo>
                    <a:pt x="307294" y="686023"/>
                  </a:lnTo>
                  <a:lnTo>
                    <a:pt x="309194" y="676223"/>
                  </a:lnTo>
                  <a:lnTo>
                    <a:pt x="311048" y="666422"/>
                  </a:lnTo>
                  <a:lnTo>
                    <a:pt x="312864" y="656622"/>
                  </a:lnTo>
                  <a:lnTo>
                    <a:pt x="314621" y="646822"/>
                  </a:lnTo>
                  <a:lnTo>
                    <a:pt x="316356" y="637021"/>
                  </a:lnTo>
                  <a:lnTo>
                    <a:pt x="318018" y="627221"/>
                  </a:lnTo>
                  <a:lnTo>
                    <a:pt x="319666" y="617421"/>
                  </a:lnTo>
                  <a:lnTo>
                    <a:pt x="321241" y="607620"/>
                  </a:lnTo>
                  <a:lnTo>
                    <a:pt x="322796" y="597820"/>
                  </a:lnTo>
                  <a:lnTo>
                    <a:pt x="324294" y="588020"/>
                  </a:lnTo>
                  <a:lnTo>
                    <a:pt x="325760" y="578219"/>
                  </a:lnTo>
                  <a:lnTo>
                    <a:pt x="327182" y="568419"/>
                  </a:lnTo>
                  <a:lnTo>
                    <a:pt x="328561" y="558619"/>
                  </a:lnTo>
                  <a:lnTo>
                    <a:pt x="329910" y="548818"/>
                  </a:lnTo>
                  <a:lnTo>
                    <a:pt x="331204" y="539018"/>
                  </a:lnTo>
                  <a:lnTo>
                    <a:pt x="332482" y="529218"/>
                  </a:lnTo>
                  <a:lnTo>
                    <a:pt x="333694" y="519417"/>
                  </a:lnTo>
                  <a:lnTo>
                    <a:pt x="334895" y="509617"/>
                  </a:lnTo>
                  <a:lnTo>
                    <a:pt x="336037" y="499817"/>
                  </a:lnTo>
                  <a:lnTo>
                    <a:pt x="337159" y="490016"/>
                  </a:lnTo>
                  <a:lnTo>
                    <a:pt x="338237" y="480216"/>
                  </a:lnTo>
                  <a:lnTo>
                    <a:pt x="339285" y="470416"/>
                  </a:lnTo>
                  <a:lnTo>
                    <a:pt x="340300" y="460615"/>
                  </a:lnTo>
                  <a:lnTo>
                    <a:pt x="341276" y="450815"/>
                  </a:lnTo>
                  <a:lnTo>
                    <a:pt x="342232" y="441015"/>
                  </a:lnTo>
                  <a:lnTo>
                    <a:pt x="343140" y="431214"/>
                  </a:lnTo>
                  <a:lnTo>
                    <a:pt x="344037" y="421414"/>
                  </a:lnTo>
                  <a:lnTo>
                    <a:pt x="344880" y="411614"/>
                  </a:lnTo>
                  <a:lnTo>
                    <a:pt x="345713" y="401813"/>
                  </a:lnTo>
                  <a:lnTo>
                    <a:pt x="346503" y="392013"/>
                  </a:lnTo>
                  <a:lnTo>
                    <a:pt x="347275" y="382213"/>
                  </a:lnTo>
                  <a:lnTo>
                    <a:pt x="348015" y="372412"/>
                  </a:lnTo>
                  <a:lnTo>
                    <a:pt x="348729" y="362612"/>
                  </a:lnTo>
                  <a:lnTo>
                    <a:pt x="349420" y="352812"/>
                  </a:lnTo>
                  <a:lnTo>
                    <a:pt x="350079" y="343011"/>
                  </a:lnTo>
                  <a:lnTo>
                    <a:pt x="350725" y="333211"/>
                  </a:lnTo>
                  <a:lnTo>
                    <a:pt x="351331" y="323411"/>
                  </a:lnTo>
                  <a:lnTo>
                    <a:pt x="351931" y="313610"/>
                  </a:lnTo>
                  <a:lnTo>
                    <a:pt x="352491" y="303810"/>
                  </a:lnTo>
                  <a:lnTo>
                    <a:pt x="353042" y="294010"/>
                  </a:lnTo>
                  <a:lnTo>
                    <a:pt x="353564" y="284209"/>
                  </a:lnTo>
                  <a:lnTo>
                    <a:pt x="354070" y="274409"/>
                  </a:lnTo>
                  <a:lnTo>
                    <a:pt x="354554" y="264609"/>
                  </a:lnTo>
                  <a:lnTo>
                    <a:pt x="355018" y="254808"/>
                  </a:lnTo>
                  <a:lnTo>
                    <a:pt x="355467" y="245008"/>
                  </a:lnTo>
                  <a:lnTo>
                    <a:pt x="355891" y="235208"/>
                  </a:lnTo>
                  <a:lnTo>
                    <a:pt x="356307" y="225407"/>
                  </a:lnTo>
                  <a:lnTo>
                    <a:pt x="356694" y="215607"/>
                  </a:lnTo>
                  <a:lnTo>
                    <a:pt x="357076" y="205807"/>
                  </a:lnTo>
                  <a:lnTo>
                    <a:pt x="357432" y="196006"/>
                  </a:lnTo>
                  <a:lnTo>
                    <a:pt x="357779" y="186206"/>
                  </a:lnTo>
                  <a:lnTo>
                    <a:pt x="358108" y="176406"/>
                  </a:lnTo>
                  <a:lnTo>
                    <a:pt x="358424" y="166605"/>
                  </a:lnTo>
                  <a:lnTo>
                    <a:pt x="358727" y="156805"/>
                  </a:lnTo>
                  <a:lnTo>
                    <a:pt x="359014" y="147005"/>
                  </a:lnTo>
                  <a:lnTo>
                    <a:pt x="359293" y="137204"/>
                  </a:lnTo>
                  <a:lnTo>
                    <a:pt x="359553" y="127404"/>
                  </a:lnTo>
                  <a:lnTo>
                    <a:pt x="359809" y="117604"/>
                  </a:lnTo>
                  <a:lnTo>
                    <a:pt x="360044" y="107803"/>
                  </a:lnTo>
                  <a:lnTo>
                    <a:pt x="360276" y="98003"/>
                  </a:lnTo>
                  <a:lnTo>
                    <a:pt x="360492" y="88203"/>
                  </a:lnTo>
                  <a:lnTo>
                    <a:pt x="360701" y="78402"/>
                  </a:lnTo>
                  <a:lnTo>
                    <a:pt x="360899" y="68602"/>
                  </a:lnTo>
                  <a:lnTo>
                    <a:pt x="361087" y="58802"/>
                  </a:lnTo>
                  <a:lnTo>
                    <a:pt x="361268" y="49001"/>
                  </a:lnTo>
                  <a:lnTo>
                    <a:pt x="361438" y="39201"/>
                  </a:lnTo>
                  <a:lnTo>
                    <a:pt x="361603" y="29401"/>
                  </a:lnTo>
                  <a:lnTo>
                    <a:pt x="361755" y="19600"/>
                  </a:lnTo>
                  <a:lnTo>
                    <a:pt x="361905" y="9800"/>
                  </a:lnTo>
                  <a:lnTo>
                    <a:pt x="362042" y="0"/>
                  </a:lnTo>
                  <a:lnTo>
                    <a:pt x="366783" y="0"/>
                  </a:lnTo>
                  <a:lnTo>
                    <a:pt x="366921" y="9800"/>
                  </a:lnTo>
                  <a:lnTo>
                    <a:pt x="367070" y="19600"/>
                  </a:lnTo>
                  <a:lnTo>
                    <a:pt x="367223" y="29401"/>
                  </a:lnTo>
                  <a:lnTo>
                    <a:pt x="367388" y="39201"/>
                  </a:lnTo>
                  <a:lnTo>
                    <a:pt x="367558" y="49001"/>
                  </a:lnTo>
                  <a:lnTo>
                    <a:pt x="367738" y="58802"/>
                  </a:lnTo>
                  <a:lnTo>
                    <a:pt x="367927" y="68602"/>
                  </a:lnTo>
                  <a:lnTo>
                    <a:pt x="368124" y="78402"/>
                  </a:lnTo>
                  <a:lnTo>
                    <a:pt x="368334" y="88203"/>
                  </a:lnTo>
                  <a:lnTo>
                    <a:pt x="368550" y="98003"/>
                  </a:lnTo>
                  <a:lnTo>
                    <a:pt x="368781" y="107803"/>
                  </a:lnTo>
                  <a:lnTo>
                    <a:pt x="369017" y="117604"/>
                  </a:lnTo>
                  <a:lnTo>
                    <a:pt x="369273" y="127404"/>
                  </a:lnTo>
                  <a:lnTo>
                    <a:pt x="369533" y="137204"/>
                  </a:lnTo>
                  <a:lnTo>
                    <a:pt x="369812" y="147005"/>
                  </a:lnTo>
                  <a:lnTo>
                    <a:pt x="370099" y="156805"/>
                  </a:lnTo>
                  <a:lnTo>
                    <a:pt x="370401" y="166605"/>
                  </a:lnTo>
                  <a:lnTo>
                    <a:pt x="370718" y="176406"/>
                  </a:lnTo>
                  <a:lnTo>
                    <a:pt x="371046" y="186206"/>
                  </a:lnTo>
                  <a:lnTo>
                    <a:pt x="371394" y="196006"/>
                  </a:lnTo>
                  <a:lnTo>
                    <a:pt x="371750" y="205807"/>
                  </a:lnTo>
                  <a:lnTo>
                    <a:pt x="372132" y="215607"/>
                  </a:lnTo>
                  <a:lnTo>
                    <a:pt x="372518" y="225407"/>
                  </a:lnTo>
                  <a:lnTo>
                    <a:pt x="372935" y="235208"/>
                  </a:lnTo>
                  <a:lnTo>
                    <a:pt x="373358" y="245008"/>
                  </a:lnTo>
                  <a:lnTo>
                    <a:pt x="373808" y="254808"/>
                  </a:lnTo>
                  <a:lnTo>
                    <a:pt x="374271" y="264609"/>
                  </a:lnTo>
                  <a:lnTo>
                    <a:pt x="374756" y="274409"/>
                  </a:lnTo>
                  <a:lnTo>
                    <a:pt x="375262" y="284209"/>
                  </a:lnTo>
                  <a:lnTo>
                    <a:pt x="375783" y="294010"/>
                  </a:lnTo>
                  <a:lnTo>
                    <a:pt x="376334" y="303810"/>
                  </a:lnTo>
                  <a:lnTo>
                    <a:pt x="376895" y="313610"/>
                  </a:lnTo>
                  <a:lnTo>
                    <a:pt x="377494" y="323411"/>
                  </a:lnTo>
                  <a:lnTo>
                    <a:pt x="378101" y="333211"/>
                  </a:lnTo>
                  <a:lnTo>
                    <a:pt x="378747" y="343011"/>
                  </a:lnTo>
                  <a:lnTo>
                    <a:pt x="379405" y="352812"/>
                  </a:lnTo>
                  <a:lnTo>
                    <a:pt x="380097" y="362612"/>
                  </a:lnTo>
                  <a:lnTo>
                    <a:pt x="380811" y="372412"/>
                  </a:lnTo>
                  <a:lnTo>
                    <a:pt x="381550" y="382213"/>
                  </a:lnTo>
                  <a:lnTo>
                    <a:pt x="382322" y="392013"/>
                  </a:lnTo>
                  <a:lnTo>
                    <a:pt x="383112" y="401813"/>
                  </a:lnTo>
                  <a:lnTo>
                    <a:pt x="383945" y="411614"/>
                  </a:lnTo>
                  <a:lnTo>
                    <a:pt x="384788" y="421414"/>
                  </a:lnTo>
                  <a:lnTo>
                    <a:pt x="385686" y="431214"/>
                  </a:lnTo>
                  <a:lnTo>
                    <a:pt x="386593" y="441015"/>
                  </a:lnTo>
                  <a:lnTo>
                    <a:pt x="387549" y="450815"/>
                  </a:lnTo>
                  <a:lnTo>
                    <a:pt x="388525" y="460615"/>
                  </a:lnTo>
                  <a:lnTo>
                    <a:pt x="389541" y="470416"/>
                  </a:lnTo>
                  <a:lnTo>
                    <a:pt x="390588" y="480216"/>
                  </a:lnTo>
                  <a:lnTo>
                    <a:pt x="391666" y="490016"/>
                  </a:lnTo>
                  <a:lnTo>
                    <a:pt x="392789" y="499817"/>
                  </a:lnTo>
                  <a:lnTo>
                    <a:pt x="393931" y="509617"/>
                  </a:lnTo>
                  <a:lnTo>
                    <a:pt x="395131" y="519417"/>
                  </a:lnTo>
                  <a:lnTo>
                    <a:pt x="396344" y="529218"/>
                  </a:lnTo>
                  <a:lnTo>
                    <a:pt x="397622" y="539018"/>
                  </a:lnTo>
                  <a:lnTo>
                    <a:pt x="398916" y="548818"/>
                  </a:lnTo>
                  <a:lnTo>
                    <a:pt x="400265" y="558619"/>
                  </a:lnTo>
                  <a:lnTo>
                    <a:pt x="401643" y="568419"/>
                  </a:lnTo>
                  <a:lnTo>
                    <a:pt x="403066" y="578219"/>
                  </a:lnTo>
                  <a:lnTo>
                    <a:pt x="404532" y="588020"/>
                  </a:lnTo>
                  <a:lnTo>
                    <a:pt x="406029" y="597820"/>
                  </a:lnTo>
                  <a:lnTo>
                    <a:pt x="407585" y="607620"/>
                  </a:lnTo>
                  <a:lnTo>
                    <a:pt x="409160" y="617421"/>
                  </a:lnTo>
                  <a:lnTo>
                    <a:pt x="410808" y="627221"/>
                  </a:lnTo>
                  <a:lnTo>
                    <a:pt x="412470" y="637021"/>
                  </a:lnTo>
                  <a:lnTo>
                    <a:pt x="414204" y="646822"/>
                  </a:lnTo>
                  <a:lnTo>
                    <a:pt x="415961" y="656622"/>
                  </a:lnTo>
                  <a:lnTo>
                    <a:pt x="417777" y="666422"/>
                  </a:lnTo>
                  <a:lnTo>
                    <a:pt x="419632" y="676223"/>
                  </a:lnTo>
                  <a:lnTo>
                    <a:pt x="421531" y="686023"/>
                  </a:lnTo>
                  <a:lnTo>
                    <a:pt x="423484" y="695823"/>
                  </a:lnTo>
                  <a:lnTo>
                    <a:pt x="425468" y="705624"/>
                  </a:lnTo>
                  <a:lnTo>
                    <a:pt x="427521" y="715424"/>
                  </a:lnTo>
                  <a:lnTo>
                    <a:pt x="429590" y="725224"/>
                  </a:lnTo>
                  <a:lnTo>
                    <a:pt x="431744" y="735025"/>
                  </a:lnTo>
                  <a:lnTo>
                    <a:pt x="433913" y="744825"/>
                  </a:lnTo>
                  <a:lnTo>
                    <a:pt x="436155" y="754625"/>
                  </a:lnTo>
                  <a:lnTo>
                    <a:pt x="438426" y="764426"/>
                  </a:lnTo>
                  <a:lnTo>
                    <a:pt x="440755" y="774226"/>
                  </a:lnTo>
                  <a:lnTo>
                    <a:pt x="443128" y="784026"/>
                  </a:lnTo>
                  <a:lnTo>
                    <a:pt x="445544" y="793827"/>
                  </a:lnTo>
                  <a:lnTo>
                    <a:pt x="448020" y="803627"/>
                  </a:lnTo>
                  <a:lnTo>
                    <a:pt x="450522" y="813427"/>
                  </a:lnTo>
                  <a:lnTo>
                    <a:pt x="453099" y="823228"/>
                  </a:lnTo>
                  <a:lnTo>
                    <a:pt x="455691" y="833028"/>
                  </a:lnTo>
                  <a:lnTo>
                    <a:pt x="458365" y="842828"/>
                  </a:lnTo>
                  <a:lnTo>
                    <a:pt x="461057" y="852629"/>
                  </a:lnTo>
                  <a:lnTo>
                    <a:pt x="463816" y="862429"/>
                  </a:lnTo>
                  <a:lnTo>
                    <a:pt x="466607" y="872229"/>
                  </a:lnTo>
                  <a:lnTo>
                    <a:pt x="469448" y="882030"/>
                  </a:lnTo>
                  <a:lnTo>
                    <a:pt x="472335" y="891830"/>
                  </a:lnTo>
                  <a:lnTo>
                    <a:pt x="475258" y="901630"/>
                  </a:lnTo>
                  <a:lnTo>
                    <a:pt x="478239" y="911431"/>
                  </a:lnTo>
                  <a:lnTo>
                    <a:pt x="481241" y="921231"/>
                  </a:lnTo>
                  <a:lnTo>
                    <a:pt x="484313" y="931031"/>
                  </a:lnTo>
                  <a:lnTo>
                    <a:pt x="487399" y="940832"/>
                  </a:lnTo>
                  <a:lnTo>
                    <a:pt x="490552" y="950632"/>
                  </a:lnTo>
                  <a:lnTo>
                    <a:pt x="493724" y="960432"/>
                  </a:lnTo>
                  <a:lnTo>
                    <a:pt x="496949" y="970233"/>
                  </a:lnTo>
                  <a:lnTo>
                    <a:pt x="500203" y="980033"/>
                  </a:lnTo>
                  <a:lnTo>
                    <a:pt x="503495" y="989833"/>
                  </a:lnTo>
                  <a:lnTo>
                    <a:pt x="506827" y="999634"/>
                  </a:lnTo>
                  <a:lnTo>
                    <a:pt x="510184" y="1009434"/>
                  </a:lnTo>
                  <a:lnTo>
                    <a:pt x="513588" y="1019234"/>
                  </a:lnTo>
                  <a:lnTo>
                    <a:pt x="517005" y="1029035"/>
                  </a:lnTo>
                  <a:lnTo>
                    <a:pt x="520477" y="1038835"/>
                  </a:lnTo>
                  <a:lnTo>
                    <a:pt x="523957" y="1048635"/>
                  </a:lnTo>
                  <a:lnTo>
                    <a:pt x="527481" y="1058436"/>
                  </a:lnTo>
                  <a:lnTo>
                    <a:pt x="531021" y="1068236"/>
                  </a:lnTo>
                  <a:lnTo>
                    <a:pt x="534592" y="1078036"/>
                  </a:lnTo>
                  <a:lnTo>
                    <a:pt x="538183" y="1087837"/>
                  </a:lnTo>
                  <a:lnTo>
                    <a:pt x="541795" y="1097637"/>
                  </a:lnTo>
                  <a:lnTo>
                    <a:pt x="545432" y="1107437"/>
                  </a:lnTo>
                  <a:lnTo>
                    <a:pt x="549080" y="1117238"/>
                  </a:lnTo>
                  <a:lnTo>
                    <a:pt x="552753" y="1127038"/>
                  </a:lnTo>
                  <a:lnTo>
                    <a:pt x="556432" y="1136838"/>
                  </a:lnTo>
                  <a:lnTo>
                    <a:pt x="560134" y="1146639"/>
                  </a:lnTo>
                  <a:lnTo>
                    <a:pt x="563840" y="1156439"/>
                  </a:lnTo>
                  <a:lnTo>
                    <a:pt x="567559" y="1166239"/>
                  </a:lnTo>
                  <a:lnTo>
                    <a:pt x="571284" y="1176040"/>
                  </a:lnTo>
                  <a:lnTo>
                    <a:pt x="575014" y="1185840"/>
                  </a:lnTo>
                  <a:lnTo>
                    <a:pt x="578748" y="1195640"/>
                  </a:lnTo>
                  <a:lnTo>
                    <a:pt x="582483" y="1205441"/>
                  </a:lnTo>
                  <a:lnTo>
                    <a:pt x="586217" y="1215241"/>
                  </a:lnTo>
                  <a:lnTo>
                    <a:pt x="589950" y="1225041"/>
                  </a:lnTo>
                  <a:lnTo>
                    <a:pt x="593674" y="1234842"/>
                  </a:lnTo>
                  <a:lnTo>
                    <a:pt x="597396" y="1244642"/>
                  </a:lnTo>
                  <a:lnTo>
                    <a:pt x="601102" y="1254442"/>
                  </a:lnTo>
                  <a:lnTo>
                    <a:pt x="604803" y="1264243"/>
                  </a:lnTo>
                  <a:lnTo>
                    <a:pt x="608485" y="1274043"/>
                  </a:lnTo>
                  <a:lnTo>
                    <a:pt x="612154" y="1283844"/>
                  </a:lnTo>
                  <a:lnTo>
                    <a:pt x="615804" y="1293644"/>
                  </a:lnTo>
                  <a:lnTo>
                    <a:pt x="619431" y="1303444"/>
                  </a:lnTo>
                  <a:lnTo>
                    <a:pt x="623043" y="1313245"/>
                  </a:lnTo>
                  <a:lnTo>
                    <a:pt x="626617" y="1323045"/>
                  </a:lnTo>
                  <a:lnTo>
                    <a:pt x="630182" y="1332845"/>
                  </a:lnTo>
                  <a:lnTo>
                    <a:pt x="633694" y="1342646"/>
                  </a:lnTo>
                  <a:lnTo>
                    <a:pt x="637196" y="1352446"/>
                  </a:lnTo>
                  <a:lnTo>
                    <a:pt x="640644" y="1362246"/>
                  </a:lnTo>
                  <a:lnTo>
                    <a:pt x="644070" y="1372047"/>
                  </a:lnTo>
                  <a:lnTo>
                    <a:pt x="647449" y="1381847"/>
                  </a:lnTo>
                  <a:lnTo>
                    <a:pt x="650789" y="1391647"/>
                  </a:lnTo>
                  <a:lnTo>
                    <a:pt x="654091" y="1401448"/>
                  </a:lnTo>
                  <a:lnTo>
                    <a:pt x="657336" y="1411248"/>
                  </a:lnTo>
                  <a:lnTo>
                    <a:pt x="660553" y="1421048"/>
                  </a:lnTo>
                  <a:lnTo>
                    <a:pt x="663692" y="1430849"/>
                  </a:lnTo>
                  <a:lnTo>
                    <a:pt x="666815" y="1440649"/>
                  </a:lnTo>
                  <a:lnTo>
                    <a:pt x="669841" y="1450449"/>
                  </a:lnTo>
                  <a:lnTo>
                    <a:pt x="672845" y="1460250"/>
                  </a:lnTo>
                  <a:lnTo>
                    <a:pt x="675765" y="1470050"/>
                  </a:lnTo>
                  <a:lnTo>
                    <a:pt x="678643" y="1479850"/>
                  </a:lnTo>
                  <a:lnTo>
                    <a:pt x="681450" y="1489651"/>
                  </a:lnTo>
                  <a:lnTo>
                    <a:pt x="684191" y="1499451"/>
                  </a:lnTo>
                  <a:lnTo>
                    <a:pt x="686878" y="1509251"/>
                  </a:lnTo>
                  <a:lnTo>
                    <a:pt x="689474" y="1519052"/>
                  </a:lnTo>
                  <a:lnTo>
                    <a:pt x="692035" y="1528852"/>
                  </a:lnTo>
                  <a:lnTo>
                    <a:pt x="694477" y="1538652"/>
                  </a:lnTo>
                  <a:lnTo>
                    <a:pt x="696896" y="1548453"/>
                  </a:lnTo>
                  <a:lnTo>
                    <a:pt x="699188" y="1558253"/>
                  </a:lnTo>
                  <a:lnTo>
                    <a:pt x="701443" y="1568053"/>
                  </a:lnTo>
                  <a:lnTo>
                    <a:pt x="703592" y="1577854"/>
                  </a:lnTo>
                  <a:lnTo>
                    <a:pt x="705676" y="1587654"/>
                  </a:lnTo>
                  <a:lnTo>
                    <a:pt x="707677" y="1597454"/>
                  </a:lnTo>
                  <a:lnTo>
                    <a:pt x="709584" y="1607255"/>
                  </a:lnTo>
                  <a:lnTo>
                    <a:pt x="711432" y="1617055"/>
                  </a:lnTo>
                  <a:lnTo>
                    <a:pt x="713156" y="1626855"/>
                  </a:lnTo>
                  <a:lnTo>
                    <a:pt x="714846" y="1636656"/>
                  </a:lnTo>
                  <a:lnTo>
                    <a:pt x="716381" y="1646456"/>
                  </a:lnTo>
                  <a:lnTo>
                    <a:pt x="717888" y="1656256"/>
                  </a:lnTo>
                  <a:lnTo>
                    <a:pt x="719252" y="1666057"/>
                  </a:lnTo>
                  <a:lnTo>
                    <a:pt x="720564" y="1675857"/>
                  </a:lnTo>
                  <a:lnTo>
                    <a:pt x="721761" y="1685657"/>
                  </a:lnTo>
                  <a:lnTo>
                    <a:pt x="722874" y="1695458"/>
                  </a:lnTo>
                  <a:lnTo>
                    <a:pt x="723900" y="1705258"/>
                  </a:lnTo>
                  <a:lnTo>
                    <a:pt x="724812" y="1715058"/>
                  </a:lnTo>
                  <a:lnTo>
                    <a:pt x="725666" y="1724859"/>
                  </a:lnTo>
                  <a:lnTo>
                    <a:pt x="726373" y="1734659"/>
                  </a:lnTo>
                  <a:lnTo>
                    <a:pt x="727050" y="1744459"/>
                  </a:lnTo>
                  <a:lnTo>
                    <a:pt x="727554" y="1754260"/>
                  </a:lnTo>
                  <a:lnTo>
                    <a:pt x="728025" y="1764060"/>
                  </a:lnTo>
                  <a:lnTo>
                    <a:pt x="728353" y="1773860"/>
                  </a:lnTo>
                  <a:lnTo>
                    <a:pt x="728617" y="1783661"/>
                  </a:lnTo>
                  <a:lnTo>
                    <a:pt x="728769" y="1793461"/>
                  </a:lnTo>
                  <a:lnTo>
                    <a:pt x="728826" y="1803261"/>
                  </a:lnTo>
                  <a:lnTo>
                    <a:pt x="728803" y="1813062"/>
                  </a:lnTo>
                  <a:lnTo>
                    <a:pt x="728654" y="1822862"/>
                  </a:lnTo>
                  <a:lnTo>
                    <a:pt x="728456" y="1832662"/>
                  </a:lnTo>
                  <a:lnTo>
                    <a:pt x="728102" y="1842463"/>
                  </a:lnTo>
                  <a:lnTo>
                    <a:pt x="727718" y="1852263"/>
                  </a:lnTo>
                  <a:lnTo>
                    <a:pt x="727176" y="1862063"/>
                  </a:lnTo>
                  <a:lnTo>
                    <a:pt x="726591" y="1871864"/>
                  </a:lnTo>
                  <a:lnTo>
                    <a:pt x="725879" y="1881664"/>
                  </a:lnTo>
                  <a:lnTo>
                    <a:pt x="725097" y="1891464"/>
                  </a:lnTo>
                  <a:lnTo>
                    <a:pt x="724219" y="1901265"/>
                  </a:lnTo>
                  <a:lnTo>
                    <a:pt x="723243" y="1911065"/>
                  </a:lnTo>
                  <a:lnTo>
                    <a:pt x="722203" y="1920865"/>
                  </a:lnTo>
                  <a:lnTo>
                    <a:pt x="721039" y="1930666"/>
                  </a:lnTo>
                  <a:lnTo>
                    <a:pt x="719840" y="1940466"/>
                  </a:lnTo>
                  <a:lnTo>
                    <a:pt x="718493" y="1950266"/>
                  </a:lnTo>
                  <a:lnTo>
                    <a:pt x="717120" y="1960067"/>
                  </a:lnTo>
                  <a:lnTo>
                    <a:pt x="715617" y="1969867"/>
                  </a:lnTo>
                  <a:lnTo>
                    <a:pt x="714071" y="1979667"/>
                  </a:lnTo>
                  <a:lnTo>
                    <a:pt x="712424" y="1989468"/>
                  </a:lnTo>
                  <a:lnTo>
                    <a:pt x="710710" y="1999268"/>
                  </a:lnTo>
                  <a:lnTo>
                    <a:pt x="708925" y="2009068"/>
                  </a:lnTo>
                  <a:lnTo>
                    <a:pt x="707053" y="2018869"/>
                  </a:lnTo>
                  <a:lnTo>
                    <a:pt x="705135" y="2028669"/>
                  </a:lnTo>
                  <a:lnTo>
                    <a:pt x="703113" y="2038469"/>
                  </a:lnTo>
                  <a:lnTo>
                    <a:pt x="701069" y="2048270"/>
                  </a:lnTo>
                  <a:lnTo>
                    <a:pt x="698908" y="2058070"/>
                  </a:lnTo>
                  <a:lnTo>
                    <a:pt x="696726" y="2067870"/>
                  </a:lnTo>
                  <a:lnTo>
                    <a:pt x="694453" y="2077671"/>
                  </a:lnTo>
                  <a:lnTo>
                    <a:pt x="692143" y="2087471"/>
                  </a:lnTo>
                  <a:lnTo>
                    <a:pt x="689767" y="2097271"/>
                  </a:lnTo>
                  <a:lnTo>
                    <a:pt x="687340" y="2107072"/>
                  </a:lnTo>
                  <a:lnTo>
                    <a:pt x="684868" y="2116872"/>
                  </a:lnTo>
                  <a:lnTo>
                    <a:pt x="682334" y="2126672"/>
                  </a:lnTo>
                  <a:lnTo>
                    <a:pt x="679775" y="2136473"/>
                  </a:lnTo>
                  <a:lnTo>
                    <a:pt x="677146" y="2146273"/>
                  </a:lnTo>
                  <a:lnTo>
                    <a:pt x="674504" y="2156073"/>
                  </a:lnTo>
                  <a:lnTo>
                    <a:pt x="671797" y="2165874"/>
                  </a:lnTo>
                  <a:lnTo>
                    <a:pt x="669075" y="2175674"/>
                  </a:lnTo>
                  <a:lnTo>
                    <a:pt x="666306" y="2185474"/>
                  </a:lnTo>
                  <a:lnTo>
                    <a:pt x="663516" y="2195275"/>
                  </a:lnTo>
                  <a:lnTo>
                    <a:pt x="660695" y="2205075"/>
                  </a:lnTo>
                  <a:lnTo>
                    <a:pt x="657850" y="2214875"/>
                  </a:lnTo>
                  <a:lnTo>
                    <a:pt x="654987" y="2224676"/>
                  </a:lnTo>
                  <a:lnTo>
                    <a:pt x="652098" y="2234476"/>
                  </a:lnTo>
                  <a:lnTo>
                    <a:pt x="649201" y="2244276"/>
                  </a:lnTo>
                  <a:lnTo>
                    <a:pt x="646282" y="2254077"/>
                  </a:lnTo>
                  <a:lnTo>
                    <a:pt x="643360" y="2263877"/>
                  </a:lnTo>
                  <a:lnTo>
                    <a:pt x="640425" y="2273677"/>
                  </a:lnTo>
                  <a:lnTo>
                    <a:pt x="637489" y="2283478"/>
                  </a:lnTo>
                  <a:lnTo>
                    <a:pt x="634549" y="2293278"/>
                  </a:lnTo>
                  <a:lnTo>
                    <a:pt x="631611" y="2303078"/>
                  </a:lnTo>
                  <a:lnTo>
                    <a:pt x="628675" y="2312879"/>
                  </a:lnTo>
                  <a:lnTo>
                    <a:pt x="625748" y="2322679"/>
                  </a:lnTo>
                  <a:lnTo>
                    <a:pt x="622825" y="2332479"/>
                  </a:lnTo>
                  <a:lnTo>
                    <a:pt x="619922" y="2342280"/>
                  </a:lnTo>
                  <a:lnTo>
                    <a:pt x="617023" y="2352080"/>
                  </a:lnTo>
                  <a:lnTo>
                    <a:pt x="614155" y="2361880"/>
                  </a:lnTo>
                  <a:lnTo>
                    <a:pt x="611294" y="2371681"/>
                  </a:lnTo>
                  <a:lnTo>
                    <a:pt x="608467" y="2381481"/>
                  </a:lnTo>
                  <a:lnTo>
                    <a:pt x="605657" y="2391281"/>
                  </a:lnTo>
                  <a:lnTo>
                    <a:pt x="602879" y="2401082"/>
                  </a:lnTo>
                  <a:lnTo>
                    <a:pt x="600131" y="2410882"/>
                  </a:lnTo>
                  <a:lnTo>
                    <a:pt x="597411" y="2420682"/>
                  </a:lnTo>
                  <a:lnTo>
                    <a:pt x="594737" y="2430483"/>
                  </a:lnTo>
                  <a:lnTo>
                    <a:pt x="592082" y="2440283"/>
                  </a:lnTo>
                  <a:lnTo>
                    <a:pt x="589492" y="2450083"/>
                  </a:lnTo>
                  <a:lnTo>
                    <a:pt x="586915" y="2459884"/>
                  </a:lnTo>
                  <a:lnTo>
                    <a:pt x="584414" y="2469684"/>
                  </a:lnTo>
                  <a:lnTo>
                    <a:pt x="581934" y="2479484"/>
                  </a:lnTo>
                  <a:lnTo>
                    <a:pt x="579521" y="2489285"/>
                  </a:lnTo>
                  <a:lnTo>
                    <a:pt x="577147" y="2499085"/>
                  </a:lnTo>
                  <a:lnTo>
                    <a:pt x="574828" y="2508885"/>
                  </a:lnTo>
                  <a:lnTo>
                    <a:pt x="572569" y="2518686"/>
                  </a:lnTo>
                  <a:lnTo>
                    <a:pt x="570351" y="2528486"/>
                  </a:lnTo>
                  <a:lnTo>
                    <a:pt x="568214" y="2538286"/>
                  </a:lnTo>
                  <a:lnTo>
                    <a:pt x="566102" y="2548087"/>
                  </a:lnTo>
                  <a:lnTo>
                    <a:pt x="564095" y="2557887"/>
                  </a:lnTo>
                  <a:lnTo>
                    <a:pt x="562108" y="2567688"/>
                  </a:lnTo>
                  <a:lnTo>
                    <a:pt x="560224" y="2577488"/>
                  </a:lnTo>
                  <a:lnTo>
                    <a:pt x="558375" y="2587288"/>
                  </a:lnTo>
                  <a:lnTo>
                    <a:pt x="556611" y="2597089"/>
                  </a:lnTo>
                  <a:lnTo>
                    <a:pt x="554905" y="2606889"/>
                  </a:lnTo>
                  <a:lnTo>
                    <a:pt x="553265" y="2616689"/>
                  </a:lnTo>
                  <a:lnTo>
                    <a:pt x="551707" y="2626490"/>
                  </a:lnTo>
                  <a:lnTo>
                    <a:pt x="550194" y="2636290"/>
                  </a:lnTo>
                  <a:lnTo>
                    <a:pt x="548787" y="2646090"/>
                  </a:lnTo>
                  <a:lnTo>
                    <a:pt x="547403" y="2655891"/>
                  </a:lnTo>
                  <a:lnTo>
                    <a:pt x="546150" y="2665691"/>
                  </a:lnTo>
                  <a:lnTo>
                    <a:pt x="544921" y="2675491"/>
                  </a:lnTo>
                  <a:lnTo>
                    <a:pt x="543801" y="2685292"/>
                  </a:lnTo>
                  <a:lnTo>
                    <a:pt x="542728" y="2695092"/>
                  </a:lnTo>
                  <a:lnTo>
                    <a:pt x="541741" y="2704892"/>
                  </a:lnTo>
                  <a:lnTo>
                    <a:pt x="540825" y="2714693"/>
                  </a:lnTo>
                  <a:lnTo>
                    <a:pt x="539971" y="2724493"/>
                  </a:lnTo>
                  <a:lnTo>
                    <a:pt x="539211" y="2734293"/>
                  </a:lnTo>
                  <a:lnTo>
                    <a:pt x="538491" y="2744094"/>
                  </a:lnTo>
                  <a:lnTo>
                    <a:pt x="537886" y="2753894"/>
                  </a:lnTo>
                  <a:lnTo>
                    <a:pt x="537304" y="2763694"/>
                  </a:lnTo>
                  <a:lnTo>
                    <a:pt x="536845" y="2773495"/>
                  </a:lnTo>
                  <a:lnTo>
                    <a:pt x="536415" y="2783295"/>
                  </a:lnTo>
                  <a:lnTo>
                    <a:pt x="536084" y="2793095"/>
                  </a:lnTo>
                  <a:lnTo>
                    <a:pt x="535803" y="2802896"/>
                  </a:lnTo>
                  <a:lnTo>
                    <a:pt x="535596" y="2812696"/>
                  </a:lnTo>
                  <a:lnTo>
                    <a:pt x="535459" y="2822496"/>
                  </a:lnTo>
                  <a:lnTo>
                    <a:pt x="535374" y="2832297"/>
                  </a:lnTo>
                  <a:lnTo>
                    <a:pt x="535377" y="2842097"/>
                  </a:lnTo>
                  <a:lnTo>
                    <a:pt x="535408" y="2851897"/>
                  </a:lnTo>
                  <a:lnTo>
                    <a:pt x="535544" y="2861698"/>
                  </a:lnTo>
                  <a:lnTo>
                    <a:pt x="535700" y="2871498"/>
                  </a:lnTo>
                  <a:lnTo>
                    <a:pt x="535951" y="2881298"/>
                  </a:lnTo>
                  <a:lnTo>
                    <a:pt x="536232" y="2891099"/>
                  </a:lnTo>
                  <a:lnTo>
                    <a:pt x="536585" y="2900899"/>
                  </a:lnTo>
                  <a:lnTo>
                    <a:pt x="536983" y="2910699"/>
                  </a:lnTo>
                  <a:lnTo>
                    <a:pt x="537432" y="2920500"/>
                  </a:lnTo>
                  <a:lnTo>
                    <a:pt x="537938" y="2930300"/>
                  </a:lnTo>
                  <a:lnTo>
                    <a:pt x="538477" y="2940100"/>
                  </a:lnTo>
                  <a:lnTo>
                    <a:pt x="539083" y="2949901"/>
                  </a:lnTo>
                  <a:lnTo>
                    <a:pt x="539704" y="2959701"/>
                  </a:lnTo>
                  <a:lnTo>
                    <a:pt x="540400" y="2969501"/>
                  </a:lnTo>
                  <a:lnTo>
                    <a:pt x="541108" y="2979302"/>
                  </a:lnTo>
                  <a:lnTo>
                    <a:pt x="541873" y="2989102"/>
                  </a:lnTo>
                  <a:lnTo>
                    <a:pt x="542658" y="2998902"/>
                  </a:lnTo>
                  <a:lnTo>
                    <a:pt x="543483" y="3008703"/>
                  </a:lnTo>
                  <a:lnTo>
                    <a:pt x="544335" y="3018503"/>
                  </a:lnTo>
                  <a:lnTo>
                    <a:pt x="545212" y="3028303"/>
                  </a:lnTo>
                  <a:lnTo>
                    <a:pt x="546119" y="3038104"/>
                  </a:lnTo>
                  <a:lnTo>
                    <a:pt x="547040" y="3047904"/>
                  </a:lnTo>
                  <a:lnTo>
                    <a:pt x="547991" y="3057704"/>
                  </a:lnTo>
                  <a:lnTo>
                    <a:pt x="548948" y="3067505"/>
                  </a:lnTo>
                  <a:lnTo>
                    <a:pt x="549931" y="3077305"/>
                  </a:lnTo>
                  <a:lnTo>
                    <a:pt x="550918" y="3087105"/>
                  </a:lnTo>
                  <a:lnTo>
                    <a:pt x="551920" y="3096906"/>
                  </a:lnTo>
                  <a:lnTo>
                    <a:pt x="552925" y="3106706"/>
                  </a:lnTo>
                  <a:lnTo>
                    <a:pt x="553935" y="3116506"/>
                  </a:lnTo>
                  <a:lnTo>
                    <a:pt x="554947" y="3126307"/>
                  </a:lnTo>
                  <a:lnTo>
                    <a:pt x="555958" y="3136107"/>
                  </a:lnTo>
                  <a:lnTo>
                    <a:pt x="556964" y="3145907"/>
                  </a:lnTo>
                  <a:lnTo>
                    <a:pt x="557968" y="3155708"/>
                  </a:lnTo>
                  <a:lnTo>
                    <a:pt x="558957" y="3165508"/>
                  </a:lnTo>
                  <a:lnTo>
                    <a:pt x="559942" y="3175308"/>
                  </a:lnTo>
                  <a:lnTo>
                    <a:pt x="560905" y="3185109"/>
                  </a:lnTo>
                  <a:lnTo>
                    <a:pt x="561858" y="3194909"/>
                  </a:lnTo>
                  <a:lnTo>
                    <a:pt x="562789" y="3204709"/>
                  </a:lnTo>
                  <a:lnTo>
                    <a:pt x="563700" y="3214510"/>
                  </a:lnTo>
                  <a:lnTo>
                    <a:pt x="564589" y="3224310"/>
                  </a:lnTo>
                  <a:lnTo>
                    <a:pt x="565448" y="3234110"/>
                  </a:lnTo>
                  <a:lnTo>
                    <a:pt x="566289" y="3243911"/>
                  </a:lnTo>
                  <a:lnTo>
                    <a:pt x="567084" y="3253711"/>
                  </a:lnTo>
                  <a:lnTo>
                    <a:pt x="567869" y="3263511"/>
                  </a:lnTo>
                  <a:lnTo>
                    <a:pt x="568591" y="3273312"/>
                  </a:lnTo>
                  <a:lnTo>
                    <a:pt x="569301" y="3283112"/>
                  </a:lnTo>
                  <a:lnTo>
                    <a:pt x="569953" y="3292912"/>
                  </a:lnTo>
                  <a:lnTo>
                    <a:pt x="570579" y="3302713"/>
                  </a:lnTo>
                  <a:lnTo>
                    <a:pt x="571154" y="3312513"/>
                  </a:lnTo>
                  <a:lnTo>
                    <a:pt x="571688" y="3322313"/>
                  </a:lnTo>
                  <a:lnTo>
                    <a:pt x="572181" y="3332114"/>
                  </a:lnTo>
                  <a:lnTo>
                    <a:pt x="572613" y="3341914"/>
                  </a:lnTo>
                  <a:lnTo>
                    <a:pt x="573019" y="3351714"/>
                  </a:lnTo>
                  <a:lnTo>
                    <a:pt x="573344" y="3361515"/>
                  </a:lnTo>
                  <a:lnTo>
                    <a:pt x="573653" y="3371315"/>
                  </a:lnTo>
                  <a:lnTo>
                    <a:pt x="573869" y="3381115"/>
                  </a:lnTo>
                  <a:lnTo>
                    <a:pt x="574062" y="3390916"/>
                  </a:lnTo>
                  <a:lnTo>
                    <a:pt x="574177" y="3400716"/>
                  </a:lnTo>
                  <a:lnTo>
                    <a:pt x="574250" y="3410516"/>
                  </a:lnTo>
                  <a:lnTo>
                    <a:pt x="574260" y="3420317"/>
                  </a:lnTo>
                  <a:lnTo>
                    <a:pt x="574208" y="3430117"/>
                  </a:lnTo>
                  <a:lnTo>
                    <a:pt x="574110" y="3439917"/>
                  </a:lnTo>
                  <a:lnTo>
                    <a:pt x="573931" y="3449718"/>
                  </a:lnTo>
                  <a:lnTo>
                    <a:pt x="573723" y="3459518"/>
                  </a:lnTo>
                  <a:lnTo>
                    <a:pt x="573412" y="3469318"/>
                  </a:lnTo>
                  <a:lnTo>
                    <a:pt x="573082" y="3479119"/>
                  </a:lnTo>
                  <a:lnTo>
                    <a:pt x="572649" y="3488919"/>
                  </a:lnTo>
                  <a:lnTo>
                    <a:pt x="572185" y="3498719"/>
                  </a:lnTo>
                  <a:lnTo>
                    <a:pt x="571639" y="3508520"/>
                  </a:lnTo>
                  <a:lnTo>
                    <a:pt x="571041" y="3518320"/>
                  </a:lnTo>
                  <a:lnTo>
                    <a:pt x="570380" y="3528120"/>
                  </a:lnTo>
                  <a:lnTo>
                    <a:pt x="569649" y="3537921"/>
                  </a:lnTo>
                  <a:lnTo>
                    <a:pt x="568875" y="3547721"/>
                  </a:lnTo>
                  <a:lnTo>
                    <a:pt x="568011" y="3557521"/>
                  </a:lnTo>
                  <a:lnTo>
                    <a:pt x="567124" y="3567322"/>
                  </a:lnTo>
                  <a:lnTo>
                    <a:pt x="566128" y="3577122"/>
                  </a:lnTo>
                  <a:lnTo>
                    <a:pt x="565114" y="3586922"/>
                  </a:lnTo>
                  <a:lnTo>
                    <a:pt x="564006" y="3596723"/>
                  </a:lnTo>
                  <a:lnTo>
                    <a:pt x="562863" y="3606523"/>
                  </a:lnTo>
                  <a:lnTo>
                    <a:pt x="561649" y="3616323"/>
                  </a:lnTo>
                  <a:lnTo>
                    <a:pt x="560382" y="3626124"/>
                  </a:lnTo>
                  <a:lnTo>
                    <a:pt x="559063" y="3635924"/>
                  </a:lnTo>
                  <a:lnTo>
                    <a:pt x="557676" y="3645724"/>
                  </a:lnTo>
                  <a:lnTo>
                    <a:pt x="556256" y="3655525"/>
                  </a:lnTo>
                  <a:lnTo>
                    <a:pt x="554753" y="3665325"/>
                  </a:lnTo>
                  <a:lnTo>
                    <a:pt x="553233" y="3675125"/>
                  </a:lnTo>
                  <a:lnTo>
                    <a:pt x="551623" y="3684926"/>
                  </a:lnTo>
                  <a:lnTo>
                    <a:pt x="549995" y="3694726"/>
                  </a:lnTo>
                  <a:lnTo>
                    <a:pt x="548296" y="3704526"/>
                  </a:lnTo>
                  <a:lnTo>
                    <a:pt x="546565" y="3714327"/>
                  </a:lnTo>
                  <a:lnTo>
                    <a:pt x="544782" y="3724127"/>
                  </a:lnTo>
                  <a:lnTo>
                    <a:pt x="542955" y="3733927"/>
                  </a:lnTo>
                  <a:lnTo>
                    <a:pt x="541093" y="3743728"/>
                  </a:lnTo>
                  <a:lnTo>
                    <a:pt x="539177" y="3753528"/>
                  </a:lnTo>
                  <a:lnTo>
                    <a:pt x="537242" y="3763328"/>
                  </a:lnTo>
                  <a:lnTo>
                    <a:pt x="535244" y="3773129"/>
                  </a:lnTo>
                  <a:lnTo>
                    <a:pt x="533235" y="3782929"/>
                  </a:lnTo>
                  <a:lnTo>
                    <a:pt x="531168" y="3792729"/>
                  </a:lnTo>
                  <a:lnTo>
                    <a:pt x="529087" y="3802530"/>
                  </a:lnTo>
                  <a:lnTo>
                    <a:pt x="526964" y="3812330"/>
                  </a:lnTo>
                  <a:lnTo>
                    <a:pt x="524818" y="3822131"/>
                  </a:lnTo>
                  <a:lnTo>
                    <a:pt x="522644" y="3831931"/>
                  </a:lnTo>
                  <a:lnTo>
                    <a:pt x="520442" y="3841731"/>
                  </a:lnTo>
                  <a:lnTo>
                    <a:pt x="518223" y="3851532"/>
                  </a:lnTo>
                  <a:lnTo>
                    <a:pt x="515973" y="3861332"/>
                  </a:lnTo>
                  <a:lnTo>
                    <a:pt x="513715" y="3871132"/>
                  </a:lnTo>
                  <a:lnTo>
                    <a:pt x="511426" y="3880933"/>
                  </a:lnTo>
                  <a:lnTo>
                    <a:pt x="509131" y="3890733"/>
                  </a:lnTo>
                  <a:lnTo>
                    <a:pt x="506814" y="3900533"/>
                  </a:lnTo>
                  <a:lnTo>
                    <a:pt x="504490" y="3910334"/>
                  </a:lnTo>
                  <a:lnTo>
                    <a:pt x="502152" y="3920134"/>
                  </a:lnTo>
                  <a:lnTo>
                    <a:pt x="499806" y="3929934"/>
                  </a:lnTo>
                  <a:lnTo>
                    <a:pt x="497453" y="3939735"/>
                  </a:lnTo>
                  <a:lnTo>
                    <a:pt x="495094" y="3949535"/>
                  </a:lnTo>
                  <a:lnTo>
                    <a:pt x="492732" y="3959335"/>
                  </a:lnTo>
                  <a:lnTo>
                    <a:pt x="490367" y="3969136"/>
                  </a:lnTo>
                  <a:lnTo>
                    <a:pt x="488002" y="3978936"/>
                  </a:lnTo>
                  <a:lnTo>
                    <a:pt x="485639" y="3988736"/>
                  </a:lnTo>
                  <a:lnTo>
                    <a:pt x="483278" y="3998537"/>
                  </a:lnTo>
                  <a:lnTo>
                    <a:pt x="480922" y="4008337"/>
                  </a:lnTo>
                  <a:lnTo>
                    <a:pt x="478571" y="4018137"/>
                  </a:lnTo>
                  <a:lnTo>
                    <a:pt x="476228" y="4027938"/>
                  </a:lnTo>
                  <a:lnTo>
                    <a:pt x="473895" y="4037738"/>
                  </a:lnTo>
                  <a:lnTo>
                    <a:pt x="471570" y="4047538"/>
                  </a:lnTo>
                  <a:lnTo>
                    <a:pt x="469261" y="4057339"/>
                  </a:lnTo>
                  <a:lnTo>
                    <a:pt x="466958" y="4067139"/>
                  </a:lnTo>
                  <a:lnTo>
                    <a:pt x="464679" y="4076939"/>
                  </a:lnTo>
                  <a:lnTo>
                    <a:pt x="462405" y="4086740"/>
                  </a:lnTo>
                  <a:lnTo>
                    <a:pt x="460160" y="4096540"/>
                  </a:lnTo>
                  <a:lnTo>
                    <a:pt x="457923" y="4106340"/>
                  </a:lnTo>
                  <a:lnTo>
                    <a:pt x="455712" y="4116141"/>
                  </a:lnTo>
                  <a:lnTo>
                    <a:pt x="453518" y="4125941"/>
                  </a:lnTo>
                  <a:lnTo>
                    <a:pt x="451346" y="4135741"/>
                  </a:lnTo>
                  <a:lnTo>
                    <a:pt x="449200" y="4145542"/>
                  </a:lnTo>
                  <a:lnTo>
                    <a:pt x="447069" y="4155342"/>
                  </a:lnTo>
                  <a:lnTo>
                    <a:pt x="444974" y="4165142"/>
                  </a:lnTo>
                  <a:lnTo>
                    <a:pt x="442889" y="4174943"/>
                  </a:lnTo>
                  <a:lnTo>
                    <a:pt x="440849" y="4184743"/>
                  </a:lnTo>
                  <a:lnTo>
                    <a:pt x="438818" y="4194543"/>
                  </a:lnTo>
                  <a:lnTo>
                    <a:pt x="436830" y="4204344"/>
                  </a:lnTo>
                  <a:lnTo>
                    <a:pt x="434858" y="4214144"/>
                  </a:lnTo>
                  <a:lnTo>
                    <a:pt x="432923" y="4223944"/>
                  </a:lnTo>
                  <a:lnTo>
                    <a:pt x="431014" y="4233745"/>
                  </a:lnTo>
                  <a:lnTo>
                    <a:pt x="429132" y="4243545"/>
                  </a:lnTo>
                  <a:lnTo>
                    <a:pt x="427288" y="4253345"/>
                  </a:lnTo>
                  <a:lnTo>
                    <a:pt x="425462" y="4263146"/>
                  </a:lnTo>
                  <a:lnTo>
                    <a:pt x="423685" y="4272946"/>
                  </a:lnTo>
                  <a:lnTo>
                    <a:pt x="421917" y="4282746"/>
                  </a:lnTo>
                  <a:lnTo>
                    <a:pt x="420207" y="4292547"/>
                  </a:lnTo>
                  <a:lnTo>
                    <a:pt x="418508" y="4302347"/>
                  </a:lnTo>
                  <a:lnTo>
                    <a:pt x="416857" y="4312147"/>
                  </a:lnTo>
                  <a:lnTo>
                    <a:pt x="415227" y="4321948"/>
                  </a:lnTo>
                  <a:lnTo>
                    <a:pt x="413635" y="4331748"/>
                  </a:lnTo>
                  <a:lnTo>
                    <a:pt x="412076" y="4341548"/>
                  </a:lnTo>
                  <a:lnTo>
                    <a:pt x="410544" y="4351349"/>
                  </a:lnTo>
                  <a:lnTo>
                    <a:pt x="409056" y="4361149"/>
                  </a:lnTo>
                  <a:lnTo>
                    <a:pt x="407584" y="4370949"/>
                  </a:lnTo>
                  <a:lnTo>
                    <a:pt x="406166" y="4380750"/>
                  </a:lnTo>
                  <a:lnTo>
                    <a:pt x="404758" y="4390550"/>
                  </a:lnTo>
                  <a:lnTo>
                    <a:pt x="403406" y="4400350"/>
                  </a:lnTo>
                  <a:lnTo>
                    <a:pt x="402068" y="4410151"/>
                  </a:lnTo>
                  <a:lnTo>
                    <a:pt x="400775" y="4419951"/>
                  </a:lnTo>
                  <a:lnTo>
                    <a:pt x="399507" y="4429751"/>
                  </a:lnTo>
                  <a:lnTo>
                    <a:pt x="398272" y="4439552"/>
                  </a:lnTo>
                  <a:lnTo>
                    <a:pt x="397071" y="4449352"/>
                  </a:lnTo>
                  <a:lnTo>
                    <a:pt x="395894" y="4459152"/>
                  </a:lnTo>
                  <a:lnTo>
                    <a:pt x="394761" y="4468953"/>
                  </a:lnTo>
                  <a:lnTo>
                    <a:pt x="393640" y="4478753"/>
                  </a:lnTo>
                  <a:lnTo>
                    <a:pt x="392572" y="4488553"/>
                  </a:lnTo>
                  <a:lnTo>
                    <a:pt x="391514" y="4498354"/>
                  </a:lnTo>
                  <a:lnTo>
                    <a:pt x="390503" y="4508154"/>
                  </a:lnTo>
                  <a:lnTo>
                    <a:pt x="389508" y="4517954"/>
                  </a:lnTo>
                  <a:lnTo>
                    <a:pt x="388550" y="4527755"/>
                  </a:lnTo>
                  <a:lnTo>
                    <a:pt x="387617" y="4537555"/>
                  </a:lnTo>
                  <a:lnTo>
                    <a:pt x="386711" y="4547355"/>
                  </a:lnTo>
                  <a:lnTo>
                    <a:pt x="385837" y="4557156"/>
                  </a:lnTo>
                  <a:lnTo>
                    <a:pt x="384980" y="4566956"/>
                  </a:lnTo>
                  <a:lnTo>
                    <a:pt x="384164" y="4576756"/>
                  </a:lnTo>
                  <a:lnTo>
                    <a:pt x="383356" y="4586557"/>
                  </a:lnTo>
                  <a:lnTo>
                    <a:pt x="382595" y="4596357"/>
                  </a:lnTo>
                  <a:lnTo>
                    <a:pt x="381842" y="4606157"/>
                  </a:lnTo>
                  <a:lnTo>
                    <a:pt x="381126" y="4615958"/>
                  </a:lnTo>
                  <a:lnTo>
                    <a:pt x="380425" y="4625758"/>
                  </a:lnTo>
                  <a:lnTo>
                    <a:pt x="379752" y="4635558"/>
                  </a:lnTo>
                  <a:lnTo>
                    <a:pt x="379102" y="4645359"/>
                  </a:lnTo>
                  <a:lnTo>
                    <a:pt x="378471" y="4655159"/>
                  </a:lnTo>
                  <a:lnTo>
                    <a:pt x="377868" y="4664959"/>
                  </a:lnTo>
                  <a:lnTo>
                    <a:pt x="377277" y="4674760"/>
                  </a:lnTo>
                  <a:lnTo>
                    <a:pt x="376719" y="4684560"/>
                  </a:lnTo>
                  <a:lnTo>
                    <a:pt x="376169" y="4694360"/>
                  </a:lnTo>
                  <a:lnTo>
                    <a:pt x="375652" y="4704161"/>
                  </a:lnTo>
                  <a:lnTo>
                    <a:pt x="375144" y="4713961"/>
                  </a:lnTo>
                  <a:lnTo>
                    <a:pt x="374662" y="4723761"/>
                  </a:lnTo>
                  <a:lnTo>
                    <a:pt x="374194" y="4733562"/>
                  </a:lnTo>
                  <a:lnTo>
                    <a:pt x="373745" y="4743362"/>
                  </a:lnTo>
                  <a:lnTo>
                    <a:pt x="373315" y="4753162"/>
                  </a:lnTo>
                  <a:lnTo>
                    <a:pt x="372898" y="4762963"/>
                  </a:lnTo>
                  <a:lnTo>
                    <a:pt x="372503" y="4772763"/>
                  </a:lnTo>
                  <a:lnTo>
                    <a:pt x="372115" y="4782563"/>
                  </a:lnTo>
                  <a:lnTo>
                    <a:pt x="371754" y="4792364"/>
                  </a:lnTo>
                  <a:lnTo>
                    <a:pt x="371397" y="4802164"/>
                  </a:lnTo>
                  <a:lnTo>
                    <a:pt x="371064" y="4811964"/>
                  </a:lnTo>
                  <a:lnTo>
                    <a:pt x="370738" y="4821765"/>
                  </a:lnTo>
                  <a:lnTo>
                    <a:pt x="370430" y="4831565"/>
                  </a:lnTo>
                  <a:lnTo>
                    <a:pt x="370133" y="4841365"/>
                  </a:lnTo>
                  <a:lnTo>
                    <a:pt x="369848" y="4851166"/>
                  </a:lnTo>
                  <a:lnTo>
                    <a:pt x="369578" y="4860966"/>
                  </a:lnTo>
                  <a:lnTo>
                    <a:pt x="369315" y="4870766"/>
                  </a:lnTo>
                  <a:lnTo>
                    <a:pt x="369070" y="4880567"/>
                  </a:lnTo>
                  <a:lnTo>
                    <a:pt x="368828" y="4890367"/>
                  </a:lnTo>
                  <a:lnTo>
                    <a:pt x="368605" y="4900167"/>
                  </a:lnTo>
                  <a:lnTo>
                    <a:pt x="368386" y="4909968"/>
                  </a:lnTo>
                  <a:lnTo>
                    <a:pt x="368181" y="4919768"/>
                  </a:lnTo>
                  <a:lnTo>
                    <a:pt x="367983" y="4929568"/>
                  </a:lnTo>
                  <a:lnTo>
                    <a:pt x="367795" y="4939369"/>
                  </a:lnTo>
                  <a:lnTo>
                    <a:pt x="367615" y="4949169"/>
                  </a:lnTo>
                  <a:lnTo>
                    <a:pt x="367443" y="4958969"/>
                  </a:lnTo>
                  <a:lnTo>
                    <a:pt x="367282" y="4968770"/>
                  </a:lnTo>
                  <a:lnTo>
                    <a:pt x="367124" y="4978570"/>
                  </a:lnTo>
                  <a:lnTo>
                    <a:pt x="366979" y="4988370"/>
                  </a:lnTo>
                  <a:lnTo>
                    <a:pt x="366836" y="4998171"/>
                  </a:lnTo>
                  <a:lnTo>
                    <a:pt x="366705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549316" y="1268719"/>
              <a:ext cx="755418" cy="4864575"/>
            </a:xfrm>
            <a:custGeom>
              <a:avLst/>
              <a:pathLst>
                <a:path w="755418" h="4864575">
                  <a:moveTo>
                    <a:pt x="375994" y="4864575"/>
                  </a:moveTo>
                  <a:lnTo>
                    <a:pt x="375887" y="4855055"/>
                  </a:lnTo>
                  <a:lnTo>
                    <a:pt x="375778" y="4845536"/>
                  </a:lnTo>
                  <a:lnTo>
                    <a:pt x="375659" y="4836016"/>
                  </a:lnTo>
                  <a:lnTo>
                    <a:pt x="375538" y="4826496"/>
                  </a:lnTo>
                  <a:lnTo>
                    <a:pt x="375406" y="4816976"/>
                  </a:lnTo>
                  <a:lnTo>
                    <a:pt x="375270" y="4807457"/>
                  </a:lnTo>
                  <a:lnTo>
                    <a:pt x="375125" y="4797937"/>
                  </a:lnTo>
                  <a:lnTo>
                    <a:pt x="374974" y="4788417"/>
                  </a:lnTo>
                  <a:lnTo>
                    <a:pt x="374815" y="4778897"/>
                  </a:lnTo>
                  <a:lnTo>
                    <a:pt x="374647" y="4769378"/>
                  </a:lnTo>
                  <a:lnTo>
                    <a:pt x="374473" y="4759858"/>
                  </a:lnTo>
                  <a:lnTo>
                    <a:pt x="374286" y="4750338"/>
                  </a:lnTo>
                  <a:lnTo>
                    <a:pt x="374095" y="4740819"/>
                  </a:lnTo>
                  <a:lnTo>
                    <a:pt x="373888" y="4731299"/>
                  </a:lnTo>
                  <a:lnTo>
                    <a:pt x="373676" y="4721779"/>
                  </a:lnTo>
                  <a:lnTo>
                    <a:pt x="373451" y="4712259"/>
                  </a:lnTo>
                  <a:lnTo>
                    <a:pt x="373216" y="4702740"/>
                  </a:lnTo>
                  <a:lnTo>
                    <a:pt x="372971" y="4693220"/>
                  </a:lnTo>
                  <a:lnTo>
                    <a:pt x="372712" y="4683700"/>
                  </a:lnTo>
                  <a:lnTo>
                    <a:pt x="372446" y="4674181"/>
                  </a:lnTo>
                  <a:lnTo>
                    <a:pt x="372160" y="4664661"/>
                  </a:lnTo>
                  <a:lnTo>
                    <a:pt x="371869" y="4655141"/>
                  </a:lnTo>
                  <a:lnTo>
                    <a:pt x="371556" y="4645621"/>
                  </a:lnTo>
                  <a:lnTo>
                    <a:pt x="371236" y="4636102"/>
                  </a:lnTo>
                  <a:lnTo>
                    <a:pt x="370898" y="4626582"/>
                  </a:lnTo>
                  <a:lnTo>
                    <a:pt x="370546" y="4617062"/>
                  </a:lnTo>
                  <a:lnTo>
                    <a:pt x="370180" y="4607543"/>
                  </a:lnTo>
                  <a:lnTo>
                    <a:pt x="369795" y="4598023"/>
                  </a:lnTo>
                  <a:lnTo>
                    <a:pt x="369399" y="4588503"/>
                  </a:lnTo>
                  <a:lnTo>
                    <a:pt x="368978" y="4578983"/>
                  </a:lnTo>
                  <a:lnTo>
                    <a:pt x="368550" y="4569464"/>
                  </a:lnTo>
                  <a:lnTo>
                    <a:pt x="368092" y="4559944"/>
                  </a:lnTo>
                  <a:lnTo>
                    <a:pt x="367625" y="4550424"/>
                  </a:lnTo>
                  <a:lnTo>
                    <a:pt x="367132" y="4540905"/>
                  </a:lnTo>
                  <a:lnTo>
                    <a:pt x="366623" y="4531385"/>
                  </a:lnTo>
                  <a:lnTo>
                    <a:pt x="366094" y="4521865"/>
                  </a:lnTo>
                  <a:lnTo>
                    <a:pt x="365541" y="4512345"/>
                  </a:lnTo>
                  <a:lnTo>
                    <a:pt x="364974" y="4502826"/>
                  </a:lnTo>
                  <a:lnTo>
                    <a:pt x="364373" y="4493306"/>
                  </a:lnTo>
                  <a:lnTo>
                    <a:pt x="363765" y="4483786"/>
                  </a:lnTo>
                  <a:lnTo>
                    <a:pt x="363116" y="4474267"/>
                  </a:lnTo>
                  <a:lnTo>
                    <a:pt x="362457" y="4464747"/>
                  </a:lnTo>
                  <a:lnTo>
                    <a:pt x="361765" y="4455227"/>
                  </a:lnTo>
                  <a:lnTo>
                    <a:pt x="361052" y="4445707"/>
                  </a:lnTo>
                  <a:lnTo>
                    <a:pt x="360314" y="4436188"/>
                  </a:lnTo>
                  <a:lnTo>
                    <a:pt x="359546" y="4426668"/>
                  </a:lnTo>
                  <a:lnTo>
                    <a:pt x="358760" y="4417148"/>
                  </a:lnTo>
                  <a:lnTo>
                    <a:pt x="357933" y="4407629"/>
                  </a:lnTo>
                  <a:lnTo>
                    <a:pt x="357097" y="4398109"/>
                  </a:lnTo>
                  <a:lnTo>
                    <a:pt x="356210" y="4388589"/>
                  </a:lnTo>
                  <a:lnTo>
                    <a:pt x="355312" y="4379069"/>
                  </a:lnTo>
                  <a:lnTo>
                    <a:pt x="354372" y="4369550"/>
                  </a:lnTo>
                  <a:lnTo>
                    <a:pt x="353409" y="4360030"/>
                  </a:lnTo>
                  <a:lnTo>
                    <a:pt x="352414" y="4350510"/>
                  </a:lnTo>
                  <a:lnTo>
                    <a:pt x="351385" y="4340991"/>
                  </a:lnTo>
                  <a:lnTo>
                    <a:pt x="350333" y="4331471"/>
                  </a:lnTo>
                  <a:lnTo>
                    <a:pt x="349234" y="4321951"/>
                  </a:lnTo>
                  <a:lnTo>
                    <a:pt x="348124" y="4312431"/>
                  </a:lnTo>
                  <a:lnTo>
                    <a:pt x="346954" y="4302912"/>
                  </a:lnTo>
                  <a:lnTo>
                    <a:pt x="345772" y="4293392"/>
                  </a:lnTo>
                  <a:lnTo>
                    <a:pt x="344540" y="4283872"/>
                  </a:lnTo>
                  <a:lnTo>
                    <a:pt x="343284" y="4274352"/>
                  </a:lnTo>
                  <a:lnTo>
                    <a:pt x="341989" y="4264833"/>
                  </a:lnTo>
                  <a:lnTo>
                    <a:pt x="340658" y="4255313"/>
                  </a:lnTo>
                  <a:lnTo>
                    <a:pt x="339299" y="4245793"/>
                  </a:lnTo>
                  <a:lnTo>
                    <a:pt x="337890" y="4236274"/>
                  </a:lnTo>
                  <a:lnTo>
                    <a:pt x="336467" y="4226754"/>
                  </a:lnTo>
                  <a:lnTo>
                    <a:pt x="334979" y="4217234"/>
                  </a:lnTo>
                  <a:lnTo>
                    <a:pt x="333479" y="4207714"/>
                  </a:lnTo>
                  <a:lnTo>
                    <a:pt x="331923" y="4198195"/>
                  </a:lnTo>
                  <a:lnTo>
                    <a:pt x="330342" y="4188675"/>
                  </a:lnTo>
                  <a:lnTo>
                    <a:pt x="328719" y="4179155"/>
                  </a:lnTo>
                  <a:lnTo>
                    <a:pt x="327058" y="4169636"/>
                  </a:lnTo>
                  <a:lnTo>
                    <a:pt x="325367" y="4160116"/>
                  </a:lnTo>
                  <a:lnTo>
                    <a:pt x="323625" y="4150596"/>
                  </a:lnTo>
                  <a:lnTo>
                    <a:pt x="321867" y="4141076"/>
                  </a:lnTo>
                  <a:lnTo>
                    <a:pt x="320044" y="4131557"/>
                  </a:lnTo>
                  <a:lnTo>
                    <a:pt x="318208" y="4122037"/>
                  </a:lnTo>
                  <a:lnTo>
                    <a:pt x="316315" y="4112517"/>
                  </a:lnTo>
                  <a:lnTo>
                    <a:pt x="314398" y="4102998"/>
                  </a:lnTo>
                  <a:lnTo>
                    <a:pt x="312439" y="4093478"/>
                  </a:lnTo>
                  <a:lnTo>
                    <a:pt x="310443" y="4083958"/>
                  </a:lnTo>
                  <a:lnTo>
                    <a:pt x="308417" y="4074438"/>
                  </a:lnTo>
                  <a:lnTo>
                    <a:pt x="306344" y="4064919"/>
                  </a:lnTo>
                  <a:lnTo>
                    <a:pt x="304254" y="4055399"/>
                  </a:lnTo>
                  <a:lnTo>
                    <a:pt x="302104" y="4045879"/>
                  </a:lnTo>
                  <a:lnTo>
                    <a:pt x="299942" y="4036360"/>
                  </a:lnTo>
                  <a:lnTo>
                    <a:pt x="297726" y="4026840"/>
                  </a:lnTo>
                  <a:lnTo>
                    <a:pt x="295491" y="4017320"/>
                  </a:lnTo>
                  <a:lnTo>
                    <a:pt x="293216" y="4007800"/>
                  </a:lnTo>
                  <a:lnTo>
                    <a:pt x="290911" y="3998281"/>
                  </a:lnTo>
                  <a:lnTo>
                    <a:pt x="288579" y="3988761"/>
                  </a:lnTo>
                  <a:lnTo>
                    <a:pt x="286206" y="3979241"/>
                  </a:lnTo>
                  <a:lnTo>
                    <a:pt x="283819" y="3969722"/>
                  </a:lnTo>
                  <a:lnTo>
                    <a:pt x="281384" y="3960202"/>
                  </a:lnTo>
                  <a:lnTo>
                    <a:pt x="278939" y="3950682"/>
                  </a:lnTo>
                  <a:lnTo>
                    <a:pt x="276450" y="3941162"/>
                  </a:lnTo>
                  <a:lnTo>
                    <a:pt x="273948" y="3931643"/>
                  </a:lnTo>
                  <a:lnTo>
                    <a:pt x="271414" y="3922123"/>
                  </a:lnTo>
                  <a:lnTo>
                    <a:pt x="268859" y="3912603"/>
                  </a:lnTo>
                  <a:lnTo>
                    <a:pt x="266284" y="3903084"/>
                  </a:lnTo>
                  <a:lnTo>
                    <a:pt x="263682" y="3893564"/>
                  </a:lnTo>
                  <a:lnTo>
                    <a:pt x="261069" y="3884044"/>
                  </a:lnTo>
                  <a:lnTo>
                    <a:pt x="258425" y="3874524"/>
                  </a:lnTo>
                  <a:lnTo>
                    <a:pt x="255776" y="3865005"/>
                  </a:lnTo>
                  <a:lnTo>
                    <a:pt x="253101" y="3855485"/>
                  </a:lnTo>
                  <a:lnTo>
                    <a:pt x="250419" y="3845965"/>
                  </a:lnTo>
                  <a:lnTo>
                    <a:pt x="247720" y="3836445"/>
                  </a:lnTo>
                  <a:lnTo>
                    <a:pt x="245012" y="3826926"/>
                  </a:lnTo>
                  <a:lnTo>
                    <a:pt x="242294" y="3817406"/>
                  </a:lnTo>
                  <a:lnTo>
                    <a:pt x="239567" y="3807886"/>
                  </a:lnTo>
                  <a:lnTo>
                    <a:pt x="236836" y="3798367"/>
                  </a:lnTo>
                  <a:lnTo>
                    <a:pt x="234098" y="3788847"/>
                  </a:lnTo>
                  <a:lnTo>
                    <a:pt x="231359" y="3779327"/>
                  </a:lnTo>
                  <a:lnTo>
                    <a:pt x="228618" y="3769807"/>
                  </a:lnTo>
                  <a:lnTo>
                    <a:pt x="225878" y="3760288"/>
                  </a:lnTo>
                  <a:lnTo>
                    <a:pt x="223141" y="3750768"/>
                  </a:lnTo>
                  <a:lnTo>
                    <a:pt x="220408" y="3741248"/>
                  </a:lnTo>
                  <a:lnTo>
                    <a:pt x="217681" y="3731729"/>
                  </a:lnTo>
                  <a:lnTo>
                    <a:pt x="214965" y="3722209"/>
                  </a:lnTo>
                  <a:lnTo>
                    <a:pt x="212253" y="3712689"/>
                  </a:lnTo>
                  <a:lnTo>
                    <a:pt x="209562" y="3703169"/>
                  </a:lnTo>
                  <a:lnTo>
                    <a:pt x="206875" y="3693650"/>
                  </a:lnTo>
                  <a:lnTo>
                    <a:pt x="204216" y="3684130"/>
                  </a:lnTo>
                  <a:lnTo>
                    <a:pt x="201566" y="3674610"/>
                  </a:lnTo>
                  <a:lnTo>
                    <a:pt x="198941" y="3665091"/>
                  </a:lnTo>
                  <a:lnTo>
                    <a:pt x="196337" y="3655571"/>
                  </a:lnTo>
                  <a:lnTo>
                    <a:pt x="193754" y="3646051"/>
                  </a:lnTo>
                  <a:lnTo>
                    <a:pt x="191204" y="3636531"/>
                  </a:lnTo>
                  <a:lnTo>
                    <a:pt x="188670" y="3627012"/>
                  </a:lnTo>
                  <a:lnTo>
                    <a:pt x="186184" y="3617492"/>
                  </a:lnTo>
                  <a:lnTo>
                    <a:pt x="183708" y="3607972"/>
                  </a:lnTo>
                  <a:lnTo>
                    <a:pt x="181291" y="3598453"/>
                  </a:lnTo>
                  <a:lnTo>
                    <a:pt x="178890" y="3588933"/>
                  </a:lnTo>
                  <a:lnTo>
                    <a:pt x="176540" y="3579413"/>
                  </a:lnTo>
                  <a:lnTo>
                    <a:pt x="174224" y="3569893"/>
                  </a:lnTo>
                  <a:lnTo>
                    <a:pt x="171948" y="3560374"/>
                  </a:lnTo>
                  <a:lnTo>
                    <a:pt x="169724" y="3550854"/>
                  </a:lnTo>
                  <a:lnTo>
                    <a:pt x="167528" y="3541334"/>
                  </a:lnTo>
                  <a:lnTo>
                    <a:pt x="165404" y="3531815"/>
                  </a:lnTo>
                  <a:lnTo>
                    <a:pt x="163298" y="3522295"/>
                  </a:lnTo>
                  <a:lnTo>
                    <a:pt x="161280" y="3512775"/>
                  </a:lnTo>
                  <a:lnTo>
                    <a:pt x="159284" y="3503255"/>
                  </a:lnTo>
                  <a:lnTo>
                    <a:pt x="157363" y="3493736"/>
                  </a:lnTo>
                  <a:lnTo>
                    <a:pt x="155486" y="3484216"/>
                  </a:lnTo>
                  <a:lnTo>
                    <a:pt x="153668" y="3474696"/>
                  </a:lnTo>
                  <a:lnTo>
                    <a:pt x="151916" y="3465177"/>
                  </a:lnTo>
                  <a:lnTo>
                    <a:pt x="150205" y="3455657"/>
                  </a:lnTo>
                  <a:lnTo>
                    <a:pt x="148585" y="3446137"/>
                  </a:lnTo>
                  <a:lnTo>
                    <a:pt x="146987" y="3436617"/>
                  </a:lnTo>
                  <a:lnTo>
                    <a:pt x="145504" y="3427098"/>
                  </a:lnTo>
                  <a:lnTo>
                    <a:pt x="144046" y="3417578"/>
                  </a:lnTo>
                  <a:lnTo>
                    <a:pt x="142683" y="3408058"/>
                  </a:lnTo>
                  <a:lnTo>
                    <a:pt x="141369" y="3398539"/>
                  </a:lnTo>
                  <a:lnTo>
                    <a:pt x="140130" y="3389019"/>
                  </a:lnTo>
                  <a:lnTo>
                    <a:pt x="138966" y="3379499"/>
                  </a:lnTo>
                  <a:lnTo>
                    <a:pt x="137853" y="3369979"/>
                  </a:lnTo>
                  <a:lnTo>
                    <a:pt x="136843" y="3360460"/>
                  </a:lnTo>
                  <a:lnTo>
                    <a:pt x="135860" y="3350940"/>
                  </a:lnTo>
                  <a:lnTo>
                    <a:pt x="135006" y="3341420"/>
                  </a:lnTo>
                  <a:lnTo>
                    <a:pt x="134180" y="3331900"/>
                  </a:lnTo>
                  <a:lnTo>
                    <a:pt x="133461" y="3322381"/>
                  </a:lnTo>
                  <a:lnTo>
                    <a:pt x="132794" y="3312861"/>
                  </a:lnTo>
                  <a:lnTo>
                    <a:pt x="132210" y="3303341"/>
                  </a:lnTo>
                  <a:lnTo>
                    <a:pt x="131705" y="3293822"/>
                  </a:lnTo>
                  <a:lnTo>
                    <a:pt x="131256" y="3284302"/>
                  </a:lnTo>
                  <a:lnTo>
                    <a:pt x="130913" y="3274782"/>
                  </a:lnTo>
                  <a:lnTo>
                    <a:pt x="130601" y="3265262"/>
                  </a:lnTo>
                  <a:lnTo>
                    <a:pt x="130421" y="3255743"/>
                  </a:lnTo>
                  <a:lnTo>
                    <a:pt x="130267" y="3246223"/>
                  </a:lnTo>
                  <a:lnTo>
                    <a:pt x="130226" y="3236703"/>
                  </a:lnTo>
                  <a:lnTo>
                    <a:pt x="130234" y="3227184"/>
                  </a:lnTo>
                  <a:lnTo>
                    <a:pt x="130327" y="3217664"/>
                  </a:lnTo>
                  <a:lnTo>
                    <a:pt x="130495" y="3208144"/>
                  </a:lnTo>
                  <a:lnTo>
                    <a:pt x="130720" y="3198624"/>
                  </a:lnTo>
                  <a:lnTo>
                    <a:pt x="131045" y="3189105"/>
                  </a:lnTo>
                  <a:lnTo>
                    <a:pt x="131401" y="3179585"/>
                  </a:lnTo>
                  <a:lnTo>
                    <a:pt x="131880" y="3170065"/>
                  </a:lnTo>
                  <a:lnTo>
                    <a:pt x="132384" y="3160546"/>
                  </a:lnTo>
                  <a:lnTo>
                    <a:pt x="132994" y="3151026"/>
                  </a:lnTo>
                  <a:lnTo>
                    <a:pt x="133646" y="3141506"/>
                  </a:lnTo>
                  <a:lnTo>
                    <a:pt x="134378" y="3131986"/>
                  </a:lnTo>
                  <a:lnTo>
                    <a:pt x="135174" y="3122467"/>
                  </a:lnTo>
                  <a:lnTo>
                    <a:pt x="136023" y="3112947"/>
                  </a:lnTo>
                  <a:lnTo>
                    <a:pt x="136957" y="3103427"/>
                  </a:lnTo>
                  <a:lnTo>
                    <a:pt x="137921" y="3093908"/>
                  </a:lnTo>
                  <a:lnTo>
                    <a:pt x="138986" y="3084388"/>
                  </a:lnTo>
                  <a:lnTo>
                    <a:pt x="140072" y="3074868"/>
                  </a:lnTo>
                  <a:lnTo>
                    <a:pt x="141248" y="3065348"/>
                  </a:lnTo>
                  <a:lnTo>
                    <a:pt x="142457" y="3055829"/>
                  </a:lnTo>
                  <a:lnTo>
                    <a:pt x="143731" y="3046309"/>
                  </a:lnTo>
                  <a:lnTo>
                    <a:pt x="145055" y="3036789"/>
                  </a:lnTo>
                  <a:lnTo>
                    <a:pt x="146421" y="3027270"/>
                  </a:lnTo>
                  <a:lnTo>
                    <a:pt x="147851" y="3017750"/>
                  </a:lnTo>
                  <a:lnTo>
                    <a:pt x="149304" y="3008230"/>
                  </a:lnTo>
                  <a:lnTo>
                    <a:pt x="150830" y="2998710"/>
                  </a:lnTo>
                  <a:lnTo>
                    <a:pt x="152371" y="2989191"/>
                  </a:lnTo>
                  <a:lnTo>
                    <a:pt x="153977" y="2979671"/>
                  </a:lnTo>
                  <a:lnTo>
                    <a:pt x="155603" y="2970151"/>
                  </a:lnTo>
                  <a:lnTo>
                    <a:pt x="157274" y="2960632"/>
                  </a:lnTo>
                  <a:lnTo>
                    <a:pt x="158975" y="2951112"/>
                  </a:lnTo>
                  <a:lnTo>
                    <a:pt x="160704" y="2941592"/>
                  </a:lnTo>
                  <a:lnTo>
                    <a:pt x="162469" y="2932072"/>
                  </a:lnTo>
                  <a:lnTo>
                    <a:pt x="164249" y="2922553"/>
                  </a:lnTo>
                  <a:lnTo>
                    <a:pt x="166068" y="2913033"/>
                  </a:lnTo>
                  <a:lnTo>
                    <a:pt x="167894" y="2903513"/>
                  </a:lnTo>
                  <a:lnTo>
                    <a:pt x="169752" y="2893994"/>
                  </a:lnTo>
                  <a:lnTo>
                    <a:pt x="171617" y="2884474"/>
                  </a:lnTo>
                  <a:lnTo>
                    <a:pt x="173501" y="2874954"/>
                  </a:lnTo>
                  <a:lnTo>
                    <a:pt x="175393" y="2865434"/>
                  </a:lnTo>
                  <a:lnTo>
                    <a:pt x="177295" y="2855915"/>
                  </a:lnTo>
                  <a:lnTo>
                    <a:pt x="179204" y="2846395"/>
                  </a:lnTo>
                  <a:lnTo>
                    <a:pt x="181116" y="2836875"/>
                  </a:lnTo>
                  <a:lnTo>
                    <a:pt x="183028" y="2827355"/>
                  </a:lnTo>
                  <a:lnTo>
                    <a:pt x="184940" y="2817836"/>
                  </a:lnTo>
                  <a:lnTo>
                    <a:pt x="186845" y="2808316"/>
                  </a:lnTo>
                  <a:lnTo>
                    <a:pt x="188746" y="2798796"/>
                  </a:lnTo>
                  <a:lnTo>
                    <a:pt x="190635" y="2789277"/>
                  </a:lnTo>
                  <a:lnTo>
                    <a:pt x="192512" y="2779757"/>
                  </a:lnTo>
                  <a:lnTo>
                    <a:pt x="194375" y="2770237"/>
                  </a:lnTo>
                  <a:lnTo>
                    <a:pt x="196217" y="2760717"/>
                  </a:lnTo>
                  <a:lnTo>
                    <a:pt x="198047" y="2751198"/>
                  </a:lnTo>
                  <a:lnTo>
                    <a:pt x="199841" y="2741678"/>
                  </a:lnTo>
                  <a:lnTo>
                    <a:pt x="201626" y="2732158"/>
                  </a:lnTo>
                  <a:lnTo>
                    <a:pt x="203363" y="2722639"/>
                  </a:lnTo>
                  <a:lnTo>
                    <a:pt x="205085" y="2713119"/>
                  </a:lnTo>
                  <a:lnTo>
                    <a:pt x="206763" y="2703599"/>
                  </a:lnTo>
                  <a:lnTo>
                    <a:pt x="208410" y="2694079"/>
                  </a:lnTo>
                  <a:lnTo>
                    <a:pt x="210020" y="2684560"/>
                  </a:lnTo>
                  <a:lnTo>
                    <a:pt x="211581" y="2675040"/>
                  </a:lnTo>
                  <a:lnTo>
                    <a:pt x="213115" y="2665520"/>
                  </a:lnTo>
                  <a:lnTo>
                    <a:pt x="214578" y="2656001"/>
                  </a:lnTo>
                  <a:lnTo>
                    <a:pt x="216025" y="2646481"/>
                  </a:lnTo>
                  <a:lnTo>
                    <a:pt x="217383" y="2636961"/>
                  </a:lnTo>
                  <a:lnTo>
                    <a:pt x="218718" y="2627441"/>
                  </a:lnTo>
                  <a:lnTo>
                    <a:pt x="219977" y="2617922"/>
                  </a:lnTo>
                  <a:lnTo>
                    <a:pt x="221189" y="2608402"/>
                  </a:lnTo>
                  <a:lnTo>
                    <a:pt x="222342" y="2598882"/>
                  </a:lnTo>
                  <a:lnTo>
                    <a:pt x="223422" y="2589363"/>
                  </a:lnTo>
                  <a:lnTo>
                    <a:pt x="224460" y="2579843"/>
                  </a:lnTo>
                  <a:lnTo>
                    <a:pt x="225398" y="2570323"/>
                  </a:lnTo>
                  <a:lnTo>
                    <a:pt x="226312" y="2560803"/>
                  </a:lnTo>
                  <a:lnTo>
                    <a:pt x="227102" y="2551284"/>
                  </a:lnTo>
                  <a:lnTo>
                    <a:pt x="227862" y="2541764"/>
                  </a:lnTo>
                  <a:lnTo>
                    <a:pt x="228518" y="2532244"/>
                  </a:lnTo>
                  <a:lnTo>
                    <a:pt x="229116" y="2522725"/>
                  </a:lnTo>
                  <a:lnTo>
                    <a:pt x="229633" y="2513205"/>
                  </a:lnTo>
                  <a:lnTo>
                    <a:pt x="230061" y="2503685"/>
                  </a:lnTo>
                  <a:lnTo>
                    <a:pt x="230433" y="2494165"/>
                  </a:lnTo>
                  <a:lnTo>
                    <a:pt x="230683" y="2484646"/>
                  </a:lnTo>
                  <a:lnTo>
                    <a:pt x="230904" y="2475126"/>
                  </a:lnTo>
                  <a:lnTo>
                    <a:pt x="230973" y="2465606"/>
                  </a:lnTo>
                  <a:lnTo>
                    <a:pt x="231008" y="2456087"/>
                  </a:lnTo>
                  <a:lnTo>
                    <a:pt x="230918" y="2446567"/>
                  </a:lnTo>
                  <a:lnTo>
                    <a:pt x="230763" y="2437047"/>
                  </a:lnTo>
                  <a:lnTo>
                    <a:pt x="230510" y="2427527"/>
                  </a:lnTo>
                  <a:lnTo>
                    <a:pt x="230160" y="2418008"/>
                  </a:lnTo>
                  <a:lnTo>
                    <a:pt x="229742" y="2408488"/>
                  </a:lnTo>
                  <a:lnTo>
                    <a:pt x="229192" y="2398968"/>
                  </a:lnTo>
                  <a:lnTo>
                    <a:pt x="228607" y="2389448"/>
                  </a:lnTo>
                  <a:lnTo>
                    <a:pt x="227855" y="2379929"/>
                  </a:lnTo>
                  <a:lnTo>
                    <a:pt x="227069" y="2370409"/>
                  </a:lnTo>
                  <a:lnTo>
                    <a:pt x="226144" y="2360889"/>
                  </a:lnTo>
                  <a:lnTo>
                    <a:pt x="225153" y="2351370"/>
                  </a:lnTo>
                  <a:lnTo>
                    <a:pt x="224056" y="2341850"/>
                  </a:lnTo>
                  <a:lnTo>
                    <a:pt x="222860" y="2332330"/>
                  </a:lnTo>
                  <a:lnTo>
                    <a:pt x="221592" y="2322810"/>
                  </a:lnTo>
                  <a:lnTo>
                    <a:pt x="220191" y="2313291"/>
                  </a:lnTo>
                  <a:lnTo>
                    <a:pt x="218751" y="2303771"/>
                  </a:lnTo>
                  <a:lnTo>
                    <a:pt x="217146" y="2294251"/>
                  </a:lnTo>
                  <a:lnTo>
                    <a:pt x="215508" y="2284732"/>
                  </a:lnTo>
                  <a:lnTo>
                    <a:pt x="213730" y="2275212"/>
                  </a:lnTo>
                  <a:lnTo>
                    <a:pt x="211892" y="2265692"/>
                  </a:lnTo>
                  <a:lnTo>
                    <a:pt x="209948" y="2256172"/>
                  </a:lnTo>
                  <a:lnTo>
                    <a:pt x="207913" y="2246653"/>
                  </a:lnTo>
                  <a:lnTo>
                    <a:pt x="205807" y="2237133"/>
                  </a:lnTo>
                  <a:lnTo>
                    <a:pt x="203581" y="2227613"/>
                  </a:lnTo>
                  <a:lnTo>
                    <a:pt x="201316" y="2218094"/>
                  </a:lnTo>
                  <a:lnTo>
                    <a:pt x="198904" y="2208574"/>
                  </a:lnTo>
                  <a:lnTo>
                    <a:pt x="196462" y="2199054"/>
                  </a:lnTo>
                  <a:lnTo>
                    <a:pt x="193895" y="2189534"/>
                  </a:lnTo>
                  <a:lnTo>
                    <a:pt x="191277" y="2180015"/>
                  </a:lnTo>
                  <a:lnTo>
                    <a:pt x="188566" y="2170495"/>
                  </a:lnTo>
                  <a:lnTo>
                    <a:pt x="185781" y="2160975"/>
                  </a:lnTo>
                  <a:lnTo>
                    <a:pt x="182934" y="2151456"/>
                  </a:lnTo>
                  <a:lnTo>
                    <a:pt x="179991" y="2141936"/>
                  </a:lnTo>
                  <a:lnTo>
                    <a:pt x="177015" y="2132416"/>
                  </a:lnTo>
                  <a:lnTo>
                    <a:pt x="173925" y="2122896"/>
                  </a:lnTo>
                  <a:lnTo>
                    <a:pt x="170812" y="2113377"/>
                  </a:lnTo>
                  <a:lnTo>
                    <a:pt x="167603" y="2103857"/>
                  </a:lnTo>
                  <a:lnTo>
                    <a:pt x="164359" y="2094337"/>
                  </a:lnTo>
                  <a:lnTo>
                    <a:pt x="161045" y="2084818"/>
                  </a:lnTo>
                  <a:lnTo>
                    <a:pt x="157683" y="2075298"/>
                  </a:lnTo>
                  <a:lnTo>
                    <a:pt x="154276" y="2065778"/>
                  </a:lnTo>
                  <a:lnTo>
                    <a:pt x="150809" y="2056258"/>
                  </a:lnTo>
                  <a:lnTo>
                    <a:pt x="147320" y="2046739"/>
                  </a:lnTo>
                  <a:lnTo>
                    <a:pt x="143763" y="2037219"/>
                  </a:lnTo>
                  <a:lnTo>
                    <a:pt x="140194" y="2027699"/>
                  </a:lnTo>
                  <a:lnTo>
                    <a:pt x="136572" y="2018180"/>
                  </a:lnTo>
                  <a:lnTo>
                    <a:pt x="132934" y="2008660"/>
                  </a:lnTo>
                  <a:lnTo>
                    <a:pt x="129262" y="1999140"/>
                  </a:lnTo>
                  <a:lnTo>
                    <a:pt x="125572" y="1989620"/>
                  </a:lnTo>
                  <a:lnTo>
                    <a:pt x="121864" y="1980101"/>
                  </a:lnTo>
                  <a:lnTo>
                    <a:pt x="118138" y="1970581"/>
                  </a:lnTo>
                  <a:lnTo>
                    <a:pt x="114406" y="1961061"/>
                  </a:lnTo>
                  <a:lnTo>
                    <a:pt x="110664" y="1951542"/>
                  </a:lnTo>
                  <a:lnTo>
                    <a:pt x="106922" y="1942022"/>
                  </a:lnTo>
                  <a:lnTo>
                    <a:pt x="103181" y="1932502"/>
                  </a:lnTo>
                  <a:lnTo>
                    <a:pt x="99445" y="1922982"/>
                  </a:lnTo>
                  <a:lnTo>
                    <a:pt x="95720" y="1913463"/>
                  </a:lnTo>
                  <a:lnTo>
                    <a:pt x="92010" y="1903943"/>
                  </a:lnTo>
                  <a:lnTo>
                    <a:pt x="88315" y="1894423"/>
                  </a:lnTo>
                  <a:lnTo>
                    <a:pt x="84649" y="1884903"/>
                  </a:lnTo>
                  <a:lnTo>
                    <a:pt x="80997" y="1875384"/>
                  </a:lnTo>
                  <a:lnTo>
                    <a:pt x="77395" y="1865864"/>
                  </a:lnTo>
                  <a:lnTo>
                    <a:pt x="73806" y="1856344"/>
                  </a:lnTo>
                  <a:lnTo>
                    <a:pt x="70282" y="1846825"/>
                  </a:lnTo>
                  <a:lnTo>
                    <a:pt x="66781" y="1837305"/>
                  </a:lnTo>
                  <a:lnTo>
                    <a:pt x="63341" y="1827785"/>
                  </a:lnTo>
                  <a:lnTo>
                    <a:pt x="59948" y="1818265"/>
                  </a:lnTo>
                  <a:lnTo>
                    <a:pt x="56606" y="1808746"/>
                  </a:lnTo>
                  <a:lnTo>
                    <a:pt x="53339" y="1799226"/>
                  </a:lnTo>
                  <a:lnTo>
                    <a:pt x="50108" y="1789706"/>
                  </a:lnTo>
                  <a:lnTo>
                    <a:pt x="46985" y="1780187"/>
                  </a:lnTo>
                  <a:lnTo>
                    <a:pt x="43888" y="1770667"/>
                  </a:lnTo>
                  <a:lnTo>
                    <a:pt x="40918" y="1761147"/>
                  </a:lnTo>
                  <a:lnTo>
                    <a:pt x="37987" y="1751627"/>
                  </a:lnTo>
                  <a:lnTo>
                    <a:pt x="35167" y="1742108"/>
                  </a:lnTo>
                  <a:lnTo>
                    <a:pt x="32420" y="1732588"/>
                  </a:lnTo>
                  <a:lnTo>
                    <a:pt x="29761" y="1723068"/>
                  </a:lnTo>
                  <a:lnTo>
                    <a:pt x="27213" y="1713549"/>
                  </a:lnTo>
                  <a:lnTo>
                    <a:pt x="24726" y="1704029"/>
                  </a:lnTo>
                  <a:lnTo>
                    <a:pt x="22394" y="1694509"/>
                  </a:lnTo>
                  <a:lnTo>
                    <a:pt x="20097" y="1684989"/>
                  </a:lnTo>
                  <a:lnTo>
                    <a:pt x="17985" y="1675470"/>
                  </a:lnTo>
                  <a:lnTo>
                    <a:pt x="15922" y="1665950"/>
                  </a:lnTo>
                  <a:lnTo>
                    <a:pt x="14012" y="1656430"/>
                  </a:lnTo>
                  <a:lnTo>
                    <a:pt x="12193" y="1646911"/>
                  </a:lnTo>
                  <a:lnTo>
                    <a:pt x="10494" y="1637391"/>
                  </a:lnTo>
                  <a:lnTo>
                    <a:pt x="8932" y="1627871"/>
                  </a:lnTo>
                  <a:lnTo>
                    <a:pt x="7450" y="1618351"/>
                  </a:lnTo>
                  <a:lnTo>
                    <a:pt x="6155" y="1608832"/>
                  </a:lnTo>
                  <a:lnTo>
                    <a:pt x="4904" y="1599312"/>
                  </a:lnTo>
                  <a:lnTo>
                    <a:pt x="3878" y="1589792"/>
                  </a:lnTo>
                  <a:lnTo>
                    <a:pt x="2904" y="1580273"/>
                  </a:lnTo>
                  <a:lnTo>
                    <a:pt x="2114" y="1570753"/>
                  </a:lnTo>
                  <a:lnTo>
                    <a:pt x="1424" y="1561233"/>
                  </a:lnTo>
                  <a:lnTo>
                    <a:pt x="874" y="1551713"/>
                  </a:lnTo>
                  <a:lnTo>
                    <a:pt x="474" y="1542194"/>
                  </a:lnTo>
                  <a:lnTo>
                    <a:pt x="167" y="1532674"/>
                  </a:lnTo>
                  <a:lnTo>
                    <a:pt x="59" y="1523154"/>
                  </a:lnTo>
                  <a:lnTo>
                    <a:pt x="0" y="1513635"/>
                  </a:lnTo>
                  <a:lnTo>
                    <a:pt x="185" y="1504115"/>
                  </a:lnTo>
                  <a:lnTo>
                    <a:pt x="421" y="1494595"/>
                  </a:lnTo>
                  <a:lnTo>
                    <a:pt x="853" y="1485075"/>
                  </a:lnTo>
                  <a:lnTo>
                    <a:pt x="1384" y="1475556"/>
                  </a:lnTo>
                  <a:lnTo>
                    <a:pt x="2063" y="1466036"/>
                  </a:lnTo>
                  <a:lnTo>
                    <a:pt x="2887" y="1456516"/>
                  </a:lnTo>
                  <a:lnTo>
                    <a:pt x="3811" y="1446997"/>
                  </a:lnTo>
                  <a:lnTo>
                    <a:pt x="4926" y="1437477"/>
                  </a:lnTo>
                  <a:lnTo>
                    <a:pt x="6091" y="1427957"/>
                  </a:lnTo>
                  <a:lnTo>
                    <a:pt x="7493" y="1418437"/>
                  </a:lnTo>
                  <a:lnTo>
                    <a:pt x="8940" y="1408918"/>
                  </a:lnTo>
                  <a:lnTo>
                    <a:pt x="10578" y="1399398"/>
                  </a:lnTo>
                  <a:lnTo>
                    <a:pt x="12303" y="1389878"/>
                  </a:lnTo>
                  <a:lnTo>
                    <a:pt x="14170" y="1380358"/>
                  </a:lnTo>
                  <a:lnTo>
                    <a:pt x="16166" y="1370839"/>
                  </a:lnTo>
                  <a:lnTo>
                    <a:pt x="18255" y="1361319"/>
                  </a:lnTo>
                  <a:lnTo>
                    <a:pt x="20512" y="1351799"/>
                  </a:lnTo>
                  <a:lnTo>
                    <a:pt x="22817" y="1342280"/>
                  </a:lnTo>
                  <a:lnTo>
                    <a:pt x="25324" y="1332760"/>
                  </a:lnTo>
                  <a:lnTo>
                    <a:pt x="27871" y="1323240"/>
                  </a:lnTo>
                  <a:lnTo>
                    <a:pt x="30583" y="1313720"/>
                  </a:lnTo>
                  <a:lnTo>
                    <a:pt x="33366" y="1304201"/>
                  </a:lnTo>
                  <a:lnTo>
                    <a:pt x="36269" y="1294681"/>
                  </a:lnTo>
                  <a:lnTo>
                    <a:pt x="39274" y="1285161"/>
                  </a:lnTo>
                  <a:lnTo>
                    <a:pt x="42358" y="1275642"/>
                  </a:lnTo>
                  <a:lnTo>
                    <a:pt x="45572" y="1266122"/>
                  </a:lnTo>
                  <a:lnTo>
                    <a:pt x="48827" y="1256602"/>
                  </a:lnTo>
                  <a:lnTo>
                    <a:pt x="52235" y="1247082"/>
                  </a:lnTo>
                  <a:lnTo>
                    <a:pt x="55673" y="1237563"/>
                  </a:lnTo>
                  <a:lnTo>
                    <a:pt x="59238" y="1228043"/>
                  </a:lnTo>
                  <a:lnTo>
                    <a:pt x="62850" y="1218523"/>
                  </a:lnTo>
                  <a:lnTo>
                    <a:pt x="66553" y="1209004"/>
                  </a:lnTo>
                  <a:lnTo>
                    <a:pt x="70324" y="1199484"/>
                  </a:lnTo>
                  <a:lnTo>
                    <a:pt x="74152" y="1189964"/>
                  </a:lnTo>
                  <a:lnTo>
                    <a:pt x="78065" y="1180444"/>
                  </a:lnTo>
                  <a:lnTo>
                    <a:pt x="82008" y="1170925"/>
                  </a:lnTo>
                  <a:lnTo>
                    <a:pt x="86046" y="1161405"/>
                  </a:lnTo>
                  <a:lnTo>
                    <a:pt x="90102" y="1151885"/>
                  </a:lnTo>
                  <a:lnTo>
                    <a:pt x="94237" y="1142366"/>
                  </a:lnTo>
                  <a:lnTo>
                    <a:pt x="98397" y="1132846"/>
                  </a:lnTo>
                  <a:lnTo>
                    <a:pt x="102610" y="1123326"/>
                  </a:lnTo>
                  <a:lnTo>
                    <a:pt x="106857" y="1113806"/>
                  </a:lnTo>
                  <a:lnTo>
                    <a:pt x="111135" y="1104287"/>
                  </a:lnTo>
                  <a:lnTo>
                    <a:pt x="115451" y="1094767"/>
                  </a:lnTo>
                  <a:lnTo>
                    <a:pt x="119783" y="1085247"/>
                  </a:lnTo>
                  <a:lnTo>
                    <a:pt x="124153" y="1075728"/>
                  </a:lnTo>
                  <a:lnTo>
                    <a:pt x="128529" y="1066208"/>
                  </a:lnTo>
                  <a:lnTo>
                    <a:pt x="132933" y="1056688"/>
                  </a:lnTo>
                  <a:lnTo>
                    <a:pt x="137341" y="1047168"/>
                  </a:lnTo>
                  <a:lnTo>
                    <a:pt x="141763" y="1037649"/>
                  </a:lnTo>
                  <a:lnTo>
                    <a:pt x="146188" y="1028129"/>
                  </a:lnTo>
                  <a:lnTo>
                    <a:pt x="150616" y="1018609"/>
                  </a:lnTo>
                  <a:lnTo>
                    <a:pt x="155042" y="1009090"/>
                  </a:lnTo>
                  <a:lnTo>
                    <a:pt x="159467" y="999570"/>
                  </a:lnTo>
                  <a:lnTo>
                    <a:pt x="163880" y="990050"/>
                  </a:lnTo>
                  <a:lnTo>
                    <a:pt x="168288" y="980530"/>
                  </a:lnTo>
                  <a:lnTo>
                    <a:pt x="172675" y="971011"/>
                  </a:lnTo>
                  <a:lnTo>
                    <a:pt x="177052" y="961491"/>
                  </a:lnTo>
                  <a:lnTo>
                    <a:pt x="181404" y="951971"/>
                  </a:lnTo>
                  <a:lnTo>
                    <a:pt x="185736" y="942451"/>
                  </a:lnTo>
                  <a:lnTo>
                    <a:pt x="190046" y="932932"/>
                  </a:lnTo>
                  <a:lnTo>
                    <a:pt x="194321" y="923412"/>
                  </a:lnTo>
                  <a:lnTo>
                    <a:pt x="198580" y="913892"/>
                  </a:lnTo>
                  <a:lnTo>
                    <a:pt x="202786" y="904373"/>
                  </a:lnTo>
                  <a:lnTo>
                    <a:pt x="206980" y="894853"/>
                  </a:lnTo>
                  <a:lnTo>
                    <a:pt x="211112" y="885333"/>
                  </a:lnTo>
                  <a:lnTo>
                    <a:pt x="215224" y="875813"/>
                  </a:lnTo>
                  <a:lnTo>
                    <a:pt x="219282" y="866294"/>
                  </a:lnTo>
                  <a:lnTo>
                    <a:pt x="223303" y="856774"/>
                  </a:lnTo>
                  <a:lnTo>
                    <a:pt x="227280" y="847254"/>
                  </a:lnTo>
                  <a:lnTo>
                    <a:pt x="231201" y="837735"/>
                  </a:lnTo>
                  <a:lnTo>
                    <a:pt x="235092" y="828215"/>
                  </a:lnTo>
                  <a:lnTo>
                    <a:pt x="238905" y="818695"/>
                  </a:lnTo>
                  <a:lnTo>
                    <a:pt x="242700" y="809175"/>
                  </a:lnTo>
                  <a:lnTo>
                    <a:pt x="246404" y="799656"/>
                  </a:lnTo>
                  <a:lnTo>
                    <a:pt x="250083" y="790136"/>
                  </a:lnTo>
                  <a:lnTo>
                    <a:pt x="253687" y="780616"/>
                  </a:lnTo>
                  <a:lnTo>
                    <a:pt x="257244" y="771097"/>
                  </a:lnTo>
                  <a:lnTo>
                    <a:pt x="260744" y="761577"/>
                  </a:lnTo>
                  <a:lnTo>
                    <a:pt x="264176" y="752057"/>
                  </a:lnTo>
                  <a:lnTo>
                    <a:pt x="267569" y="742537"/>
                  </a:lnTo>
                  <a:lnTo>
                    <a:pt x="270871" y="733018"/>
                  </a:lnTo>
                  <a:lnTo>
                    <a:pt x="274151" y="723498"/>
                  </a:lnTo>
                  <a:lnTo>
                    <a:pt x="277325" y="713978"/>
                  </a:lnTo>
                  <a:lnTo>
                    <a:pt x="280472" y="704459"/>
                  </a:lnTo>
                  <a:lnTo>
                    <a:pt x="283533" y="694939"/>
                  </a:lnTo>
                  <a:lnTo>
                    <a:pt x="286545" y="685419"/>
                  </a:lnTo>
                  <a:lnTo>
                    <a:pt x="289493" y="675899"/>
                  </a:lnTo>
                  <a:lnTo>
                    <a:pt x="292369" y="666380"/>
                  </a:lnTo>
                  <a:lnTo>
                    <a:pt x="295204" y="656860"/>
                  </a:lnTo>
                  <a:lnTo>
                    <a:pt x="297943" y="647340"/>
                  </a:lnTo>
                  <a:lnTo>
                    <a:pt x="300661" y="637821"/>
                  </a:lnTo>
                  <a:lnTo>
                    <a:pt x="303268" y="628301"/>
                  </a:lnTo>
                  <a:lnTo>
                    <a:pt x="305850" y="618781"/>
                  </a:lnTo>
                  <a:lnTo>
                    <a:pt x="308343" y="609261"/>
                  </a:lnTo>
                  <a:lnTo>
                    <a:pt x="310791" y="599742"/>
                  </a:lnTo>
                  <a:lnTo>
                    <a:pt x="313173" y="590222"/>
                  </a:lnTo>
                  <a:lnTo>
                    <a:pt x="315488" y="580702"/>
                  </a:lnTo>
                  <a:lnTo>
                    <a:pt x="317760" y="571183"/>
                  </a:lnTo>
                  <a:lnTo>
                    <a:pt x="319944" y="561663"/>
                  </a:lnTo>
                  <a:lnTo>
                    <a:pt x="322106" y="552143"/>
                  </a:lnTo>
                  <a:lnTo>
                    <a:pt x="324163" y="542623"/>
                  </a:lnTo>
                  <a:lnTo>
                    <a:pt x="326199" y="533104"/>
                  </a:lnTo>
                  <a:lnTo>
                    <a:pt x="328151" y="523584"/>
                  </a:lnTo>
                  <a:lnTo>
                    <a:pt x="330063" y="514064"/>
                  </a:lnTo>
                  <a:lnTo>
                    <a:pt x="331914" y="504545"/>
                  </a:lnTo>
                  <a:lnTo>
                    <a:pt x="333705" y="495025"/>
                  </a:lnTo>
                  <a:lnTo>
                    <a:pt x="335457" y="485505"/>
                  </a:lnTo>
                  <a:lnTo>
                    <a:pt x="337132" y="475985"/>
                  </a:lnTo>
                  <a:lnTo>
                    <a:pt x="338787" y="466466"/>
                  </a:lnTo>
                  <a:lnTo>
                    <a:pt x="340350" y="456946"/>
                  </a:lnTo>
                  <a:lnTo>
                    <a:pt x="341895" y="447426"/>
                  </a:lnTo>
                  <a:lnTo>
                    <a:pt x="343366" y="437906"/>
                  </a:lnTo>
                  <a:lnTo>
                    <a:pt x="344804" y="428387"/>
                  </a:lnTo>
                  <a:lnTo>
                    <a:pt x="346188" y="418867"/>
                  </a:lnTo>
                  <a:lnTo>
                    <a:pt x="347524" y="409347"/>
                  </a:lnTo>
                  <a:lnTo>
                    <a:pt x="348824" y="399828"/>
                  </a:lnTo>
                  <a:lnTo>
                    <a:pt x="350062" y="390308"/>
                  </a:lnTo>
                  <a:lnTo>
                    <a:pt x="351281" y="380788"/>
                  </a:lnTo>
                  <a:lnTo>
                    <a:pt x="352426" y="371268"/>
                  </a:lnTo>
                  <a:lnTo>
                    <a:pt x="353556" y="361749"/>
                  </a:lnTo>
                  <a:lnTo>
                    <a:pt x="354624" y="352229"/>
                  </a:lnTo>
                  <a:lnTo>
                    <a:pt x="355667" y="342709"/>
                  </a:lnTo>
                  <a:lnTo>
                    <a:pt x="356664" y="333190"/>
                  </a:lnTo>
                  <a:lnTo>
                    <a:pt x="357625" y="323670"/>
                  </a:lnTo>
                  <a:lnTo>
                    <a:pt x="358555" y="314150"/>
                  </a:lnTo>
                  <a:lnTo>
                    <a:pt x="359437" y="304630"/>
                  </a:lnTo>
                  <a:lnTo>
                    <a:pt x="360304" y="295111"/>
                  </a:lnTo>
                  <a:lnTo>
                    <a:pt x="361112" y="285591"/>
                  </a:lnTo>
                  <a:lnTo>
                    <a:pt x="361909" y="276071"/>
                  </a:lnTo>
                  <a:lnTo>
                    <a:pt x="362658" y="266552"/>
                  </a:lnTo>
                  <a:lnTo>
                    <a:pt x="363387" y="257032"/>
                  </a:lnTo>
                  <a:lnTo>
                    <a:pt x="364081" y="247512"/>
                  </a:lnTo>
                  <a:lnTo>
                    <a:pt x="364747" y="237992"/>
                  </a:lnTo>
                  <a:lnTo>
                    <a:pt x="365389" y="228473"/>
                  </a:lnTo>
                  <a:lnTo>
                    <a:pt x="365996" y="218953"/>
                  </a:lnTo>
                  <a:lnTo>
                    <a:pt x="366590" y="209433"/>
                  </a:lnTo>
                  <a:lnTo>
                    <a:pt x="367141" y="199914"/>
                  </a:lnTo>
                  <a:lnTo>
                    <a:pt x="367684" y="190394"/>
                  </a:lnTo>
                  <a:lnTo>
                    <a:pt x="368190" y="180874"/>
                  </a:lnTo>
                  <a:lnTo>
                    <a:pt x="368683" y="171354"/>
                  </a:lnTo>
                  <a:lnTo>
                    <a:pt x="369149" y="161835"/>
                  </a:lnTo>
                  <a:lnTo>
                    <a:pt x="369595" y="152315"/>
                  </a:lnTo>
                  <a:lnTo>
                    <a:pt x="370023" y="142795"/>
                  </a:lnTo>
                  <a:lnTo>
                    <a:pt x="370426" y="133276"/>
                  </a:lnTo>
                  <a:lnTo>
                    <a:pt x="370819" y="123756"/>
                  </a:lnTo>
                  <a:lnTo>
                    <a:pt x="371183" y="114236"/>
                  </a:lnTo>
                  <a:lnTo>
                    <a:pt x="371540" y="104716"/>
                  </a:lnTo>
                  <a:lnTo>
                    <a:pt x="371870" y="95197"/>
                  </a:lnTo>
                  <a:lnTo>
                    <a:pt x="372191" y="85677"/>
                  </a:lnTo>
                  <a:lnTo>
                    <a:pt x="372493" y="76157"/>
                  </a:lnTo>
                  <a:lnTo>
                    <a:pt x="372782" y="66638"/>
                  </a:lnTo>
                  <a:lnTo>
                    <a:pt x="373058" y="57118"/>
                  </a:lnTo>
                  <a:lnTo>
                    <a:pt x="373317" y="47598"/>
                  </a:lnTo>
                  <a:lnTo>
                    <a:pt x="373568" y="38078"/>
                  </a:lnTo>
                  <a:lnTo>
                    <a:pt x="373799" y="28559"/>
                  </a:lnTo>
                  <a:lnTo>
                    <a:pt x="374026" y="19039"/>
                  </a:lnTo>
                  <a:lnTo>
                    <a:pt x="374235" y="9519"/>
                  </a:lnTo>
                  <a:lnTo>
                    <a:pt x="374437" y="0"/>
                  </a:lnTo>
                  <a:lnTo>
                    <a:pt x="380980" y="0"/>
                  </a:lnTo>
                  <a:lnTo>
                    <a:pt x="381183" y="9519"/>
                  </a:lnTo>
                  <a:lnTo>
                    <a:pt x="381391" y="19039"/>
                  </a:lnTo>
                  <a:lnTo>
                    <a:pt x="381619" y="28559"/>
                  </a:lnTo>
                  <a:lnTo>
                    <a:pt x="381850" y="38078"/>
                  </a:lnTo>
                  <a:lnTo>
                    <a:pt x="382101" y="47598"/>
                  </a:lnTo>
                  <a:lnTo>
                    <a:pt x="382360" y="57118"/>
                  </a:lnTo>
                  <a:lnTo>
                    <a:pt x="382636" y="66638"/>
                  </a:lnTo>
                  <a:lnTo>
                    <a:pt x="382925" y="76157"/>
                  </a:lnTo>
                  <a:lnTo>
                    <a:pt x="383226" y="85677"/>
                  </a:lnTo>
                  <a:lnTo>
                    <a:pt x="383548" y="95197"/>
                  </a:lnTo>
                  <a:lnTo>
                    <a:pt x="383878" y="104716"/>
                  </a:lnTo>
                  <a:lnTo>
                    <a:pt x="384235" y="114236"/>
                  </a:lnTo>
                  <a:lnTo>
                    <a:pt x="384599" y="123756"/>
                  </a:lnTo>
                  <a:lnTo>
                    <a:pt x="384992" y="133276"/>
                  </a:lnTo>
                  <a:lnTo>
                    <a:pt x="385395" y="142795"/>
                  </a:lnTo>
                  <a:lnTo>
                    <a:pt x="385823" y="152315"/>
                  </a:lnTo>
                  <a:lnTo>
                    <a:pt x="386269" y="161835"/>
                  </a:lnTo>
                  <a:lnTo>
                    <a:pt x="386735" y="171354"/>
                  </a:lnTo>
                  <a:lnTo>
                    <a:pt x="387228" y="180874"/>
                  </a:lnTo>
                  <a:lnTo>
                    <a:pt x="387733" y="190394"/>
                  </a:lnTo>
                  <a:lnTo>
                    <a:pt x="388276" y="199914"/>
                  </a:lnTo>
                  <a:lnTo>
                    <a:pt x="388828" y="209433"/>
                  </a:lnTo>
                  <a:lnTo>
                    <a:pt x="389422" y="218953"/>
                  </a:lnTo>
                  <a:lnTo>
                    <a:pt x="390029" y="228473"/>
                  </a:lnTo>
                  <a:lnTo>
                    <a:pt x="390671" y="237992"/>
                  </a:lnTo>
                  <a:lnTo>
                    <a:pt x="391337" y="247512"/>
                  </a:lnTo>
                  <a:lnTo>
                    <a:pt x="392031" y="257032"/>
                  </a:lnTo>
                  <a:lnTo>
                    <a:pt x="392760" y="266552"/>
                  </a:lnTo>
                  <a:lnTo>
                    <a:pt x="393508" y="276071"/>
                  </a:lnTo>
                  <a:lnTo>
                    <a:pt x="394306" y="285591"/>
                  </a:lnTo>
                  <a:lnTo>
                    <a:pt x="395114" y="295111"/>
                  </a:lnTo>
                  <a:lnTo>
                    <a:pt x="395981" y="304630"/>
                  </a:lnTo>
                  <a:lnTo>
                    <a:pt x="396863" y="314150"/>
                  </a:lnTo>
                  <a:lnTo>
                    <a:pt x="397793" y="323670"/>
                  </a:lnTo>
                  <a:lnTo>
                    <a:pt x="398753" y="333190"/>
                  </a:lnTo>
                  <a:lnTo>
                    <a:pt x="399751" y="342709"/>
                  </a:lnTo>
                  <a:lnTo>
                    <a:pt x="400794" y="352229"/>
                  </a:lnTo>
                  <a:lnTo>
                    <a:pt x="401862" y="361749"/>
                  </a:lnTo>
                  <a:lnTo>
                    <a:pt x="402992" y="371268"/>
                  </a:lnTo>
                  <a:lnTo>
                    <a:pt x="404137" y="380788"/>
                  </a:lnTo>
                  <a:lnTo>
                    <a:pt x="405356" y="390308"/>
                  </a:lnTo>
                  <a:lnTo>
                    <a:pt x="406594" y="399828"/>
                  </a:lnTo>
                  <a:lnTo>
                    <a:pt x="407894" y="409347"/>
                  </a:lnTo>
                  <a:lnTo>
                    <a:pt x="409230" y="418867"/>
                  </a:lnTo>
                  <a:lnTo>
                    <a:pt x="410614" y="428387"/>
                  </a:lnTo>
                  <a:lnTo>
                    <a:pt x="412052" y="437906"/>
                  </a:lnTo>
                  <a:lnTo>
                    <a:pt x="413523" y="447426"/>
                  </a:lnTo>
                  <a:lnTo>
                    <a:pt x="415068" y="456946"/>
                  </a:lnTo>
                  <a:lnTo>
                    <a:pt x="416631" y="466466"/>
                  </a:lnTo>
                  <a:lnTo>
                    <a:pt x="418286" y="475985"/>
                  </a:lnTo>
                  <a:lnTo>
                    <a:pt x="419961" y="485505"/>
                  </a:lnTo>
                  <a:lnTo>
                    <a:pt x="421712" y="495025"/>
                  </a:lnTo>
                  <a:lnTo>
                    <a:pt x="423504" y="504545"/>
                  </a:lnTo>
                  <a:lnTo>
                    <a:pt x="425355" y="514064"/>
                  </a:lnTo>
                  <a:lnTo>
                    <a:pt x="427267" y="523584"/>
                  </a:lnTo>
                  <a:lnTo>
                    <a:pt x="429219" y="533104"/>
                  </a:lnTo>
                  <a:lnTo>
                    <a:pt x="431255" y="542623"/>
                  </a:lnTo>
                  <a:lnTo>
                    <a:pt x="433311" y="552143"/>
                  </a:lnTo>
                  <a:lnTo>
                    <a:pt x="435474" y="561663"/>
                  </a:lnTo>
                  <a:lnTo>
                    <a:pt x="437658" y="571183"/>
                  </a:lnTo>
                  <a:lnTo>
                    <a:pt x="439930" y="580702"/>
                  </a:lnTo>
                  <a:lnTo>
                    <a:pt x="442245" y="590222"/>
                  </a:lnTo>
                  <a:lnTo>
                    <a:pt x="444627" y="599742"/>
                  </a:lnTo>
                  <a:lnTo>
                    <a:pt x="447074" y="609261"/>
                  </a:lnTo>
                  <a:lnTo>
                    <a:pt x="449568" y="618781"/>
                  </a:lnTo>
                  <a:lnTo>
                    <a:pt x="452150" y="628301"/>
                  </a:lnTo>
                  <a:lnTo>
                    <a:pt x="454757" y="637821"/>
                  </a:lnTo>
                  <a:lnTo>
                    <a:pt x="457474" y="647340"/>
                  </a:lnTo>
                  <a:lnTo>
                    <a:pt x="460214" y="656860"/>
                  </a:lnTo>
                  <a:lnTo>
                    <a:pt x="463048" y="666380"/>
                  </a:lnTo>
                  <a:lnTo>
                    <a:pt x="465925" y="675899"/>
                  </a:lnTo>
                  <a:lnTo>
                    <a:pt x="468873" y="685419"/>
                  </a:lnTo>
                  <a:lnTo>
                    <a:pt x="471885" y="694939"/>
                  </a:lnTo>
                  <a:lnTo>
                    <a:pt x="474946" y="704459"/>
                  </a:lnTo>
                  <a:lnTo>
                    <a:pt x="478093" y="713978"/>
                  </a:lnTo>
                  <a:lnTo>
                    <a:pt x="481267" y="723498"/>
                  </a:lnTo>
                  <a:lnTo>
                    <a:pt x="484547" y="733018"/>
                  </a:lnTo>
                  <a:lnTo>
                    <a:pt x="487848" y="742537"/>
                  </a:lnTo>
                  <a:lnTo>
                    <a:pt x="491242" y="752057"/>
                  </a:lnTo>
                  <a:lnTo>
                    <a:pt x="494673" y="761577"/>
                  </a:lnTo>
                  <a:lnTo>
                    <a:pt x="498174" y="771097"/>
                  </a:lnTo>
                  <a:lnTo>
                    <a:pt x="501731" y="780616"/>
                  </a:lnTo>
                  <a:lnTo>
                    <a:pt x="505335" y="790136"/>
                  </a:lnTo>
                  <a:lnTo>
                    <a:pt x="509014" y="799656"/>
                  </a:lnTo>
                  <a:lnTo>
                    <a:pt x="512718" y="809175"/>
                  </a:lnTo>
                  <a:lnTo>
                    <a:pt x="516513" y="818695"/>
                  </a:lnTo>
                  <a:lnTo>
                    <a:pt x="520325" y="828215"/>
                  </a:lnTo>
                  <a:lnTo>
                    <a:pt x="524217" y="837735"/>
                  </a:lnTo>
                  <a:lnTo>
                    <a:pt x="528137" y="847254"/>
                  </a:lnTo>
                  <a:lnTo>
                    <a:pt x="532115" y="856774"/>
                  </a:lnTo>
                  <a:lnTo>
                    <a:pt x="536136" y="866294"/>
                  </a:lnTo>
                  <a:lnTo>
                    <a:pt x="540194" y="875813"/>
                  </a:lnTo>
                  <a:lnTo>
                    <a:pt x="544306" y="885333"/>
                  </a:lnTo>
                  <a:lnTo>
                    <a:pt x="548438" y="894853"/>
                  </a:lnTo>
                  <a:lnTo>
                    <a:pt x="552632" y="904373"/>
                  </a:lnTo>
                  <a:lnTo>
                    <a:pt x="556838" y="913892"/>
                  </a:lnTo>
                  <a:lnTo>
                    <a:pt x="561096" y="923412"/>
                  </a:lnTo>
                  <a:lnTo>
                    <a:pt x="565371" y="932932"/>
                  </a:lnTo>
                  <a:lnTo>
                    <a:pt x="569681" y="942451"/>
                  </a:lnTo>
                  <a:lnTo>
                    <a:pt x="574013" y="951971"/>
                  </a:lnTo>
                  <a:lnTo>
                    <a:pt x="578366" y="961491"/>
                  </a:lnTo>
                  <a:lnTo>
                    <a:pt x="582743" y="971011"/>
                  </a:lnTo>
                  <a:lnTo>
                    <a:pt x="587130" y="980530"/>
                  </a:lnTo>
                  <a:lnTo>
                    <a:pt x="591538" y="990050"/>
                  </a:lnTo>
                  <a:lnTo>
                    <a:pt x="595951" y="999570"/>
                  </a:lnTo>
                  <a:lnTo>
                    <a:pt x="600375" y="1009090"/>
                  </a:lnTo>
                  <a:lnTo>
                    <a:pt x="604801" y="1018609"/>
                  </a:lnTo>
                  <a:lnTo>
                    <a:pt x="609230" y="1028129"/>
                  </a:lnTo>
                  <a:lnTo>
                    <a:pt x="613655" y="1037649"/>
                  </a:lnTo>
                  <a:lnTo>
                    <a:pt x="618077" y="1047168"/>
                  </a:lnTo>
                  <a:lnTo>
                    <a:pt x="622485" y="1056688"/>
                  </a:lnTo>
                  <a:lnTo>
                    <a:pt x="626888" y="1066208"/>
                  </a:lnTo>
                  <a:lnTo>
                    <a:pt x="631265" y="1075728"/>
                  </a:lnTo>
                  <a:lnTo>
                    <a:pt x="635635" y="1085247"/>
                  </a:lnTo>
                  <a:lnTo>
                    <a:pt x="639966" y="1094767"/>
                  </a:lnTo>
                  <a:lnTo>
                    <a:pt x="644283" y="1104287"/>
                  </a:lnTo>
                  <a:lnTo>
                    <a:pt x="648561" y="1113806"/>
                  </a:lnTo>
                  <a:lnTo>
                    <a:pt x="652808" y="1123326"/>
                  </a:lnTo>
                  <a:lnTo>
                    <a:pt x="657020" y="1132846"/>
                  </a:lnTo>
                  <a:lnTo>
                    <a:pt x="661181" y="1142366"/>
                  </a:lnTo>
                  <a:lnTo>
                    <a:pt x="665315" y="1151885"/>
                  </a:lnTo>
                  <a:lnTo>
                    <a:pt x="669372" y="1161405"/>
                  </a:lnTo>
                  <a:lnTo>
                    <a:pt x="673410" y="1170925"/>
                  </a:lnTo>
                  <a:lnTo>
                    <a:pt x="677353" y="1180444"/>
                  </a:lnTo>
                  <a:lnTo>
                    <a:pt x="681266" y="1189964"/>
                  </a:lnTo>
                  <a:lnTo>
                    <a:pt x="685094" y="1199484"/>
                  </a:lnTo>
                  <a:lnTo>
                    <a:pt x="688865" y="1209004"/>
                  </a:lnTo>
                  <a:lnTo>
                    <a:pt x="692568" y="1218523"/>
                  </a:lnTo>
                  <a:lnTo>
                    <a:pt x="696180" y="1228043"/>
                  </a:lnTo>
                  <a:lnTo>
                    <a:pt x="699745" y="1237563"/>
                  </a:lnTo>
                  <a:lnTo>
                    <a:pt x="703182" y="1247082"/>
                  </a:lnTo>
                  <a:lnTo>
                    <a:pt x="706590" y="1256602"/>
                  </a:lnTo>
                  <a:lnTo>
                    <a:pt x="709846" y="1266122"/>
                  </a:lnTo>
                  <a:lnTo>
                    <a:pt x="713059" y="1275642"/>
                  </a:lnTo>
                  <a:lnTo>
                    <a:pt x="716144" y="1285161"/>
                  </a:lnTo>
                  <a:lnTo>
                    <a:pt x="719149" y="1294681"/>
                  </a:lnTo>
                  <a:lnTo>
                    <a:pt x="722052" y="1304201"/>
                  </a:lnTo>
                  <a:lnTo>
                    <a:pt x="724834" y="1313720"/>
                  </a:lnTo>
                  <a:lnTo>
                    <a:pt x="727547" y="1323240"/>
                  </a:lnTo>
                  <a:lnTo>
                    <a:pt x="730094" y="1332760"/>
                  </a:lnTo>
                  <a:lnTo>
                    <a:pt x="732601" y="1342280"/>
                  </a:lnTo>
                  <a:lnTo>
                    <a:pt x="734906" y="1351799"/>
                  </a:lnTo>
                  <a:lnTo>
                    <a:pt x="737163" y="1361319"/>
                  </a:lnTo>
                  <a:lnTo>
                    <a:pt x="739252" y="1370839"/>
                  </a:lnTo>
                  <a:lnTo>
                    <a:pt x="741248" y="1380358"/>
                  </a:lnTo>
                  <a:lnTo>
                    <a:pt x="743114" y="1389878"/>
                  </a:lnTo>
                  <a:lnTo>
                    <a:pt x="744840" y="1399398"/>
                  </a:lnTo>
                  <a:lnTo>
                    <a:pt x="746478" y="1408918"/>
                  </a:lnTo>
                  <a:lnTo>
                    <a:pt x="747925" y="1418437"/>
                  </a:lnTo>
                  <a:lnTo>
                    <a:pt x="749326" y="1427957"/>
                  </a:lnTo>
                  <a:lnTo>
                    <a:pt x="750492" y="1437477"/>
                  </a:lnTo>
                  <a:lnTo>
                    <a:pt x="751607" y="1446997"/>
                  </a:lnTo>
                  <a:lnTo>
                    <a:pt x="752531" y="1456516"/>
                  </a:lnTo>
                  <a:lnTo>
                    <a:pt x="753355" y="1466036"/>
                  </a:lnTo>
                  <a:lnTo>
                    <a:pt x="754034" y="1475556"/>
                  </a:lnTo>
                  <a:lnTo>
                    <a:pt x="754565" y="1485075"/>
                  </a:lnTo>
                  <a:lnTo>
                    <a:pt x="754997" y="1494595"/>
                  </a:lnTo>
                  <a:lnTo>
                    <a:pt x="755233" y="1504115"/>
                  </a:lnTo>
                  <a:lnTo>
                    <a:pt x="755418" y="1513635"/>
                  </a:lnTo>
                  <a:lnTo>
                    <a:pt x="755359" y="1523154"/>
                  </a:lnTo>
                  <a:lnTo>
                    <a:pt x="755251" y="1532674"/>
                  </a:lnTo>
                  <a:lnTo>
                    <a:pt x="754944" y="1542194"/>
                  </a:lnTo>
                  <a:lnTo>
                    <a:pt x="754544" y="1551713"/>
                  </a:lnTo>
                  <a:lnTo>
                    <a:pt x="753994" y="1561233"/>
                  </a:lnTo>
                  <a:lnTo>
                    <a:pt x="753304" y="1570753"/>
                  </a:lnTo>
                  <a:lnTo>
                    <a:pt x="752514" y="1580273"/>
                  </a:lnTo>
                  <a:lnTo>
                    <a:pt x="751540" y="1589792"/>
                  </a:lnTo>
                  <a:lnTo>
                    <a:pt x="750514" y="1599312"/>
                  </a:lnTo>
                  <a:lnTo>
                    <a:pt x="749263" y="1608832"/>
                  </a:lnTo>
                  <a:lnTo>
                    <a:pt x="747968" y="1618351"/>
                  </a:lnTo>
                  <a:lnTo>
                    <a:pt x="746486" y="1627871"/>
                  </a:lnTo>
                  <a:lnTo>
                    <a:pt x="744924" y="1637391"/>
                  </a:lnTo>
                  <a:lnTo>
                    <a:pt x="743224" y="1646911"/>
                  </a:lnTo>
                  <a:lnTo>
                    <a:pt x="741406" y="1656430"/>
                  </a:lnTo>
                  <a:lnTo>
                    <a:pt x="739496" y="1665950"/>
                  </a:lnTo>
                  <a:lnTo>
                    <a:pt x="737432" y="1675470"/>
                  </a:lnTo>
                  <a:lnTo>
                    <a:pt x="735320" y="1684989"/>
                  </a:lnTo>
                  <a:lnTo>
                    <a:pt x="733024" y="1694509"/>
                  </a:lnTo>
                  <a:lnTo>
                    <a:pt x="730692" y="1704029"/>
                  </a:lnTo>
                  <a:lnTo>
                    <a:pt x="728204" y="1713549"/>
                  </a:lnTo>
                  <a:lnTo>
                    <a:pt x="725657" y="1723068"/>
                  </a:lnTo>
                  <a:lnTo>
                    <a:pt x="722998" y="1732588"/>
                  </a:lnTo>
                  <a:lnTo>
                    <a:pt x="720251" y="1742108"/>
                  </a:lnTo>
                  <a:lnTo>
                    <a:pt x="717430" y="1751627"/>
                  </a:lnTo>
                  <a:lnTo>
                    <a:pt x="714500" y="1761147"/>
                  </a:lnTo>
                  <a:lnTo>
                    <a:pt x="711530" y="1770667"/>
                  </a:lnTo>
                  <a:lnTo>
                    <a:pt x="708432" y="1780187"/>
                  </a:lnTo>
                  <a:lnTo>
                    <a:pt x="705309" y="1789706"/>
                  </a:lnTo>
                  <a:lnTo>
                    <a:pt x="702079" y="1799226"/>
                  </a:lnTo>
                  <a:lnTo>
                    <a:pt x="698812" y="1808746"/>
                  </a:lnTo>
                  <a:lnTo>
                    <a:pt x="695470" y="1818265"/>
                  </a:lnTo>
                  <a:lnTo>
                    <a:pt x="692077" y="1827785"/>
                  </a:lnTo>
                  <a:lnTo>
                    <a:pt x="688637" y="1837305"/>
                  </a:lnTo>
                  <a:lnTo>
                    <a:pt x="685136" y="1846825"/>
                  </a:lnTo>
                  <a:lnTo>
                    <a:pt x="681612" y="1856344"/>
                  </a:lnTo>
                  <a:lnTo>
                    <a:pt x="678022" y="1865864"/>
                  </a:lnTo>
                  <a:lnTo>
                    <a:pt x="674421" y="1875384"/>
                  </a:lnTo>
                  <a:lnTo>
                    <a:pt x="670769" y="1884903"/>
                  </a:lnTo>
                  <a:lnTo>
                    <a:pt x="667103" y="1894423"/>
                  </a:lnTo>
                  <a:lnTo>
                    <a:pt x="663408" y="1903943"/>
                  </a:lnTo>
                  <a:lnTo>
                    <a:pt x="659698" y="1913463"/>
                  </a:lnTo>
                  <a:lnTo>
                    <a:pt x="655973" y="1922982"/>
                  </a:lnTo>
                  <a:lnTo>
                    <a:pt x="652237" y="1932502"/>
                  </a:lnTo>
                  <a:lnTo>
                    <a:pt x="648496" y="1942022"/>
                  </a:lnTo>
                  <a:lnTo>
                    <a:pt x="644753" y="1951542"/>
                  </a:lnTo>
                  <a:lnTo>
                    <a:pt x="641011" y="1961061"/>
                  </a:lnTo>
                  <a:lnTo>
                    <a:pt x="637279" y="1970581"/>
                  </a:lnTo>
                  <a:lnTo>
                    <a:pt x="633554" y="1980101"/>
                  </a:lnTo>
                  <a:lnTo>
                    <a:pt x="629846" y="1989620"/>
                  </a:lnTo>
                  <a:lnTo>
                    <a:pt x="626156" y="1999140"/>
                  </a:lnTo>
                  <a:lnTo>
                    <a:pt x="622484" y="2008660"/>
                  </a:lnTo>
                  <a:lnTo>
                    <a:pt x="618846" y="2018180"/>
                  </a:lnTo>
                  <a:lnTo>
                    <a:pt x="615223" y="2027699"/>
                  </a:lnTo>
                  <a:lnTo>
                    <a:pt x="611654" y="2037219"/>
                  </a:lnTo>
                  <a:lnTo>
                    <a:pt x="608098" y="2046739"/>
                  </a:lnTo>
                  <a:lnTo>
                    <a:pt x="604608" y="2056258"/>
                  </a:lnTo>
                  <a:lnTo>
                    <a:pt x="601142" y="2065778"/>
                  </a:lnTo>
                  <a:lnTo>
                    <a:pt x="597735" y="2075298"/>
                  </a:lnTo>
                  <a:lnTo>
                    <a:pt x="594372" y="2084818"/>
                  </a:lnTo>
                  <a:lnTo>
                    <a:pt x="591059" y="2094337"/>
                  </a:lnTo>
                  <a:lnTo>
                    <a:pt x="587815" y="2103857"/>
                  </a:lnTo>
                  <a:lnTo>
                    <a:pt x="584605" y="2113377"/>
                  </a:lnTo>
                  <a:lnTo>
                    <a:pt x="581493" y="2122896"/>
                  </a:lnTo>
                  <a:lnTo>
                    <a:pt x="578403" y="2132416"/>
                  </a:lnTo>
                  <a:lnTo>
                    <a:pt x="575427" y="2141936"/>
                  </a:lnTo>
                  <a:lnTo>
                    <a:pt x="572484" y="2151456"/>
                  </a:lnTo>
                  <a:lnTo>
                    <a:pt x="569637" y="2160975"/>
                  </a:lnTo>
                  <a:lnTo>
                    <a:pt x="566852" y="2170495"/>
                  </a:lnTo>
                  <a:lnTo>
                    <a:pt x="564141" y="2180015"/>
                  </a:lnTo>
                  <a:lnTo>
                    <a:pt x="561523" y="2189534"/>
                  </a:lnTo>
                  <a:lnTo>
                    <a:pt x="558955" y="2199054"/>
                  </a:lnTo>
                  <a:lnTo>
                    <a:pt x="556514" y="2208574"/>
                  </a:lnTo>
                  <a:lnTo>
                    <a:pt x="554102" y="2218094"/>
                  </a:lnTo>
                  <a:lnTo>
                    <a:pt x="551837" y="2227613"/>
                  </a:lnTo>
                  <a:lnTo>
                    <a:pt x="549610" y="2237133"/>
                  </a:lnTo>
                  <a:lnTo>
                    <a:pt x="547504" y="2246653"/>
                  </a:lnTo>
                  <a:lnTo>
                    <a:pt x="545469" y="2256172"/>
                  </a:lnTo>
                  <a:lnTo>
                    <a:pt x="543526" y="2265692"/>
                  </a:lnTo>
                  <a:lnTo>
                    <a:pt x="541688" y="2275212"/>
                  </a:lnTo>
                  <a:lnTo>
                    <a:pt x="539910" y="2284732"/>
                  </a:lnTo>
                  <a:lnTo>
                    <a:pt x="538272" y="2294251"/>
                  </a:lnTo>
                  <a:lnTo>
                    <a:pt x="536667" y="2303771"/>
                  </a:lnTo>
                  <a:lnTo>
                    <a:pt x="535227" y="2313291"/>
                  </a:lnTo>
                  <a:lnTo>
                    <a:pt x="533826" y="2322810"/>
                  </a:lnTo>
                  <a:lnTo>
                    <a:pt x="532558" y="2332330"/>
                  </a:lnTo>
                  <a:lnTo>
                    <a:pt x="531362" y="2341850"/>
                  </a:lnTo>
                  <a:lnTo>
                    <a:pt x="530265" y="2351370"/>
                  </a:lnTo>
                  <a:lnTo>
                    <a:pt x="529274" y="2360889"/>
                  </a:lnTo>
                  <a:lnTo>
                    <a:pt x="528349" y="2370409"/>
                  </a:lnTo>
                  <a:lnTo>
                    <a:pt x="527563" y="2379929"/>
                  </a:lnTo>
                  <a:lnTo>
                    <a:pt x="526810" y="2389448"/>
                  </a:lnTo>
                  <a:lnTo>
                    <a:pt x="526226" y="2398968"/>
                  </a:lnTo>
                  <a:lnTo>
                    <a:pt x="525675" y="2408488"/>
                  </a:lnTo>
                  <a:lnTo>
                    <a:pt x="525258" y="2418008"/>
                  </a:lnTo>
                  <a:lnTo>
                    <a:pt x="524907" y="2427527"/>
                  </a:lnTo>
                  <a:lnTo>
                    <a:pt x="524655" y="2437047"/>
                  </a:lnTo>
                  <a:lnTo>
                    <a:pt x="524500" y="2446567"/>
                  </a:lnTo>
                  <a:lnTo>
                    <a:pt x="524410" y="2456087"/>
                  </a:lnTo>
                  <a:lnTo>
                    <a:pt x="524445" y="2465606"/>
                  </a:lnTo>
                  <a:lnTo>
                    <a:pt x="524513" y="2475126"/>
                  </a:lnTo>
                  <a:lnTo>
                    <a:pt x="524734" y="2484646"/>
                  </a:lnTo>
                  <a:lnTo>
                    <a:pt x="524985" y="2494165"/>
                  </a:lnTo>
                  <a:lnTo>
                    <a:pt x="525357" y="2503685"/>
                  </a:lnTo>
                  <a:lnTo>
                    <a:pt x="525785" y="2513205"/>
                  </a:lnTo>
                  <a:lnTo>
                    <a:pt x="526302" y="2522725"/>
                  </a:lnTo>
                  <a:lnTo>
                    <a:pt x="526900" y="2532244"/>
                  </a:lnTo>
                  <a:lnTo>
                    <a:pt x="527556" y="2541764"/>
                  </a:lnTo>
                  <a:lnTo>
                    <a:pt x="528316" y="2551284"/>
                  </a:lnTo>
                  <a:lnTo>
                    <a:pt x="529106" y="2560803"/>
                  </a:lnTo>
                  <a:lnTo>
                    <a:pt x="530020" y="2570323"/>
                  </a:lnTo>
                  <a:lnTo>
                    <a:pt x="530958" y="2579843"/>
                  </a:lnTo>
                  <a:lnTo>
                    <a:pt x="531996" y="2589363"/>
                  </a:lnTo>
                  <a:lnTo>
                    <a:pt x="533076" y="2598882"/>
                  </a:lnTo>
                  <a:lnTo>
                    <a:pt x="534228" y="2608402"/>
                  </a:lnTo>
                  <a:lnTo>
                    <a:pt x="535441" y="2617922"/>
                  </a:lnTo>
                  <a:lnTo>
                    <a:pt x="536700" y="2627441"/>
                  </a:lnTo>
                  <a:lnTo>
                    <a:pt x="538034" y="2636961"/>
                  </a:lnTo>
                  <a:lnTo>
                    <a:pt x="539393" y="2646481"/>
                  </a:lnTo>
                  <a:lnTo>
                    <a:pt x="540839" y="2656001"/>
                  </a:lnTo>
                  <a:lnTo>
                    <a:pt x="542302" y="2665520"/>
                  </a:lnTo>
                  <a:lnTo>
                    <a:pt x="543837" y="2675040"/>
                  </a:lnTo>
                  <a:lnTo>
                    <a:pt x="545398" y="2684560"/>
                  </a:lnTo>
                  <a:lnTo>
                    <a:pt x="547008" y="2694079"/>
                  </a:lnTo>
                  <a:lnTo>
                    <a:pt x="548655" y="2703599"/>
                  </a:lnTo>
                  <a:lnTo>
                    <a:pt x="550333" y="2713119"/>
                  </a:lnTo>
                  <a:lnTo>
                    <a:pt x="552055" y="2722639"/>
                  </a:lnTo>
                  <a:lnTo>
                    <a:pt x="553792" y="2732158"/>
                  </a:lnTo>
                  <a:lnTo>
                    <a:pt x="555577" y="2741678"/>
                  </a:lnTo>
                  <a:lnTo>
                    <a:pt x="557371" y="2751198"/>
                  </a:lnTo>
                  <a:lnTo>
                    <a:pt x="559201" y="2760717"/>
                  </a:lnTo>
                  <a:lnTo>
                    <a:pt x="561042" y="2770237"/>
                  </a:lnTo>
                  <a:lnTo>
                    <a:pt x="562906" y="2779757"/>
                  </a:lnTo>
                  <a:lnTo>
                    <a:pt x="564783" y="2789277"/>
                  </a:lnTo>
                  <a:lnTo>
                    <a:pt x="566672" y="2798796"/>
                  </a:lnTo>
                  <a:lnTo>
                    <a:pt x="568573" y="2808316"/>
                  </a:lnTo>
                  <a:lnTo>
                    <a:pt x="570478" y="2817836"/>
                  </a:lnTo>
                  <a:lnTo>
                    <a:pt x="572390" y="2827355"/>
                  </a:lnTo>
                  <a:lnTo>
                    <a:pt x="574302" y="2836875"/>
                  </a:lnTo>
                  <a:lnTo>
                    <a:pt x="576214" y="2846395"/>
                  </a:lnTo>
                  <a:lnTo>
                    <a:pt x="578122" y="2855915"/>
                  </a:lnTo>
                  <a:lnTo>
                    <a:pt x="580024" y="2865434"/>
                  </a:lnTo>
                  <a:lnTo>
                    <a:pt x="581917" y="2874954"/>
                  </a:lnTo>
                  <a:lnTo>
                    <a:pt x="583801" y="2884474"/>
                  </a:lnTo>
                  <a:lnTo>
                    <a:pt x="585666" y="2893994"/>
                  </a:lnTo>
                  <a:lnTo>
                    <a:pt x="587524" y="2903513"/>
                  </a:lnTo>
                  <a:lnTo>
                    <a:pt x="589350" y="2913033"/>
                  </a:lnTo>
                  <a:lnTo>
                    <a:pt x="591168" y="2922553"/>
                  </a:lnTo>
                  <a:lnTo>
                    <a:pt x="592948" y="2932072"/>
                  </a:lnTo>
                  <a:lnTo>
                    <a:pt x="594714" y="2941592"/>
                  </a:lnTo>
                  <a:lnTo>
                    <a:pt x="596443" y="2951112"/>
                  </a:lnTo>
                  <a:lnTo>
                    <a:pt x="598144" y="2960632"/>
                  </a:lnTo>
                  <a:lnTo>
                    <a:pt x="599815" y="2970151"/>
                  </a:lnTo>
                  <a:lnTo>
                    <a:pt x="601441" y="2979671"/>
                  </a:lnTo>
                  <a:lnTo>
                    <a:pt x="603047" y="2989191"/>
                  </a:lnTo>
                  <a:lnTo>
                    <a:pt x="604588" y="2998710"/>
                  </a:lnTo>
                  <a:lnTo>
                    <a:pt x="606114" y="3008230"/>
                  </a:lnTo>
                  <a:lnTo>
                    <a:pt x="607567" y="3017750"/>
                  </a:lnTo>
                  <a:lnTo>
                    <a:pt x="608996" y="3027270"/>
                  </a:lnTo>
                  <a:lnTo>
                    <a:pt x="610363" y="3036789"/>
                  </a:lnTo>
                  <a:lnTo>
                    <a:pt x="611686" y="3046309"/>
                  </a:lnTo>
                  <a:lnTo>
                    <a:pt x="612961" y="3055829"/>
                  </a:lnTo>
                  <a:lnTo>
                    <a:pt x="614169" y="3065348"/>
                  </a:lnTo>
                  <a:lnTo>
                    <a:pt x="615345" y="3074868"/>
                  </a:lnTo>
                  <a:lnTo>
                    <a:pt x="616432" y="3084388"/>
                  </a:lnTo>
                  <a:lnTo>
                    <a:pt x="617497" y="3093908"/>
                  </a:lnTo>
                  <a:lnTo>
                    <a:pt x="618460" y="3103427"/>
                  </a:lnTo>
                  <a:lnTo>
                    <a:pt x="619394" y="3112947"/>
                  </a:lnTo>
                  <a:lnTo>
                    <a:pt x="620244" y="3122467"/>
                  </a:lnTo>
                  <a:lnTo>
                    <a:pt x="621040" y="3131986"/>
                  </a:lnTo>
                  <a:lnTo>
                    <a:pt x="621772" y="3141506"/>
                  </a:lnTo>
                  <a:lnTo>
                    <a:pt x="622424" y="3151026"/>
                  </a:lnTo>
                  <a:lnTo>
                    <a:pt x="623034" y="3160546"/>
                  </a:lnTo>
                  <a:lnTo>
                    <a:pt x="623537" y="3170065"/>
                  </a:lnTo>
                  <a:lnTo>
                    <a:pt x="624016" y="3179585"/>
                  </a:lnTo>
                  <a:lnTo>
                    <a:pt x="624373" y="3189105"/>
                  </a:lnTo>
                  <a:lnTo>
                    <a:pt x="624698" y="3198624"/>
                  </a:lnTo>
                  <a:lnTo>
                    <a:pt x="624923" y="3208144"/>
                  </a:lnTo>
                  <a:lnTo>
                    <a:pt x="625091" y="3217664"/>
                  </a:lnTo>
                  <a:lnTo>
                    <a:pt x="625184" y="3227184"/>
                  </a:lnTo>
                  <a:lnTo>
                    <a:pt x="625192" y="3236703"/>
                  </a:lnTo>
                  <a:lnTo>
                    <a:pt x="625151" y="3246223"/>
                  </a:lnTo>
                  <a:lnTo>
                    <a:pt x="624997" y="3255743"/>
                  </a:lnTo>
                  <a:lnTo>
                    <a:pt x="624817" y="3265262"/>
                  </a:lnTo>
                  <a:lnTo>
                    <a:pt x="624504" y="3274782"/>
                  </a:lnTo>
                  <a:lnTo>
                    <a:pt x="624162" y="3284302"/>
                  </a:lnTo>
                  <a:lnTo>
                    <a:pt x="623713" y="3293822"/>
                  </a:lnTo>
                  <a:lnTo>
                    <a:pt x="623208" y="3303341"/>
                  </a:lnTo>
                  <a:lnTo>
                    <a:pt x="622624" y="3312861"/>
                  </a:lnTo>
                  <a:lnTo>
                    <a:pt x="621957" y="3322381"/>
                  </a:lnTo>
                  <a:lnTo>
                    <a:pt x="621238" y="3331900"/>
                  </a:lnTo>
                  <a:lnTo>
                    <a:pt x="620411" y="3341420"/>
                  </a:lnTo>
                  <a:lnTo>
                    <a:pt x="619558" y="3350940"/>
                  </a:lnTo>
                  <a:lnTo>
                    <a:pt x="618575" y="3360460"/>
                  </a:lnTo>
                  <a:lnTo>
                    <a:pt x="617565" y="3369979"/>
                  </a:lnTo>
                  <a:lnTo>
                    <a:pt x="616452" y="3379499"/>
                  </a:lnTo>
                  <a:lnTo>
                    <a:pt x="615288" y="3389019"/>
                  </a:lnTo>
                  <a:lnTo>
                    <a:pt x="614048" y="3398539"/>
                  </a:lnTo>
                  <a:lnTo>
                    <a:pt x="612735" y="3408058"/>
                  </a:lnTo>
                  <a:lnTo>
                    <a:pt x="611372" y="3417578"/>
                  </a:lnTo>
                  <a:lnTo>
                    <a:pt x="609914" y="3427098"/>
                  </a:lnTo>
                  <a:lnTo>
                    <a:pt x="608431" y="3436617"/>
                  </a:lnTo>
                  <a:lnTo>
                    <a:pt x="606833" y="3446137"/>
                  </a:lnTo>
                  <a:lnTo>
                    <a:pt x="605213" y="3455657"/>
                  </a:lnTo>
                  <a:lnTo>
                    <a:pt x="603502" y="3465177"/>
                  </a:lnTo>
                  <a:lnTo>
                    <a:pt x="601750" y="3474696"/>
                  </a:lnTo>
                  <a:lnTo>
                    <a:pt x="599932" y="3484216"/>
                  </a:lnTo>
                  <a:lnTo>
                    <a:pt x="598054" y="3493736"/>
                  </a:lnTo>
                  <a:lnTo>
                    <a:pt x="596134" y="3503255"/>
                  </a:lnTo>
                  <a:lnTo>
                    <a:pt x="594138" y="3512775"/>
                  </a:lnTo>
                  <a:lnTo>
                    <a:pt x="592120" y="3522295"/>
                  </a:lnTo>
                  <a:lnTo>
                    <a:pt x="590013" y="3531815"/>
                  </a:lnTo>
                  <a:lnTo>
                    <a:pt x="587890" y="3541334"/>
                  </a:lnTo>
                  <a:lnTo>
                    <a:pt x="585694" y="3550854"/>
                  </a:lnTo>
                  <a:lnTo>
                    <a:pt x="583470" y="3560374"/>
                  </a:lnTo>
                  <a:lnTo>
                    <a:pt x="581194" y="3569893"/>
                  </a:lnTo>
                  <a:lnTo>
                    <a:pt x="578877" y="3579413"/>
                  </a:lnTo>
                  <a:lnTo>
                    <a:pt x="576528" y="3588933"/>
                  </a:lnTo>
                  <a:lnTo>
                    <a:pt x="574127" y="3598453"/>
                  </a:lnTo>
                  <a:lnTo>
                    <a:pt x="571710" y="3607972"/>
                  </a:lnTo>
                  <a:lnTo>
                    <a:pt x="569234" y="3617492"/>
                  </a:lnTo>
                  <a:lnTo>
                    <a:pt x="566747" y="3627012"/>
                  </a:lnTo>
                  <a:lnTo>
                    <a:pt x="564214" y="3636531"/>
                  </a:lnTo>
                  <a:lnTo>
                    <a:pt x="561663" y="3646051"/>
                  </a:lnTo>
                  <a:lnTo>
                    <a:pt x="559081" y="3655571"/>
                  </a:lnTo>
                  <a:lnTo>
                    <a:pt x="556476" y="3665091"/>
                  </a:lnTo>
                  <a:lnTo>
                    <a:pt x="553852" y="3674610"/>
                  </a:lnTo>
                  <a:lnTo>
                    <a:pt x="551202" y="3684130"/>
                  </a:lnTo>
                  <a:lnTo>
                    <a:pt x="548542" y="3693650"/>
                  </a:lnTo>
                  <a:lnTo>
                    <a:pt x="545856" y="3703169"/>
                  </a:lnTo>
                  <a:lnTo>
                    <a:pt x="543164" y="3712689"/>
                  </a:lnTo>
                  <a:lnTo>
                    <a:pt x="540453" y="3722209"/>
                  </a:lnTo>
                  <a:lnTo>
                    <a:pt x="537737" y="3731729"/>
                  </a:lnTo>
                  <a:lnTo>
                    <a:pt x="535010" y="3741248"/>
                  </a:lnTo>
                  <a:lnTo>
                    <a:pt x="532277" y="3750768"/>
                  </a:lnTo>
                  <a:lnTo>
                    <a:pt x="529540" y="3760288"/>
                  </a:lnTo>
                  <a:lnTo>
                    <a:pt x="526800" y="3769807"/>
                  </a:lnTo>
                  <a:lnTo>
                    <a:pt x="524059" y="3779327"/>
                  </a:lnTo>
                  <a:lnTo>
                    <a:pt x="521320" y="3788847"/>
                  </a:lnTo>
                  <a:lnTo>
                    <a:pt x="518582" y="3798367"/>
                  </a:lnTo>
                  <a:lnTo>
                    <a:pt x="515851" y="3807886"/>
                  </a:lnTo>
                  <a:lnTo>
                    <a:pt x="513124" y="3817406"/>
                  </a:lnTo>
                  <a:lnTo>
                    <a:pt x="510406" y="3826926"/>
                  </a:lnTo>
                  <a:lnTo>
                    <a:pt x="507698" y="3836445"/>
                  </a:lnTo>
                  <a:lnTo>
                    <a:pt x="504999" y="3845965"/>
                  </a:lnTo>
                  <a:lnTo>
                    <a:pt x="502317" y="3855485"/>
                  </a:lnTo>
                  <a:lnTo>
                    <a:pt x="499642" y="3865005"/>
                  </a:lnTo>
                  <a:lnTo>
                    <a:pt x="496992" y="3874524"/>
                  </a:lnTo>
                  <a:lnTo>
                    <a:pt x="494349" y="3884044"/>
                  </a:lnTo>
                  <a:lnTo>
                    <a:pt x="491736" y="3893564"/>
                  </a:lnTo>
                  <a:lnTo>
                    <a:pt x="489134" y="3903084"/>
                  </a:lnTo>
                  <a:lnTo>
                    <a:pt x="486559" y="3912603"/>
                  </a:lnTo>
                  <a:lnTo>
                    <a:pt x="484004" y="3922123"/>
                  </a:lnTo>
                  <a:lnTo>
                    <a:pt x="481470" y="3931643"/>
                  </a:lnTo>
                  <a:lnTo>
                    <a:pt x="478968" y="3941162"/>
                  </a:lnTo>
                  <a:lnTo>
                    <a:pt x="476479" y="3950682"/>
                  </a:lnTo>
                  <a:lnTo>
                    <a:pt x="474034" y="3960202"/>
                  </a:lnTo>
                  <a:lnTo>
                    <a:pt x="471599" y="3969722"/>
                  </a:lnTo>
                  <a:lnTo>
                    <a:pt x="469211" y="3979241"/>
                  </a:lnTo>
                  <a:lnTo>
                    <a:pt x="466839" y="3988761"/>
                  </a:lnTo>
                  <a:lnTo>
                    <a:pt x="464507" y="3998281"/>
                  </a:lnTo>
                  <a:lnTo>
                    <a:pt x="462201" y="4007800"/>
                  </a:lnTo>
                  <a:lnTo>
                    <a:pt x="459926" y="4017320"/>
                  </a:lnTo>
                  <a:lnTo>
                    <a:pt x="457691" y="4026840"/>
                  </a:lnTo>
                  <a:lnTo>
                    <a:pt x="455476" y="4036360"/>
                  </a:lnTo>
                  <a:lnTo>
                    <a:pt x="453314" y="4045879"/>
                  </a:lnTo>
                  <a:lnTo>
                    <a:pt x="451164" y="4055399"/>
                  </a:lnTo>
                  <a:lnTo>
                    <a:pt x="449074" y="4064919"/>
                  </a:lnTo>
                  <a:lnTo>
                    <a:pt x="447000" y="4074438"/>
                  </a:lnTo>
                  <a:lnTo>
                    <a:pt x="444975" y="4083958"/>
                  </a:lnTo>
                  <a:lnTo>
                    <a:pt x="442979" y="4093478"/>
                  </a:lnTo>
                  <a:lnTo>
                    <a:pt x="441020" y="4102998"/>
                  </a:lnTo>
                  <a:lnTo>
                    <a:pt x="439103" y="4112517"/>
                  </a:lnTo>
                  <a:lnTo>
                    <a:pt x="437210" y="4122037"/>
                  </a:lnTo>
                  <a:lnTo>
                    <a:pt x="435374" y="4131557"/>
                  </a:lnTo>
                  <a:lnTo>
                    <a:pt x="433551" y="4141076"/>
                  </a:lnTo>
                  <a:lnTo>
                    <a:pt x="431793" y="4150596"/>
                  </a:lnTo>
                  <a:lnTo>
                    <a:pt x="430051" y="4160116"/>
                  </a:lnTo>
                  <a:lnTo>
                    <a:pt x="428360" y="4169636"/>
                  </a:lnTo>
                  <a:lnTo>
                    <a:pt x="426699" y="4179155"/>
                  </a:lnTo>
                  <a:lnTo>
                    <a:pt x="425076" y="4188675"/>
                  </a:lnTo>
                  <a:lnTo>
                    <a:pt x="423495" y="4198195"/>
                  </a:lnTo>
                  <a:lnTo>
                    <a:pt x="421939" y="4207714"/>
                  </a:lnTo>
                  <a:lnTo>
                    <a:pt x="420439" y="4217234"/>
                  </a:lnTo>
                  <a:lnTo>
                    <a:pt x="418951" y="4226754"/>
                  </a:lnTo>
                  <a:lnTo>
                    <a:pt x="417528" y="4236274"/>
                  </a:lnTo>
                  <a:lnTo>
                    <a:pt x="416118" y="4245793"/>
                  </a:lnTo>
                  <a:lnTo>
                    <a:pt x="414760" y="4255313"/>
                  </a:lnTo>
                  <a:lnTo>
                    <a:pt x="413428" y="4264833"/>
                  </a:lnTo>
                  <a:lnTo>
                    <a:pt x="412134" y="4274352"/>
                  </a:lnTo>
                  <a:lnTo>
                    <a:pt x="410878" y="4283872"/>
                  </a:lnTo>
                  <a:lnTo>
                    <a:pt x="409646" y="4293392"/>
                  </a:lnTo>
                  <a:lnTo>
                    <a:pt x="408464" y="4302912"/>
                  </a:lnTo>
                  <a:lnTo>
                    <a:pt x="407294" y="4312431"/>
                  </a:lnTo>
                  <a:lnTo>
                    <a:pt x="406184" y="4321951"/>
                  </a:lnTo>
                  <a:lnTo>
                    <a:pt x="405085" y="4331471"/>
                  </a:lnTo>
                  <a:lnTo>
                    <a:pt x="404033" y="4340991"/>
                  </a:lnTo>
                  <a:lnTo>
                    <a:pt x="403004" y="4350510"/>
                  </a:lnTo>
                  <a:lnTo>
                    <a:pt x="402009" y="4360030"/>
                  </a:lnTo>
                  <a:lnTo>
                    <a:pt x="401046" y="4369550"/>
                  </a:lnTo>
                  <a:lnTo>
                    <a:pt x="400106" y="4379069"/>
                  </a:lnTo>
                  <a:lnTo>
                    <a:pt x="399208" y="4388589"/>
                  </a:lnTo>
                  <a:lnTo>
                    <a:pt x="398321" y="4398109"/>
                  </a:lnTo>
                  <a:lnTo>
                    <a:pt x="397484" y="4407629"/>
                  </a:lnTo>
                  <a:lnTo>
                    <a:pt x="396658" y="4417148"/>
                  </a:lnTo>
                  <a:lnTo>
                    <a:pt x="395872" y="4426668"/>
                  </a:lnTo>
                  <a:lnTo>
                    <a:pt x="395104" y="4436188"/>
                  </a:lnTo>
                  <a:lnTo>
                    <a:pt x="394365" y="4445707"/>
                  </a:lnTo>
                  <a:lnTo>
                    <a:pt x="393653" y="4455227"/>
                  </a:lnTo>
                  <a:lnTo>
                    <a:pt x="392961" y="4464747"/>
                  </a:lnTo>
                  <a:lnTo>
                    <a:pt x="392302" y="4474267"/>
                  </a:lnTo>
                  <a:lnTo>
                    <a:pt x="391653" y="4483786"/>
                  </a:lnTo>
                  <a:lnTo>
                    <a:pt x="391044" y="4493306"/>
                  </a:lnTo>
                  <a:lnTo>
                    <a:pt x="390444" y="4502826"/>
                  </a:lnTo>
                  <a:lnTo>
                    <a:pt x="389877" y="4512345"/>
                  </a:lnTo>
                  <a:lnTo>
                    <a:pt x="389324" y="4521865"/>
                  </a:lnTo>
                  <a:lnTo>
                    <a:pt x="388795" y="4531385"/>
                  </a:lnTo>
                  <a:lnTo>
                    <a:pt x="388286" y="4540905"/>
                  </a:lnTo>
                  <a:lnTo>
                    <a:pt x="387793" y="4550424"/>
                  </a:lnTo>
                  <a:lnTo>
                    <a:pt x="387326" y="4559944"/>
                  </a:lnTo>
                  <a:lnTo>
                    <a:pt x="386867" y="4569464"/>
                  </a:lnTo>
                  <a:lnTo>
                    <a:pt x="386440" y="4578983"/>
                  </a:lnTo>
                  <a:lnTo>
                    <a:pt x="386018" y="4588503"/>
                  </a:lnTo>
                  <a:lnTo>
                    <a:pt x="385623" y="4598023"/>
                  </a:lnTo>
                  <a:lnTo>
                    <a:pt x="385238" y="4607543"/>
                  </a:lnTo>
                  <a:lnTo>
                    <a:pt x="384872" y="4617062"/>
                  </a:lnTo>
                  <a:lnTo>
                    <a:pt x="384520" y="4626582"/>
                  </a:lnTo>
                  <a:lnTo>
                    <a:pt x="384181" y="4636102"/>
                  </a:lnTo>
                  <a:lnTo>
                    <a:pt x="383862" y="4645621"/>
                  </a:lnTo>
                  <a:lnTo>
                    <a:pt x="383549" y="4655141"/>
                  </a:lnTo>
                  <a:lnTo>
                    <a:pt x="383258" y="4664661"/>
                  </a:lnTo>
                  <a:lnTo>
                    <a:pt x="382972" y="4674181"/>
                  </a:lnTo>
                  <a:lnTo>
                    <a:pt x="382706" y="4683700"/>
                  </a:lnTo>
                  <a:lnTo>
                    <a:pt x="382447" y="4693220"/>
                  </a:lnTo>
                  <a:lnTo>
                    <a:pt x="382202" y="4702740"/>
                  </a:lnTo>
                  <a:lnTo>
                    <a:pt x="381967" y="4712259"/>
                  </a:lnTo>
                  <a:lnTo>
                    <a:pt x="381742" y="4721779"/>
                  </a:lnTo>
                  <a:lnTo>
                    <a:pt x="381530" y="4731299"/>
                  </a:lnTo>
                  <a:lnTo>
                    <a:pt x="381323" y="4740819"/>
                  </a:lnTo>
                  <a:lnTo>
                    <a:pt x="381132" y="4750338"/>
                  </a:lnTo>
                  <a:lnTo>
                    <a:pt x="380945" y="4759858"/>
                  </a:lnTo>
                  <a:lnTo>
                    <a:pt x="380771" y="4769378"/>
                  </a:lnTo>
                  <a:lnTo>
                    <a:pt x="380602" y="4778897"/>
                  </a:lnTo>
                  <a:lnTo>
                    <a:pt x="380444" y="4788417"/>
                  </a:lnTo>
                  <a:lnTo>
                    <a:pt x="380292" y="4797937"/>
                  </a:lnTo>
                  <a:lnTo>
                    <a:pt x="380148" y="4807457"/>
                  </a:lnTo>
                  <a:lnTo>
                    <a:pt x="380012" y="4816976"/>
                  </a:lnTo>
                  <a:lnTo>
                    <a:pt x="379880" y="4826496"/>
                  </a:lnTo>
                  <a:lnTo>
                    <a:pt x="379759" y="4836016"/>
                  </a:lnTo>
                  <a:lnTo>
                    <a:pt x="379640" y="4845536"/>
                  </a:lnTo>
                  <a:lnTo>
                    <a:pt x="379530" y="4855055"/>
                  </a:lnTo>
                  <a:lnTo>
                    <a:pt x="379424" y="4864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615326" y="1840131"/>
              <a:ext cx="1126310" cy="3719812"/>
            </a:xfrm>
            <a:custGeom>
              <a:avLst/>
              <a:pathLst>
                <a:path w="1126310" h="3719812">
                  <a:moveTo>
                    <a:pt x="559619" y="3719812"/>
                  </a:moveTo>
                  <a:lnTo>
                    <a:pt x="559341" y="3712533"/>
                  </a:lnTo>
                  <a:lnTo>
                    <a:pt x="559048" y="3705253"/>
                  </a:lnTo>
                  <a:lnTo>
                    <a:pt x="558725" y="3697974"/>
                  </a:lnTo>
                  <a:lnTo>
                    <a:pt x="558389" y="3690694"/>
                  </a:lnTo>
                  <a:lnTo>
                    <a:pt x="558024" y="3683415"/>
                  </a:lnTo>
                  <a:lnTo>
                    <a:pt x="557635" y="3676135"/>
                  </a:lnTo>
                  <a:lnTo>
                    <a:pt x="557229" y="3668856"/>
                  </a:lnTo>
                  <a:lnTo>
                    <a:pt x="556781" y="3661576"/>
                  </a:lnTo>
                  <a:lnTo>
                    <a:pt x="556316" y="3654297"/>
                  </a:lnTo>
                  <a:lnTo>
                    <a:pt x="555816" y="3647017"/>
                  </a:lnTo>
                  <a:lnTo>
                    <a:pt x="555282" y="3639738"/>
                  </a:lnTo>
                  <a:lnTo>
                    <a:pt x="554728" y="3632458"/>
                  </a:lnTo>
                  <a:lnTo>
                    <a:pt x="554118" y="3625179"/>
                  </a:lnTo>
                  <a:lnTo>
                    <a:pt x="553483" y="3617899"/>
                  </a:lnTo>
                  <a:lnTo>
                    <a:pt x="552811" y="3610620"/>
                  </a:lnTo>
                  <a:lnTo>
                    <a:pt x="552088" y="3603340"/>
                  </a:lnTo>
                  <a:lnTo>
                    <a:pt x="551340" y="3596061"/>
                  </a:lnTo>
                  <a:lnTo>
                    <a:pt x="550526" y="3588782"/>
                  </a:lnTo>
                  <a:lnTo>
                    <a:pt x="549676" y="3581502"/>
                  </a:lnTo>
                  <a:lnTo>
                    <a:pt x="548784" y="3574223"/>
                  </a:lnTo>
                  <a:lnTo>
                    <a:pt x="547822" y="3566943"/>
                  </a:lnTo>
                  <a:lnTo>
                    <a:pt x="546829" y="3559664"/>
                  </a:lnTo>
                  <a:lnTo>
                    <a:pt x="545761" y="3552384"/>
                  </a:lnTo>
                  <a:lnTo>
                    <a:pt x="544641" y="3545105"/>
                  </a:lnTo>
                  <a:lnTo>
                    <a:pt x="543477" y="3537825"/>
                  </a:lnTo>
                  <a:lnTo>
                    <a:pt x="542219" y="3530546"/>
                  </a:lnTo>
                  <a:lnTo>
                    <a:pt x="540922" y="3523266"/>
                  </a:lnTo>
                  <a:lnTo>
                    <a:pt x="539544" y="3515987"/>
                  </a:lnTo>
                  <a:lnTo>
                    <a:pt x="538093" y="3508707"/>
                  </a:lnTo>
                  <a:lnTo>
                    <a:pt x="536597" y="3501428"/>
                  </a:lnTo>
                  <a:lnTo>
                    <a:pt x="534980" y="3494148"/>
                  </a:lnTo>
                  <a:lnTo>
                    <a:pt x="533315" y="3486869"/>
                  </a:lnTo>
                  <a:lnTo>
                    <a:pt x="531564" y="3479589"/>
                  </a:lnTo>
                  <a:lnTo>
                    <a:pt x="529716" y="3472310"/>
                  </a:lnTo>
                  <a:lnTo>
                    <a:pt x="527817" y="3465030"/>
                  </a:lnTo>
                  <a:lnTo>
                    <a:pt x="525782" y="3457751"/>
                  </a:lnTo>
                  <a:lnTo>
                    <a:pt x="523681" y="3450471"/>
                  </a:lnTo>
                  <a:lnTo>
                    <a:pt x="521493" y="3443192"/>
                  </a:lnTo>
                  <a:lnTo>
                    <a:pt x="519179" y="3435912"/>
                  </a:lnTo>
                  <a:lnTo>
                    <a:pt x="516806" y="3428633"/>
                  </a:lnTo>
                  <a:lnTo>
                    <a:pt x="514290" y="3421354"/>
                  </a:lnTo>
                  <a:lnTo>
                    <a:pt x="511686" y="3414074"/>
                  </a:lnTo>
                  <a:lnTo>
                    <a:pt x="508996" y="3406795"/>
                  </a:lnTo>
                  <a:lnTo>
                    <a:pt x="506149" y="3399515"/>
                  </a:lnTo>
                  <a:lnTo>
                    <a:pt x="503236" y="3392236"/>
                  </a:lnTo>
                  <a:lnTo>
                    <a:pt x="500177" y="3384956"/>
                  </a:lnTo>
                  <a:lnTo>
                    <a:pt x="497005" y="3377677"/>
                  </a:lnTo>
                  <a:lnTo>
                    <a:pt x="493753" y="3370397"/>
                  </a:lnTo>
                  <a:lnTo>
                    <a:pt x="490313" y="3363118"/>
                  </a:lnTo>
                  <a:lnTo>
                    <a:pt x="486799" y="3355838"/>
                  </a:lnTo>
                  <a:lnTo>
                    <a:pt x="483144" y="3348559"/>
                  </a:lnTo>
                  <a:lnTo>
                    <a:pt x="479349" y="3341279"/>
                  </a:lnTo>
                  <a:lnTo>
                    <a:pt x="475478" y="3334000"/>
                  </a:lnTo>
                  <a:lnTo>
                    <a:pt x="471401" y="3326720"/>
                  </a:lnTo>
                  <a:lnTo>
                    <a:pt x="467239" y="3319441"/>
                  </a:lnTo>
                  <a:lnTo>
                    <a:pt x="462945" y="3312161"/>
                  </a:lnTo>
                  <a:lnTo>
                    <a:pt x="458487" y="3304882"/>
                  </a:lnTo>
                  <a:lnTo>
                    <a:pt x="453950" y="3297602"/>
                  </a:lnTo>
                  <a:lnTo>
                    <a:pt x="449215" y="3290323"/>
                  </a:lnTo>
                  <a:lnTo>
                    <a:pt x="444377" y="3283043"/>
                  </a:lnTo>
                  <a:lnTo>
                    <a:pt x="439421" y="3275764"/>
                  </a:lnTo>
                  <a:lnTo>
                    <a:pt x="434281" y="3268485"/>
                  </a:lnTo>
                  <a:lnTo>
                    <a:pt x="429062" y="3261205"/>
                  </a:lnTo>
                  <a:lnTo>
                    <a:pt x="423663" y="3253926"/>
                  </a:lnTo>
                  <a:lnTo>
                    <a:pt x="418144" y="3246646"/>
                  </a:lnTo>
                  <a:lnTo>
                    <a:pt x="412526" y="3239367"/>
                  </a:lnTo>
                  <a:lnTo>
                    <a:pt x="406713" y="3232087"/>
                  </a:lnTo>
                  <a:lnTo>
                    <a:pt x="400823" y="3224808"/>
                  </a:lnTo>
                  <a:lnTo>
                    <a:pt x="394779" y="3217528"/>
                  </a:lnTo>
                  <a:lnTo>
                    <a:pt x="388606" y="3210249"/>
                  </a:lnTo>
                  <a:lnTo>
                    <a:pt x="382356" y="3202969"/>
                  </a:lnTo>
                  <a:lnTo>
                    <a:pt x="375910" y="3195690"/>
                  </a:lnTo>
                  <a:lnTo>
                    <a:pt x="369395" y="3188410"/>
                  </a:lnTo>
                  <a:lnTo>
                    <a:pt x="362757" y="3181131"/>
                  </a:lnTo>
                  <a:lnTo>
                    <a:pt x="355990" y="3173851"/>
                  </a:lnTo>
                  <a:lnTo>
                    <a:pt x="349158" y="3166572"/>
                  </a:lnTo>
                  <a:lnTo>
                    <a:pt x="342168" y="3159292"/>
                  </a:lnTo>
                  <a:lnTo>
                    <a:pt x="335110" y="3152013"/>
                  </a:lnTo>
                  <a:lnTo>
                    <a:pt x="327962" y="3144733"/>
                  </a:lnTo>
                  <a:lnTo>
                    <a:pt x="320700" y="3137454"/>
                  </a:lnTo>
                  <a:lnTo>
                    <a:pt x="313387" y="3130174"/>
                  </a:lnTo>
                  <a:lnTo>
                    <a:pt x="305963" y="3122895"/>
                  </a:lnTo>
                  <a:lnTo>
                    <a:pt x="298482" y="3115616"/>
                  </a:lnTo>
                  <a:lnTo>
                    <a:pt x="290943" y="3108336"/>
                  </a:lnTo>
                  <a:lnTo>
                    <a:pt x="283321" y="3101057"/>
                  </a:lnTo>
                  <a:lnTo>
                    <a:pt x="275667" y="3093777"/>
                  </a:lnTo>
                  <a:lnTo>
                    <a:pt x="267952" y="3086498"/>
                  </a:lnTo>
                  <a:lnTo>
                    <a:pt x="260201" y="3079218"/>
                  </a:lnTo>
                  <a:lnTo>
                    <a:pt x="252426" y="3071939"/>
                  </a:lnTo>
                  <a:lnTo>
                    <a:pt x="244612" y="3064659"/>
                  </a:lnTo>
                  <a:lnTo>
                    <a:pt x="236791" y="3057380"/>
                  </a:lnTo>
                  <a:lnTo>
                    <a:pt x="228957" y="3050100"/>
                  </a:lnTo>
                  <a:lnTo>
                    <a:pt x="221125" y="3042821"/>
                  </a:lnTo>
                  <a:lnTo>
                    <a:pt x="213294" y="3035541"/>
                  </a:lnTo>
                  <a:lnTo>
                    <a:pt x="205488" y="3028262"/>
                  </a:lnTo>
                  <a:lnTo>
                    <a:pt x="197701" y="3020982"/>
                  </a:lnTo>
                  <a:lnTo>
                    <a:pt x="189944" y="3013703"/>
                  </a:lnTo>
                  <a:lnTo>
                    <a:pt x="182242" y="3006423"/>
                  </a:lnTo>
                  <a:lnTo>
                    <a:pt x="174567" y="2999144"/>
                  </a:lnTo>
                  <a:lnTo>
                    <a:pt x="166979" y="2991864"/>
                  </a:lnTo>
                  <a:lnTo>
                    <a:pt x="159447" y="2984585"/>
                  </a:lnTo>
                  <a:lnTo>
                    <a:pt x="151979" y="2977305"/>
                  </a:lnTo>
                  <a:lnTo>
                    <a:pt x="144631" y="2970026"/>
                  </a:lnTo>
                  <a:lnTo>
                    <a:pt x="137340" y="2962747"/>
                  </a:lnTo>
                  <a:lnTo>
                    <a:pt x="130185" y="2955467"/>
                  </a:lnTo>
                  <a:lnTo>
                    <a:pt x="123136" y="2948188"/>
                  </a:lnTo>
                  <a:lnTo>
                    <a:pt x="116174" y="2940908"/>
                  </a:lnTo>
                  <a:lnTo>
                    <a:pt x="109409" y="2933629"/>
                  </a:lnTo>
                  <a:lnTo>
                    <a:pt x="102727" y="2926349"/>
                  </a:lnTo>
                  <a:lnTo>
                    <a:pt x="96220" y="2919070"/>
                  </a:lnTo>
                  <a:lnTo>
                    <a:pt x="89877" y="2911790"/>
                  </a:lnTo>
                  <a:lnTo>
                    <a:pt x="83631" y="2904511"/>
                  </a:lnTo>
                  <a:lnTo>
                    <a:pt x="77665" y="2897231"/>
                  </a:lnTo>
                  <a:lnTo>
                    <a:pt x="71808" y="2889952"/>
                  </a:lnTo>
                  <a:lnTo>
                    <a:pt x="66147" y="2882672"/>
                  </a:lnTo>
                  <a:lnTo>
                    <a:pt x="60715" y="2875393"/>
                  </a:lnTo>
                  <a:lnTo>
                    <a:pt x="55401" y="2868113"/>
                  </a:lnTo>
                  <a:lnTo>
                    <a:pt x="50403" y="2860834"/>
                  </a:lnTo>
                  <a:lnTo>
                    <a:pt x="45558" y="2853554"/>
                  </a:lnTo>
                  <a:lnTo>
                    <a:pt x="40917" y="2846275"/>
                  </a:lnTo>
                  <a:lnTo>
                    <a:pt x="36570" y="2838995"/>
                  </a:lnTo>
                  <a:lnTo>
                    <a:pt x="32359" y="2831716"/>
                  </a:lnTo>
                  <a:lnTo>
                    <a:pt x="28475" y="2824436"/>
                  </a:lnTo>
                  <a:lnTo>
                    <a:pt x="24795" y="2817157"/>
                  </a:lnTo>
                  <a:lnTo>
                    <a:pt x="21309" y="2809878"/>
                  </a:lnTo>
                  <a:lnTo>
                    <a:pt x="18178" y="2802598"/>
                  </a:lnTo>
                  <a:lnTo>
                    <a:pt x="15196" y="2795319"/>
                  </a:lnTo>
                  <a:lnTo>
                    <a:pt x="12535" y="2788039"/>
                  </a:lnTo>
                  <a:lnTo>
                    <a:pt x="10123" y="2780760"/>
                  </a:lnTo>
                  <a:lnTo>
                    <a:pt x="7884" y="2773480"/>
                  </a:lnTo>
                  <a:lnTo>
                    <a:pt x="6052" y="2766201"/>
                  </a:lnTo>
                  <a:lnTo>
                    <a:pt x="4374" y="2758921"/>
                  </a:lnTo>
                  <a:lnTo>
                    <a:pt x="2993" y="2751642"/>
                  </a:lnTo>
                  <a:lnTo>
                    <a:pt x="1901" y="2744362"/>
                  </a:lnTo>
                  <a:lnTo>
                    <a:pt x="965" y="2737083"/>
                  </a:lnTo>
                  <a:lnTo>
                    <a:pt x="445" y="2729803"/>
                  </a:lnTo>
                  <a:lnTo>
                    <a:pt x="92" y="2722524"/>
                  </a:lnTo>
                  <a:lnTo>
                    <a:pt x="0" y="2715244"/>
                  </a:lnTo>
                  <a:lnTo>
                    <a:pt x="224" y="2707965"/>
                  </a:lnTo>
                  <a:lnTo>
                    <a:pt x="600" y="2700685"/>
                  </a:lnTo>
                  <a:lnTo>
                    <a:pt x="1345" y="2693406"/>
                  </a:lnTo>
                  <a:lnTo>
                    <a:pt x="2283" y="2686126"/>
                  </a:lnTo>
                  <a:lnTo>
                    <a:pt x="3435" y="2678847"/>
                  </a:lnTo>
                  <a:lnTo>
                    <a:pt x="4918" y="2671567"/>
                  </a:lnTo>
                  <a:lnTo>
                    <a:pt x="6543" y="2664288"/>
                  </a:lnTo>
                  <a:lnTo>
                    <a:pt x="8478" y="2657008"/>
                  </a:lnTo>
                  <a:lnTo>
                    <a:pt x="10620" y="2649729"/>
                  </a:lnTo>
                  <a:lnTo>
                    <a:pt x="12928" y="2642450"/>
                  </a:lnTo>
                  <a:lnTo>
                    <a:pt x="15563" y="2635170"/>
                  </a:lnTo>
                  <a:lnTo>
                    <a:pt x="18323" y="2627891"/>
                  </a:lnTo>
                  <a:lnTo>
                    <a:pt x="21332" y="2620611"/>
                  </a:lnTo>
                  <a:lnTo>
                    <a:pt x="24547" y="2613332"/>
                  </a:lnTo>
                  <a:lnTo>
                    <a:pt x="27882" y="2606052"/>
                  </a:lnTo>
                  <a:lnTo>
                    <a:pt x="31522" y="2598773"/>
                  </a:lnTo>
                  <a:lnTo>
                    <a:pt x="35267" y="2591493"/>
                  </a:lnTo>
                  <a:lnTo>
                    <a:pt x="39198" y="2584214"/>
                  </a:lnTo>
                  <a:lnTo>
                    <a:pt x="43322" y="2576934"/>
                  </a:lnTo>
                  <a:lnTo>
                    <a:pt x="47541" y="2569655"/>
                  </a:lnTo>
                  <a:lnTo>
                    <a:pt x="51991" y="2562375"/>
                  </a:lnTo>
                  <a:lnTo>
                    <a:pt x="56541" y="2555096"/>
                  </a:lnTo>
                  <a:lnTo>
                    <a:pt x="61220" y="2547816"/>
                  </a:lnTo>
                  <a:lnTo>
                    <a:pt x="66064" y="2540537"/>
                  </a:lnTo>
                  <a:lnTo>
                    <a:pt x="70980" y="2533257"/>
                  </a:lnTo>
                  <a:lnTo>
                    <a:pt x="76053" y="2525978"/>
                  </a:lnTo>
                  <a:lnTo>
                    <a:pt x="81212" y="2518698"/>
                  </a:lnTo>
                  <a:lnTo>
                    <a:pt x="86450" y="2511419"/>
                  </a:lnTo>
                  <a:lnTo>
                    <a:pt x="91815" y="2504139"/>
                  </a:lnTo>
                  <a:lnTo>
                    <a:pt x="97227" y="2496860"/>
                  </a:lnTo>
                  <a:lnTo>
                    <a:pt x="102733" y="2489581"/>
                  </a:lnTo>
                  <a:lnTo>
                    <a:pt x="108301" y="2482301"/>
                  </a:lnTo>
                  <a:lnTo>
                    <a:pt x="113909" y="2475022"/>
                  </a:lnTo>
                  <a:lnTo>
                    <a:pt x="119596" y="2467742"/>
                  </a:lnTo>
                  <a:lnTo>
                    <a:pt x="125306" y="2460463"/>
                  </a:lnTo>
                  <a:lnTo>
                    <a:pt x="131059" y="2453183"/>
                  </a:lnTo>
                  <a:lnTo>
                    <a:pt x="136841" y="2445904"/>
                  </a:lnTo>
                  <a:lnTo>
                    <a:pt x="142638" y="2438624"/>
                  </a:lnTo>
                  <a:lnTo>
                    <a:pt x="148459" y="2431345"/>
                  </a:lnTo>
                  <a:lnTo>
                    <a:pt x="154282" y="2424065"/>
                  </a:lnTo>
                  <a:lnTo>
                    <a:pt x="160109" y="2416786"/>
                  </a:lnTo>
                  <a:lnTo>
                    <a:pt x="165929" y="2409506"/>
                  </a:lnTo>
                  <a:lnTo>
                    <a:pt x="171743" y="2402227"/>
                  </a:lnTo>
                  <a:lnTo>
                    <a:pt x="177534" y="2394947"/>
                  </a:lnTo>
                  <a:lnTo>
                    <a:pt x="183305" y="2387668"/>
                  </a:lnTo>
                  <a:lnTo>
                    <a:pt x="189054" y="2380388"/>
                  </a:lnTo>
                  <a:lnTo>
                    <a:pt x="194757" y="2373109"/>
                  </a:lnTo>
                  <a:lnTo>
                    <a:pt x="200438" y="2365829"/>
                  </a:lnTo>
                  <a:lnTo>
                    <a:pt x="206063" y="2358550"/>
                  </a:lnTo>
                  <a:lnTo>
                    <a:pt x="211644" y="2351270"/>
                  </a:lnTo>
                  <a:lnTo>
                    <a:pt x="217189" y="2343991"/>
                  </a:lnTo>
                  <a:lnTo>
                    <a:pt x="222650" y="2336712"/>
                  </a:lnTo>
                  <a:lnTo>
                    <a:pt x="228075" y="2329432"/>
                  </a:lnTo>
                  <a:lnTo>
                    <a:pt x="233427" y="2322153"/>
                  </a:lnTo>
                  <a:lnTo>
                    <a:pt x="238708" y="2314873"/>
                  </a:lnTo>
                  <a:lnTo>
                    <a:pt x="243950" y="2307594"/>
                  </a:lnTo>
                  <a:lnTo>
                    <a:pt x="249073" y="2300314"/>
                  </a:lnTo>
                  <a:lnTo>
                    <a:pt x="254152" y="2293035"/>
                  </a:lnTo>
                  <a:lnTo>
                    <a:pt x="259150" y="2285755"/>
                  </a:lnTo>
                  <a:lnTo>
                    <a:pt x="264055" y="2278476"/>
                  </a:lnTo>
                  <a:lnTo>
                    <a:pt x="268912" y="2271196"/>
                  </a:lnTo>
                  <a:lnTo>
                    <a:pt x="273644" y="2263917"/>
                  </a:lnTo>
                  <a:lnTo>
                    <a:pt x="278316" y="2256637"/>
                  </a:lnTo>
                  <a:lnTo>
                    <a:pt x="282909" y="2249358"/>
                  </a:lnTo>
                  <a:lnTo>
                    <a:pt x="287388" y="2242078"/>
                  </a:lnTo>
                  <a:lnTo>
                    <a:pt x="291816" y="2234799"/>
                  </a:lnTo>
                  <a:lnTo>
                    <a:pt x="296123" y="2227519"/>
                  </a:lnTo>
                  <a:lnTo>
                    <a:pt x="300354" y="2220240"/>
                  </a:lnTo>
                  <a:lnTo>
                    <a:pt x="304515" y="2212960"/>
                  </a:lnTo>
                  <a:lnTo>
                    <a:pt x="308548" y="2205681"/>
                  </a:lnTo>
                  <a:lnTo>
                    <a:pt x="312529" y="2198401"/>
                  </a:lnTo>
                  <a:lnTo>
                    <a:pt x="316398" y="2191122"/>
                  </a:lnTo>
                  <a:lnTo>
                    <a:pt x="320182" y="2183843"/>
                  </a:lnTo>
                  <a:lnTo>
                    <a:pt x="323906" y="2176563"/>
                  </a:lnTo>
                  <a:lnTo>
                    <a:pt x="327494" y="2169284"/>
                  </a:lnTo>
                  <a:lnTo>
                    <a:pt x="331031" y="2162004"/>
                  </a:lnTo>
                  <a:lnTo>
                    <a:pt x="334471" y="2154725"/>
                  </a:lnTo>
                  <a:lnTo>
                    <a:pt x="337818" y="2147445"/>
                  </a:lnTo>
                  <a:lnTo>
                    <a:pt x="341114" y="2140166"/>
                  </a:lnTo>
                  <a:lnTo>
                    <a:pt x="344280" y="2132886"/>
                  </a:lnTo>
                  <a:lnTo>
                    <a:pt x="347394" y="2125607"/>
                  </a:lnTo>
                  <a:lnTo>
                    <a:pt x="350428" y="2118327"/>
                  </a:lnTo>
                  <a:lnTo>
                    <a:pt x="353364" y="2111048"/>
                  </a:lnTo>
                  <a:lnTo>
                    <a:pt x="356254" y="2103768"/>
                  </a:lnTo>
                  <a:lnTo>
                    <a:pt x="359034" y="2096489"/>
                  </a:lnTo>
                  <a:lnTo>
                    <a:pt x="361757" y="2089209"/>
                  </a:lnTo>
                  <a:lnTo>
                    <a:pt x="364416" y="2081930"/>
                  </a:lnTo>
                  <a:lnTo>
                    <a:pt x="366978" y="2074650"/>
                  </a:lnTo>
                  <a:lnTo>
                    <a:pt x="369498" y="2067371"/>
                  </a:lnTo>
                  <a:lnTo>
                    <a:pt x="371929" y="2060091"/>
                  </a:lnTo>
                  <a:lnTo>
                    <a:pt x="374299" y="2052812"/>
                  </a:lnTo>
                  <a:lnTo>
                    <a:pt x="376622" y="2045532"/>
                  </a:lnTo>
                  <a:lnTo>
                    <a:pt x="378849" y="2038253"/>
                  </a:lnTo>
                  <a:lnTo>
                    <a:pt x="381040" y="2030973"/>
                  </a:lnTo>
                  <a:lnTo>
                    <a:pt x="383160" y="2023694"/>
                  </a:lnTo>
                  <a:lnTo>
                    <a:pt x="385218" y="2016415"/>
                  </a:lnTo>
                  <a:lnTo>
                    <a:pt x="387242" y="2009135"/>
                  </a:lnTo>
                  <a:lnTo>
                    <a:pt x="389175" y="2001856"/>
                  </a:lnTo>
                  <a:lnTo>
                    <a:pt x="391077" y="1994576"/>
                  </a:lnTo>
                  <a:lnTo>
                    <a:pt x="392922" y="1987297"/>
                  </a:lnTo>
                  <a:lnTo>
                    <a:pt x="394708" y="1980017"/>
                  </a:lnTo>
                  <a:lnTo>
                    <a:pt x="396463" y="1972738"/>
                  </a:lnTo>
                  <a:lnTo>
                    <a:pt x="398144" y="1965458"/>
                  </a:lnTo>
                  <a:lnTo>
                    <a:pt x="399792" y="1958179"/>
                  </a:lnTo>
                  <a:lnTo>
                    <a:pt x="401396" y="1950899"/>
                  </a:lnTo>
                  <a:lnTo>
                    <a:pt x="402941" y="1943620"/>
                  </a:lnTo>
                  <a:lnTo>
                    <a:pt x="404459" y="1936340"/>
                  </a:lnTo>
                  <a:lnTo>
                    <a:pt x="405917" y="1929061"/>
                  </a:lnTo>
                  <a:lnTo>
                    <a:pt x="407339" y="1921781"/>
                  </a:lnTo>
                  <a:lnTo>
                    <a:pt x="408727" y="1914502"/>
                  </a:lnTo>
                  <a:lnTo>
                    <a:pt x="410056" y="1907222"/>
                  </a:lnTo>
                  <a:lnTo>
                    <a:pt x="411361" y="1899943"/>
                  </a:lnTo>
                  <a:lnTo>
                    <a:pt x="412615" y="1892663"/>
                  </a:lnTo>
                  <a:lnTo>
                    <a:pt x="413831" y="1885384"/>
                  </a:lnTo>
                  <a:lnTo>
                    <a:pt x="415021" y="1878104"/>
                  </a:lnTo>
                  <a:lnTo>
                    <a:pt x="416149" y="1870825"/>
                  </a:lnTo>
                  <a:lnTo>
                    <a:pt x="417255" y="1863546"/>
                  </a:lnTo>
                  <a:lnTo>
                    <a:pt x="418317" y="1856266"/>
                  </a:lnTo>
                  <a:lnTo>
                    <a:pt x="419337" y="1848987"/>
                  </a:lnTo>
                  <a:lnTo>
                    <a:pt x="420334" y="1841707"/>
                  </a:lnTo>
                  <a:lnTo>
                    <a:pt x="421270" y="1834428"/>
                  </a:lnTo>
                  <a:lnTo>
                    <a:pt x="422181" y="1827148"/>
                  </a:lnTo>
                  <a:lnTo>
                    <a:pt x="423053" y="1819869"/>
                  </a:lnTo>
                  <a:lnTo>
                    <a:pt x="423877" y="1812589"/>
                  </a:lnTo>
                  <a:lnTo>
                    <a:pt x="424677" y="1805310"/>
                  </a:lnTo>
                  <a:lnTo>
                    <a:pt x="425420" y="1798030"/>
                  </a:lnTo>
                  <a:lnTo>
                    <a:pt x="426131" y="1790751"/>
                  </a:lnTo>
                  <a:lnTo>
                    <a:pt x="426807" y="1783471"/>
                  </a:lnTo>
                  <a:lnTo>
                    <a:pt x="427426" y="1776192"/>
                  </a:lnTo>
                  <a:lnTo>
                    <a:pt x="428020" y="1768912"/>
                  </a:lnTo>
                  <a:lnTo>
                    <a:pt x="428559" y="1761633"/>
                  </a:lnTo>
                  <a:lnTo>
                    <a:pt x="429057" y="1754353"/>
                  </a:lnTo>
                  <a:lnTo>
                    <a:pt x="429523" y="1747074"/>
                  </a:lnTo>
                  <a:lnTo>
                    <a:pt x="429922" y="1739794"/>
                  </a:lnTo>
                  <a:lnTo>
                    <a:pt x="430293" y="1732515"/>
                  </a:lnTo>
                  <a:lnTo>
                    <a:pt x="430610" y="1725235"/>
                  </a:lnTo>
                  <a:lnTo>
                    <a:pt x="430876" y="1717956"/>
                  </a:lnTo>
                  <a:lnTo>
                    <a:pt x="431114" y="1710677"/>
                  </a:lnTo>
                  <a:lnTo>
                    <a:pt x="431271" y="1703397"/>
                  </a:lnTo>
                  <a:lnTo>
                    <a:pt x="431398" y="1696118"/>
                  </a:lnTo>
                  <a:lnTo>
                    <a:pt x="431472" y="1688838"/>
                  </a:lnTo>
                  <a:lnTo>
                    <a:pt x="431483" y="1681559"/>
                  </a:lnTo>
                  <a:lnTo>
                    <a:pt x="431464" y="1674279"/>
                  </a:lnTo>
                  <a:lnTo>
                    <a:pt x="431363" y="1667000"/>
                  </a:lnTo>
                  <a:lnTo>
                    <a:pt x="431222" y="1659720"/>
                  </a:lnTo>
                  <a:lnTo>
                    <a:pt x="431031" y="1652441"/>
                  </a:lnTo>
                  <a:lnTo>
                    <a:pt x="430764" y="1645161"/>
                  </a:lnTo>
                  <a:lnTo>
                    <a:pt x="430463" y="1637882"/>
                  </a:lnTo>
                  <a:lnTo>
                    <a:pt x="430083" y="1630602"/>
                  </a:lnTo>
                  <a:lnTo>
                    <a:pt x="429651" y="1623323"/>
                  </a:lnTo>
                  <a:lnTo>
                    <a:pt x="429172" y="1616043"/>
                  </a:lnTo>
                  <a:lnTo>
                    <a:pt x="428606" y="1608764"/>
                  </a:lnTo>
                  <a:lnTo>
                    <a:pt x="428003" y="1601484"/>
                  </a:lnTo>
                  <a:lnTo>
                    <a:pt x="427322" y="1594205"/>
                  </a:lnTo>
                  <a:lnTo>
                    <a:pt x="426580" y="1586925"/>
                  </a:lnTo>
                  <a:lnTo>
                    <a:pt x="425797" y="1579646"/>
                  </a:lnTo>
                  <a:lnTo>
                    <a:pt x="424913" y="1572366"/>
                  </a:lnTo>
                  <a:lnTo>
                    <a:pt x="423991" y="1565087"/>
                  </a:lnTo>
                  <a:lnTo>
                    <a:pt x="422998" y="1557808"/>
                  </a:lnTo>
                  <a:lnTo>
                    <a:pt x="421932" y="1550528"/>
                  </a:lnTo>
                  <a:lnTo>
                    <a:pt x="420828" y="1543249"/>
                  </a:lnTo>
                  <a:lnTo>
                    <a:pt x="419621" y="1535969"/>
                  </a:lnTo>
                  <a:lnTo>
                    <a:pt x="418372" y="1528690"/>
                  </a:lnTo>
                  <a:lnTo>
                    <a:pt x="417059" y="1521410"/>
                  </a:lnTo>
                  <a:lnTo>
                    <a:pt x="415665" y="1514131"/>
                  </a:lnTo>
                  <a:lnTo>
                    <a:pt x="414233" y="1506851"/>
                  </a:lnTo>
                  <a:lnTo>
                    <a:pt x="412708" y="1499572"/>
                  </a:lnTo>
                  <a:lnTo>
                    <a:pt x="411133" y="1492292"/>
                  </a:lnTo>
                  <a:lnTo>
                    <a:pt x="409505" y="1485013"/>
                  </a:lnTo>
                  <a:lnTo>
                    <a:pt x="407789" y="1477733"/>
                  </a:lnTo>
                  <a:lnTo>
                    <a:pt x="406037" y="1470454"/>
                  </a:lnTo>
                  <a:lnTo>
                    <a:pt x="404205" y="1463174"/>
                  </a:lnTo>
                  <a:lnTo>
                    <a:pt x="402318" y="1455895"/>
                  </a:lnTo>
                  <a:lnTo>
                    <a:pt x="400388" y="1448615"/>
                  </a:lnTo>
                  <a:lnTo>
                    <a:pt x="398371" y="1441336"/>
                  </a:lnTo>
                  <a:lnTo>
                    <a:pt x="396321" y="1434056"/>
                  </a:lnTo>
                  <a:lnTo>
                    <a:pt x="394205" y="1426777"/>
                  </a:lnTo>
                  <a:lnTo>
                    <a:pt x="392033" y="1419497"/>
                  </a:lnTo>
                  <a:lnTo>
                    <a:pt x="389830" y="1412218"/>
                  </a:lnTo>
                  <a:lnTo>
                    <a:pt x="387545" y="1404939"/>
                  </a:lnTo>
                  <a:lnTo>
                    <a:pt x="385232" y="1397659"/>
                  </a:lnTo>
                  <a:lnTo>
                    <a:pt x="382869" y="1390380"/>
                  </a:lnTo>
                  <a:lnTo>
                    <a:pt x="380455" y="1383100"/>
                  </a:lnTo>
                  <a:lnTo>
                    <a:pt x="378015" y="1375821"/>
                  </a:lnTo>
                  <a:lnTo>
                    <a:pt x="375516" y="1368541"/>
                  </a:lnTo>
                  <a:lnTo>
                    <a:pt x="372990" y="1361262"/>
                  </a:lnTo>
                  <a:lnTo>
                    <a:pt x="370431" y="1353982"/>
                  </a:lnTo>
                  <a:lnTo>
                    <a:pt x="367831" y="1346703"/>
                  </a:lnTo>
                  <a:lnTo>
                    <a:pt x="365214" y="1339423"/>
                  </a:lnTo>
                  <a:lnTo>
                    <a:pt x="362559" y="1332144"/>
                  </a:lnTo>
                  <a:lnTo>
                    <a:pt x="359886" y="1324864"/>
                  </a:lnTo>
                  <a:lnTo>
                    <a:pt x="357195" y="1317585"/>
                  </a:lnTo>
                  <a:lnTo>
                    <a:pt x="354480" y="1310305"/>
                  </a:lnTo>
                  <a:lnTo>
                    <a:pt x="351758" y="1303026"/>
                  </a:lnTo>
                  <a:lnTo>
                    <a:pt x="349021" y="1295746"/>
                  </a:lnTo>
                  <a:lnTo>
                    <a:pt x="346279" y="1288467"/>
                  </a:lnTo>
                  <a:lnTo>
                    <a:pt x="343533" y="1281187"/>
                  </a:lnTo>
                  <a:lnTo>
                    <a:pt x="340787" y="1273908"/>
                  </a:lnTo>
                  <a:lnTo>
                    <a:pt x="338045" y="1266628"/>
                  </a:lnTo>
                  <a:lnTo>
                    <a:pt x="335309" y="1259349"/>
                  </a:lnTo>
                  <a:lnTo>
                    <a:pt x="332588" y="1252069"/>
                  </a:lnTo>
                  <a:lnTo>
                    <a:pt x="329874" y="1244790"/>
                  </a:lnTo>
                  <a:lnTo>
                    <a:pt x="327191" y="1237511"/>
                  </a:lnTo>
                  <a:lnTo>
                    <a:pt x="324524" y="1230231"/>
                  </a:lnTo>
                  <a:lnTo>
                    <a:pt x="321882" y="1222952"/>
                  </a:lnTo>
                  <a:lnTo>
                    <a:pt x="319280" y="1215672"/>
                  </a:lnTo>
                  <a:lnTo>
                    <a:pt x="316699" y="1208393"/>
                  </a:lnTo>
                  <a:lnTo>
                    <a:pt x="314173" y="1201113"/>
                  </a:lnTo>
                  <a:lnTo>
                    <a:pt x="311683" y="1193834"/>
                  </a:lnTo>
                  <a:lnTo>
                    <a:pt x="309232" y="1186554"/>
                  </a:lnTo>
                  <a:lnTo>
                    <a:pt x="306853" y="1179275"/>
                  </a:lnTo>
                  <a:lnTo>
                    <a:pt x="304507" y="1171995"/>
                  </a:lnTo>
                  <a:lnTo>
                    <a:pt x="302237" y="1164716"/>
                  </a:lnTo>
                  <a:lnTo>
                    <a:pt x="300028" y="1157436"/>
                  </a:lnTo>
                  <a:lnTo>
                    <a:pt x="297866" y="1150157"/>
                  </a:lnTo>
                  <a:lnTo>
                    <a:pt x="295813" y="1142877"/>
                  </a:lnTo>
                  <a:lnTo>
                    <a:pt x="293805" y="1135598"/>
                  </a:lnTo>
                  <a:lnTo>
                    <a:pt x="291888" y="1128318"/>
                  </a:lnTo>
                  <a:lnTo>
                    <a:pt x="290061" y="1121039"/>
                  </a:lnTo>
                  <a:lnTo>
                    <a:pt x="288283" y="1113759"/>
                  </a:lnTo>
                  <a:lnTo>
                    <a:pt x="286652" y="1106480"/>
                  </a:lnTo>
                  <a:lnTo>
                    <a:pt x="285079" y="1099200"/>
                  </a:lnTo>
                  <a:lnTo>
                    <a:pt x="283604" y="1091921"/>
                  </a:lnTo>
                  <a:lnTo>
                    <a:pt x="282250" y="1084642"/>
                  </a:lnTo>
                  <a:lnTo>
                    <a:pt x="280957" y="1077362"/>
                  </a:lnTo>
                  <a:lnTo>
                    <a:pt x="279822" y="1070083"/>
                  </a:lnTo>
                  <a:lnTo>
                    <a:pt x="278767" y="1062803"/>
                  </a:lnTo>
                  <a:lnTo>
                    <a:pt x="277813" y="1055524"/>
                  </a:lnTo>
                  <a:lnTo>
                    <a:pt x="277010" y="1048244"/>
                  </a:lnTo>
                  <a:lnTo>
                    <a:pt x="276277" y="1040965"/>
                  </a:lnTo>
                  <a:lnTo>
                    <a:pt x="275704" y="1033685"/>
                  </a:lnTo>
                  <a:lnTo>
                    <a:pt x="275237" y="1026406"/>
                  </a:lnTo>
                  <a:lnTo>
                    <a:pt x="274864" y="1019126"/>
                  </a:lnTo>
                  <a:lnTo>
                    <a:pt x="274671" y="1011847"/>
                  </a:lnTo>
                  <a:lnTo>
                    <a:pt x="274553" y="1004567"/>
                  </a:lnTo>
                  <a:lnTo>
                    <a:pt x="274591" y="997288"/>
                  </a:lnTo>
                  <a:lnTo>
                    <a:pt x="274757" y="990008"/>
                  </a:lnTo>
                  <a:lnTo>
                    <a:pt x="275006" y="982729"/>
                  </a:lnTo>
                  <a:lnTo>
                    <a:pt x="275459" y="975449"/>
                  </a:lnTo>
                  <a:lnTo>
                    <a:pt x="275990" y="968170"/>
                  </a:lnTo>
                  <a:lnTo>
                    <a:pt x="276663" y="960890"/>
                  </a:lnTo>
                  <a:lnTo>
                    <a:pt x="277484" y="953611"/>
                  </a:lnTo>
                  <a:lnTo>
                    <a:pt x="278381" y="946331"/>
                  </a:lnTo>
                  <a:lnTo>
                    <a:pt x="279480" y="939052"/>
                  </a:lnTo>
                  <a:lnTo>
                    <a:pt x="280665" y="931773"/>
                  </a:lnTo>
                  <a:lnTo>
                    <a:pt x="281975" y="924493"/>
                  </a:lnTo>
                  <a:lnTo>
                    <a:pt x="283444" y="917214"/>
                  </a:lnTo>
                  <a:lnTo>
                    <a:pt x="284988" y="909934"/>
                  </a:lnTo>
                  <a:lnTo>
                    <a:pt x="286709" y="902655"/>
                  </a:lnTo>
                  <a:lnTo>
                    <a:pt x="288528" y="895375"/>
                  </a:lnTo>
                  <a:lnTo>
                    <a:pt x="290449" y="888096"/>
                  </a:lnTo>
                  <a:lnTo>
                    <a:pt x="292534" y="880816"/>
                  </a:lnTo>
                  <a:lnTo>
                    <a:pt x="294688" y="873537"/>
                  </a:lnTo>
                  <a:lnTo>
                    <a:pt x="296991" y="866257"/>
                  </a:lnTo>
                  <a:lnTo>
                    <a:pt x="299396" y="858978"/>
                  </a:lnTo>
                  <a:lnTo>
                    <a:pt x="301879" y="851698"/>
                  </a:lnTo>
                  <a:lnTo>
                    <a:pt x="304523" y="844419"/>
                  </a:lnTo>
                  <a:lnTo>
                    <a:pt x="307226" y="837139"/>
                  </a:lnTo>
                  <a:lnTo>
                    <a:pt x="310046" y="829860"/>
                  </a:lnTo>
                  <a:lnTo>
                    <a:pt x="312967" y="822580"/>
                  </a:lnTo>
                  <a:lnTo>
                    <a:pt x="315944" y="815301"/>
                  </a:lnTo>
                  <a:lnTo>
                    <a:pt x="319064" y="808021"/>
                  </a:lnTo>
                  <a:lnTo>
                    <a:pt x="322234" y="800742"/>
                  </a:lnTo>
                  <a:lnTo>
                    <a:pt x="325490" y="793462"/>
                  </a:lnTo>
                  <a:lnTo>
                    <a:pt x="328836" y="786183"/>
                  </a:lnTo>
                  <a:lnTo>
                    <a:pt x="332225" y="778904"/>
                  </a:lnTo>
                  <a:lnTo>
                    <a:pt x="335718" y="771624"/>
                  </a:lnTo>
                  <a:lnTo>
                    <a:pt x="339256" y="764345"/>
                  </a:lnTo>
                  <a:lnTo>
                    <a:pt x="342850" y="757065"/>
                  </a:lnTo>
                  <a:lnTo>
                    <a:pt x="346517" y="749786"/>
                  </a:lnTo>
                  <a:lnTo>
                    <a:pt x="350215" y="742506"/>
                  </a:lnTo>
                  <a:lnTo>
                    <a:pt x="353977" y="735227"/>
                  </a:lnTo>
                  <a:lnTo>
                    <a:pt x="357774" y="727947"/>
                  </a:lnTo>
                  <a:lnTo>
                    <a:pt x="361602" y="720668"/>
                  </a:lnTo>
                  <a:lnTo>
                    <a:pt x="365478" y="713388"/>
                  </a:lnTo>
                  <a:lnTo>
                    <a:pt x="369371" y="706109"/>
                  </a:lnTo>
                  <a:lnTo>
                    <a:pt x="373295" y="698829"/>
                  </a:lnTo>
                  <a:lnTo>
                    <a:pt x="377238" y="691550"/>
                  </a:lnTo>
                  <a:lnTo>
                    <a:pt x="381192" y="684270"/>
                  </a:lnTo>
                  <a:lnTo>
                    <a:pt x="385164" y="676991"/>
                  </a:lnTo>
                  <a:lnTo>
                    <a:pt x="389140" y="669711"/>
                  </a:lnTo>
                  <a:lnTo>
                    <a:pt x="393120" y="662432"/>
                  </a:lnTo>
                  <a:lnTo>
                    <a:pt x="397098" y="655152"/>
                  </a:lnTo>
                  <a:lnTo>
                    <a:pt x="401073" y="647873"/>
                  </a:lnTo>
                  <a:lnTo>
                    <a:pt x="405035" y="640593"/>
                  </a:lnTo>
                  <a:lnTo>
                    <a:pt x="408986" y="633314"/>
                  </a:lnTo>
                  <a:lnTo>
                    <a:pt x="412923" y="626034"/>
                  </a:lnTo>
                  <a:lnTo>
                    <a:pt x="416832" y="618755"/>
                  </a:lnTo>
                  <a:lnTo>
                    <a:pt x="420728" y="611476"/>
                  </a:lnTo>
                  <a:lnTo>
                    <a:pt x="424586" y="604196"/>
                  </a:lnTo>
                  <a:lnTo>
                    <a:pt x="428417" y="596917"/>
                  </a:lnTo>
                  <a:lnTo>
                    <a:pt x="432222" y="589637"/>
                  </a:lnTo>
                  <a:lnTo>
                    <a:pt x="435974" y="582358"/>
                  </a:lnTo>
                  <a:lnTo>
                    <a:pt x="439702" y="575078"/>
                  </a:lnTo>
                  <a:lnTo>
                    <a:pt x="443376" y="567799"/>
                  </a:lnTo>
                  <a:lnTo>
                    <a:pt x="447007" y="560519"/>
                  </a:lnTo>
                  <a:lnTo>
                    <a:pt x="450605" y="553240"/>
                  </a:lnTo>
                  <a:lnTo>
                    <a:pt x="454126" y="545960"/>
                  </a:lnTo>
                  <a:lnTo>
                    <a:pt x="457616" y="538681"/>
                  </a:lnTo>
                  <a:lnTo>
                    <a:pt x="461043" y="531401"/>
                  </a:lnTo>
                  <a:lnTo>
                    <a:pt x="464410" y="524122"/>
                  </a:lnTo>
                  <a:lnTo>
                    <a:pt x="467742" y="516842"/>
                  </a:lnTo>
                  <a:lnTo>
                    <a:pt x="470978" y="509563"/>
                  </a:lnTo>
                  <a:lnTo>
                    <a:pt x="474176" y="502283"/>
                  </a:lnTo>
                  <a:lnTo>
                    <a:pt x="477310" y="495004"/>
                  </a:lnTo>
                  <a:lnTo>
                    <a:pt x="480368" y="487724"/>
                  </a:lnTo>
                  <a:lnTo>
                    <a:pt x="483387" y="480445"/>
                  </a:lnTo>
                  <a:lnTo>
                    <a:pt x="486309" y="473165"/>
                  </a:lnTo>
                  <a:lnTo>
                    <a:pt x="489181" y="465886"/>
                  </a:lnTo>
                  <a:lnTo>
                    <a:pt x="491993" y="458607"/>
                  </a:lnTo>
                  <a:lnTo>
                    <a:pt x="494714" y="451327"/>
                  </a:lnTo>
                  <a:lnTo>
                    <a:pt x="497396" y="444048"/>
                  </a:lnTo>
                  <a:lnTo>
                    <a:pt x="499985" y="436768"/>
                  </a:lnTo>
                  <a:lnTo>
                    <a:pt x="502514" y="429489"/>
                  </a:lnTo>
                  <a:lnTo>
                    <a:pt x="504991" y="422209"/>
                  </a:lnTo>
                  <a:lnTo>
                    <a:pt x="507368" y="414930"/>
                  </a:lnTo>
                  <a:lnTo>
                    <a:pt x="509705" y="407650"/>
                  </a:lnTo>
                  <a:lnTo>
                    <a:pt x="511958" y="400371"/>
                  </a:lnTo>
                  <a:lnTo>
                    <a:pt x="514143" y="393091"/>
                  </a:lnTo>
                  <a:lnTo>
                    <a:pt x="516286" y="385812"/>
                  </a:lnTo>
                  <a:lnTo>
                    <a:pt x="518323" y="378532"/>
                  </a:lnTo>
                  <a:lnTo>
                    <a:pt x="520321" y="371253"/>
                  </a:lnTo>
                  <a:lnTo>
                    <a:pt x="522248" y="363973"/>
                  </a:lnTo>
                  <a:lnTo>
                    <a:pt x="524101" y="356694"/>
                  </a:lnTo>
                  <a:lnTo>
                    <a:pt x="525917" y="349414"/>
                  </a:lnTo>
                  <a:lnTo>
                    <a:pt x="527636" y="342135"/>
                  </a:lnTo>
                  <a:lnTo>
                    <a:pt x="529314" y="334855"/>
                  </a:lnTo>
                  <a:lnTo>
                    <a:pt x="530933" y="327576"/>
                  </a:lnTo>
                  <a:lnTo>
                    <a:pt x="532477" y="320296"/>
                  </a:lnTo>
                  <a:lnTo>
                    <a:pt x="533987" y="313017"/>
                  </a:lnTo>
                  <a:lnTo>
                    <a:pt x="535415" y="305738"/>
                  </a:lnTo>
                  <a:lnTo>
                    <a:pt x="536799" y="298458"/>
                  </a:lnTo>
                  <a:lnTo>
                    <a:pt x="538136" y="291179"/>
                  </a:lnTo>
                  <a:lnTo>
                    <a:pt x="539400" y="283899"/>
                  </a:lnTo>
                  <a:lnTo>
                    <a:pt x="540632" y="276620"/>
                  </a:lnTo>
                  <a:lnTo>
                    <a:pt x="541799" y="269340"/>
                  </a:lnTo>
                  <a:lnTo>
                    <a:pt x="542920" y="262061"/>
                  </a:lnTo>
                  <a:lnTo>
                    <a:pt x="544007" y="254781"/>
                  </a:lnTo>
                  <a:lnTo>
                    <a:pt x="545023" y="247502"/>
                  </a:lnTo>
                  <a:lnTo>
                    <a:pt x="546012" y="240222"/>
                  </a:lnTo>
                  <a:lnTo>
                    <a:pt x="546949" y="232943"/>
                  </a:lnTo>
                  <a:lnTo>
                    <a:pt x="547842" y="225663"/>
                  </a:lnTo>
                  <a:lnTo>
                    <a:pt x="548710" y="218384"/>
                  </a:lnTo>
                  <a:lnTo>
                    <a:pt x="549513" y="211104"/>
                  </a:lnTo>
                  <a:lnTo>
                    <a:pt x="550293" y="203825"/>
                  </a:lnTo>
                  <a:lnTo>
                    <a:pt x="551034" y="196545"/>
                  </a:lnTo>
                  <a:lnTo>
                    <a:pt x="551733" y="189266"/>
                  </a:lnTo>
                  <a:lnTo>
                    <a:pt x="552411" y="181986"/>
                  </a:lnTo>
                  <a:lnTo>
                    <a:pt x="553039" y="174707"/>
                  </a:lnTo>
                  <a:lnTo>
                    <a:pt x="553643" y="167427"/>
                  </a:lnTo>
                  <a:lnTo>
                    <a:pt x="554220" y="160148"/>
                  </a:lnTo>
                  <a:lnTo>
                    <a:pt x="554757" y="152869"/>
                  </a:lnTo>
                  <a:lnTo>
                    <a:pt x="555278" y="145589"/>
                  </a:lnTo>
                  <a:lnTo>
                    <a:pt x="555761" y="138310"/>
                  </a:lnTo>
                  <a:lnTo>
                    <a:pt x="556222" y="131030"/>
                  </a:lnTo>
                  <a:lnTo>
                    <a:pt x="556664" y="123751"/>
                  </a:lnTo>
                  <a:lnTo>
                    <a:pt x="557070" y="116471"/>
                  </a:lnTo>
                  <a:lnTo>
                    <a:pt x="557463" y="109192"/>
                  </a:lnTo>
                  <a:lnTo>
                    <a:pt x="557829" y="101912"/>
                  </a:lnTo>
                  <a:lnTo>
                    <a:pt x="558175" y="94633"/>
                  </a:lnTo>
                  <a:lnTo>
                    <a:pt x="558507" y="87353"/>
                  </a:lnTo>
                  <a:lnTo>
                    <a:pt x="558810" y="80074"/>
                  </a:lnTo>
                  <a:lnTo>
                    <a:pt x="559101" y="72794"/>
                  </a:lnTo>
                  <a:lnTo>
                    <a:pt x="559374" y="65515"/>
                  </a:lnTo>
                  <a:lnTo>
                    <a:pt x="559629" y="58235"/>
                  </a:lnTo>
                  <a:lnTo>
                    <a:pt x="559874" y="50956"/>
                  </a:lnTo>
                  <a:lnTo>
                    <a:pt x="560097" y="43676"/>
                  </a:lnTo>
                  <a:lnTo>
                    <a:pt x="560310" y="36397"/>
                  </a:lnTo>
                  <a:lnTo>
                    <a:pt x="560510" y="29117"/>
                  </a:lnTo>
                  <a:lnTo>
                    <a:pt x="560695" y="21838"/>
                  </a:lnTo>
                  <a:lnTo>
                    <a:pt x="560872" y="14558"/>
                  </a:lnTo>
                  <a:lnTo>
                    <a:pt x="561034" y="7279"/>
                  </a:lnTo>
                  <a:lnTo>
                    <a:pt x="561187" y="0"/>
                  </a:lnTo>
                  <a:lnTo>
                    <a:pt x="565123" y="0"/>
                  </a:lnTo>
                  <a:lnTo>
                    <a:pt x="565276" y="7279"/>
                  </a:lnTo>
                  <a:lnTo>
                    <a:pt x="565437" y="14558"/>
                  </a:lnTo>
                  <a:lnTo>
                    <a:pt x="565615" y="21838"/>
                  </a:lnTo>
                  <a:lnTo>
                    <a:pt x="565799" y="29117"/>
                  </a:lnTo>
                  <a:lnTo>
                    <a:pt x="566000" y="36397"/>
                  </a:lnTo>
                  <a:lnTo>
                    <a:pt x="566213" y="43676"/>
                  </a:lnTo>
                  <a:lnTo>
                    <a:pt x="566435" y="50956"/>
                  </a:lnTo>
                  <a:lnTo>
                    <a:pt x="566681" y="58235"/>
                  </a:lnTo>
                  <a:lnTo>
                    <a:pt x="566935" y="65515"/>
                  </a:lnTo>
                  <a:lnTo>
                    <a:pt x="567208" y="72794"/>
                  </a:lnTo>
                  <a:lnTo>
                    <a:pt x="567500" y="80074"/>
                  </a:lnTo>
                  <a:lnTo>
                    <a:pt x="567802" y="87353"/>
                  </a:lnTo>
                  <a:lnTo>
                    <a:pt x="568135" y="94633"/>
                  </a:lnTo>
                  <a:lnTo>
                    <a:pt x="568480" y="101912"/>
                  </a:lnTo>
                  <a:lnTo>
                    <a:pt x="568846" y="109192"/>
                  </a:lnTo>
                  <a:lnTo>
                    <a:pt x="569239" y="116471"/>
                  </a:lnTo>
                  <a:lnTo>
                    <a:pt x="569646" y="123751"/>
                  </a:lnTo>
                  <a:lnTo>
                    <a:pt x="570087" y="131030"/>
                  </a:lnTo>
                  <a:lnTo>
                    <a:pt x="570548" y="138310"/>
                  </a:lnTo>
                  <a:lnTo>
                    <a:pt x="571032" y="145589"/>
                  </a:lnTo>
                  <a:lnTo>
                    <a:pt x="571552" y="152869"/>
                  </a:lnTo>
                  <a:lnTo>
                    <a:pt x="572089" y="160148"/>
                  </a:lnTo>
                  <a:lnTo>
                    <a:pt x="572666" y="167427"/>
                  </a:lnTo>
                  <a:lnTo>
                    <a:pt x="573271" y="174707"/>
                  </a:lnTo>
                  <a:lnTo>
                    <a:pt x="573899" y="181986"/>
                  </a:lnTo>
                  <a:lnTo>
                    <a:pt x="574577" y="189266"/>
                  </a:lnTo>
                  <a:lnTo>
                    <a:pt x="575275" y="196545"/>
                  </a:lnTo>
                  <a:lnTo>
                    <a:pt x="576017" y="203825"/>
                  </a:lnTo>
                  <a:lnTo>
                    <a:pt x="576797" y="211104"/>
                  </a:lnTo>
                  <a:lnTo>
                    <a:pt x="577600" y="218384"/>
                  </a:lnTo>
                  <a:lnTo>
                    <a:pt x="578467" y="225663"/>
                  </a:lnTo>
                  <a:lnTo>
                    <a:pt x="579360" y="232943"/>
                  </a:lnTo>
                  <a:lnTo>
                    <a:pt x="580298" y="240222"/>
                  </a:lnTo>
                  <a:lnTo>
                    <a:pt x="581287" y="247502"/>
                  </a:lnTo>
                  <a:lnTo>
                    <a:pt x="582302" y="254781"/>
                  </a:lnTo>
                  <a:lnTo>
                    <a:pt x="583389" y="262061"/>
                  </a:lnTo>
                  <a:lnTo>
                    <a:pt x="584510" y="269340"/>
                  </a:lnTo>
                  <a:lnTo>
                    <a:pt x="585677" y="276620"/>
                  </a:lnTo>
                  <a:lnTo>
                    <a:pt x="586910" y="283899"/>
                  </a:lnTo>
                  <a:lnTo>
                    <a:pt x="588173" y="291179"/>
                  </a:lnTo>
                  <a:lnTo>
                    <a:pt x="589511" y="298458"/>
                  </a:lnTo>
                  <a:lnTo>
                    <a:pt x="590894" y="305738"/>
                  </a:lnTo>
                  <a:lnTo>
                    <a:pt x="592323" y="313017"/>
                  </a:lnTo>
                  <a:lnTo>
                    <a:pt x="593832" y="320296"/>
                  </a:lnTo>
                  <a:lnTo>
                    <a:pt x="595376" y="327576"/>
                  </a:lnTo>
                  <a:lnTo>
                    <a:pt x="596995" y="334855"/>
                  </a:lnTo>
                  <a:lnTo>
                    <a:pt x="598673" y="342135"/>
                  </a:lnTo>
                  <a:lnTo>
                    <a:pt x="600392" y="349414"/>
                  </a:lnTo>
                  <a:lnTo>
                    <a:pt x="602208" y="356694"/>
                  </a:lnTo>
                  <a:lnTo>
                    <a:pt x="604062" y="363973"/>
                  </a:lnTo>
                  <a:lnTo>
                    <a:pt x="605989" y="371253"/>
                  </a:lnTo>
                  <a:lnTo>
                    <a:pt x="607987" y="378532"/>
                  </a:lnTo>
                  <a:lnTo>
                    <a:pt x="610023" y="385812"/>
                  </a:lnTo>
                  <a:lnTo>
                    <a:pt x="612166" y="393091"/>
                  </a:lnTo>
                  <a:lnTo>
                    <a:pt x="614352" y="400371"/>
                  </a:lnTo>
                  <a:lnTo>
                    <a:pt x="616605" y="407650"/>
                  </a:lnTo>
                  <a:lnTo>
                    <a:pt x="618941" y="414930"/>
                  </a:lnTo>
                  <a:lnTo>
                    <a:pt x="621318" y="422209"/>
                  </a:lnTo>
                  <a:lnTo>
                    <a:pt x="623795" y="429489"/>
                  </a:lnTo>
                  <a:lnTo>
                    <a:pt x="626324" y="436768"/>
                  </a:lnTo>
                  <a:lnTo>
                    <a:pt x="628913" y="444048"/>
                  </a:lnTo>
                  <a:lnTo>
                    <a:pt x="631595" y="451327"/>
                  </a:lnTo>
                  <a:lnTo>
                    <a:pt x="634317" y="458607"/>
                  </a:lnTo>
                  <a:lnTo>
                    <a:pt x="637129" y="465886"/>
                  </a:lnTo>
                  <a:lnTo>
                    <a:pt x="640001" y="473165"/>
                  </a:lnTo>
                  <a:lnTo>
                    <a:pt x="642923" y="480445"/>
                  </a:lnTo>
                  <a:lnTo>
                    <a:pt x="645942" y="487724"/>
                  </a:lnTo>
                  <a:lnTo>
                    <a:pt x="648999" y="495004"/>
                  </a:lnTo>
                  <a:lnTo>
                    <a:pt x="652133" y="502283"/>
                  </a:lnTo>
                  <a:lnTo>
                    <a:pt x="655331" y="509563"/>
                  </a:lnTo>
                  <a:lnTo>
                    <a:pt x="658567" y="516842"/>
                  </a:lnTo>
                  <a:lnTo>
                    <a:pt x="661900" y="524122"/>
                  </a:lnTo>
                  <a:lnTo>
                    <a:pt x="665266" y="531401"/>
                  </a:lnTo>
                  <a:lnTo>
                    <a:pt x="668694" y="538681"/>
                  </a:lnTo>
                  <a:lnTo>
                    <a:pt x="672183" y="545960"/>
                  </a:lnTo>
                  <a:lnTo>
                    <a:pt x="675704" y="553240"/>
                  </a:lnTo>
                  <a:lnTo>
                    <a:pt x="679302" y="560519"/>
                  </a:lnTo>
                  <a:lnTo>
                    <a:pt x="682933" y="567799"/>
                  </a:lnTo>
                  <a:lnTo>
                    <a:pt x="686607" y="575078"/>
                  </a:lnTo>
                  <a:lnTo>
                    <a:pt x="690336" y="582358"/>
                  </a:lnTo>
                  <a:lnTo>
                    <a:pt x="694088" y="589637"/>
                  </a:lnTo>
                  <a:lnTo>
                    <a:pt x="697892" y="596917"/>
                  </a:lnTo>
                  <a:lnTo>
                    <a:pt x="701724" y="604196"/>
                  </a:lnTo>
                  <a:lnTo>
                    <a:pt x="705581" y="611476"/>
                  </a:lnTo>
                  <a:lnTo>
                    <a:pt x="709477" y="618755"/>
                  </a:lnTo>
                  <a:lnTo>
                    <a:pt x="713387" y="626034"/>
                  </a:lnTo>
                  <a:lnTo>
                    <a:pt x="717323" y="633314"/>
                  </a:lnTo>
                  <a:lnTo>
                    <a:pt x="721275" y="640593"/>
                  </a:lnTo>
                  <a:lnTo>
                    <a:pt x="725236" y="647873"/>
                  </a:lnTo>
                  <a:lnTo>
                    <a:pt x="729212" y="655152"/>
                  </a:lnTo>
                  <a:lnTo>
                    <a:pt x="733189" y="662432"/>
                  </a:lnTo>
                  <a:lnTo>
                    <a:pt x="737170" y="669711"/>
                  </a:lnTo>
                  <a:lnTo>
                    <a:pt x="741145" y="676991"/>
                  </a:lnTo>
                  <a:lnTo>
                    <a:pt x="745117" y="684270"/>
                  </a:lnTo>
                  <a:lnTo>
                    <a:pt x="749072" y="691550"/>
                  </a:lnTo>
                  <a:lnTo>
                    <a:pt x="753015" y="698829"/>
                  </a:lnTo>
                  <a:lnTo>
                    <a:pt x="756939" y="706109"/>
                  </a:lnTo>
                  <a:lnTo>
                    <a:pt x="760831" y="713388"/>
                  </a:lnTo>
                  <a:lnTo>
                    <a:pt x="764708" y="720668"/>
                  </a:lnTo>
                  <a:lnTo>
                    <a:pt x="768536" y="727947"/>
                  </a:lnTo>
                  <a:lnTo>
                    <a:pt x="772333" y="735227"/>
                  </a:lnTo>
                  <a:lnTo>
                    <a:pt x="776095" y="742506"/>
                  </a:lnTo>
                  <a:lnTo>
                    <a:pt x="779792" y="749786"/>
                  </a:lnTo>
                  <a:lnTo>
                    <a:pt x="783459" y="757065"/>
                  </a:lnTo>
                  <a:lnTo>
                    <a:pt x="787053" y="764345"/>
                  </a:lnTo>
                  <a:lnTo>
                    <a:pt x="790592" y="771624"/>
                  </a:lnTo>
                  <a:lnTo>
                    <a:pt x="794084" y="778904"/>
                  </a:lnTo>
                  <a:lnTo>
                    <a:pt x="797474" y="786183"/>
                  </a:lnTo>
                  <a:lnTo>
                    <a:pt x="800820" y="793462"/>
                  </a:lnTo>
                  <a:lnTo>
                    <a:pt x="804075" y="800742"/>
                  </a:lnTo>
                  <a:lnTo>
                    <a:pt x="807246" y="808021"/>
                  </a:lnTo>
                  <a:lnTo>
                    <a:pt x="810366" y="815301"/>
                  </a:lnTo>
                  <a:lnTo>
                    <a:pt x="813342" y="822580"/>
                  </a:lnTo>
                  <a:lnTo>
                    <a:pt x="816263" y="829860"/>
                  </a:lnTo>
                  <a:lnTo>
                    <a:pt x="819083" y="837139"/>
                  </a:lnTo>
                  <a:lnTo>
                    <a:pt x="821787" y="844419"/>
                  </a:lnTo>
                  <a:lnTo>
                    <a:pt x="824430" y="851698"/>
                  </a:lnTo>
                  <a:lnTo>
                    <a:pt x="826913" y="858978"/>
                  </a:lnTo>
                  <a:lnTo>
                    <a:pt x="829319" y="866257"/>
                  </a:lnTo>
                  <a:lnTo>
                    <a:pt x="831621" y="873537"/>
                  </a:lnTo>
                  <a:lnTo>
                    <a:pt x="833775" y="880816"/>
                  </a:lnTo>
                  <a:lnTo>
                    <a:pt x="835861" y="888096"/>
                  </a:lnTo>
                  <a:lnTo>
                    <a:pt x="837782" y="895375"/>
                  </a:lnTo>
                  <a:lnTo>
                    <a:pt x="839600" y="902655"/>
                  </a:lnTo>
                  <a:lnTo>
                    <a:pt x="841322" y="909934"/>
                  </a:lnTo>
                  <a:lnTo>
                    <a:pt x="842865" y="917214"/>
                  </a:lnTo>
                  <a:lnTo>
                    <a:pt x="844335" y="924493"/>
                  </a:lnTo>
                  <a:lnTo>
                    <a:pt x="845644" y="931773"/>
                  </a:lnTo>
                  <a:lnTo>
                    <a:pt x="846829" y="939052"/>
                  </a:lnTo>
                  <a:lnTo>
                    <a:pt x="847928" y="946331"/>
                  </a:lnTo>
                  <a:lnTo>
                    <a:pt x="848826" y="953611"/>
                  </a:lnTo>
                  <a:lnTo>
                    <a:pt x="849646" y="960890"/>
                  </a:lnTo>
                  <a:lnTo>
                    <a:pt x="850320" y="968170"/>
                  </a:lnTo>
                  <a:lnTo>
                    <a:pt x="850850" y="975449"/>
                  </a:lnTo>
                  <a:lnTo>
                    <a:pt x="851304" y="982729"/>
                  </a:lnTo>
                  <a:lnTo>
                    <a:pt x="851552" y="990008"/>
                  </a:lnTo>
                  <a:lnTo>
                    <a:pt x="851718" y="997288"/>
                  </a:lnTo>
                  <a:lnTo>
                    <a:pt x="851756" y="1004567"/>
                  </a:lnTo>
                  <a:lnTo>
                    <a:pt x="851638" y="1011847"/>
                  </a:lnTo>
                  <a:lnTo>
                    <a:pt x="851446" y="1019126"/>
                  </a:lnTo>
                  <a:lnTo>
                    <a:pt x="851073" y="1026406"/>
                  </a:lnTo>
                  <a:lnTo>
                    <a:pt x="850605" y="1033685"/>
                  </a:lnTo>
                  <a:lnTo>
                    <a:pt x="850033" y="1040965"/>
                  </a:lnTo>
                  <a:lnTo>
                    <a:pt x="849299" y="1048244"/>
                  </a:lnTo>
                  <a:lnTo>
                    <a:pt x="848496" y="1055524"/>
                  </a:lnTo>
                  <a:lnTo>
                    <a:pt x="847542" y="1062803"/>
                  </a:lnTo>
                  <a:lnTo>
                    <a:pt x="846488" y="1070083"/>
                  </a:lnTo>
                  <a:lnTo>
                    <a:pt x="845353" y="1077362"/>
                  </a:lnTo>
                  <a:lnTo>
                    <a:pt x="844059" y="1084642"/>
                  </a:lnTo>
                  <a:lnTo>
                    <a:pt x="842705" y="1091921"/>
                  </a:lnTo>
                  <a:lnTo>
                    <a:pt x="841231" y="1099200"/>
                  </a:lnTo>
                  <a:lnTo>
                    <a:pt x="839657" y="1106480"/>
                  </a:lnTo>
                  <a:lnTo>
                    <a:pt x="838026" y="1113759"/>
                  </a:lnTo>
                  <a:lnTo>
                    <a:pt x="836249" y="1121039"/>
                  </a:lnTo>
                  <a:lnTo>
                    <a:pt x="834421" y="1128318"/>
                  </a:lnTo>
                  <a:lnTo>
                    <a:pt x="832505" y="1135598"/>
                  </a:lnTo>
                  <a:lnTo>
                    <a:pt x="830497" y="1142877"/>
                  </a:lnTo>
                  <a:lnTo>
                    <a:pt x="828443" y="1150157"/>
                  </a:lnTo>
                  <a:lnTo>
                    <a:pt x="826281" y="1157436"/>
                  </a:lnTo>
                  <a:lnTo>
                    <a:pt x="824072" y="1164716"/>
                  </a:lnTo>
                  <a:lnTo>
                    <a:pt x="821803" y="1171995"/>
                  </a:lnTo>
                  <a:lnTo>
                    <a:pt x="819457" y="1179275"/>
                  </a:lnTo>
                  <a:lnTo>
                    <a:pt x="817078" y="1186554"/>
                  </a:lnTo>
                  <a:lnTo>
                    <a:pt x="814626" y="1193834"/>
                  </a:lnTo>
                  <a:lnTo>
                    <a:pt x="812137" y="1201113"/>
                  </a:lnTo>
                  <a:lnTo>
                    <a:pt x="809611" y="1208393"/>
                  </a:lnTo>
                  <a:lnTo>
                    <a:pt x="807030" y="1215672"/>
                  </a:lnTo>
                  <a:lnTo>
                    <a:pt x="804428" y="1222952"/>
                  </a:lnTo>
                  <a:lnTo>
                    <a:pt x="801786" y="1230231"/>
                  </a:lnTo>
                  <a:lnTo>
                    <a:pt x="799119" y="1237511"/>
                  </a:lnTo>
                  <a:lnTo>
                    <a:pt x="796435" y="1244790"/>
                  </a:lnTo>
                  <a:lnTo>
                    <a:pt x="793722" y="1252069"/>
                  </a:lnTo>
                  <a:lnTo>
                    <a:pt x="791000" y="1259349"/>
                  </a:lnTo>
                  <a:lnTo>
                    <a:pt x="788265" y="1266628"/>
                  </a:lnTo>
                  <a:lnTo>
                    <a:pt x="785523" y="1273908"/>
                  </a:lnTo>
                  <a:lnTo>
                    <a:pt x="782777" y="1281187"/>
                  </a:lnTo>
                  <a:lnTo>
                    <a:pt x="780031" y="1288467"/>
                  </a:lnTo>
                  <a:lnTo>
                    <a:pt x="777288" y="1295746"/>
                  </a:lnTo>
                  <a:lnTo>
                    <a:pt x="774552" y="1303026"/>
                  </a:lnTo>
                  <a:lnTo>
                    <a:pt x="771829" y="1310305"/>
                  </a:lnTo>
                  <a:lnTo>
                    <a:pt x="769114" y="1317585"/>
                  </a:lnTo>
                  <a:lnTo>
                    <a:pt x="766424" y="1324864"/>
                  </a:lnTo>
                  <a:lnTo>
                    <a:pt x="763750" y="1332144"/>
                  </a:lnTo>
                  <a:lnTo>
                    <a:pt x="761096" y="1339423"/>
                  </a:lnTo>
                  <a:lnTo>
                    <a:pt x="758478" y="1346703"/>
                  </a:lnTo>
                  <a:lnTo>
                    <a:pt x="755878" y="1353982"/>
                  </a:lnTo>
                  <a:lnTo>
                    <a:pt x="753320" y="1361262"/>
                  </a:lnTo>
                  <a:lnTo>
                    <a:pt x="750794" y="1368541"/>
                  </a:lnTo>
                  <a:lnTo>
                    <a:pt x="748294" y="1375821"/>
                  </a:lnTo>
                  <a:lnTo>
                    <a:pt x="745854" y="1383100"/>
                  </a:lnTo>
                  <a:lnTo>
                    <a:pt x="743440" y="1390380"/>
                  </a:lnTo>
                  <a:lnTo>
                    <a:pt x="741078" y="1397659"/>
                  </a:lnTo>
                  <a:lnTo>
                    <a:pt x="738764" y="1404939"/>
                  </a:lnTo>
                  <a:lnTo>
                    <a:pt x="736479" y="1412218"/>
                  </a:lnTo>
                  <a:lnTo>
                    <a:pt x="734276" y="1419497"/>
                  </a:lnTo>
                  <a:lnTo>
                    <a:pt x="732104" y="1426777"/>
                  </a:lnTo>
                  <a:lnTo>
                    <a:pt x="729989" y="1434056"/>
                  </a:lnTo>
                  <a:lnTo>
                    <a:pt x="727938" y="1441336"/>
                  </a:lnTo>
                  <a:lnTo>
                    <a:pt x="725921" y="1448615"/>
                  </a:lnTo>
                  <a:lnTo>
                    <a:pt x="723991" y="1455895"/>
                  </a:lnTo>
                  <a:lnTo>
                    <a:pt x="722104" y="1463174"/>
                  </a:lnTo>
                  <a:lnTo>
                    <a:pt x="720272" y="1470454"/>
                  </a:lnTo>
                  <a:lnTo>
                    <a:pt x="718520" y="1477733"/>
                  </a:lnTo>
                  <a:lnTo>
                    <a:pt x="716805" y="1485013"/>
                  </a:lnTo>
                  <a:lnTo>
                    <a:pt x="715176" y="1492292"/>
                  </a:lnTo>
                  <a:lnTo>
                    <a:pt x="713601" y="1499572"/>
                  </a:lnTo>
                  <a:lnTo>
                    <a:pt x="712076" y="1506851"/>
                  </a:lnTo>
                  <a:lnTo>
                    <a:pt x="710644" y="1514131"/>
                  </a:lnTo>
                  <a:lnTo>
                    <a:pt x="709250" y="1521410"/>
                  </a:lnTo>
                  <a:lnTo>
                    <a:pt x="707937" y="1528690"/>
                  </a:lnTo>
                  <a:lnTo>
                    <a:pt x="706688" y="1535969"/>
                  </a:lnTo>
                  <a:lnTo>
                    <a:pt x="705482" y="1543249"/>
                  </a:lnTo>
                  <a:lnTo>
                    <a:pt x="704378" y="1550528"/>
                  </a:lnTo>
                  <a:lnTo>
                    <a:pt x="703312" y="1557808"/>
                  </a:lnTo>
                  <a:lnTo>
                    <a:pt x="702318" y="1565087"/>
                  </a:lnTo>
                  <a:lnTo>
                    <a:pt x="701396" y="1572366"/>
                  </a:lnTo>
                  <a:lnTo>
                    <a:pt x="700513" y="1579646"/>
                  </a:lnTo>
                  <a:lnTo>
                    <a:pt x="699729" y="1586925"/>
                  </a:lnTo>
                  <a:lnTo>
                    <a:pt x="698987" y="1594205"/>
                  </a:lnTo>
                  <a:lnTo>
                    <a:pt x="698307" y="1601484"/>
                  </a:lnTo>
                  <a:lnTo>
                    <a:pt x="697704" y="1608764"/>
                  </a:lnTo>
                  <a:lnTo>
                    <a:pt x="697137" y="1616043"/>
                  </a:lnTo>
                  <a:lnTo>
                    <a:pt x="696659" y="1623323"/>
                  </a:lnTo>
                  <a:lnTo>
                    <a:pt x="696227" y="1630602"/>
                  </a:lnTo>
                  <a:lnTo>
                    <a:pt x="695846" y="1637882"/>
                  </a:lnTo>
                  <a:lnTo>
                    <a:pt x="695545" y="1645161"/>
                  </a:lnTo>
                  <a:lnTo>
                    <a:pt x="695279" y="1652441"/>
                  </a:lnTo>
                  <a:lnTo>
                    <a:pt x="695087" y="1659720"/>
                  </a:lnTo>
                  <a:lnTo>
                    <a:pt x="694946" y="1667000"/>
                  </a:lnTo>
                  <a:lnTo>
                    <a:pt x="694846" y="1674279"/>
                  </a:lnTo>
                  <a:lnTo>
                    <a:pt x="694826" y="1681559"/>
                  </a:lnTo>
                  <a:lnTo>
                    <a:pt x="694838" y="1688838"/>
                  </a:lnTo>
                  <a:lnTo>
                    <a:pt x="694911" y="1696118"/>
                  </a:lnTo>
                  <a:lnTo>
                    <a:pt x="695038" y="1703397"/>
                  </a:lnTo>
                  <a:lnTo>
                    <a:pt x="695196" y="1710677"/>
                  </a:lnTo>
                  <a:lnTo>
                    <a:pt x="695434" y="1717956"/>
                  </a:lnTo>
                  <a:lnTo>
                    <a:pt x="695700" y="1725235"/>
                  </a:lnTo>
                  <a:lnTo>
                    <a:pt x="696016" y="1732515"/>
                  </a:lnTo>
                  <a:lnTo>
                    <a:pt x="696388" y="1739794"/>
                  </a:lnTo>
                  <a:lnTo>
                    <a:pt x="696786" y="1747074"/>
                  </a:lnTo>
                  <a:lnTo>
                    <a:pt x="697253" y="1754353"/>
                  </a:lnTo>
                  <a:lnTo>
                    <a:pt x="697751" y="1761633"/>
                  </a:lnTo>
                  <a:lnTo>
                    <a:pt x="698289" y="1768912"/>
                  </a:lnTo>
                  <a:lnTo>
                    <a:pt x="698883" y="1776192"/>
                  </a:lnTo>
                  <a:lnTo>
                    <a:pt x="699502" y="1783471"/>
                  </a:lnTo>
                  <a:lnTo>
                    <a:pt x="700179" y="1790751"/>
                  </a:lnTo>
                  <a:lnTo>
                    <a:pt x="700889" y="1798030"/>
                  </a:lnTo>
                  <a:lnTo>
                    <a:pt x="701632" y="1805310"/>
                  </a:lnTo>
                  <a:lnTo>
                    <a:pt x="702433" y="1812589"/>
                  </a:lnTo>
                  <a:lnTo>
                    <a:pt x="703256" y="1819869"/>
                  </a:lnTo>
                  <a:lnTo>
                    <a:pt x="704129" y="1827148"/>
                  </a:lnTo>
                  <a:lnTo>
                    <a:pt x="705039" y="1834428"/>
                  </a:lnTo>
                  <a:lnTo>
                    <a:pt x="705976" y="1841707"/>
                  </a:lnTo>
                  <a:lnTo>
                    <a:pt x="706972" y="1848987"/>
                  </a:lnTo>
                  <a:lnTo>
                    <a:pt x="707992" y="1856266"/>
                  </a:lnTo>
                  <a:lnTo>
                    <a:pt x="709055" y="1863546"/>
                  </a:lnTo>
                  <a:lnTo>
                    <a:pt x="710160" y="1870825"/>
                  </a:lnTo>
                  <a:lnTo>
                    <a:pt x="711289" y="1878104"/>
                  </a:lnTo>
                  <a:lnTo>
                    <a:pt x="712478" y="1885384"/>
                  </a:lnTo>
                  <a:lnTo>
                    <a:pt x="713694" y="1892663"/>
                  </a:lnTo>
                  <a:lnTo>
                    <a:pt x="714949" y="1899943"/>
                  </a:lnTo>
                  <a:lnTo>
                    <a:pt x="716254" y="1907222"/>
                  </a:lnTo>
                  <a:lnTo>
                    <a:pt x="717582" y="1914502"/>
                  </a:lnTo>
                  <a:lnTo>
                    <a:pt x="718971" y="1921781"/>
                  </a:lnTo>
                  <a:lnTo>
                    <a:pt x="720393" y="1929061"/>
                  </a:lnTo>
                  <a:lnTo>
                    <a:pt x="721851" y="1936340"/>
                  </a:lnTo>
                  <a:lnTo>
                    <a:pt x="723369" y="1943620"/>
                  </a:lnTo>
                  <a:lnTo>
                    <a:pt x="724913" y="1950899"/>
                  </a:lnTo>
                  <a:lnTo>
                    <a:pt x="726518" y="1958179"/>
                  </a:lnTo>
                  <a:lnTo>
                    <a:pt x="728165" y="1965458"/>
                  </a:lnTo>
                  <a:lnTo>
                    <a:pt x="729846" y="1972738"/>
                  </a:lnTo>
                  <a:lnTo>
                    <a:pt x="731602" y="1980017"/>
                  </a:lnTo>
                  <a:lnTo>
                    <a:pt x="733387" y="1987297"/>
                  </a:lnTo>
                  <a:lnTo>
                    <a:pt x="735232" y="1994576"/>
                  </a:lnTo>
                  <a:lnTo>
                    <a:pt x="737134" y="2001856"/>
                  </a:lnTo>
                  <a:lnTo>
                    <a:pt x="739067" y="2009135"/>
                  </a:lnTo>
                  <a:lnTo>
                    <a:pt x="741091" y="2016415"/>
                  </a:lnTo>
                  <a:lnTo>
                    <a:pt x="743150" y="2023694"/>
                  </a:lnTo>
                  <a:lnTo>
                    <a:pt x="745269" y="2030973"/>
                  </a:lnTo>
                  <a:lnTo>
                    <a:pt x="747460" y="2038253"/>
                  </a:lnTo>
                  <a:lnTo>
                    <a:pt x="749688" y="2045532"/>
                  </a:lnTo>
                  <a:lnTo>
                    <a:pt x="752010" y="2052812"/>
                  </a:lnTo>
                  <a:lnTo>
                    <a:pt x="754381" y="2060091"/>
                  </a:lnTo>
                  <a:lnTo>
                    <a:pt x="756811" y="2067371"/>
                  </a:lnTo>
                  <a:lnTo>
                    <a:pt x="759332" y="2074650"/>
                  </a:lnTo>
                  <a:lnTo>
                    <a:pt x="761893" y="2081930"/>
                  </a:lnTo>
                  <a:lnTo>
                    <a:pt x="764553" y="2089209"/>
                  </a:lnTo>
                  <a:lnTo>
                    <a:pt x="767275" y="2096489"/>
                  </a:lnTo>
                  <a:lnTo>
                    <a:pt x="770055" y="2103768"/>
                  </a:lnTo>
                  <a:lnTo>
                    <a:pt x="772946" y="2111048"/>
                  </a:lnTo>
                  <a:lnTo>
                    <a:pt x="775882" y="2118327"/>
                  </a:lnTo>
                  <a:lnTo>
                    <a:pt x="778916" y="2125607"/>
                  </a:lnTo>
                  <a:lnTo>
                    <a:pt x="782029" y="2132886"/>
                  </a:lnTo>
                  <a:lnTo>
                    <a:pt x="785195" y="2140166"/>
                  </a:lnTo>
                  <a:lnTo>
                    <a:pt x="788492" y="2147445"/>
                  </a:lnTo>
                  <a:lnTo>
                    <a:pt x="791838" y="2154725"/>
                  </a:lnTo>
                  <a:lnTo>
                    <a:pt x="795279" y="2162004"/>
                  </a:lnTo>
                  <a:lnTo>
                    <a:pt x="798815" y="2169284"/>
                  </a:lnTo>
                  <a:lnTo>
                    <a:pt x="802403" y="2176563"/>
                  </a:lnTo>
                  <a:lnTo>
                    <a:pt x="806128" y="2183843"/>
                  </a:lnTo>
                  <a:lnTo>
                    <a:pt x="809911" y="2191122"/>
                  </a:lnTo>
                  <a:lnTo>
                    <a:pt x="813780" y="2198401"/>
                  </a:lnTo>
                  <a:lnTo>
                    <a:pt x="817761" y="2205681"/>
                  </a:lnTo>
                  <a:lnTo>
                    <a:pt x="821794" y="2212960"/>
                  </a:lnTo>
                  <a:lnTo>
                    <a:pt x="825955" y="2220240"/>
                  </a:lnTo>
                  <a:lnTo>
                    <a:pt x="830187" y="2227519"/>
                  </a:lnTo>
                  <a:lnTo>
                    <a:pt x="834493" y="2234799"/>
                  </a:lnTo>
                  <a:lnTo>
                    <a:pt x="838921" y="2242078"/>
                  </a:lnTo>
                  <a:lnTo>
                    <a:pt x="843401" y="2249358"/>
                  </a:lnTo>
                  <a:lnTo>
                    <a:pt x="847994" y="2256637"/>
                  </a:lnTo>
                  <a:lnTo>
                    <a:pt x="852665" y="2263917"/>
                  </a:lnTo>
                  <a:lnTo>
                    <a:pt x="857397" y="2271196"/>
                  </a:lnTo>
                  <a:lnTo>
                    <a:pt x="862254" y="2278476"/>
                  </a:lnTo>
                  <a:lnTo>
                    <a:pt x="867159" y="2285755"/>
                  </a:lnTo>
                  <a:lnTo>
                    <a:pt x="872157" y="2293035"/>
                  </a:lnTo>
                  <a:lnTo>
                    <a:pt x="877236" y="2300314"/>
                  </a:lnTo>
                  <a:lnTo>
                    <a:pt x="882360" y="2307594"/>
                  </a:lnTo>
                  <a:lnTo>
                    <a:pt x="887601" y="2314873"/>
                  </a:lnTo>
                  <a:lnTo>
                    <a:pt x="892883" y="2322153"/>
                  </a:lnTo>
                  <a:lnTo>
                    <a:pt x="898234" y="2329432"/>
                  </a:lnTo>
                  <a:lnTo>
                    <a:pt x="903660" y="2336712"/>
                  </a:lnTo>
                  <a:lnTo>
                    <a:pt x="909121" y="2343991"/>
                  </a:lnTo>
                  <a:lnTo>
                    <a:pt x="914666" y="2351270"/>
                  </a:lnTo>
                  <a:lnTo>
                    <a:pt x="920246" y="2358550"/>
                  </a:lnTo>
                  <a:lnTo>
                    <a:pt x="925872" y="2365829"/>
                  </a:lnTo>
                  <a:lnTo>
                    <a:pt x="931552" y="2373109"/>
                  </a:lnTo>
                  <a:lnTo>
                    <a:pt x="937255" y="2380388"/>
                  </a:lnTo>
                  <a:lnTo>
                    <a:pt x="943005" y="2387668"/>
                  </a:lnTo>
                  <a:lnTo>
                    <a:pt x="948776" y="2394947"/>
                  </a:lnTo>
                  <a:lnTo>
                    <a:pt x="954567" y="2402227"/>
                  </a:lnTo>
                  <a:lnTo>
                    <a:pt x="960381" y="2409506"/>
                  </a:lnTo>
                  <a:lnTo>
                    <a:pt x="966200" y="2416786"/>
                  </a:lnTo>
                  <a:lnTo>
                    <a:pt x="972027" y="2424065"/>
                  </a:lnTo>
                  <a:lnTo>
                    <a:pt x="977851" y="2431345"/>
                  </a:lnTo>
                  <a:lnTo>
                    <a:pt x="983671" y="2438624"/>
                  </a:lnTo>
                  <a:lnTo>
                    <a:pt x="989468" y="2445904"/>
                  </a:lnTo>
                  <a:lnTo>
                    <a:pt x="995250" y="2453183"/>
                  </a:lnTo>
                  <a:lnTo>
                    <a:pt x="1001003" y="2460463"/>
                  </a:lnTo>
                  <a:lnTo>
                    <a:pt x="1006713" y="2467742"/>
                  </a:lnTo>
                  <a:lnTo>
                    <a:pt x="1012400" y="2475022"/>
                  </a:lnTo>
                  <a:lnTo>
                    <a:pt x="1018009" y="2482301"/>
                  </a:lnTo>
                  <a:lnTo>
                    <a:pt x="1023576" y="2489581"/>
                  </a:lnTo>
                  <a:lnTo>
                    <a:pt x="1029082" y="2496860"/>
                  </a:lnTo>
                  <a:lnTo>
                    <a:pt x="1034494" y="2504139"/>
                  </a:lnTo>
                  <a:lnTo>
                    <a:pt x="1039859" y="2511419"/>
                  </a:lnTo>
                  <a:lnTo>
                    <a:pt x="1045098" y="2518698"/>
                  </a:lnTo>
                  <a:lnTo>
                    <a:pt x="1050256" y="2525978"/>
                  </a:lnTo>
                  <a:lnTo>
                    <a:pt x="1055330" y="2533257"/>
                  </a:lnTo>
                  <a:lnTo>
                    <a:pt x="1060245" y="2540537"/>
                  </a:lnTo>
                  <a:lnTo>
                    <a:pt x="1065089" y="2547816"/>
                  </a:lnTo>
                  <a:lnTo>
                    <a:pt x="1069768" y="2555096"/>
                  </a:lnTo>
                  <a:lnTo>
                    <a:pt x="1074318" y="2562375"/>
                  </a:lnTo>
                  <a:lnTo>
                    <a:pt x="1078768" y="2569655"/>
                  </a:lnTo>
                  <a:lnTo>
                    <a:pt x="1082988" y="2576934"/>
                  </a:lnTo>
                  <a:lnTo>
                    <a:pt x="1087111" y="2584214"/>
                  </a:lnTo>
                  <a:lnTo>
                    <a:pt x="1091043" y="2591493"/>
                  </a:lnTo>
                  <a:lnTo>
                    <a:pt x="1094787" y="2598773"/>
                  </a:lnTo>
                  <a:lnTo>
                    <a:pt x="1098428" y="2606052"/>
                  </a:lnTo>
                  <a:lnTo>
                    <a:pt x="1101762" y="2613332"/>
                  </a:lnTo>
                  <a:lnTo>
                    <a:pt x="1104977" y="2620611"/>
                  </a:lnTo>
                  <a:lnTo>
                    <a:pt x="1107986" y="2627891"/>
                  </a:lnTo>
                  <a:lnTo>
                    <a:pt x="1110746" y="2635170"/>
                  </a:lnTo>
                  <a:lnTo>
                    <a:pt x="1113382" y="2642450"/>
                  </a:lnTo>
                  <a:lnTo>
                    <a:pt x="1115690" y="2649729"/>
                  </a:lnTo>
                  <a:lnTo>
                    <a:pt x="1117831" y="2657008"/>
                  </a:lnTo>
                  <a:lnTo>
                    <a:pt x="1119767" y="2664288"/>
                  </a:lnTo>
                  <a:lnTo>
                    <a:pt x="1121391" y="2671567"/>
                  </a:lnTo>
                  <a:lnTo>
                    <a:pt x="1122874" y="2678847"/>
                  </a:lnTo>
                  <a:lnTo>
                    <a:pt x="1124027" y="2686126"/>
                  </a:lnTo>
                  <a:lnTo>
                    <a:pt x="1124964" y="2693406"/>
                  </a:lnTo>
                  <a:lnTo>
                    <a:pt x="1125709" y="2700685"/>
                  </a:lnTo>
                  <a:lnTo>
                    <a:pt x="1126085" y="2707965"/>
                  </a:lnTo>
                  <a:lnTo>
                    <a:pt x="1126310" y="2715244"/>
                  </a:lnTo>
                  <a:lnTo>
                    <a:pt x="1126217" y="2722524"/>
                  </a:lnTo>
                  <a:lnTo>
                    <a:pt x="1125864" y="2729803"/>
                  </a:lnTo>
                  <a:lnTo>
                    <a:pt x="1125344" y="2737083"/>
                  </a:lnTo>
                  <a:lnTo>
                    <a:pt x="1124408" y="2744362"/>
                  </a:lnTo>
                  <a:lnTo>
                    <a:pt x="1123316" y="2751642"/>
                  </a:lnTo>
                  <a:lnTo>
                    <a:pt x="1121935" y="2758921"/>
                  </a:lnTo>
                  <a:lnTo>
                    <a:pt x="1120258" y="2766201"/>
                  </a:lnTo>
                  <a:lnTo>
                    <a:pt x="1118426" y="2773480"/>
                  </a:lnTo>
                  <a:lnTo>
                    <a:pt x="1116187" y="2780760"/>
                  </a:lnTo>
                  <a:lnTo>
                    <a:pt x="1113775" y="2788039"/>
                  </a:lnTo>
                  <a:lnTo>
                    <a:pt x="1111113" y="2795319"/>
                  </a:lnTo>
                  <a:lnTo>
                    <a:pt x="1108131" y="2802598"/>
                  </a:lnTo>
                  <a:lnTo>
                    <a:pt x="1105001" y="2809878"/>
                  </a:lnTo>
                  <a:lnTo>
                    <a:pt x="1101515" y="2817157"/>
                  </a:lnTo>
                  <a:lnTo>
                    <a:pt x="1097834" y="2824436"/>
                  </a:lnTo>
                  <a:lnTo>
                    <a:pt x="1093951" y="2831716"/>
                  </a:lnTo>
                  <a:lnTo>
                    <a:pt x="1089740" y="2838995"/>
                  </a:lnTo>
                  <a:lnTo>
                    <a:pt x="1085393" y="2846275"/>
                  </a:lnTo>
                  <a:lnTo>
                    <a:pt x="1080751" y="2853554"/>
                  </a:lnTo>
                  <a:lnTo>
                    <a:pt x="1075907" y="2860834"/>
                  </a:lnTo>
                  <a:lnTo>
                    <a:pt x="1070909" y="2868113"/>
                  </a:lnTo>
                  <a:lnTo>
                    <a:pt x="1065594" y="2875393"/>
                  </a:lnTo>
                  <a:lnTo>
                    <a:pt x="1060162" y="2882672"/>
                  </a:lnTo>
                  <a:lnTo>
                    <a:pt x="1054502" y="2889952"/>
                  </a:lnTo>
                  <a:lnTo>
                    <a:pt x="1048644" y="2897231"/>
                  </a:lnTo>
                  <a:lnTo>
                    <a:pt x="1042678" y="2904511"/>
                  </a:lnTo>
                  <a:lnTo>
                    <a:pt x="1036432" y="2911790"/>
                  </a:lnTo>
                  <a:lnTo>
                    <a:pt x="1030090" y="2919070"/>
                  </a:lnTo>
                  <a:lnTo>
                    <a:pt x="1023583" y="2926349"/>
                  </a:lnTo>
                  <a:lnTo>
                    <a:pt x="1016901" y="2933629"/>
                  </a:lnTo>
                  <a:lnTo>
                    <a:pt x="1010135" y="2940908"/>
                  </a:lnTo>
                  <a:lnTo>
                    <a:pt x="1003173" y="2948188"/>
                  </a:lnTo>
                  <a:lnTo>
                    <a:pt x="996125" y="2955467"/>
                  </a:lnTo>
                  <a:lnTo>
                    <a:pt x="988970" y="2962747"/>
                  </a:lnTo>
                  <a:lnTo>
                    <a:pt x="981679" y="2970026"/>
                  </a:lnTo>
                  <a:lnTo>
                    <a:pt x="974331" y="2977305"/>
                  </a:lnTo>
                  <a:lnTo>
                    <a:pt x="966863" y="2984585"/>
                  </a:lnTo>
                  <a:lnTo>
                    <a:pt x="959331" y="2991864"/>
                  </a:lnTo>
                  <a:lnTo>
                    <a:pt x="951742" y="2999144"/>
                  </a:lnTo>
                  <a:lnTo>
                    <a:pt x="944068" y="3006423"/>
                  </a:lnTo>
                  <a:lnTo>
                    <a:pt x="936365" y="3013703"/>
                  </a:lnTo>
                  <a:lnTo>
                    <a:pt x="928608" y="3020982"/>
                  </a:lnTo>
                  <a:lnTo>
                    <a:pt x="920821" y="3028262"/>
                  </a:lnTo>
                  <a:lnTo>
                    <a:pt x="913015" y="3035541"/>
                  </a:lnTo>
                  <a:lnTo>
                    <a:pt x="905185" y="3042821"/>
                  </a:lnTo>
                  <a:lnTo>
                    <a:pt x="897352" y="3050100"/>
                  </a:lnTo>
                  <a:lnTo>
                    <a:pt x="889518" y="3057380"/>
                  </a:lnTo>
                  <a:lnTo>
                    <a:pt x="881697" y="3064659"/>
                  </a:lnTo>
                  <a:lnTo>
                    <a:pt x="873884" y="3071939"/>
                  </a:lnTo>
                  <a:lnTo>
                    <a:pt x="866108" y="3079218"/>
                  </a:lnTo>
                  <a:lnTo>
                    <a:pt x="858358" y="3086498"/>
                  </a:lnTo>
                  <a:lnTo>
                    <a:pt x="850643" y="3093777"/>
                  </a:lnTo>
                  <a:lnTo>
                    <a:pt x="842989" y="3101057"/>
                  </a:lnTo>
                  <a:lnTo>
                    <a:pt x="835366" y="3108336"/>
                  </a:lnTo>
                  <a:lnTo>
                    <a:pt x="827828" y="3115616"/>
                  </a:lnTo>
                  <a:lnTo>
                    <a:pt x="820346" y="3122895"/>
                  </a:lnTo>
                  <a:lnTo>
                    <a:pt x="812923" y="3130174"/>
                  </a:lnTo>
                  <a:lnTo>
                    <a:pt x="805610" y="3137454"/>
                  </a:lnTo>
                  <a:lnTo>
                    <a:pt x="798347" y="3144733"/>
                  </a:lnTo>
                  <a:lnTo>
                    <a:pt x="791199" y="3152013"/>
                  </a:lnTo>
                  <a:lnTo>
                    <a:pt x="784141" y="3159292"/>
                  </a:lnTo>
                  <a:lnTo>
                    <a:pt x="777151" y="3166572"/>
                  </a:lnTo>
                  <a:lnTo>
                    <a:pt x="770320" y="3173851"/>
                  </a:lnTo>
                  <a:lnTo>
                    <a:pt x="763553" y="3181131"/>
                  </a:lnTo>
                  <a:lnTo>
                    <a:pt x="756914" y="3188410"/>
                  </a:lnTo>
                  <a:lnTo>
                    <a:pt x="750400" y="3195690"/>
                  </a:lnTo>
                  <a:lnTo>
                    <a:pt x="743954" y="3202969"/>
                  </a:lnTo>
                  <a:lnTo>
                    <a:pt x="737704" y="3210249"/>
                  </a:lnTo>
                  <a:lnTo>
                    <a:pt x="731531" y="3217528"/>
                  </a:lnTo>
                  <a:lnTo>
                    <a:pt x="725486" y="3224808"/>
                  </a:lnTo>
                  <a:lnTo>
                    <a:pt x="719597" y="3232087"/>
                  </a:lnTo>
                  <a:lnTo>
                    <a:pt x="713783" y="3239367"/>
                  </a:lnTo>
                  <a:lnTo>
                    <a:pt x="708166" y="3246646"/>
                  </a:lnTo>
                  <a:lnTo>
                    <a:pt x="702647" y="3253926"/>
                  </a:lnTo>
                  <a:lnTo>
                    <a:pt x="697248" y="3261205"/>
                  </a:lnTo>
                  <a:lnTo>
                    <a:pt x="692028" y="3268485"/>
                  </a:lnTo>
                  <a:lnTo>
                    <a:pt x="686888" y="3275764"/>
                  </a:lnTo>
                  <a:lnTo>
                    <a:pt x="681932" y="3283043"/>
                  </a:lnTo>
                  <a:lnTo>
                    <a:pt x="677094" y="3290323"/>
                  </a:lnTo>
                  <a:lnTo>
                    <a:pt x="672360" y="3297602"/>
                  </a:lnTo>
                  <a:lnTo>
                    <a:pt x="667823" y="3304882"/>
                  </a:lnTo>
                  <a:lnTo>
                    <a:pt x="663365" y="3312161"/>
                  </a:lnTo>
                  <a:lnTo>
                    <a:pt x="659070" y="3319441"/>
                  </a:lnTo>
                  <a:lnTo>
                    <a:pt x="654909" y="3326720"/>
                  </a:lnTo>
                  <a:lnTo>
                    <a:pt x="650831" y="3334000"/>
                  </a:lnTo>
                  <a:lnTo>
                    <a:pt x="646961" y="3341279"/>
                  </a:lnTo>
                  <a:lnTo>
                    <a:pt x="643166" y="3348559"/>
                  </a:lnTo>
                  <a:lnTo>
                    <a:pt x="639510" y="3355838"/>
                  </a:lnTo>
                  <a:lnTo>
                    <a:pt x="635997" y="3363118"/>
                  </a:lnTo>
                  <a:lnTo>
                    <a:pt x="632556" y="3370397"/>
                  </a:lnTo>
                  <a:lnTo>
                    <a:pt x="629304" y="3377677"/>
                  </a:lnTo>
                  <a:lnTo>
                    <a:pt x="626132" y="3384956"/>
                  </a:lnTo>
                  <a:lnTo>
                    <a:pt x="623074" y="3392236"/>
                  </a:lnTo>
                  <a:lnTo>
                    <a:pt x="620160" y="3399515"/>
                  </a:lnTo>
                  <a:lnTo>
                    <a:pt x="617313" y="3406795"/>
                  </a:lnTo>
                  <a:lnTo>
                    <a:pt x="614623" y="3414074"/>
                  </a:lnTo>
                  <a:lnTo>
                    <a:pt x="612019" y="3421354"/>
                  </a:lnTo>
                  <a:lnTo>
                    <a:pt x="609503" y="3428633"/>
                  </a:lnTo>
                  <a:lnTo>
                    <a:pt x="607131" y="3435912"/>
                  </a:lnTo>
                  <a:lnTo>
                    <a:pt x="604816" y="3443192"/>
                  </a:lnTo>
                  <a:lnTo>
                    <a:pt x="602628" y="3450471"/>
                  </a:lnTo>
                  <a:lnTo>
                    <a:pt x="600528" y="3457751"/>
                  </a:lnTo>
                  <a:lnTo>
                    <a:pt x="598493" y="3465030"/>
                  </a:lnTo>
                  <a:lnTo>
                    <a:pt x="596594" y="3472310"/>
                  </a:lnTo>
                  <a:lnTo>
                    <a:pt x="594745" y="3479589"/>
                  </a:lnTo>
                  <a:lnTo>
                    <a:pt x="592994" y="3486869"/>
                  </a:lnTo>
                  <a:lnTo>
                    <a:pt x="591330" y="3494148"/>
                  </a:lnTo>
                  <a:lnTo>
                    <a:pt x="589712" y="3501428"/>
                  </a:lnTo>
                  <a:lnTo>
                    <a:pt x="588217" y="3508707"/>
                  </a:lnTo>
                  <a:lnTo>
                    <a:pt x="586765" y="3515987"/>
                  </a:lnTo>
                  <a:lnTo>
                    <a:pt x="585387" y="3523266"/>
                  </a:lnTo>
                  <a:lnTo>
                    <a:pt x="584090" y="3530546"/>
                  </a:lnTo>
                  <a:lnTo>
                    <a:pt x="582832" y="3537825"/>
                  </a:lnTo>
                  <a:lnTo>
                    <a:pt x="581668" y="3545105"/>
                  </a:lnTo>
                  <a:lnTo>
                    <a:pt x="580548" y="3552384"/>
                  </a:lnTo>
                  <a:lnTo>
                    <a:pt x="579481" y="3559664"/>
                  </a:lnTo>
                  <a:lnTo>
                    <a:pt x="578487" y="3566943"/>
                  </a:lnTo>
                  <a:lnTo>
                    <a:pt x="577526" y="3574223"/>
                  </a:lnTo>
                  <a:lnTo>
                    <a:pt x="576633" y="3581502"/>
                  </a:lnTo>
                  <a:lnTo>
                    <a:pt x="575783" y="3588782"/>
                  </a:lnTo>
                  <a:lnTo>
                    <a:pt x="574970" y="3596061"/>
                  </a:lnTo>
                  <a:lnTo>
                    <a:pt x="574222" y="3603340"/>
                  </a:lnTo>
                  <a:lnTo>
                    <a:pt x="573499" y="3610620"/>
                  </a:lnTo>
                  <a:lnTo>
                    <a:pt x="572826" y="3617899"/>
                  </a:lnTo>
                  <a:lnTo>
                    <a:pt x="572192" y="3625179"/>
                  </a:lnTo>
                  <a:lnTo>
                    <a:pt x="571582" y="3632458"/>
                  </a:lnTo>
                  <a:lnTo>
                    <a:pt x="571028" y="3639738"/>
                  </a:lnTo>
                  <a:lnTo>
                    <a:pt x="570493" y="3647017"/>
                  </a:lnTo>
                  <a:lnTo>
                    <a:pt x="569994" y="3654297"/>
                  </a:lnTo>
                  <a:lnTo>
                    <a:pt x="569528" y="3661576"/>
                  </a:lnTo>
                  <a:lnTo>
                    <a:pt x="569080" y="3668856"/>
                  </a:lnTo>
                  <a:lnTo>
                    <a:pt x="568674" y="3676135"/>
                  </a:lnTo>
                  <a:lnTo>
                    <a:pt x="568285" y="3683415"/>
                  </a:lnTo>
                  <a:lnTo>
                    <a:pt x="567920" y="3690694"/>
                  </a:lnTo>
                  <a:lnTo>
                    <a:pt x="567585" y="3697974"/>
                  </a:lnTo>
                  <a:lnTo>
                    <a:pt x="567262" y="3705253"/>
                  </a:lnTo>
                  <a:lnTo>
                    <a:pt x="566968" y="3712533"/>
                  </a:lnTo>
                  <a:lnTo>
                    <a:pt x="566690" y="37198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2746300"/>
              <a:ext cx="0" cy="250065"/>
            </a:xfrm>
            <a:custGeom>
              <a:avLst/>
              <a:pathLst>
                <a:path w="0" h="250065">
                  <a:moveTo>
                    <a:pt x="0" y="2500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75569" y="3953011"/>
              <a:ext cx="0" cy="706580"/>
            </a:xfrm>
            <a:custGeom>
              <a:avLst/>
              <a:pathLst>
                <a:path w="0" h="706580">
                  <a:moveTo>
                    <a:pt x="0" y="0"/>
                  </a:moveTo>
                  <a:lnTo>
                    <a:pt x="0" y="70658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612996" y="2996365"/>
              <a:ext cx="125145" cy="956645"/>
            </a:xfrm>
            <a:custGeom>
              <a:avLst/>
              <a:pathLst>
                <a:path w="125145" h="956645">
                  <a:moveTo>
                    <a:pt x="0" y="0"/>
                  </a:moveTo>
                  <a:lnTo>
                    <a:pt x="0" y="956645"/>
                  </a:lnTo>
                  <a:lnTo>
                    <a:pt x="125145" y="956645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12996" y="3246431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2734669"/>
              <a:ext cx="0" cy="37800"/>
            </a:xfrm>
            <a:custGeom>
              <a:avLst/>
              <a:pathLst>
                <a:path w="0" h="37800">
                  <a:moveTo>
                    <a:pt x="0" y="3780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27025" y="4453142"/>
              <a:ext cx="0" cy="214203"/>
            </a:xfrm>
            <a:custGeom>
              <a:avLst/>
              <a:pathLst>
                <a:path w="0" h="214203">
                  <a:moveTo>
                    <a:pt x="0" y="0"/>
                  </a:moveTo>
                  <a:lnTo>
                    <a:pt x="0" y="21420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64452" y="2772469"/>
              <a:ext cx="125145" cy="1680672"/>
            </a:xfrm>
            <a:custGeom>
              <a:avLst/>
              <a:pathLst>
                <a:path w="125145" h="1680672">
                  <a:moveTo>
                    <a:pt x="0" y="0"/>
                  </a:moveTo>
                  <a:lnTo>
                    <a:pt x="0" y="1680672"/>
                  </a:lnTo>
                  <a:lnTo>
                    <a:pt x="125145" y="1680672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64452" y="2834501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2732730"/>
              <a:ext cx="0" cy="317912"/>
            </a:xfrm>
            <a:custGeom>
              <a:avLst/>
              <a:pathLst>
                <a:path w="0" h="317912">
                  <a:moveTo>
                    <a:pt x="0" y="31791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78481" y="4626637"/>
              <a:ext cx="0" cy="40708"/>
            </a:xfrm>
            <a:custGeom>
              <a:avLst/>
              <a:pathLst>
                <a:path w="0" h="40708">
                  <a:moveTo>
                    <a:pt x="0" y="0"/>
                  </a:moveTo>
                  <a:lnTo>
                    <a:pt x="0" y="4070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115908" y="3050643"/>
              <a:ext cx="125145" cy="1575993"/>
            </a:xfrm>
            <a:custGeom>
              <a:avLst/>
              <a:pathLst>
                <a:path w="125145" h="1575993">
                  <a:moveTo>
                    <a:pt x="0" y="0"/>
                  </a:moveTo>
                  <a:lnTo>
                    <a:pt x="0" y="1575993"/>
                  </a:lnTo>
                  <a:lnTo>
                    <a:pt x="125145" y="1575993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15908" y="4353309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4674558" y="4370877"/>
              <a:ext cx="50158" cy="50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241016" y="4640964"/>
              <a:ext cx="29499" cy="294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311121" y="3668989"/>
              <a:ext cx="27205" cy="272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014916" y="4558864"/>
              <a:ext cx="26990" cy="269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905739" y="2770567"/>
              <a:ext cx="156945" cy="1569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113998" y="3633480"/>
              <a:ext cx="102100" cy="1021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967669" y="2718973"/>
              <a:ext cx="89547" cy="89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223120" y="2747833"/>
              <a:ext cx="101612" cy="1016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210079" y="3164407"/>
              <a:ext cx="102016" cy="1020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169902" y="2893020"/>
              <a:ext cx="102011" cy="1020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952025" y="4472723"/>
              <a:ext cx="102347" cy="102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137606" y="4630385"/>
              <a:ext cx="73919" cy="739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100062" y="4640196"/>
              <a:ext cx="31035" cy="310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157555" y="2937404"/>
              <a:ext cx="102413" cy="1024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919226" y="4616226"/>
              <a:ext cx="102237" cy="102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360269" y="4577448"/>
              <a:ext cx="102254" cy="102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225709" y="4139371"/>
              <a:ext cx="102210" cy="1022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136382" y="2683829"/>
              <a:ext cx="101678" cy="1016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939593" y="2720286"/>
              <a:ext cx="24889" cy="248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914061" y="4573422"/>
              <a:ext cx="149076" cy="149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882176" y="2702871"/>
              <a:ext cx="102365" cy="1023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142943" y="3053664"/>
              <a:ext cx="118020" cy="1180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122478" y="4275024"/>
              <a:ext cx="67400" cy="67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955281" y="2683756"/>
              <a:ext cx="101825" cy="1018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209491" y="4244151"/>
              <a:ext cx="102007" cy="1020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367464" y="4593046"/>
              <a:ext cx="102073" cy="1020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238830" y="2829447"/>
              <a:ext cx="116724" cy="1167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218368" y="4600632"/>
              <a:ext cx="102409" cy="1024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104784" y="4567994"/>
              <a:ext cx="35869" cy="358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973244" y="2776488"/>
              <a:ext cx="102457" cy="1024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133773" y="3196316"/>
              <a:ext cx="73091" cy="730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342277" y="2708647"/>
              <a:ext cx="102444" cy="1024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048482" y="3153026"/>
              <a:ext cx="82130" cy="821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727037" y="2657478"/>
              <a:ext cx="154381" cy="1543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357343" y="4465068"/>
              <a:ext cx="102148" cy="102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890315" y="2697200"/>
              <a:ext cx="160230" cy="1602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418248" y="3171199"/>
              <a:ext cx="150463" cy="150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263565" y="4611467"/>
              <a:ext cx="88494" cy="884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041031" y="4077368"/>
              <a:ext cx="102153" cy="102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308138" y="2718057"/>
              <a:ext cx="33224" cy="332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955767" y="4625007"/>
              <a:ext cx="65291" cy="652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053490" y="4646096"/>
              <a:ext cx="19235" cy="192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953200" y="4509589"/>
              <a:ext cx="102276" cy="1022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925118" y="4507684"/>
              <a:ext cx="102210" cy="1022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264615" y="3927877"/>
              <a:ext cx="102607" cy="102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040121" y="4538894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076341" y="2780320"/>
              <a:ext cx="56022" cy="560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940117" y="2879577"/>
              <a:ext cx="101758" cy="1017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888520" y="4028868"/>
              <a:ext cx="102228" cy="1022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178420" y="4371322"/>
              <a:ext cx="68653" cy="68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280211" y="3852441"/>
              <a:ext cx="102276" cy="1022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225279" y="4302120"/>
              <a:ext cx="102378" cy="1023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976513" y="4133808"/>
              <a:ext cx="101705" cy="1017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202839" y="4535176"/>
              <a:ext cx="109258" cy="1092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760518" y="4032388"/>
              <a:ext cx="164974" cy="1649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377243" y="4604924"/>
              <a:ext cx="101581" cy="101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104188" y="2703325"/>
              <a:ext cx="58811" cy="588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926353" y="2705067"/>
              <a:ext cx="59203" cy="5920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908694" y="4589009"/>
              <a:ext cx="71378" cy="713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052403" y="2739509"/>
              <a:ext cx="160907" cy="1609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131615" y="4598902"/>
              <a:ext cx="101993" cy="1019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971882" y="4563786"/>
              <a:ext cx="102440" cy="1024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997825" y="4579294"/>
              <a:ext cx="102440" cy="1024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103729" y="4585290"/>
              <a:ext cx="102078" cy="1020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119760" y="4617643"/>
              <a:ext cx="91650" cy="91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989194" y="4562295"/>
              <a:ext cx="101545" cy="1015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086784" y="4350255"/>
              <a:ext cx="110787" cy="1107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356867" y="4428387"/>
              <a:ext cx="63079" cy="63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962300" y="4522029"/>
              <a:ext cx="131674" cy="1316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328485" y="4508561"/>
              <a:ext cx="30670" cy="30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392238" y="4637697"/>
              <a:ext cx="39911" cy="399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337761" y="3683152"/>
              <a:ext cx="111311" cy="1113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068710" y="4364582"/>
              <a:ext cx="105395" cy="1053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653660" y="2704954"/>
              <a:ext cx="160230" cy="1602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117679" y="2740207"/>
              <a:ext cx="35447" cy="354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3696592" y="4577025"/>
              <a:ext cx="165132" cy="165132"/>
            </a:xfrm>
            <a:custGeom>
              <a:avLst/>
              <a:pathLst>
                <a:path w="165132" h="165132">
                  <a:moveTo>
                    <a:pt x="0" y="82566"/>
                  </a:moveTo>
                  <a:lnTo>
                    <a:pt x="82566" y="0"/>
                  </a:lnTo>
                  <a:lnTo>
                    <a:pt x="165132" y="82566"/>
                  </a:lnTo>
                  <a:lnTo>
                    <a:pt x="82566" y="165132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300899" y="4619751"/>
              <a:ext cx="71925" cy="719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895533" y="3555836"/>
              <a:ext cx="102307" cy="1023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214152" y="4569401"/>
              <a:ext cx="29177" cy="291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923131" y="3744752"/>
              <a:ext cx="73405" cy="734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928201" y="4625008"/>
              <a:ext cx="76919" cy="769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204043" y="4627677"/>
              <a:ext cx="71582" cy="715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349603" y="2683716"/>
              <a:ext cx="109659" cy="10965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862250" y="2671314"/>
              <a:ext cx="134463" cy="134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3482417" y="2684830"/>
              <a:ext cx="122939" cy="122939"/>
            </a:xfrm>
            <a:custGeom>
              <a:avLst/>
              <a:pathLst>
                <a:path w="122939" h="122939">
                  <a:moveTo>
                    <a:pt x="0" y="61469"/>
                  </a:moveTo>
                  <a:lnTo>
                    <a:pt x="61469" y="0"/>
                  </a:lnTo>
                  <a:lnTo>
                    <a:pt x="122939" y="61469"/>
                  </a:lnTo>
                  <a:lnTo>
                    <a:pt x="61469" y="12293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857856" y="2696180"/>
              <a:ext cx="123501" cy="1235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5"/>
            <p:cNvSpPr/>
            <p:nvPr/>
          </p:nvSpPr>
          <p:spPr>
            <a:xfrm>
              <a:off x="3702631" y="4586274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chr16:23636193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3702631" y="2674365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chr16:23638084</a:t>
              </a:r>
            </a:p>
          </p:txBody>
        </p:sp>
        <p:sp>
          <p:nvSpPr>
            <p:cNvPr id="107" name="pl107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8"/>
            <p:cNvSpPr/>
            <p:nvPr/>
          </p:nvSpPr>
          <p:spPr>
            <a:xfrm>
              <a:off x="2448133" y="6063435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448133" y="5578812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448133" y="5094189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503125" y="460956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503125" y="412494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503125" y="364032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503125" y="315569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503125" y="267107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116" name="pl116"/>
            <p:cNvSpPr/>
            <p:nvPr/>
          </p:nvSpPr>
          <p:spPr>
            <a:xfrm>
              <a:off x="2880411" y="612315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2880411" y="56385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2880411" y="51539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880411" y="466928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880411" y="418466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880411" y="370003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880411" y="321541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880411" y="273079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132" name="tx132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7106490" y="2137858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134" name="pt134"/>
            <p:cNvSpPr/>
            <p:nvPr/>
          </p:nvSpPr>
          <p:spPr>
            <a:xfrm>
              <a:off x="7179089" y="248958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179089" y="268443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179089" y="2879285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>
              <a:off x="7389908" y="2422474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7389908" y="2617323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7389908" y="2812173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7106490" y="3197163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141" name="pt141"/>
            <p:cNvSpPr/>
            <p:nvPr/>
          </p:nvSpPr>
          <p:spPr>
            <a:xfrm>
              <a:off x="7161023" y="3481382"/>
              <a:ext cx="99765" cy="9976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7206406" y="3721614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7161023" y="3871080"/>
              <a:ext cx="99765" cy="9976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7142225" y="4047132"/>
              <a:ext cx="137362" cy="13736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7127801" y="4234548"/>
              <a:ext cx="166210" cy="16621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>
              <a:off x="7403890" y="3475715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7403890" y="3666397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7403890" y="3865413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7403890" y="4058253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7403890" y="425793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7106490" y="4595732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152" name="pt152"/>
            <p:cNvSpPr/>
            <p:nvPr/>
          </p:nvSpPr>
          <p:spPr>
            <a:xfrm>
              <a:off x="7179089" y="49269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7179089" y="5121821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tx154"/>
            <p:cNvSpPr/>
            <p:nvPr/>
          </p:nvSpPr>
          <p:spPr>
            <a:xfrm>
              <a:off x="7389908" y="4889401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7389908" y="5084251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2924695" y="619487"/>
              <a:ext cx="7464325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PALB2,Rare cancer,Polyphen Score,Variants by P Value Category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greaty01</cp:lastModifiedBy>
  <cp:revision>5</cp:revision>
  <dcterms:created xsi:type="dcterms:W3CDTF">2015-07-14T21:05:00Z</dcterms:created>
  <dcterms:modified xsi:type="dcterms:W3CDTF">2024-01-21T17:19:55Z</dcterms:modified>
</cp:coreProperties>
</file>