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16134" y="1198960"/>
              <a:ext cx="518869" cy="5007971"/>
            </a:xfrm>
            <a:custGeom>
              <a:avLst/>
              <a:pathLst>
                <a:path w="518869" h="5007971">
                  <a:moveTo>
                    <a:pt x="257393" y="5007971"/>
                  </a:moveTo>
                  <a:lnTo>
                    <a:pt x="257215" y="4998171"/>
                  </a:lnTo>
                  <a:lnTo>
                    <a:pt x="257028" y="4988370"/>
                  </a:lnTo>
                  <a:lnTo>
                    <a:pt x="256826" y="4978570"/>
                  </a:lnTo>
                  <a:lnTo>
                    <a:pt x="256606" y="4968770"/>
                  </a:lnTo>
                  <a:lnTo>
                    <a:pt x="256376" y="4958969"/>
                  </a:lnTo>
                  <a:lnTo>
                    <a:pt x="256123" y="4949169"/>
                  </a:lnTo>
                  <a:lnTo>
                    <a:pt x="255853" y="4939369"/>
                  </a:lnTo>
                  <a:lnTo>
                    <a:pt x="255571" y="4929568"/>
                  </a:lnTo>
                  <a:lnTo>
                    <a:pt x="255258" y="4919768"/>
                  </a:lnTo>
                  <a:lnTo>
                    <a:pt x="254930" y="4909968"/>
                  </a:lnTo>
                  <a:lnTo>
                    <a:pt x="254581" y="4900167"/>
                  </a:lnTo>
                  <a:lnTo>
                    <a:pt x="254201" y="4890367"/>
                  </a:lnTo>
                  <a:lnTo>
                    <a:pt x="253805" y="4880567"/>
                  </a:lnTo>
                  <a:lnTo>
                    <a:pt x="253377" y="4870766"/>
                  </a:lnTo>
                  <a:lnTo>
                    <a:pt x="252920" y="4860966"/>
                  </a:lnTo>
                  <a:lnTo>
                    <a:pt x="252445" y="4851166"/>
                  </a:lnTo>
                  <a:lnTo>
                    <a:pt x="251924" y="4841365"/>
                  </a:lnTo>
                  <a:lnTo>
                    <a:pt x="251378" y="4831565"/>
                  </a:lnTo>
                  <a:lnTo>
                    <a:pt x="250806" y="4821765"/>
                  </a:lnTo>
                  <a:lnTo>
                    <a:pt x="250183" y="4811964"/>
                  </a:lnTo>
                  <a:lnTo>
                    <a:pt x="249536" y="4802164"/>
                  </a:lnTo>
                  <a:lnTo>
                    <a:pt x="248848" y="4792364"/>
                  </a:lnTo>
                  <a:lnTo>
                    <a:pt x="248113" y="4782563"/>
                  </a:lnTo>
                  <a:lnTo>
                    <a:pt x="247351" y="4772763"/>
                  </a:lnTo>
                  <a:lnTo>
                    <a:pt x="246530" y="4762963"/>
                  </a:lnTo>
                  <a:lnTo>
                    <a:pt x="245669" y="4753162"/>
                  </a:lnTo>
                  <a:lnTo>
                    <a:pt x="244776" y="4743362"/>
                  </a:lnTo>
                  <a:lnTo>
                    <a:pt x="243808" y="4733562"/>
                  </a:lnTo>
                  <a:lnTo>
                    <a:pt x="242806" y="4723761"/>
                  </a:lnTo>
                  <a:lnTo>
                    <a:pt x="241755" y="4713961"/>
                  </a:lnTo>
                  <a:lnTo>
                    <a:pt x="240633" y="4704161"/>
                  </a:lnTo>
                  <a:lnTo>
                    <a:pt x="239475" y="4694360"/>
                  </a:lnTo>
                  <a:lnTo>
                    <a:pt x="238249" y="4684560"/>
                  </a:lnTo>
                  <a:lnTo>
                    <a:pt x="236960" y="4674760"/>
                  </a:lnTo>
                  <a:lnTo>
                    <a:pt x="235631" y="4664959"/>
                  </a:lnTo>
                  <a:lnTo>
                    <a:pt x="234212" y="4655159"/>
                  </a:lnTo>
                  <a:lnTo>
                    <a:pt x="232741" y="4645359"/>
                  </a:lnTo>
                  <a:lnTo>
                    <a:pt x="231219" y="4635558"/>
                  </a:lnTo>
                  <a:lnTo>
                    <a:pt x="229599" y="4625758"/>
                  </a:lnTo>
                  <a:lnTo>
                    <a:pt x="227934" y="4615958"/>
                  </a:lnTo>
                  <a:lnTo>
                    <a:pt x="226195" y="4606157"/>
                  </a:lnTo>
                  <a:lnTo>
                    <a:pt x="224370" y="4596357"/>
                  </a:lnTo>
                  <a:lnTo>
                    <a:pt x="222497" y="4586557"/>
                  </a:lnTo>
                  <a:lnTo>
                    <a:pt x="220528" y="4576756"/>
                  </a:lnTo>
                  <a:lnTo>
                    <a:pt x="218488" y="4566956"/>
                  </a:lnTo>
                  <a:lnTo>
                    <a:pt x="216398" y="4557156"/>
                  </a:lnTo>
                  <a:lnTo>
                    <a:pt x="214187" y="4547355"/>
                  </a:lnTo>
                  <a:lnTo>
                    <a:pt x="211924" y="4537555"/>
                  </a:lnTo>
                  <a:lnTo>
                    <a:pt x="209589" y="4527755"/>
                  </a:lnTo>
                  <a:lnTo>
                    <a:pt x="207149" y="4517954"/>
                  </a:lnTo>
                  <a:lnTo>
                    <a:pt x="204657" y="4508154"/>
                  </a:lnTo>
                  <a:lnTo>
                    <a:pt x="202073" y="4498354"/>
                  </a:lnTo>
                  <a:lnTo>
                    <a:pt x="199402" y="4488553"/>
                  </a:lnTo>
                  <a:lnTo>
                    <a:pt x="196679" y="4478753"/>
                  </a:lnTo>
                  <a:lnTo>
                    <a:pt x="193844" y="4468953"/>
                  </a:lnTo>
                  <a:lnTo>
                    <a:pt x="190945" y="4459152"/>
                  </a:lnTo>
                  <a:lnTo>
                    <a:pt x="187986" y="4449352"/>
                  </a:lnTo>
                  <a:lnTo>
                    <a:pt x="184913" y="4439552"/>
                  </a:lnTo>
                  <a:lnTo>
                    <a:pt x="181790" y="4429751"/>
                  </a:lnTo>
                  <a:lnTo>
                    <a:pt x="178591" y="4419951"/>
                  </a:lnTo>
                  <a:lnTo>
                    <a:pt x="175302" y="4410151"/>
                  </a:lnTo>
                  <a:lnTo>
                    <a:pt x="171966" y="4400350"/>
                  </a:lnTo>
                  <a:lnTo>
                    <a:pt x="168541" y="4390550"/>
                  </a:lnTo>
                  <a:lnTo>
                    <a:pt x="165052" y="4380750"/>
                  </a:lnTo>
                  <a:lnTo>
                    <a:pt x="161519" y="4370949"/>
                  </a:lnTo>
                  <a:lnTo>
                    <a:pt x="157890" y="4361149"/>
                  </a:lnTo>
                  <a:lnTo>
                    <a:pt x="154220" y="4351349"/>
                  </a:lnTo>
                  <a:lnTo>
                    <a:pt x="150499" y="4341548"/>
                  </a:lnTo>
                  <a:lnTo>
                    <a:pt x="146705" y="4331748"/>
                  </a:lnTo>
                  <a:lnTo>
                    <a:pt x="142879" y="4321948"/>
                  </a:lnTo>
                  <a:lnTo>
                    <a:pt x="139000" y="4312147"/>
                  </a:lnTo>
                  <a:lnTo>
                    <a:pt x="135075" y="4302347"/>
                  </a:lnTo>
                  <a:lnTo>
                    <a:pt x="131124" y="4292547"/>
                  </a:lnTo>
                  <a:lnTo>
                    <a:pt x="127125" y="4282746"/>
                  </a:lnTo>
                  <a:lnTo>
                    <a:pt x="123103" y="4272946"/>
                  </a:lnTo>
                  <a:lnTo>
                    <a:pt x="119061" y="4263146"/>
                  </a:lnTo>
                  <a:lnTo>
                    <a:pt x="114989" y="4253345"/>
                  </a:lnTo>
                  <a:lnTo>
                    <a:pt x="110909" y="4243545"/>
                  </a:lnTo>
                  <a:lnTo>
                    <a:pt x="106818" y="4233745"/>
                  </a:lnTo>
                  <a:lnTo>
                    <a:pt x="102723" y="4223944"/>
                  </a:lnTo>
                  <a:lnTo>
                    <a:pt x="98629" y="4214144"/>
                  </a:lnTo>
                  <a:lnTo>
                    <a:pt x="94542" y="4204344"/>
                  </a:lnTo>
                  <a:lnTo>
                    <a:pt x="90471" y="4194543"/>
                  </a:lnTo>
                  <a:lnTo>
                    <a:pt x="86410" y="4184743"/>
                  </a:lnTo>
                  <a:lnTo>
                    <a:pt x="82385" y="4174943"/>
                  </a:lnTo>
                  <a:lnTo>
                    <a:pt x="78385" y="4165142"/>
                  </a:lnTo>
                  <a:lnTo>
                    <a:pt x="74414" y="4155342"/>
                  </a:lnTo>
                  <a:lnTo>
                    <a:pt x="70505" y="4145542"/>
                  </a:lnTo>
                  <a:lnTo>
                    <a:pt x="66629" y="4135741"/>
                  </a:lnTo>
                  <a:lnTo>
                    <a:pt x="62810" y="4125941"/>
                  </a:lnTo>
                  <a:lnTo>
                    <a:pt x="59066" y="4116141"/>
                  </a:lnTo>
                  <a:lnTo>
                    <a:pt x="55365" y="4106340"/>
                  </a:lnTo>
                  <a:lnTo>
                    <a:pt x="51761" y="4096540"/>
                  </a:lnTo>
                  <a:lnTo>
                    <a:pt x="48232" y="4086740"/>
                  </a:lnTo>
                  <a:lnTo>
                    <a:pt x="44758" y="4076939"/>
                  </a:lnTo>
                  <a:lnTo>
                    <a:pt x="41428" y="4067139"/>
                  </a:lnTo>
                  <a:lnTo>
                    <a:pt x="38164" y="4057339"/>
                  </a:lnTo>
                  <a:lnTo>
                    <a:pt x="34993" y="4047538"/>
                  </a:lnTo>
                  <a:lnTo>
                    <a:pt x="31966" y="4037738"/>
                  </a:lnTo>
                  <a:lnTo>
                    <a:pt x="29014" y="4027938"/>
                  </a:lnTo>
                  <a:lnTo>
                    <a:pt x="26201" y="4018137"/>
                  </a:lnTo>
                  <a:lnTo>
                    <a:pt x="23520" y="4008337"/>
                  </a:lnTo>
                  <a:lnTo>
                    <a:pt x="20923" y="3998537"/>
                  </a:lnTo>
                  <a:lnTo>
                    <a:pt x="18516" y="3988736"/>
                  </a:lnTo>
                  <a:lnTo>
                    <a:pt x="16220" y="3978936"/>
                  </a:lnTo>
                  <a:lnTo>
                    <a:pt x="14033" y="3969136"/>
                  </a:lnTo>
                  <a:lnTo>
                    <a:pt x="12056" y="3959335"/>
                  </a:lnTo>
                  <a:lnTo>
                    <a:pt x="10177" y="3949535"/>
                  </a:lnTo>
                  <a:lnTo>
                    <a:pt x="8454" y="3939735"/>
                  </a:lnTo>
                  <a:lnTo>
                    <a:pt x="6915" y="3929934"/>
                  </a:lnTo>
                  <a:lnTo>
                    <a:pt x="5479" y="3920134"/>
                  </a:lnTo>
                  <a:lnTo>
                    <a:pt x="4247" y="3910334"/>
                  </a:lnTo>
                  <a:lnTo>
                    <a:pt x="3166" y="3900533"/>
                  </a:lnTo>
                  <a:lnTo>
                    <a:pt x="2191" y="3890733"/>
                  </a:lnTo>
                  <a:lnTo>
                    <a:pt x="1467" y="3880933"/>
                  </a:lnTo>
                  <a:lnTo>
                    <a:pt x="855" y="3871132"/>
                  </a:lnTo>
                  <a:lnTo>
                    <a:pt x="387" y="3861332"/>
                  </a:lnTo>
                  <a:lnTo>
                    <a:pt x="140" y="3851532"/>
                  </a:lnTo>
                  <a:lnTo>
                    <a:pt x="0" y="3841731"/>
                  </a:lnTo>
                  <a:lnTo>
                    <a:pt x="45" y="3831931"/>
                  </a:lnTo>
                  <a:lnTo>
                    <a:pt x="265" y="3822131"/>
                  </a:lnTo>
                  <a:lnTo>
                    <a:pt x="591" y="3812330"/>
                  </a:lnTo>
                  <a:lnTo>
                    <a:pt x="1138" y="3802530"/>
                  </a:lnTo>
                  <a:lnTo>
                    <a:pt x="1814" y="3792729"/>
                  </a:lnTo>
                  <a:lnTo>
                    <a:pt x="2604" y="3782929"/>
                  </a:lnTo>
                  <a:lnTo>
                    <a:pt x="3619" y="3773129"/>
                  </a:lnTo>
                  <a:lnTo>
                    <a:pt x="4731" y="3763328"/>
                  </a:lnTo>
                  <a:lnTo>
                    <a:pt x="5987" y="3753528"/>
                  </a:lnTo>
                  <a:lnTo>
                    <a:pt x="7416" y="3743728"/>
                  </a:lnTo>
                  <a:lnTo>
                    <a:pt x="8935" y="3733927"/>
                  </a:lnTo>
                  <a:lnTo>
                    <a:pt x="10621" y="3724127"/>
                  </a:lnTo>
                  <a:lnTo>
                    <a:pt x="12432" y="3714327"/>
                  </a:lnTo>
                  <a:lnTo>
                    <a:pt x="14325" y="3704526"/>
                  </a:lnTo>
                  <a:lnTo>
                    <a:pt x="16397" y="3694726"/>
                  </a:lnTo>
                  <a:lnTo>
                    <a:pt x="18550" y="3684926"/>
                  </a:lnTo>
                  <a:lnTo>
                    <a:pt x="20796" y="3675125"/>
                  </a:lnTo>
                  <a:lnTo>
                    <a:pt x="23185" y="3665325"/>
                  </a:lnTo>
                  <a:lnTo>
                    <a:pt x="25637" y="3655525"/>
                  </a:lnTo>
                  <a:lnTo>
                    <a:pt x="28192" y="3645724"/>
                  </a:lnTo>
                  <a:lnTo>
                    <a:pt x="30842" y="3635924"/>
                  </a:lnTo>
                  <a:lnTo>
                    <a:pt x="33546" y="3626124"/>
                  </a:lnTo>
                  <a:lnTo>
                    <a:pt x="36352" y="3616323"/>
                  </a:lnTo>
                  <a:lnTo>
                    <a:pt x="39216" y="3606523"/>
                  </a:lnTo>
                  <a:lnTo>
                    <a:pt x="42126" y="3596723"/>
                  </a:lnTo>
                  <a:lnTo>
                    <a:pt x="45122" y="3586922"/>
                  </a:lnTo>
                  <a:lnTo>
                    <a:pt x="48148" y="3577122"/>
                  </a:lnTo>
                  <a:lnTo>
                    <a:pt x="51220" y="3567322"/>
                  </a:lnTo>
                  <a:lnTo>
                    <a:pt x="54339" y="3557521"/>
                  </a:lnTo>
                  <a:lnTo>
                    <a:pt x="57479" y="3547721"/>
                  </a:lnTo>
                  <a:lnTo>
                    <a:pt x="60653" y="3537921"/>
                  </a:lnTo>
                  <a:lnTo>
                    <a:pt x="63846" y="3528120"/>
                  </a:lnTo>
                  <a:lnTo>
                    <a:pt x="67050" y="3518320"/>
                  </a:lnTo>
                  <a:lnTo>
                    <a:pt x="70269" y="3508520"/>
                  </a:lnTo>
                  <a:lnTo>
                    <a:pt x="73489" y="3498719"/>
                  </a:lnTo>
                  <a:lnTo>
                    <a:pt x="76710" y="3488919"/>
                  </a:lnTo>
                  <a:lnTo>
                    <a:pt x="79921" y="3479119"/>
                  </a:lnTo>
                  <a:lnTo>
                    <a:pt x="83123" y="3469318"/>
                  </a:lnTo>
                  <a:lnTo>
                    <a:pt x="86310" y="3459518"/>
                  </a:lnTo>
                  <a:lnTo>
                    <a:pt x="89470" y="3449718"/>
                  </a:lnTo>
                  <a:lnTo>
                    <a:pt x="92615" y="3439917"/>
                  </a:lnTo>
                  <a:lnTo>
                    <a:pt x="95720" y="3430117"/>
                  </a:lnTo>
                  <a:lnTo>
                    <a:pt x="98794" y="3420317"/>
                  </a:lnTo>
                  <a:lnTo>
                    <a:pt x="101843" y="3410516"/>
                  </a:lnTo>
                  <a:lnTo>
                    <a:pt x="104828" y="3400716"/>
                  </a:lnTo>
                  <a:lnTo>
                    <a:pt x="107782" y="3390916"/>
                  </a:lnTo>
                  <a:lnTo>
                    <a:pt x="110693" y="3381115"/>
                  </a:lnTo>
                  <a:lnTo>
                    <a:pt x="113536" y="3371315"/>
                  </a:lnTo>
                  <a:lnTo>
                    <a:pt x="116343" y="3361515"/>
                  </a:lnTo>
                  <a:lnTo>
                    <a:pt x="119084" y="3351714"/>
                  </a:lnTo>
                  <a:lnTo>
                    <a:pt x="121763" y="3341914"/>
                  </a:lnTo>
                  <a:lnTo>
                    <a:pt x="124401" y="3332114"/>
                  </a:lnTo>
                  <a:lnTo>
                    <a:pt x="126950" y="3322313"/>
                  </a:lnTo>
                  <a:lnTo>
                    <a:pt x="129447" y="3312513"/>
                  </a:lnTo>
                  <a:lnTo>
                    <a:pt x="131893" y="3302713"/>
                  </a:lnTo>
                  <a:lnTo>
                    <a:pt x="134241" y="3292912"/>
                  </a:lnTo>
                  <a:lnTo>
                    <a:pt x="136543" y="3283112"/>
                  </a:lnTo>
                  <a:lnTo>
                    <a:pt x="138775" y="3273312"/>
                  </a:lnTo>
                  <a:lnTo>
                    <a:pt x="140923" y="3263511"/>
                  </a:lnTo>
                  <a:lnTo>
                    <a:pt x="143024" y="3253711"/>
                  </a:lnTo>
                  <a:lnTo>
                    <a:pt x="145036" y="3243911"/>
                  </a:lnTo>
                  <a:lnTo>
                    <a:pt x="146980" y="3234110"/>
                  </a:lnTo>
                  <a:lnTo>
                    <a:pt x="148878" y="3224310"/>
                  </a:lnTo>
                  <a:lnTo>
                    <a:pt x="150669" y="3214510"/>
                  </a:lnTo>
                  <a:lnTo>
                    <a:pt x="152411" y="3204709"/>
                  </a:lnTo>
                  <a:lnTo>
                    <a:pt x="154093" y="3194909"/>
                  </a:lnTo>
                  <a:lnTo>
                    <a:pt x="155683" y="3185109"/>
                  </a:lnTo>
                  <a:lnTo>
                    <a:pt x="157229" y="3175308"/>
                  </a:lnTo>
                  <a:lnTo>
                    <a:pt x="158700" y="3165508"/>
                  </a:lnTo>
                  <a:lnTo>
                    <a:pt x="160100" y="3155708"/>
                  </a:lnTo>
                  <a:lnTo>
                    <a:pt x="161458" y="3145907"/>
                  </a:lnTo>
                  <a:lnTo>
                    <a:pt x="162730" y="3136107"/>
                  </a:lnTo>
                  <a:lnTo>
                    <a:pt x="163952" y="3126307"/>
                  </a:lnTo>
                  <a:lnTo>
                    <a:pt x="165130" y="3116506"/>
                  </a:lnTo>
                  <a:lnTo>
                    <a:pt x="166222" y="3106706"/>
                  </a:lnTo>
                  <a:lnTo>
                    <a:pt x="167279" y="3096906"/>
                  </a:lnTo>
                  <a:lnTo>
                    <a:pt x="168283" y="3087105"/>
                  </a:lnTo>
                  <a:lnTo>
                    <a:pt x="169223" y="3077305"/>
                  </a:lnTo>
                  <a:lnTo>
                    <a:pt x="170130" y="3067505"/>
                  </a:lnTo>
                  <a:lnTo>
                    <a:pt x="170979" y="3057704"/>
                  </a:lnTo>
                  <a:lnTo>
                    <a:pt x="171784" y="3047904"/>
                  </a:lnTo>
                  <a:lnTo>
                    <a:pt x="172560" y="3038104"/>
                  </a:lnTo>
                  <a:lnTo>
                    <a:pt x="173276" y="3028303"/>
                  </a:lnTo>
                  <a:lnTo>
                    <a:pt x="173963" y="3018503"/>
                  </a:lnTo>
                  <a:lnTo>
                    <a:pt x="174620" y="3008703"/>
                  </a:lnTo>
                  <a:lnTo>
                    <a:pt x="175230" y="2998902"/>
                  </a:lnTo>
                  <a:lnTo>
                    <a:pt x="175819" y="2989102"/>
                  </a:lnTo>
                  <a:lnTo>
                    <a:pt x="176376" y="2979302"/>
                  </a:lnTo>
                  <a:lnTo>
                    <a:pt x="176903" y="2969501"/>
                  </a:lnTo>
                  <a:lnTo>
                    <a:pt x="177413" y="2959701"/>
                  </a:lnTo>
                  <a:lnTo>
                    <a:pt x="177892" y="2949901"/>
                  </a:lnTo>
                  <a:lnTo>
                    <a:pt x="178354" y="2940100"/>
                  </a:lnTo>
                  <a:lnTo>
                    <a:pt x="178802" y="2930300"/>
                  </a:lnTo>
                  <a:lnTo>
                    <a:pt x="179226" y="2920500"/>
                  </a:lnTo>
                  <a:lnTo>
                    <a:pt x="179642" y="2910699"/>
                  </a:lnTo>
                  <a:lnTo>
                    <a:pt x="180045" y="2900899"/>
                  </a:lnTo>
                  <a:lnTo>
                    <a:pt x="180437" y="2891099"/>
                  </a:lnTo>
                  <a:lnTo>
                    <a:pt x="180823" y="2881298"/>
                  </a:lnTo>
                  <a:lnTo>
                    <a:pt x="181202" y="2871498"/>
                  </a:lnTo>
                  <a:lnTo>
                    <a:pt x="181578" y="2861698"/>
                  </a:lnTo>
                  <a:lnTo>
                    <a:pt x="181952" y="2851897"/>
                  </a:lnTo>
                  <a:lnTo>
                    <a:pt x="182325" y="2842097"/>
                  </a:lnTo>
                  <a:lnTo>
                    <a:pt x="182699" y="2832297"/>
                  </a:lnTo>
                  <a:lnTo>
                    <a:pt x="183076" y="2822496"/>
                  </a:lnTo>
                  <a:lnTo>
                    <a:pt x="183459" y="2812696"/>
                  </a:lnTo>
                  <a:lnTo>
                    <a:pt x="183846" y="2802896"/>
                  </a:lnTo>
                  <a:lnTo>
                    <a:pt x="184240" y="2793095"/>
                  </a:lnTo>
                  <a:lnTo>
                    <a:pt x="184646" y="2783295"/>
                  </a:lnTo>
                  <a:lnTo>
                    <a:pt x="185058" y="2773495"/>
                  </a:lnTo>
                  <a:lnTo>
                    <a:pt x="185484" y="2763694"/>
                  </a:lnTo>
                  <a:lnTo>
                    <a:pt x="185922" y="2753894"/>
                  </a:lnTo>
                  <a:lnTo>
                    <a:pt x="186369" y="2744094"/>
                  </a:lnTo>
                  <a:lnTo>
                    <a:pt x="186837" y="2734293"/>
                  </a:lnTo>
                  <a:lnTo>
                    <a:pt x="187317" y="2724493"/>
                  </a:lnTo>
                  <a:lnTo>
                    <a:pt x="187810" y="2714693"/>
                  </a:lnTo>
                  <a:lnTo>
                    <a:pt x="188326" y="2704892"/>
                  </a:lnTo>
                  <a:lnTo>
                    <a:pt x="188853" y="2695092"/>
                  </a:lnTo>
                  <a:lnTo>
                    <a:pt x="189401" y="2685292"/>
                  </a:lnTo>
                  <a:lnTo>
                    <a:pt x="189968" y="2675491"/>
                  </a:lnTo>
                  <a:lnTo>
                    <a:pt x="190548" y="2665691"/>
                  </a:lnTo>
                  <a:lnTo>
                    <a:pt x="191154" y="2655891"/>
                  </a:lnTo>
                  <a:lnTo>
                    <a:pt x="191776" y="2646090"/>
                  </a:lnTo>
                  <a:lnTo>
                    <a:pt x="192413" y="2636290"/>
                  </a:lnTo>
                  <a:lnTo>
                    <a:pt x="193079" y="2626490"/>
                  </a:lnTo>
                  <a:lnTo>
                    <a:pt x="193757" y="2616689"/>
                  </a:lnTo>
                  <a:lnTo>
                    <a:pt x="194455" y="2606889"/>
                  </a:lnTo>
                  <a:lnTo>
                    <a:pt x="195176" y="2597089"/>
                  </a:lnTo>
                  <a:lnTo>
                    <a:pt x="195910" y="2587288"/>
                  </a:lnTo>
                  <a:lnTo>
                    <a:pt x="196667" y="2577488"/>
                  </a:lnTo>
                  <a:lnTo>
                    <a:pt x="197442" y="2567688"/>
                  </a:lnTo>
                  <a:lnTo>
                    <a:pt x="198229" y="2557887"/>
                  </a:lnTo>
                  <a:lnTo>
                    <a:pt x="199042" y="2548087"/>
                  </a:lnTo>
                  <a:lnTo>
                    <a:pt x="199867" y="2538286"/>
                  </a:lnTo>
                  <a:lnTo>
                    <a:pt x="200707" y="2528486"/>
                  </a:lnTo>
                  <a:lnTo>
                    <a:pt x="201568" y="2518686"/>
                  </a:lnTo>
                  <a:lnTo>
                    <a:pt x="202438" y="2508885"/>
                  </a:lnTo>
                  <a:lnTo>
                    <a:pt x="203325" y="2499085"/>
                  </a:lnTo>
                  <a:lnTo>
                    <a:pt x="204226" y="2489285"/>
                  </a:lnTo>
                  <a:lnTo>
                    <a:pt x="205136" y="2479484"/>
                  </a:lnTo>
                  <a:lnTo>
                    <a:pt x="206063" y="2469684"/>
                  </a:lnTo>
                  <a:lnTo>
                    <a:pt x="206998" y="2459884"/>
                  </a:lnTo>
                  <a:lnTo>
                    <a:pt x="207940" y="2450083"/>
                  </a:lnTo>
                  <a:lnTo>
                    <a:pt x="208897" y="2440283"/>
                  </a:lnTo>
                  <a:lnTo>
                    <a:pt x="209858" y="2430483"/>
                  </a:lnTo>
                  <a:lnTo>
                    <a:pt x="210826" y="2420682"/>
                  </a:lnTo>
                  <a:lnTo>
                    <a:pt x="211802" y="2410882"/>
                  </a:lnTo>
                  <a:lnTo>
                    <a:pt x="212781" y="2401082"/>
                  </a:lnTo>
                  <a:lnTo>
                    <a:pt x="213765" y="2391281"/>
                  </a:lnTo>
                  <a:lnTo>
                    <a:pt x="214751" y="2381481"/>
                  </a:lnTo>
                  <a:lnTo>
                    <a:pt x="215739" y="2371681"/>
                  </a:lnTo>
                  <a:lnTo>
                    <a:pt x="216728" y="2361880"/>
                  </a:lnTo>
                  <a:lnTo>
                    <a:pt x="217716" y="2352080"/>
                  </a:lnTo>
                  <a:lnTo>
                    <a:pt x="218703" y="2342280"/>
                  </a:lnTo>
                  <a:lnTo>
                    <a:pt x="219686" y="2332479"/>
                  </a:lnTo>
                  <a:lnTo>
                    <a:pt x="220667" y="2322679"/>
                  </a:lnTo>
                  <a:lnTo>
                    <a:pt x="221644" y="2312879"/>
                  </a:lnTo>
                  <a:lnTo>
                    <a:pt x="222613" y="2303078"/>
                  </a:lnTo>
                  <a:lnTo>
                    <a:pt x="223578" y="2293278"/>
                  </a:lnTo>
                  <a:lnTo>
                    <a:pt x="224532" y="2283478"/>
                  </a:lnTo>
                  <a:lnTo>
                    <a:pt x="225478" y="2273677"/>
                  </a:lnTo>
                  <a:lnTo>
                    <a:pt x="226419" y="2263877"/>
                  </a:lnTo>
                  <a:lnTo>
                    <a:pt x="227342" y="2254077"/>
                  </a:lnTo>
                  <a:lnTo>
                    <a:pt x="228257" y="2244276"/>
                  </a:lnTo>
                  <a:lnTo>
                    <a:pt x="229161" y="2234476"/>
                  </a:lnTo>
                  <a:lnTo>
                    <a:pt x="230047" y="2224676"/>
                  </a:lnTo>
                  <a:lnTo>
                    <a:pt x="230923" y="2214875"/>
                  </a:lnTo>
                  <a:lnTo>
                    <a:pt x="231782" y="2205075"/>
                  </a:lnTo>
                  <a:lnTo>
                    <a:pt x="232623" y="2195275"/>
                  </a:lnTo>
                  <a:lnTo>
                    <a:pt x="233454" y="2185474"/>
                  </a:lnTo>
                  <a:lnTo>
                    <a:pt x="234259" y="2175674"/>
                  </a:lnTo>
                  <a:lnTo>
                    <a:pt x="235049" y="2165874"/>
                  </a:lnTo>
                  <a:lnTo>
                    <a:pt x="235825" y="2156073"/>
                  </a:lnTo>
                  <a:lnTo>
                    <a:pt x="236572" y="2146273"/>
                  </a:lnTo>
                  <a:lnTo>
                    <a:pt x="237306" y="2136473"/>
                  </a:lnTo>
                  <a:lnTo>
                    <a:pt x="238018" y="2126672"/>
                  </a:lnTo>
                  <a:lnTo>
                    <a:pt x="238704" y="2116872"/>
                  </a:lnTo>
                  <a:lnTo>
                    <a:pt x="239375" y="2107072"/>
                  </a:lnTo>
                  <a:lnTo>
                    <a:pt x="240018" y="2097271"/>
                  </a:lnTo>
                  <a:lnTo>
                    <a:pt x="240638" y="2087471"/>
                  </a:lnTo>
                  <a:lnTo>
                    <a:pt x="241243" y="2077671"/>
                  </a:lnTo>
                  <a:lnTo>
                    <a:pt x="241811" y="2067870"/>
                  </a:lnTo>
                  <a:lnTo>
                    <a:pt x="242362" y="2058070"/>
                  </a:lnTo>
                  <a:lnTo>
                    <a:pt x="242891" y="2048270"/>
                  </a:lnTo>
                  <a:lnTo>
                    <a:pt x="243387" y="2038469"/>
                  </a:lnTo>
                  <a:lnTo>
                    <a:pt x="243865" y="2028669"/>
                  </a:lnTo>
                  <a:lnTo>
                    <a:pt x="244314" y="2018869"/>
                  </a:lnTo>
                  <a:lnTo>
                    <a:pt x="244735" y="2009068"/>
                  </a:lnTo>
                  <a:lnTo>
                    <a:pt x="245138" y="1999268"/>
                  </a:lnTo>
                  <a:lnTo>
                    <a:pt x="245505" y="1989468"/>
                  </a:lnTo>
                  <a:lnTo>
                    <a:pt x="245849" y="1979667"/>
                  </a:lnTo>
                  <a:lnTo>
                    <a:pt x="246173" y="1969867"/>
                  </a:lnTo>
                  <a:lnTo>
                    <a:pt x="246457" y="1960067"/>
                  </a:lnTo>
                  <a:lnTo>
                    <a:pt x="246723" y="1950266"/>
                  </a:lnTo>
                  <a:lnTo>
                    <a:pt x="246961" y="1940466"/>
                  </a:lnTo>
                  <a:lnTo>
                    <a:pt x="247166" y="1930666"/>
                  </a:lnTo>
                  <a:lnTo>
                    <a:pt x="247353" y="1920865"/>
                  </a:lnTo>
                  <a:lnTo>
                    <a:pt x="247506" y="1911065"/>
                  </a:lnTo>
                  <a:lnTo>
                    <a:pt x="247631" y="1901265"/>
                  </a:lnTo>
                  <a:lnTo>
                    <a:pt x="247738" y="1891464"/>
                  </a:lnTo>
                  <a:lnTo>
                    <a:pt x="247804" y="1881664"/>
                  </a:lnTo>
                  <a:lnTo>
                    <a:pt x="247850" y="1871864"/>
                  </a:lnTo>
                  <a:lnTo>
                    <a:pt x="247873" y="1862063"/>
                  </a:lnTo>
                  <a:lnTo>
                    <a:pt x="247858" y="1852263"/>
                  </a:lnTo>
                  <a:lnTo>
                    <a:pt x="247825" y="1842463"/>
                  </a:lnTo>
                  <a:lnTo>
                    <a:pt x="247763" y="1832662"/>
                  </a:lnTo>
                  <a:lnTo>
                    <a:pt x="247669" y="1822862"/>
                  </a:lnTo>
                  <a:lnTo>
                    <a:pt x="247559" y="1813062"/>
                  </a:lnTo>
                  <a:lnTo>
                    <a:pt x="247412" y="1803261"/>
                  </a:lnTo>
                  <a:lnTo>
                    <a:pt x="247242" y="1793461"/>
                  </a:lnTo>
                  <a:lnTo>
                    <a:pt x="247053" y="1783661"/>
                  </a:lnTo>
                  <a:lnTo>
                    <a:pt x="246826" y="1773860"/>
                  </a:lnTo>
                  <a:lnTo>
                    <a:pt x="246581" y="1764060"/>
                  </a:lnTo>
                  <a:lnTo>
                    <a:pt x="246312" y="1754260"/>
                  </a:lnTo>
                  <a:lnTo>
                    <a:pt x="246011" y="1744459"/>
                  </a:lnTo>
                  <a:lnTo>
                    <a:pt x="245695" y="1734659"/>
                  </a:lnTo>
                  <a:lnTo>
                    <a:pt x="245349" y="1724859"/>
                  </a:lnTo>
                  <a:lnTo>
                    <a:pt x="244978" y="1715058"/>
                  </a:lnTo>
                  <a:lnTo>
                    <a:pt x="244593" y="1705258"/>
                  </a:lnTo>
                  <a:lnTo>
                    <a:pt x="244174" y="1695458"/>
                  </a:lnTo>
                  <a:lnTo>
                    <a:pt x="243738" y="1685657"/>
                  </a:lnTo>
                  <a:lnTo>
                    <a:pt x="243284" y="1675857"/>
                  </a:lnTo>
                  <a:lnTo>
                    <a:pt x="242800" y="1666057"/>
                  </a:lnTo>
                  <a:lnTo>
                    <a:pt x="242303" y="1656256"/>
                  </a:lnTo>
                  <a:lnTo>
                    <a:pt x="241785" y="1646456"/>
                  </a:lnTo>
                  <a:lnTo>
                    <a:pt x="241245" y="1636656"/>
                  </a:lnTo>
                  <a:lnTo>
                    <a:pt x="240692" y="1626855"/>
                  </a:lnTo>
                  <a:lnTo>
                    <a:pt x="240116" y="1617055"/>
                  </a:lnTo>
                  <a:lnTo>
                    <a:pt x="239525" y="1607255"/>
                  </a:lnTo>
                  <a:lnTo>
                    <a:pt x="238923" y="1597454"/>
                  </a:lnTo>
                  <a:lnTo>
                    <a:pt x="238297" y="1587654"/>
                  </a:lnTo>
                  <a:lnTo>
                    <a:pt x="237662" y="1577854"/>
                  </a:lnTo>
                  <a:lnTo>
                    <a:pt x="237015" y="1568053"/>
                  </a:lnTo>
                  <a:lnTo>
                    <a:pt x="236351" y="1558253"/>
                  </a:lnTo>
                  <a:lnTo>
                    <a:pt x="235681" y="1548453"/>
                  </a:lnTo>
                  <a:lnTo>
                    <a:pt x="234997" y="1538652"/>
                  </a:lnTo>
                  <a:lnTo>
                    <a:pt x="234305" y="1528852"/>
                  </a:lnTo>
                  <a:lnTo>
                    <a:pt x="233607" y="1519052"/>
                  </a:lnTo>
                  <a:lnTo>
                    <a:pt x="232899" y="1509251"/>
                  </a:lnTo>
                  <a:lnTo>
                    <a:pt x="232186" y="1499451"/>
                  </a:lnTo>
                  <a:lnTo>
                    <a:pt x="231470" y="1489651"/>
                  </a:lnTo>
                  <a:lnTo>
                    <a:pt x="230749" y="1479850"/>
                  </a:lnTo>
                  <a:lnTo>
                    <a:pt x="230026" y="1470050"/>
                  </a:lnTo>
                  <a:lnTo>
                    <a:pt x="229303" y="1460250"/>
                  </a:lnTo>
                  <a:lnTo>
                    <a:pt x="228580" y="1450449"/>
                  </a:lnTo>
                  <a:lnTo>
                    <a:pt x="227858" y="1440649"/>
                  </a:lnTo>
                  <a:lnTo>
                    <a:pt x="227140" y="1430849"/>
                  </a:lnTo>
                  <a:lnTo>
                    <a:pt x="226427" y="1421048"/>
                  </a:lnTo>
                  <a:lnTo>
                    <a:pt x="225716" y="1411248"/>
                  </a:lnTo>
                  <a:lnTo>
                    <a:pt x="225017" y="1401448"/>
                  </a:lnTo>
                  <a:lnTo>
                    <a:pt x="224324" y="1391647"/>
                  </a:lnTo>
                  <a:lnTo>
                    <a:pt x="223638" y="1381847"/>
                  </a:lnTo>
                  <a:lnTo>
                    <a:pt x="222968" y="1372047"/>
                  </a:lnTo>
                  <a:lnTo>
                    <a:pt x="222306" y="1362246"/>
                  </a:lnTo>
                  <a:lnTo>
                    <a:pt x="221660" y="1352446"/>
                  </a:lnTo>
                  <a:lnTo>
                    <a:pt x="221030" y="1342646"/>
                  </a:lnTo>
                  <a:lnTo>
                    <a:pt x="220410" y="1332845"/>
                  </a:lnTo>
                  <a:lnTo>
                    <a:pt x="219815" y="1323045"/>
                  </a:lnTo>
                  <a:lnTo>
                    <a:pt x="219236" y="1313245"/>
                  </a:lnTo>
                  <a:lnTo>
                    <a:pt x="218671" y="1303444"/>
                  </a:lnTo>
                  <a:lnTo>
                    <a:pt x="218137" y="1293644"/>
                  </a:lnTo>
                  <a:lnTo>
                    <a:pt x="217619" y="1283844"/>
                  </a:lnTo>
                  <a:lnTo>
                    <a:pt x="217123" y="1274043"/>
                  </a:lnTo>
                  <a:lnTo>
                    <a:pt x="216658" y="1264243"/>
                  </a:lnTo>
                  <a:lnTo>
                    <a:pt x="216210" y="1254442"/>
                  </a:lnTo>
                  <a:lnTo>
                    <a:pt x="215794" y="1244642"/>
                  </a:lnTo>
                  <a:lnTo>
                    <a:pt x="215406" y="1234842"/>
                  </a:lnTo>
                  <a:lnTo>
                    <a:pt x="215036" y="1225041"/>
                  </a:lnTo>
                  <a:lnTo>
                    <a:pt x="214709" y="1215241"/>
                  </a:lnTo>
                  <a:lnTo>
                    <a:pt x="214404" y="1205441"/>
                  </a:lnTo>
                  <a:lnTo>
                    <a:pt x="214124" y="1195640"/>
                  </a:lnTo>
                  <a:lnTo>
                    <a:pt x="213888" y="1185840"/>
                  </a:lnTo>
                  <a:lnTo>
                    <a:pt x="213673" y="1176040"/>
                  </a:lnTo>
                  <a:lnTo>
                    <a:pt x="213492" y="1166239"/>
                  </a:lnTo>
                  <a:lnTo>
                    <a:pt x="213349" y="1156439"/>
                  </a:lnTo>
                  <a:lnTo>
                    <a:pt x="213227" y="1146639"/>
                  </a:lnTo>
                  <a:lnTo>
                    <a:pt x="213149" y="1136838"/>
                  </a:lnTo>
                  <a:lnTo>
                    <a:pt x="213101" y="1127038"/>
                  </a:lnTo>
                  <a:lnTo>
                    <a:pt x="213076" y="1117238"/>
                  </a:lnTo>
                  <a:lnTo>
                    <a:pt x="213102" y="1107437"/>
                  </a:lnTo>
                  <a:lnTo>
                    <a:pt x="213151" y="1097637"/>
                  </a:lnTo>
                  <a:lnTo>
                    <a:pt x="213230" y="1087837"/>
                  </a:lnTo>
                  <a:lnTo>
                    <a:pt x="213353" y="1078036"/>
                  </a:lnTo>
                  <a:lnTo>
                    <a:pt x="213497" y="1068236"/>
                  </a:lnTo>
                  <a:lnTo>
                    <a:pt x="213680" y="1058436"/>
                  </a:lnTo>
                  <a:lnTo>
                    <a:pt x="213897" y="1048635"/>
                  </a:lnTo>
                  <a:lnTo>
                    <a:pt x="214134" y="1038835"/>
                  </a:lnTo>
                  <a:lnTo>
                    <a:pt x="214417" y="1029035"/>
                  </a:lnTo>
                  <a:lnTo>
                    <a:pt x="214723" y="1019234"/>
                  </a:lnTo>
                  <a:lnTo>
                    <a:pt x="215054" y="1009434"/>
                  </a:lnTo>
                  <a:lnTo>
                    <a:pt x="215426" y="999634"/>
                  </a:lnTo>
                  <a:lnTo>
                    <a:pt x="215817" y="989833"/>
                  </a:lnTo>
                  <a:lnTo>
                    <a:pt x="216238" y="980033"/>
                  </a:lnTo>
                  <a:lnTo>
                    <a:pt x="216690" y="970233"/>
                  </a:lnTo>
                  <a:lnTo>
                    <a:pt x="217159" y="960432"/>
                  </a:lnTo>
                  <a:lnTo>
                    <a:pt x="217661" y="950632"/>
                  </a:lnTo>
                  <a:lnTo>
                    <a:pt x="218185" y="940832"/>
                  </a:lnTo>
                  <a:lnTo>
                    <a:pt x="218724" y="931031"/>
                  </a:lnTo>
                  <a:lnTo>
                    <a:pt x="219297" y="921231"/>
                  </a:lnTo>
                  <a:lnTo>
                    <a:pt x="219883" y="911431"/>
                  </a:lnTo>
                  <a:lnTo>
                    <a:pt x="220488" y="901630"/>
                  </a:lnTo>
                  <a:lnTo>
                    <a:pt x="221117" y="891830"/>
                  </a:lnTo>
                  <a:lnTo>
                    <a:pt x="221757" y="882030"/>
                  </a:lnTo>
                  <a:lnTo>
                    <a:pt x="222416" y="872229"/>
                  </a:lnTo>
                  <a:lnTo>
                    <a:pt x="223090" y="862429"/>
                  </a:lnTo>
                  <a:lnTo>
                    <a:pt x="223774" y="852629"/>
                  </a:lnTo>
                  <a:lnTo>
                    <a:pt x="224475" y="842828"/>
                  </a:lnTo>
                  <a:lnTo>
                    <a:pt x="225184" y="833028"/>
                  </a:lnTo>
                  <a:lnTo>
                    <a:pt x="225902" y="823228"/>
                  </a:lnTo>
                  <a:lnTo>
                    <a:pt x="226632" y="813427"/>
                  </a:lnTo>
                  <a:lnTo>
                    <a:pt x="227366" y="803627"/>
                  </a:lnTo>
                  <a:lnTo>
                    <a:pt x="228107" y="793827"/>
                  </a:lnTo>
                  <a:lnTo>
                    <a:pt x="228854" y="784026"/>
                  </a:lnTo>
                  <a:lnTo>
                    <a:pt x="229603" y="774226"/>
                  </a:lnTo>
                  <a:lnTo>
                    <a:pt x="230356" y="764426"/>
                  </a:lnTo>
                  <a:lnTo>
                    <a:pt x="231110" y="754625"/>
                  </a:lnTo>
                  <a:lnTo>
                    <a:pt x="231864" y="744825"/>
                  </a:lnTo>
                  <a:lnTo>
                    <a:pt x="232617" y="735025"/>
                  </a:lnTo>
                  <a:lnTo>
                    <a:pt x="233369" y="725224"/>
                  </a:lnTo>
                  <a:lnTo>
                    <a:pt x="234118" y="715424"/>
                  </a:lnTo>
                  <a:lnTo>
                    <a:pt x="234862" y="705624"/>
                  </a:lnTo>
                  <a:lnTo>
                    <a:pt x="235603" y="695823"/>
                  </a:lnTo>
                  <a:lnTo>
                    <a:pt x="236338" y="686023"/>
                  </a:lnTo>
                  <a:lnTo>
                    <a:pt x="237065" y="676223"/>
                  </a:lnTo>
                  <a:lnTo>
                    <a:pt x="237787" y="666422"/>
                  </a:lnTo>
                  <a:lnTo>
                    <a:pt x="238498" y="656622"/>
                  </a:lnTo>
                  <a:lnTo>
                    <a:pt x="239202" y="646822"/>
                  </a:lnTo>
                  <a:lnTo>
                    <a:pt x="239898" y="637021"/>
                  </a:lnTo>
                  <a:lnTo>
                    <a:pt x="240579" y="627221"/>
                  </a:lnTo>
                  <a:lnTo>
                    <a:pt x="241253" y="617421"/>
                  </a:lnTo>
                  <a:lnTo>
                    <a:pt x="241916" y="607620"/>
                  </a:lnTo>
                  <a:lnTo>
                    <a:pt x="242563" y="597820"/>
                  </a:lnTo>
                  <a:lnTo>
                    <a:pt x="243203" y="588020"/>
                  </a:lnTo>
                  <a:lnTo>
                    <a:pt x="243826" y="578219"/>
                  </a:lnTo>
                  <a:lnTo>
                    <a:pt x="244436" y="568419"/>
                  </a:lnTo>
                  <a:lnTo>
                    <a:pt x="245037" y="558619"/>
                  </a:lnTo>
                  <a:lnTo>
                    <a:pt x="245618" y="548818"/>
                  </a:lnTo>
                  <a:lnTo>
                    <a:pt x="246188" y="539018"/>
                  </a:lnTo>
                  <a:lnTo>
                    <a:pt x="246746" y="529218"/>
                  </a:lnTo>
                  <a:lnTo>
                    <a:pt x="247283" y="519417"/>
                  </a:lnTo>
                  <a:lnTo>
                    <a:pt x="247811" y="509617"/>
                  </a:lnTo>
                  <a:lnTo>
                    <a:pt x="248323" y="499817"/>
                  </a:lnTo>
                  <a:lnTo>
                    <a:pt x="248817" y="490016"/>
                  </a:lnTo>
                  <a:lnTo>
                    <a:pt x="249302" y="480216"/>
                  </a:lnTo>
                  <a:lnTo>
                    <a:pt x="249766" y="470416"/>
                  </a:lnTo>
                  <a:lnTo>
                    <a:pt x="250218" y="460615"/>
                  </a:lnTo>
                  <a:lnTo>
                    <a:pt x="250659" y="450815"/>
                  </a:lnTo>
                  <a:lnTo>
                    <a:pt x="251077" y="441015"/>
                  </a:lnTo>
                  <a:lnTo>
                    <a:pt x="251486" y="431214"/>
                  </a:lnTo>
                  <a:lnTo>
                    <a:pt x="251881" y="421414"/>
                  </a:lnTo>
                  <a:lnTo>
                    <a:pt x="252257" y="411614"/>
                  </a:lnTo>
                  <a:lnTo>
                    <a:pt x="252624" y="401813"/>
                  </a:lnTo>
                  <a:lnTo>
                    <a:pt x="252974" y="392013"/>
                  </a:lnTo>
                  <a:lnTo>
                    <a:pt x="253310" y="382213"/>
                  </a:lnTo>
                  <a:lnTo>
                    <a:pt x="253637" y="372412"/>
                  </a:lnTo>
                  <a:lnTo>
                    <a:pt x="253945" y="362612"/>
                  </a:lnTo>
                  <a:lnTo>
                    <a:pt x="254243" y="352812"/>
                  </a:lnTo>
                  <a:lnTo>
                    <a:pt x="254531" y="343011"/>
                  </a:lnTo>
                  <a:lnTo>
                    <a:pt x="254801" y="333211"/>
                  </a:lnTo>
                  <a:lnTo>
                    <a:pt x="255063" y="323411"/>
                  </a:lnTo>
                  <a:lnTo>
                    <a:pt x="255313" y="313610"/>
                  </a:lnTo>
                  <a:lnTo>
                    <a:pt x="255549" y="303810"/>
                  </a:lnTo>
                  <a:lnTo>
                    <a:pt x="255777" y="294010"/>
                  </a:lnTo>
                  <a:lnTo>
                    <a:pt x="255992" y="284209"/>
                  </a:lnTo>
                  <a:lnTo>
                    <a:pt x="256197" y="274409"/>
                  </a:lnTo>
                  <a:lnTo>
                    <a:pt x="256395" y="264609"/>
                  </a:lnTo>
                  <a:lnTo>
                    <a:pt x="256578" y="254808"/>
                  </a:lnTo>
                  <a:lnTo>
                    <a:pt x="256755" y="245008"/>
                  </a:lnTo>
                  <a:lnTo>
                    <a:pt x="256923" y="235208"/>
                  </a:lnTo>
                  <a:lnTo>
                    <a:pt x="257080" y="225407"/>
                  </a:lnTo>
                  <a:lnTo>
                    <a:pt x="257231" y="215607"/>
                  </a:lnTo>
                  <a:lnTo>
                    <a:pt x="257373" y="205807"/>
                  </a:lnTo>
                  <a:lnTo>
                    <a:pt x="257506" y="196006"/>
                  </a:lnTo>
                  <a:lnTo>
                    <a:pt x="257635" y="186206"/>
                  </a:lnTo>
                  <a:lnTo>
                    <a:pt x="257753" y="176406"/>
                  </a:lnTo>
                  <a:lnTo>
                    <a:pt x="257866" y="166605"/>
                  </a:lnTo>
                  <a:lnTo>
                    <a:pt x="257973" y="156805"/>
                  </a:lnTo>
                  <a:lnTo>
                    <a:pt x="258072" y="147005"/>
                  </a:lnTo>
                  <a:lnTo>
                    <a:pt x="258167" y="137204"/>
                  </a:lnTo>
                  <a:lnTo>
                    <a:pt x="258255" y="127404"/>
                  </a:lnTo>
                  <a:lnTo>
                    <a:pt x="258338" y="117604"/>
                  </a:lnTo>
                  <a:lnTo>
                    <a:pt x="258416" y="107803"/>
                  </a:lnTo>
                  <a:lnTo>
                    <a:pt x="258489" y="98003"/>
                  </a:lnTo>
                  <a:lnTo>
                    <a:pt x="258557" y="88203"/>
                  </a:lnTo>
                  <a:lnTo>
                    <a:pt x="258623" y="78402"/>
                  </a:lnTo>
                  <a:lnTo>
                    <a:pt x="258682" y="68602"/>
                  </a:lnTo>
                  <a:lnTo>
                    <a:pt x="258738" y="58802"/>
                  </a:lnTo>
                  <a:lnTo>
                    <a:pt x="258791" y="49001"/>
                  </a:lnTo>
                  <a:lnTo>
                    <a:pt x="258839" y="39201"/>
                  </a:lnTo>
                  <a:lnTo>
                    <a:pt x="258885" y="29401"/>
                  </a:lnTo>
                  <a:lnTo>
                    <a:pt x="258927" y="19600"/>
                  </a:lnTo>
                  <a:lnTo>
                    <a:pt x="258966" y="9800"/>
                  </a:lnTo>
                  <a:lnTo>
                    <a:pt x="259003" y="0"/>
                  </a:lnTo>
                  <a:lnTo>
                    <a:pt x="259865" y="0"/>
                  </a:lnTo>
                  <a:lnTo>
                    <a:pt x="259902" y="9800"/>
                  </a:lnTo>
                  <a:lnTo>
                    <a:pt x="259941" y="19600"/>
                  </a:lnTo>
                  <a:lnTo>
                    <a:pt x="259984" y="29401"/>
                  </a:lnTo>
                  <a:lnTo>
                    <a:pt x="260030" y="39201"/>
                  </a:lnTo>
                  <a:lnTo>
                    <a:pt x="260078" y="49001"/>
                  </a:lnTo>
                  <a:lnTo>
                    <a:pt x="260131" y="58802"/>
                  </a:lnTo>
                  <a:lnTo>
                    <a:pt x="260187" y="68602"/>
                  </a:lnTo>
                  <a:lnTo>
                    <a:pt x="260246" y="78402"/>
                  </a:lnTo>
                  <a:lnTo>
                    <a:pt x="260311" y="88203"/>
                  </a:lnTo>
                  <a:lnTo>
                    <a:pt x="260379" y="98003"/>
                  </a:lnTo>
                  <a:lnTo>
                    <a:pt x="260452" y="107803"/>
                  </a:lnTo>
                  <a:lnTo>
                    <a:pt x="260531" y="117604"/>
                  </a:lnTo>
                  <a:lnTo>
                    <a:pt x="260613" y="127404"/>
                  </a:lnTo>
                  <a:lnTo>
                    <a:pt x="260702" y="137204"/>
                  </a:lnTo>
                  <a:lnTo>
                    <a:pt x="260796" y="147005"/>
                  </a:lnTo>
                  <a:lnTo>
                    <a:pt x="260895" y="156805"/>
                  </a:lnTo>
                  <a:lnTo>
                    <a:pt x="261003" y="166605"/>
                  </a:lnTo>
                  <a:lnTo>
                    <a:pt x="261116" y="176406"/>
                  </a:lnTo>
                  <a:lnTo>
                    <a:pt x="261234" y="186206"/>
                  </a:lnTo>
                  <a:lnTo>
                    <a:pt x="261362" y="196006"/>
                  </a:lnTo>
                  <a:lnTo>
                    <a:pt x="261496" y="205807"/>
                  </a:lnTo>
                  <a:lnTo>
                    <a:pt x="261637" y="215607"/>
                  </a:lnTo>
                  <a:lnTo>
                    <a:pt x="261789" y="225407"/>
                  </a:lnTo>
                  <a:lnTo>
                    <a:pt x="261945" y="235208"/>
                  </a:lnTo>
                  <a:lnTo>
                    <a:pt x="262114" y="245008"/>
                  </a:lnTo>
                  <a:lnTo>
                    <a:pt x="262290" y="254808"/>
                  </a:lnTo>
                  <a:lnTo>
                    <a:pt x="262473" y="264609"/>
                  </a:lnTo>
                  <a:lnTo>
                    <a:pt x="262672" y="274409"/>
                  </a:lnTo>
                  <a:lnTo>
                    <a:pt x="262876" y="284209"/>
                  </a:lnTo>
                  <a:lnTo>
                    <a:pt x="263091" y="294010"/>
                  </a:lnTo>
                  <a:lnTo>
                    <a:pt x="263320" y="303810"/>
                  </a:lnTo>
                  <a:lnTo>
                    <a:pt x="263556" y="313610"/>
                  </a:lnTo>
                  <a:lnTo>
                    <a:pt x="263806" y="323411"/>
                  </a:lnTo>
                  <a:lnTo>
                    <a:pt x="264067" y="333211"/>
                  </a:lnTo>
                  <a:lnTo>
                    <a:pt x="264337" y="343011"/>
                  </a:lnTo>
                  <a:lnTo>
                    <a:pt x="264625" y="352812"/>
                  </a:lnTo>
                  <a:lnTo>
                    <a:pt x="264923" y="362612"/>
                  </a:lnTo>
                  <a:lnTo>
                    <a:pt x="265231" y="372412"/>
                  </a:lnTo>
                  <a:lnTo>
                    <a:pt x="265558" y="382213"/>
                  </a:lnTo>
                  <a:lnTo>
                    <a:pt x="265894" y="392013"/>
                  </a:lnTo>
                  <a:lnTo>
                    <a:pt x="266244" y="401813"/>
                  </a:lnTo>
                  <a:lnTo>
                    <a:pt x="266611" y="411614"/>
                  </a:lnTo>
                  <a:lnTo>
                    <a:pt x="266988" y="421414"/>
                  </a:lnTo>
                  <a:lnTo>
                    <a:pt x="267383" y="431214"/>
                  </a:lnTo>
                  <a:lnTo>
                    <a:pt x="267791" y="441015"/>
                  </a:lnTo>
                  <a:lnTo>
                    <a:pt x="268209" y="450815"/>
                  </a:lnTo>
                  <a:lnTo>
                    <a:pt x="268651" y="460615"/>
                  </a:lnTo>
                  <a:lnTo>
                    <a:pt x="269102" y="470416"/>
                  </a:lnTo>
                  <a:lnTo>
                    <a:pt x="269567" y="480216"/>
                  </a:lnTo>
                  <a:lnTo>
                    <a:pt x="270051" y="490016"/>
                  </a:lnTo>
                  <a:lnTo>
                    <a:pt x="270546" y="499817"/>
                  </a:lnTo>
                  <a:lnTo>
                    <a:pt x="271057" y="509617"/>
                  </a:lnTo>
                  <a:lnTo>
                    <a:pt x="271585" y="519417"/>
                  </a:lnTo>
                  <a:lnTo>
                    <a:pt x="272122" y="529218"/>
                  </a:lnTo>
                  <a:lnTo>
                    <a:pt x="272681" y="539018"/>
                  </a:lnTo>
                  <a:lnTo>
                    <a:pt x="273250" y="548818"/>
                  </a:lnTo>
                  <a:lnTo>
                    <a:pt x="273831" y="558619"/>
                  </a:lnTo>
                  <a:lnTo>
                    <a:pt x="274432" y="568419"/>
                  </a:lnTo>
                  <a:lnTo>
                    <a:pt x="275042" y="578219"/>
                  </a:lnTo>
                  <a:lnTo>
                    <a:pt x="275666" y="588020"/>
                  </a:lnTo>
                  <a:lnTo>
                    <a:pt x="276305" y="597820"/>
                  </a:lnTo>
                  <a:lnTo>
                    <a:pt x="276953" y="607620"/>
                  </a:lnTo>
                  <a:lnTo>
                    <a:pt x="277615" y="617421"/>
                  </a:lnTo>
                  <a:lnTo>
                    <a:pt x="278289" y="627221"/>
                  </a:lnTo>
                  <a:lnTo>
                    <a:pt x="278970" y="637021"/>
                  </a:lnTo>
                  <a:lnTo>
                    <a:pt x="279667" y="646822"/>
                  </a:lnTo>
                  <a:lnTo>
                    <a:pt x="280370" y="656622"/>
                  </a:lnTo>
                  <a:lnTo>
                    <a:pt x="281081" y="666422"/>
                  </a:lnTo>
                  <a:lnTo>
                    <a:pt x="281804" y="676223"/>
                  </a:lnTo>
                  <a:lnTo>
                    <a:pt x="282531" y="686023"/>
                  </a:lnTo>
                  <a:lnTo>
                    <a:pt x="283265" y="695823"/>
                  </a:lnTo>
                  <a:lnTo>
                    <a:pt x="284006" y="705624"/>
                  </a:lnTo>
                  <a:lnTo>
                    <a:pt x="284750" y="715424"/>
                  </a:lnTo>
                  <a:lnTo>
                    <a:pt x="285500" y="725224"/>
                  </a:lnTo>
                  <a:lnTo>
                    <a:pt x="286251" y="735025"/>
                  </a:lnTo>
                  <a:lnTo>
                    <a:pt x="287004" y="744825"/>
                  </a:lnTo>
                  <a:lnTo>
                    <a:pt x="287759" y="754625"/>
                  </a:lnTo>
                  <a:lnTo>
                    <a:pt x="288512" y="764426"/>
                  </a:lnTo>
                  <a:lnTo>
                    <a:pt x="289265" y="774226"/>
                  </a:lnTo>
                  <a:lnTo>
                    <a:pt x="290014" y="784026"/>
                  </a:lnTo>
                  <a:lnTo>
                    <a:pt x="290761" y="793827"/>
                  </a:lnTo>
                  <a:lnTo>
                    <a:pt x="291502" y="803627"/>
                  </a:lnTo>
                  <a:lnTo>
                    <a:pt x="292237" y="813427"/>
                  </a:lnTo>
                  <a:lnTo>
                    <a:pt x="292967" y="823228"/>
                  </a:lnTo>
                  <a:lnTo>
                    <a:pt x="293684" y="833028"/>
                  </a:lnTo>
                  <a:lnTo>
                    <a:pt x="294394" y="842828"/>
                  </a:lnTo>
                  <a:lnTo>
                    <a:pt x="295095" y="852629"/>
                  </a:lnTo>
                  <a:lnTo>
                    <a:pt x="295778" y="862429"/>
                  </a:lnTo>
                  <a:lnTo>
                    <a:pt x="296453" y="872229"/>
                  </a:lnTo>
                  <a:lnTo>
                    <a:pt x="297111" y="882030"/>
                  </a:lnTo>
                  <a:lnTo>
                    <a:pt x="297751" y="891830"/>
                  </a:lnTo>
                  <a:lnTo>
                    <a:pt x="298380" y="901630"/>
                  </a:lnTo>
                  <a:lnTo>
                    <a:pt x="298985" y="911431"/>
                  </a:lnTo>
                  <a:lnTo>
                    <a:pt x="299572" y="921231"/>
                  </a:lnTo>
                  <a:lnTo>
                    <a:pt x="300145" y="931031"/>
                  </a:lnTo>
                  <a:lnTo>
                    <a:pt x="300684" y="940832"/>
                  </a:lnTo>
                  <a:lnTo>
                    <a:pt x="301208" y="950632"/>
                  </a:lnTo>
                  <a:lnTo>
                    <a:pt x="301709" y="960432"/>
                  </a:lnTo>
                  <a:lnTo>
                    <a:pt x="302178" y="970233"/>
                  </a:lnTo>
                  <a:lnTo>
                    <a:pt x="302630" y="980033"/>
                  </a:lnTo>
                  <a:lnTo>
                    <a:pt x="303051" y="989833"/>
                  </a:lnTo>
                  <a:lnTo>
                    <a:pt x="303442" y="999634"/>
                  </a:lnTo>
                  <a:lnTo>
                    <a:pt x="303815" y="1009434"/>
                  </a:lnTo>
                  <a:lnTo>
                    <a:pt x="304145" y="1019234"/>
                  </a:lnTo>
                  <a:lnTo>
                    <a:pt x="304451" y="1029035"/>
                  </a:lnTo>
                  <a:lnTo>
                    <a:pt x="304734" y="1038835"/>
                  </a:lnTo>
                  <a:lnTo>
                    <a:pt x="304972" y="1048635"/>
                  </a:lnTo>
                  <a:lnTo>
                    <a:pt x="305188" y="1058436"/>
                  </a:lnTo>
                  <a:lnTo>
                    <a:pt x="305371" y="1068236"/>
                  </a:lnTo>
                  <a:lnTo>
                    <a:pt x="305515" y="1078036"/>
                  </a:lnTo>
                  <a:lnTo>
                    <a:pt x="305638" y="1087837"/>
                  </a:lnTo>
                  <a:lnTo>
                    <a:pt x="305718" y="1097637"/>
                  </a:lnTo>
                  <a:lnTo>
                    <a:pt x="305766" y="1107437"/>
                  </a:lnTo>
                  <a:lnTo>
                    <a:pt x="305793" y="1117238"/>
                  </a:lnTo>
                  <a:lnTo>
                    <a:pt x="305767" y="1127038"/>
                  </a:lnTo>
                  <a:lnTo>
                    <a:pt x="305719" y="1136838"/>
                  </a:lnTo>
                  <a:lnTo>
                    <a:pt x="305642" y="1146639"/>
                  </a:lnTo>
                  <a:lnTo>
                    <a:pt x="305520" y="1156439"/>
                  </a:lnTo>
                  <a:lnTo>
                    <a:pt x="305376" y="1166239"/>
                  </a:lnTo>
                  <a:lnTo>
                    <a:pt x="305196" y="1176040"/>
                  </a:lnTo>
                  <a:lnTo>
                    <a:pt x="304980" y="1185840"/>
                  </a:lnTo>
                  <a:lnTo>
                    <a:pt x="304744" y="1195640"/>
                  </a:lnTo>
                  <a:lnTo>
                    <a:pt x="304464" y="1205441"/>
                  </a:lnTo>
                  <a:lnTo>
                    <a:pt x="304160" y="1215241"/>
                  </a:lnTo>
                  <a:lnTo>
                    <a:pt x="303833" y="1225041"/>
                  </a:lnTo>
                  <a:lnTo>
                    <a:pt x="303463" y="1234842"/>
                  </a:lnTo>
                  <a:lnTo>
                    <a:pt x="303074" y="1244642"/>
                  </a:lnTo>
                  <a:lnTo>
                    <a:pt x="302658" y="1254442"/>
                  </a:lnTo>
                  <a:lnTo>
                    <a:pt x="302210" y="1264243"/>
                  </a:lnTo>
                  <a:lnTo>
                    <a:pt x="301745" y="1274043"/>
                  </a:lnTo>
                  <a:lnTo>
                    <a:pt x="301249" y="1283844"/>
                  </a:lnTo>
                  <a:lnTo>
                    <a:pt x="300731" y="1293644"/>
                  </a:lnTo>
                  <a:lnTo>
                    <a:pt x="300198" y="1303444"/>
                  </a:lnTo>
                  <a:lnTo>
                    <a:pt x="299633" y="1313245"/>
                  </a:lnTo>
                  <a:lnTo>
                    <a:pt x="299054" y="1323045"/>
                  </a:lnTo>
                  <a:lnTo>
                    <a:pt x="298458" y="1332845"/>
                  </a:lnTo>
                  <a:lnTo>
                    <a:pt x="297839" y="1342646"/>
                  </a:lnTo>
                  <a:lnTo>
                    <a:pt x="297209" y="1352446"/>
                  </a:lnTo>
                  <a:lnTo>
                    <a:pt x="296562" y="1362246"/>
                  </a:lnTo>
                  <a:lnTo>
                    <a:pt x="295900" y="1372047"/>
                  </a:lnTo>
                  <a:lnTo>
                    <a:pt x="295230" y="1381847"/>
                  </a:lnTo>
                  <a:lnTo>
                    <a:pt x="294545" y="1391647"/>
                  </a:lnTo>
                  <a:lnTo>
                    <a:pt x="293852" y="1401448"/>
                  </a:lnTo>
                  <a:lnTo>
                    <a:pt x="293152" y="1411248"/>
                  </a:lnTo>
                  <a:lnTo>
                    <a:pt x="292442" y="1421048"/>
                  </a:lnTo>
                  <a:lnTo>
                    <a:pt x="291728" y="1430849"/>
                  </a:lnTo>
                  <a:lnTo>
                    <a:pt x="291010" y="1440649"/>
                  </a:lnTo>
                  <a:lnTo>
                    <a:pt x="290288" y="1450449"/>
                  </a:lnTo>
                  <a:lnTo>
                    <a:pt x="289566" y="1460250"/>
                  </a:lnTo>
                  <a:lnTo>
                    <a:pt x="288842" y="1470050"/>
                  </a:lnTo>
                  <a:lnTo>
                    <a:pt x="288120" y="1479850"/>
                  </a:lnTo>
                  <a:lnTo>
                    <a:pt x="287398" y="1489651"/>
                  </a:lnTo>
                  <a:lnTo>
                    <a:pt x="286682" y="1499451"/>
                  </a:lnTo>
                  <a:lnTo>
                    <a:pt x="285970" y="1509251"/>
                  </a:lnTo>
                  <a:lnTo>
                    <a:pt x="285262" y="1519052"/>
                  </a:lnTo>
                  <a:lnTo>
                    <a:pt x="284564" y="1528852"/>
                  </a:lnTo>
                  <a:lnTo>
                    <a:pt x="283871" y="1538652"/>
                  </a:lnTo>
                  <a:lnTo>
                    <a:pt x="283188" y="1548453"/>
                  </a:lnTo>
                  <a:lnTo>
                    <a:pt x="282517" y="1558253"/>
                  </a:lnTo>
                  <a:lnTo>
                    <a:pt x="281854" y="1568053"/>
                  </a:lnTo>
                  <a:lnTo>
                    <a:pt x="281206" y="1577854"/>
                  </a:lnTo>
                  <a:lnTo>
                    <a:pt x="280571" y="1587654"/>
                  </a:lnTo>
                  <a:lnTo>
                    <a:pt x="279946" y="1597454"/>
                  </a:lnTo>
                  <a:lnTo>
                    <a:pt x="279343" y="1607255"/>
                  </a:lnTo>
                  <a:lnTo>
                    <a:pt x="278752" y="1617055"/>
                  </a:lnTo>
                  <a:lnTo>
                    <a:pt x="278176" y="1626855"/>
                  </a:lnTo>
                  <a:lnTo>
                    <a:pt x="277624" y="1636656"/>
                  </a:lnTo>
                  <a:lnTo>
                    <a:pt x="277083" y="1646456"/>
                  </a:lnTo>
                  <a:lnTo>
                    <a:pt x="276565" y="1656256"/>
                  </a:lnTo>
                  <a:lnTo>
                    <a:pt x="276068" y="1666057"/>
                  </a:lnTo>
                  <a:lnTo>
                    <a:pt x="275584" y="1675857"/>
                  </a:lnTo>
                  <a:lnTo>
                    <a:pt x="275131" y="1685657"/>
                  </a:lnTo>
                  <a:lnTo>
                    <a:pt x="274695" y="1695458"/>
                  </a:lnTo>
                  <a:lnTo>
                    <a:pt x="274276" y="1705258"/>
                  </a:lnTo>
                  <a:lnTo>
                    <a:pt x="273890" y="1715058"/>
                  </a:lnTo>
                  <a:lnTo>
                    <a:pt x="273520" y="1724859"/>
                  </a:lnTo>
                  <a:lnTo>
                    <a:pt x="273174" y="1734659"/>
                  </a:lnTo>
                  <a:lnTo>
                    <a:pt x="272857" y="1744459"/>
                  </a:lnTo>
                  <a:lnTo>
                    <a:pt x="272556" y="1754260"/>
                  </a:lnTo>
                  <a:lnTo>
                    <a:pt x="272287" y="1764060"/>
                  </a:lnTo>
                  <a:lnTo>
                    <a:pt x="272043" y="1773860"/>
                  </a:lnTo>
                  <a:lnTo>
                    <a:pt x="271815" y="1783661"/>
                  </a:lnTo>
                  <a:lnTo>
                    <a:pt x="271627" y="1793461"/>
                  </a:lnTo>
                  <a:lnTo>
                    <a:pt x="271457" y="1803261"/>
                  </a:lnTo>
                  <a:lnTo>
                    <a:pt x="271310" y="1813062"/>
                  </a:lnTo>
                  <a:lnTo>
                    <a:pt x="271199" y="1822862"/>
                  </a:lnTo>
                  <a:lnTo>
                    <a:pt x="271106" y="1832662"/>
                  </a:lnTo>
                  <a:lnTo>
                    <a:pt x="271043" y="1842463"/>
                  </a:lnTo>
                  <a:lnTo>
                    <a:pt x="271010" y="1852263"/>
                  </a:lnTo>
                  <a:lnTo>
                    <a:pt x="270995" y="1862063"/>
                  </a:lnTo>
                  <a:lnTo>
                    <a:pt x="271018" y="1871864"/>
                  </a:lnTo>
                  <a:lnTo>
                    <a:pt x="271064" y="1881664"/>
                  </a:lnTo>
                  <a:lnTo>
                    <a:pt x="271130" y="1891464"/>
                  </a:lnTo>
                  <a:lnTo>
                    <a:pt x="271237" y="1901265"/>
                  </a:lnTo>
                  <a:lnTo>
                    <a:pt x="271363" y="1911065"/>
                  </a:lnTo>
                  <a:lnTo>
                    <a:pt x="271515" y="1920865"/>
                  </a:lnTo>
                  <a:lnTo>
                    <a:pt x="271702" y="1930666"/>
                  </a:lnTo>
                  <a:lnTo>
                    <a:pt x="271907" y="1940466"/>
                  </a:lnTo>
                  <a:lnTo>
                    <a:pt x="272146" y="1950266"/>
                  </a:lnTo>
                  <a:lnTo>
                    <a:pt x="272412" y="1960067"/>
                  </a:lnTo>
                  <a:lnTo>
                    <a:pt x="272696" y="1969867"/>
                  </a:lnTo>
                  <a:lnTo>
                    <a:pt x="273020" y="1979667"/>
                  </a:lnTo>
                  <a:lnTo>
                    <a:pt x="273364" y="1989468"/>
                  </a:lnTo>
                  <a:lnTo>
                    <a:pt x="273730" y="1999268"/>
                  </a:lnTo>
                  <a:lnTo>
                    <a:pt x="274133" y="2009068"/>
                  </a:lnTo>
                  <a:lnTo>
                    <a:pt x="274554" y="2018869"/>
                  </a:lnTo>
                  <a:lnTo>
                    <a:pt x="275003" y="2028669"/>
                  </a:lnTo>
                  <a:lnTo>
                    <a:pt x="275482" y="2038469"/>
                  </a:lnTo>
                  <a:lnTo>
                    <a:pt x="275977" y="2048270"/>
                  </a:lnTo>
                  <a:lnTo>
                    <a:pt x="276506" y="2058070"/>
                  </a:lnTo>
                  <a:lnTo>
                    <a:pt x="277057" y="2067870"/>
                  </a:lnTo>
                  <a:lnTo>
                    <a:pt x="277625" y="2077671"/>
                  </a:lnTo>
                  <a:lnTo>
                    <a:pt x="278230" y="2087471"/>
                  </a:lnTo>
                  <a:lnTo>
                    <a:pt x="278851" y="2097271"/>
                  </a:lnTo>
                  <a:lnTo>
                    <a:pt x="279493" y="2107072"/>
                  </a:lnTo>
                  <a:lnTo>
                    <a:pt x="280165" y="2116872"/>
                  </a:lnTo>
                  <a:lnTo>
                    <a:pt x="280851" y="2126672"/>
                  </a:lnTo>
                  <a:lnTo>
                    <a:pt x="281563" y="2136473"/>
                  </a:lnTo>
                  <a:lnTo>
                    <a:pt x="282296" y="2146273"/>
                  </a:lnTo>
                  <a:lnTo>
                    <a:pt x="283043" y="2156073"/>
                  </a:lnTo>
                  <a:lnTo>
                    <a:pt x="283819" y="2165874"/>
                  </a:lnTo>
                  <a:lnTo>
                    <a:pt x="284610" y="2175674"/>
                  </a:lnTo>
                  <a:lnTo>
                    <a:pt x="285415" y="2185474"/>
                  </a:lnTo>
                  <a:lnTo>
                    <a:pt x="286245" y="2195275"/>
                  </a:lnTo>
                  <a:lnTo>
                    <a:pt x="287087" y="2205075"/>
                  </a:lnTo>
                  <a:lnTo>
                    <a:pt x="287945" y="2214875"/>
                  </a:lnTo>
                  <a:lnTo>
                    <a:pt x="288822" y="2224676"/>
                  </a:lnTo>
                  <a:lnTo>
                    <a:pt x="289708" y="2234476"/>
                  </a:lnTo>
                  <a:lnTo>
                    <a:pt x="290611" y="2244276"/>
                  </a:lnTo>
                  <a:lnTo>
                    <a:pt x="291527" y="2254077"/>
                  </a:lnTo>
                  <a:lnTo>
                    <a:pt x="292450" y="2263877"/>
                  </a:lnTo>
                  <a:lnTo>
                    <a:pt x="293390" y="2273677"/>
                  </a:lnTo>
                  <a:lnTo>
                    <a:pt x="294336" y="2283478"/>
                  </a:lnTo>
                  <a:lnTo>
                    <a:pt x="295291" y="2293278"/>
                  </a:lnTo>
                  <a:lnTo>
                    <a:pt x="296256" y="2303078"/>
                  </a:lnTo>
                  <a:lnTo>
                    <a:pt x="297225" y="2312879"/>
                  </a:lnTo>
                  <a:lnTo>
                    <a:pt x="298201" y="2322679"/>
                  </a:lnTo>
                  <a:lnTo>
                    <a:pt x="299182" y="2332479"/>
                  </a:lnTo>
                  <a:lnTo>
                    <a:pt x="300165" y="2342280"/>
                  </a:lnTo>
                  <a:lnTo>
                    <a:pt x="301153" y="2352080"/>
                  </a:lnTo>
                  <a:lnTo>
                    <a:pt x="302141" y="2361880"/>
                  </a:lnTo>
                  <a:lnTo>
                    <a:pt x="303130" y="2371681"/>
                  </a:lnTo>
                  <a:lnTo>
                    <a:pt x="304117" y="2381481"/>
                  </a:lnTo>
                  <a:lnTo>
                    <a:pt x="305104" y="2391281"/>
                  </a:lnTo>
                  <a:lnTo>
                    <a:pt x="306088" y="2401082"/>
                  </a:lnTo>
                  <a:lnTo>
                    <a:pt x="307066" y="2410882"/>
                  </a:lnTo>
                  <a:lnTo>
                    <a:pt x="308042" y="2420682"/>
                  </a:lnTo>
                  <a:lnTo>
                    <a:pt x="309010" y="2430483"/>
                  </a:lnTo>
                  <a:lnTo>
                    <a:pt x="309972" y="2440283"/>
                  </a:lnTo>
                  <a:lnTo>
                    <a:pt x="310928" y="2450083"/>
                  </a:lnTo>
                  <a:lnTo>
                    <a:pt x="311871" y="2459884"/>
                  </a:lnTo>
                  <a:lnTo>
                    <a:pt x="312806" y="2469684"/>
                  </a:lnTo>
                  <a:lnTo>
                    <a:pt x="313732" y="2479484"/>
                  </a:lnTo>
                  <a:lnTo>
                    <a:pt x="314642" y="2489285"/>
                  </a:lnTo>
                  <a:lnTo>
                    <a:pt x="315543" y="2499085"/>
                  </a:lnTo>
                  <a:lnTo>
                    <a:pt x="316430" y="2508885"/>
                  </a:lnTo>
                  <a:lnTo>
                    <a:pt x="317301" y="2518686"/>
                  </a:lnTo>
                  <a:lnTo>
                    <a:pt x="318162" y="2528486"/>
                  </a:lnTo>
                  <a:lnTo>
                    <a:pt x="319001" y="2538286"/>
                  </a:lnTo>
                  <a:lnTo>
                    <a:pt x="319826" y="2548087"/>
                  </a:lnTo>
                  <a:lnTo>
                    <a:pt x="320640" y="2557887"/>
                  </a:lnTo>
                  <a:lnTo>
                    <a:pt x="321426" y="2567688"/>
                  </a:lnTo>
                  <a:lnTo>
                    <a:pt x="322201" y="2577488"/>
                  </a:lnTo>
                  <a:lnTo>
                    <a:pt x="322959" y="2587288"/>
                  </a:lnTo>
                  <a:lnTo>
                    <a:pt x="323692" y="2597089"/>
                  </a:lnTo>
                  <a:lnTo>
                    <a:pt x="324414" y="2606889"/>
                  </a:lnTo>
                  <a:lnTo>
                    <a:pt x="325111" y="2616689"/>
                  </a:lnTo>
                  <a:lnTo>
                    <a:pt x="325790" y="2626490"/>
                  </a:lnTo>
                  <a:lnTo>
                    <a:pt x="326455" y="2636290"/>
                  </a:lnTo>
                  <a:lnTo>
                    <a:pt x="327092" y="2646090"/>
                  </a:lnTo>
                  <a:lnTo>
                    <a:pt x="327714" y="2655891"/>
                  </a:lnTo>
                  <a:lnTo>
                    <a:pt x="328321" y="2665691"/>
                  </a:lnTo>
                  <a:lnTo>
                    <a:pt x="328900" y="2675491"/>
                  </a:lnTo>
                  <a:lnTo>
                    <a:pt x="329468" y="2685292"/>
                  </a:lnTo>
                  <a:lnTo>
                    <a:pt x="330015" y="2695092"/>
                  </a:lnTo>
                  <a:lnTo>
                    <a:pt x="330543" y="2704892"/>
                  </a:lnTo>
                  <a:lnTo>
                    <a:pt x="331058" y="2714693"/>
                  </a:lnTo>
                  <a:lnTo>
                    <a:pt x="331552" y="2724493"/>
                  </a:lnTo>
                  <a:lnTo>
                    <a:pt x="332031" y="2734293"/>
                  </a:lnTo>
                  <a:lnTo>
                    <a:pt x="332500" y="2744094"/>
                  </a:lnTo>
                  <a:lnTo>
                    <a:pt x="332946" y="2753894"/>
                  </a:lnTo>
                  <a:lnTo>
                    <a:pt x="333384" y="2763694"/>
                  </a:lnTo>
                  <a:lnTo>
                    <a:pt x="333811" y="2773495"/>
                  </a:lnTo>
                  <a:lnTo>
                    <a:pt x="334223" y="2783295"/>
                  </a:lnTo>
                  <a:lnTo>
                    <a:pt x="334628" y="2793095"/>
                  </a:lnTo>
                  <a:lnTo>
                    <a:pt x="335023" y="2802896"/>
                  </a:lnTo>
                  <a:lnTo>
                    <a:pt x="335410" y="2812696"/>
                  </a:lnTo>
                  <a:lnTo>
                    <a:pt x="335793" y="2822496"/>
                  </a:lnTo>
                  <a:lnTo>
                    <a:pt x="336169" y="2832297"/>
                  </a:lnTo>
                  <a:lnTo>
                    <a:pt x="336544" y="2842097"/>
                  </a:lnTo>
                  <a:lnTo>
                    <a:pt x="336917" y="2851897"/>
                  </a:lnTo>
                  <a:lnTo>
                    <a:pt x="337290" y="2861698"/>
                  </a:lnTo>
                  <a:lnTo>
                    <a:pt x="337666" y="2871498"/>
                  </a:lnTo>
                  <a:lnTo>
                    <a:pt x="338045" y="2881298"/>
                  </a:lnTo>
                  <a:lnTo>
                    <a:pt x="338431" y="2891099"/>
                  </a:lnTo>
                  <a:lnTo>
                    <a:pt x="338823" y="2900899"/>
                  </a:lnTo>
                  <a:lnTo>
                    <a:pt x="339227" y="2910699"/>
                  </a:lnTo>
                  <a:lnTo>
                    <a:pt x="339642" y="2920500"/>
                  </a:lnTo>
                  <a:lnTo>
                    <a:pt x="340066" y="2930300"/>
                  </a:lnTo>
                  <a:lnTo>
                    <a:pt x="340515" y="2940100"/>
                  </a:lnTo>
                  <a:lnTo>
                    <a:pt x="340977" y="2949901"/>
                  </a:lnTo>
                  <a:lnTo>
                    <a:pt x="341456" y="2959701"/>
                  </a:lnTo>
                  <a:lnTo>
                    <a:pt x="341966" y="2969501"/>
                  </a:lnTo>
                  <a:lnTo>
                    <a:pt x="342492" y="2979302"/>
                  </a:lnTo>
                  <a:lnTo>
                    <a:pt x="343049" y="2989102"/>
                  </a:lnTo>
                  <a:lnTo>
                    <a:pt x="343638" y="2998902"/>
                  </a:lnTo>
                  <a:lnTo>
                    <a:pt x="344248" y="3008703"/>
                  </a:lnTo>
                  <a:lnTo>
                    <a:pt x="344905" y="3018503"/>
                  </a:lnTo>
                  <a:lnTo>
                    <a:pt x="345593" y="3028303"/>
                  </a:lnTo>
                  <a:lnTo>
                    <a:pt x="346308" y="3038104"/>
                  </a:lnTo>
                  <a:lnTo>
                    <a:pt x="347084" y="3047904"/>
                  </a:lnTo>
                  <a:lnTo>
                    <a:pt x="347889" y="3057704"/>
                  </a:lnTo>
                  <a:lnTo>
                    <a:pt x="348738" y="3067505"/>
                  </a:lnTo>
                  <a:lnTo>
                    <a:pt x="349646" y="3077305"/>
                  </a:lnTo>
                  <a:lnTo>
                    <a:pt x="350586" y="3087105"/>
                  </a:lnTo>
                  <a:lnTo>
                    <a:pt x="351590" y="3096906"/>
                  </a:lnTo>
                  <a:lnTo>
                    <a:pt x="352646" y="3106706"/>
                  </a:lnTo>
                  <a:lnTo>
                    <a:pt x="353739" y="3116506"/>
                  </a:lnTo>
                  <a:lnTo>
                    <a:pt x="354917" y="3126307"/>
                  </a:lnTo>
                  <a:lnTo>
                    <a:pt x="356138" y="3136107"/>
                  </a:lnTo>
                  <a:lnTo>
                    <a:pt x="357410" y="3145907"/>
                  </a:lnTo>
                  <a:lnTo>
                    <a:pt x="358768" y="3155708"/>
                  </a:lnTo>
                  <a:lnTo>
                    <a:pt x="360168" y="3165508"/>
                  </a:lnTo>
                  <a:lnTo>
                    <a:pt x="361639" y="3175308"/>
                  </a:lnTo>
                  <a:lnTo>
                    <a:pt x="363185" y="3185109"/>
                  </a:lnTo>
                  <a:lnTo>
                    <a:pt x="364775" y="3194909"/>
                  </a:lnTo>
                  <a:lnTo>
                    <a:pt x="366457" y="3204709"/>
                  </a:lnTo>
                  <a:lnTo>
                    <a:pt x="368200" y="3214510"/>
                  </a:lnTo>
                  <a:lnTo>
                    <a:pt x="369990" y="3224310"/>
                  </a:lnTo>
                  <a:lnTo>
                    <a:pt x="371888" y="3234110"/>
                  </a:lnTo>
                  <a:lnTo>
                    <a:pt x="373833" y="3243911"/>
                  </a:lnTo>
                  <a:lnTo>
                    <a:pt x="375844" y="3253711"/>
                  </a:lnTo>
                  <a:lnTo>
                    <a:pt x="377946" y="3263511"/>
                  </a:lnTo>
                  <a:lnTo>
                    <a:pt x="380093" y="3273312"/>
                  </a:lnTo>
                  <a:lnTo>
                    <a:pt x="382325" y="3283112"/>
                  </a:lnTo>
                  <a:lnTo>
                    <a:pt x="384628" y="3292912"/>
                  </a:lnTo>
                  <a:lnTo>
                    <a:pt x="386975" y="3302713"/>
                  </a:lnTo>
                  <a:lnTo>
                    <a:pt x="389422" y="3312513"/>
                  </a:lnTo>
                  <a:lnTo>
                    <a:pt x="391918" y="3322313"/>
                  </a:lnTo>
                  <a:lnTo>
                    <a:pt x="394467" y="3332114"/>
                  </a:lnTo>
                  <a:lnTo>
                    <a:pt x="397106" y="3341914"/>
                  </a:lnTo>
                  <a:lnTo>
                    <a:pt x="399784" y="3351714"/>
                  </a:lnTo>
                  <a:lnTo>
                    <a:pt x="402526" y="3361515"/>
                  </a:lnTo>
                  <a:lnTo>
                    <a:pt x="405333" y="3371315"/>
                  </a:lnTo>
                  <a:lnTo>
                    <a:pt x="408176" y="3381115"/>
                  </a:lnTo>
                  <a:lnTo>
                    <a:pt x="411087" y="3390916"/>
                  </a:lnTo>
                  <a:lnTo>
                    <a:pt x="414040" y="3400716"/>
                  </a:lnTo>
                  <a:lnTo>
                    <a:pt x="417025" y="3410516"/>
                  </a:lnTo>
                  <a:lnTo>
                    <a:pt x="420075" y="3420317"/>
                  </a:lnTo>
                  <a:lnTo>
                    <a:pt x="423148" y="3430117"/>
                  </a:lnTo>
                  <a:lnTo>
                    <a:pt x="426254" y="3439917"/>
                  </a:lnTo>
                  <a:lnTo>
                    <a:pt x="429398" y="3449718"/>
                  </a:lnTo>
                  <a:lnTo>
                    <a:pt x="432559" y="3459518"/>
                  </a:lnTo>
                  <a:lnTo>
                    <a:pt x="435745" y="3469318"/>
                  </a:lnTo>
                  <a:lnTo>
                    <a:pt x="438948" y="3479119"/>
                  </a:lnTo>
                  <a:lnTo>
                    <a:pt x="442158" y="3488919"/>
                  </a:lnTo>
                  <a:lnTo>
                    <a:pt x="445379" y="3498719"/>
                  </a:lnTo>
                  <a:lnTo>
                    <a:pt x="448599" y="3508520"/>
                  </a:lnTo>
                  <a:lnTo>
                    <a:pt x="451818" y="3518320"/>
                  </a:lnTo>
                  <a:lnTo>
                    <a:pt x="455022" y="3528120"/>
                  </a:lnTo>
                  <a:lnTo>
                    <a:pt x="458215" y="3537921"/>
                  </a:lnTo>
                  <a:lnTo>
                    <a:pt x="461389" y="3547721"/>
                  </a:lnTo>
                  <a:lnTo>
                    <a:pt x="464529" y="3557521"/>
                  </a:lnTo>
                  <a:lnTo>
                    <a:pt x="467648" y="3567322"/>
                  </a:lnTo>
                  <a:lnTo>
                    <a:pt x="470720" y="3577122"/>
                  </a:lnTo>
                  <a:lnTo>
                    <a:pt x="473747" y="3586922"/>
                  </a:lnTo>
                  <a:lnTo>
                    <a:pt x="476743" y="3596723"/>
                  </a:lnTo>
                  <a:lnTo>
                    <a:pt x="479652" y="3606523"/>
                  </a:lnTo>
                  <a:lnTo>
                    <a:pt x="482516" y="3616323"/>
                  </a:lnTo>
                  <a:lnTo>
                    <a:pt x="485322" y="3626124"/>
                  </a:lnTo>
                  <a:lnTo>
                    <a:pt x="488026" y="3635924"/>
                  </a:lnTo>
                  <a:lnTo>
                    <a:pt x="490677" y="3645724"/>
                  </a:lnTo>
                  <a:lnTo>
                    <a:pt x="493232" y="3655525"/>
                  </a:lnTo>
                  <a:lnTo>
                    <a:pt x="495684" y="3665325"/>
                  </a:lnTo>
                  <a:lnTo>
                    <a:pt x="498072" y="3675125"/>
                  </a:lnTo>
                  <a:lnTo>
                    <a:pt x="500319" y="3684926"/>
                  </a:lnTo>
                  <a:lnTo>
                    <a:pt x="502471" y="3694726"/>
                  </a:lnTo>
                  <a:lnTo>
                    <a:pt x="504544" y="3704526"/>
                  </a:lnTo>
                  <a:lnTo>
                    <a:pt x="506437" y="3714327"/>
                  </a:lnTo>
                  <a:lnTo>
                    <a:pt x="508247" y="3724127"/>
                  </a:lnTo>
                  <a:lnTo>
                    <a:pt x="509933" y="3733927"/>
                  </a:lnTo>
                  <a:lnTo>
                    <a:pt x="511452" y="3743728"/>
                  </a:lnTo>
                  <a:lnTo>
                    <a:pt x="512882" y="3753528"/>
                  </a:lnTo>
                  <a:lnTo>
                    <a:pt x="514138" y="3763328"/>
                  </a:lnTo>
                  <a:lnTo>
                    <a:pt x="515249" y="3773129"/>
                  </a:lnTo>
                  <a:lnTo>
                    <a:pt x="516264" y="3782929"/>
                  </a:lnTo>
                  <a:lnTo>
                    <a:pt x="517054" y="3792729"/>
                  </a:lnTo>
                  <a:lnTo>
                    <a:pt x="517731" y="3802530"/>
                  </a:lnTo>
                  <a:lnTo>
                    <a:pt x="518277" y="3812330"/>
                  </a:lnTo>
                  <a:lnTo>
                    <a:pt x="518603" y="3822131"/>
                  </a:lnTo>
                  <a:lnTo>
                    <a:pt x="518824" y="3831931"/>
                  </a:lnTo>
                  <a:lnTo>
                    <a:pt x="518869" y="3841731"/>
                  </a:lnTo>
                  <a:lnTo>
                    <a:pt x="518729" y="3851532"/>
                  </a:lnTo>
                  <a:lnTo>
                    <a:pt x="518481" y="3861332"/>
                  </a:lnTo>
                  <a:lnTo>
                    <a:pt x="518014" y="3871132"/>
                  </a:lnTo>
                  <a:lnTo>
                    <a:pt x="517402" y="3880933"/>
                  </a:lnTo>
                  <a:lnTo>
                    <a:pt x="516677" y="3890733"/>
                  </a:lnTo>
                  <a:lnTo>
                    <a:pt x="515702" y="3900533"/>
                  </a:lnTo>
                  <a:lnTo>
                    <a:pt x="514621" y="3910334"/>
                  </a:lnTo>
                  <a:lnTo>
                    <a:pt x="513389" y="3920134"/>
                  </a:lnTo>
                  <a:lnTo>
                    <a:pt x="511953" y="3929934"/>
                  </a:lnTo>
                  <a:lnTo>
                    <a:pt x="510415" y="3939735"/>
                  </a:lnTo>
                  <a:lnTo>
                    <a:pt x="508691" y="3949535"/>
                  </a:lnTo>
                  <a:lnTo>
                    <a:pt x="506813" y="3959335"/>
                  </a:lnTo>
                  <a:lnTo>
                    <a:pt x="504836" y="3969136"/>
                  </a:lnTo>
                  <a:lnTo>
                    <a:pt x="502648" y="3978936"/>
                  </a:lnTo>
                  <a:lnTo>
                    <a:pt x="500352" y="3988736"/>
                  </a:lnTo>
                  <a:lnTo>
                    <a:pt x="497945" y="3998537"/>
                  </a:lnTo>
                  <a:lnTo>
                    <a:pt x="495348" y="4008337"/>
                  </a:lnTo>
                  <a:lnTo>
                    <a:pt x="492667" y="4018137"/>
                  </a:lnTo>
                  <a:lnTo>
                    <a:pt x="489855" y="4027938"/>
                  </a:lnTo>
                  <a:lnTo>
                    <a:pt x="486903" y="4037738"/>
                  </a:lnTo>
                  <a:lnTo>
                    <a:pt x="483875" y="4047538"/>
                  </a:lnTo>
                  <a:lnTo>
                    <a:pt x="480705" y="4057339"/>
                  </a:lnTo>
                  <a:lnTo>
                    <a:pt x="477441" y="4067139"/>
                  </a:lnTo>
                  <a:lnTo>
                    <a:pt x="474111" y="4076939"/>
                  </a:lnTo>
                  <a:lnTo>
                    <a:pt x="470637" y="4086740"/>
                  </a:lnTo>
                  <a:lnTo>
                    <a:pt x="467107" y="4096540"/>
                  </a:lnTo>
                  <a:lnTo>
                    <a:pt x="463504" y="4106340"/>
                  </a:lnTo>
                  <a:lnTo>
                    <a:pt x="459803" y="4116141"/>
                  </a:lnTo>
                  <a:lnTo>
                    <a:pt x="456058" y="4125941"/>
                  </a:lnTo>
                  <a:lnTo>
                    <a:pt x="452240" y="4135741"/>
                  </a:lnTo>
                  <a:lnTo>
                    <a:pt x="448364" y="4145542"/>
                  </a:lnTo>
                  <a:lnTo>
                    <a:pt x="444454" y="4155342"/>
                  </a:lnTo>
                  <a:lnTo>
                    <a:pt x="440483" y="4165142"/>
                  </a:lnTo>
                  <a:lnTo>
                    <a:pt x="436484" y="4174943"/>
                  </a:lnTo>
                  <a:lnTo>
                    <a:pt x="432459" y="4184743"/>
                  </a:lnTo>
                  <a:lnTo>
                    <a:pt x="428398" y="4194543"/>
                  </a:lnTo>
                  <a:lnTo>
                    <a:pt x="424326" y="4204344"/>
                  </a:lnTo>
                  <a:lnTo>
                    <a:pt x="420239" y="4214144"/>
                  </a:lnTo>
                  <a:lnTo>
                    <a:pt x="416145" y="4223944"/>
                  </a:lnTo>
                  <a:lnTo>
                    <a:pt x="412050" y="4233745"/>
                  </a:lnTo>
                  <a:lnTo>
                    <a:pt x="407959" y="4243545"/>
                  </a:lnTo>
                  <a:lnTo>
                    <a:pt x="403879" y="4253345"/>
                  </a:lnTo>
                  <a:lnTo>
                    <a:pt x="399807" y="4263146"/>
                  </a:lnTo>
                  <a:lnTo>
                    <a:pt x="395766" y="4272946"/>
                  </a:lnTo>
                  <a:lnTo>
                    <a:pt x="391743" y="4282746"/>
                  </a:lnTo>
                  <a:lnTo>
                    <a:pt x="387745" y="4292547"/>
                  </a:lnTo>
                  <a:lnTo>
                    <a:pt x="383793" y="4302347"/>
                  </a:lnTo>
                  <a:lnTo>
                    <a:pt x="379868" y="4312147"/>
                  </a:lnTo>
                  <a:lnTo>
                    <a:pt x="375989" y="4321948"/>
                  </a:lnTo>
                  <a:lnTo>
                    <a:pt x="372163" y="4331748"/>
                  </a:lnTo>
                  <a:lnTo>
                    <a:pt x="368369" y="4341548"/>
                  </a:lnTo>
                  <a:lnTo>
                    <a:pt x="364649" y="4351349"/>
                  </a:lnTo>
                  <a:lnTo>
                    <a:pt x="360978" y="4361149"/>
                  </a:lnTo>
                  <a:lnTo>
                    <a:pt x="357350" y="4370949"/>
                  </a:lnTo>
                  <a:lnTo>
                    <a:pt x="353816" y="4380750"/>
                  </a:lnTo>
                  <a:lnTo>
                    <a:pt x="350327" y="4390550"/>
                  </a:lnTo>
                  <a:lnTo>
                    <a:pt x="346902" y="4400350"/>
                  </a:lnTo>
                  <a:lnTo>
                    <a:pt x="343566" y="4410151"/>
                  </a:lnTo>
                  <a:lnTo>
                    <a:pt x="340278" y="4419951"/>
                  </a:lnTo>
                  <a:lnTo>
                    <a:pt x="337079" y="4429751"/>
                  </a:lnTo>
                  <a:lnTo>
                    <a:pt x="333956" y="4439552"/>
                  </a:lnTo>
                  <a:lnTo>
                    <a:pt x="330882" y="4449352"/>
                  </a:lnTo>
                  <a:lnTo>
                    <a:pt x="327924" y="4459152"/>
                  </a:lnTo>
                  <a:lnTo>
                    <a:pt x="325024" y="4468953"/>
                  </a:lnTo>
                  <a:lnTo>
                    <a:pt x="322189" y="4478753"/>
                  </a:lnTo>
                  <a:lnTo>
                    <a:pt x="319466" y="4488553"/>
                  </a:lnTo>
                  <a:lnTo>
                    <a:pt x="316796" y="4498354"/>
                  </a:lnTo>
                  <a:lnTo>
                    <a:pt x="314211" y="4508154"/>
                  </a:lnTo>
                  <a:lnTo>
                    <a:pt x="311719" y="4517954"/>
                  </a:lnTo>
                  <a:lnTo>
                    <a:pt x="309279" y="4527755"/>
                  </a:lnTo>
                  <a:lnTo>
                    <a:pt x="306945" y="4537555"/>
                  </a:lnTo>
                  <a:lnTo>
                    <a:pt x="304681" y="4547355"/>
                  </a:lnTo>
                  <a:lnTo>
                    <a:pt x="302471" y="4557156"/>
                  </a:lnTo>
                  <a:lnTo>
                    <a:pt x="300381" y="4566956"/>
                  </a:lnTo>
                  <a:lnTo>
                    <a:pt x="298341" y="4576756"/>
                  </a:lnTo>
                  <a:lnTo>
                    <a:pt x="296371" y="4586557"/>
                  </a:lnTo>
                  <a:lnTo>
                    <a:pt x="294498" y="4596357"/>
                  </a:lnTo>
                  <a:lnTo>
                    <a:pt x="292674" y="4606157"/>
                  </a:lnTo>
                  <a:lnTo>
                    <a:pt x="290935" y="4615958"/>
                  </a:lnTo>
                  <a:lnTo>
                    <a:pt x="289269" y="4625758"/>
                  </a:lnTo>
                  <a:lnTo>
                    <a:pt x="287649" y="4635558"/>
                  </a:lnTo>
                  <a:lnTo>
                    <a:pt x="286127" y="4645359"/>
                  </a:lnTo>
                  <a:lnTo>
                    <a:pt x="284656" y="4655159"/>
                  </a:lnTo>
                  <a:lnTo>
                    <a:pt x="283237" y="4664959"/>
                  </a:lnTo>
                  <a:lnTo>
                    <a:pt x="281908" y="4674760"/>
                  </a:lnTo>
                  <a:lnTo>
                    <a:pt x="280620" y="4684560"/>
                  </a:lnTo>
                  <a:lnTo>
                    <a:pt x="279393" y="4694360"/>
                  </a:lnTo>
                  <a:lnTo>
                    <a:pt x="278235" y="4704161"/>
                  </a:lnTo>
                  <a:lnTo>
                    <a:pt x="277114" y="4713961"/>
                  </a:lnTo>
                  <a:lnTo>
                    <a:pt x="276063" y="4723761"/>
                  </a:lnTo>
                  <a:lnTo>
                    <a:pt x="275061" y="4733562"/>
                  </a:lnTo>
                  <a:lnTo>
                    <a:pt x="274092" y="4743362"/>
                  </a:lnTo>
                  <a:lnTo>
                    <a:pt x="273199" y="4753162"/>
                  </a:lnTo>
                  <a:lnTo>
                    <a:pt x="272338" y="4762963"/>
                  </a:lnTo>
                  <a:lnTo>
                    <a:pt x="271518" y="4772763"/>
                  </a:lnTo>
                  <a:lnTo>
                    <a:pt x="270756" y="4782563"/>
                  </a:lnTo>
                  <a:lnTo>
                    <a:pt x="270021" y="4792364"/>
                  </a:lnTo>
                  <a:lnTo>
                    <a:pt x="269332" y="4802164"/>
                  </a:lnTo>
                  <a:lnTo>
                    <a:pt x="268685" y="4811964"/>
                  </a:lnTo>
                  <a:lnTo>
                    <a:pt x="268063" y="4821765"/>
                  </a:lnTo>
                  <a:lnTo>
                    <a:pt x="267490" y="4831565"/>
                  </a:lnTo>
                  <a:lnTo>
                    <a:pt x="266945" y="4841365"/>
                  </a:lnTo>
                  <a:lnTo>
                    <a:pt x="266424" y="4851166"/>
                  </a:lnTo>
                  <a:lnTo>
                    <a:pt x="265948" y="4860966"/>
                  </a:lnTo>
                  <a:lnTo>
                    <a:pt x="265492" y="4870766"/>
                  </a:lnTo>
                  <a:lnTo>
                    <a:pt x="265063" y="4880567"/>
                  </a:lnTo>
                  <a:lnTo>
                    <a:pt x="264667" y="4890367"/>
                  </a:lnTo>
                  <a:lnTo>
                    <a:pt x="264288" y="4900167"/>
                  </a:lnTo>
                  <a:lnTo>
                    <a:pt x="263938" y="4909968"/>
                  </a:lnTo>
                  <a:lnTo>
                    <a:pt x="263611" y="4919768"/>
                  </a:lnTo>
                  <a:lnTo>
                    <a:pt x="263298" y="4929568"/>
                  </a:lnTo>
                  <a:lnTo>
                    <a:pt x="263015" y="4939369"/>
                  </a:lnTo>
                  <a:lnTo>
                    <a:pt x="262746" y="4949169"/>
                  </a:lnTo>
                  <a:lnTo>
                    <a:pt x="262492" y="4958969"/>
                  </a:lnTo>
                  <a:lnTo>
                    <a:pt x="262262" y="4968770"/>
                  </a:lnTo>
                  <a:lnTo>
                    <a:pt x="262043" y="4978570"/>
                  </a:lnTo>
                  <a:lnTo>
                    <a:pt x="261840" y="4988370"/>
                  </a:lnTo>
                  <a:lnTo>
                    <a:pt x="261653" y="4998171"/>
                  </a:lnTo>
                  <a:lnTo>
                    <a:pt x="261475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40316" y="1479404"/>
              <a:ext cx="773416" cy="4287970"/>
            </a:xfrm>
            <a:custGeom>
              <a:avLst/>
              <a:pathLst>
                <a:path w="773416" h="4287970">
                  <a:moveTo>
                    <a:pt x="383900" y="4287970"/>
                  </a:moveTo>
                  <a:lnTo>
                    <a:pt x="383546" y="4279579"/>
                  </a:lnTo>
                  <a:lnTo>
                    <a:pt x="383141" y="4271188"/>
                  </a:lnTo>
                  <a:lnTo>
                    <a:pt x="382697" y="4262796"/>
                  </a:lnTo>
                  <a:lnTo>
                    <a:pt x="382214" y="4254405"/>
                  </a:lnTo>
                  <a:lnTo>
                    <a:pt x="381665" y="4246014"/>
                  </a:lnTo>
                  <a:lnTo>
                    <a:pt x="381059" y="4237622"/>
                  </a:lnTo>
                  <a:lnTo>
                    <a:pt x="380400" y="4229231"/>
                  </a:lnTo>
                  <a:lnTo>
                    <a:pt x="379677" y="4220840"/>
                  </a:lnTo>
                  <a:lnTo>
                    <a:pt x="378860" y="4212448"/>
                  </a:lnTo>
                  <a:lnTo>
                    <a:pt x="377977" y="4204057"/>
                  </a:lnTo>
                  <a:lnTo>
                    <a:pt x="377024" y="4195666"/>
                  </a:lnTo>
                  <a:lnTo>
                    <a:pt x="375956" y="4187274"/>
                  </a:lnTo>
                  <a:lnTo>
                    <a:pt x="374791" y="4178883"/>
                  </a:lnTo>
                  <a:lnTo>
                    <a:pt x="373538" y="4170492"/>
                  </a:lnTo>
                  <a:lnTo>
                    <a:pt x="372176" y="4162100"/>
                  </a:lnTo>
                  <a:lnTo>
                    <a:pt x="370664" y="4153709"/>
                  </a:lnTo>
                  <a:lnTo>
                    <a:pt x="369045" y="4145318"/>
                  </a:lnTo>
                  <a:lnTo>
                    <a:pt x="367314" y="4136927"/>
                  </a:lnTo>
                  <a:lnTo>
                    <a:pt x="365402" y="4128535"/>
                  </a:lnTo>
                  <a:lnTo>
                    <a:pt x="363343" y="4120144"/>
                  </a:lnTo>
                  <a:lnTo>
                    <a:pt x="361152" y="4111753"/>
                  </a:lnTo>
                  <a:lnTo>
                    <a:pt x="358796" y="4103361"/>
                  </a:lnTo>
                  <a:lnTo>
                    <a:pt x="356223" y="4094970"/>
                  </a:lnTo>
                  <a:lnTo>
                    <a:pt x="353494" y="4086579"/>
                  </a:lnTo>
                  <a:lnTo>
                    <a:pt x="350609" y="4078187"/>
                  </a:lnTo>
                  <a:lnTo>
                    <a:pt x="347468" y="4069796"/>
                  </a:lnTo>
                  <a:lnTo>
                    <a:pt x="344130" y="4061405"/>
                  </a:lnTo>
                  <a:lnTo>
                    <a:pt x="340614" y="4053013"/>
                  </a:lnTo>
                  <a:lnTo>
                    <a:pt x="336877" y="4044622"/>
                  </a:lnTo>
                  <a:lnTo>
                    <a:pt x="332863" y="4036231"/>
                  </a:lnTo>
                  <a:lnTo>
                    <a:pt x="328653" y="4027839"/>
                  </a:lnTo>
                  <a:lnTo>
                    <a:pt x="324247" y="4019448"/>
                  </a:lnTo>
                  <a:lnTo>
                    <a:pt x="319527" y="4011057"/>
                  </a:lnTo>
                  <a:lnTo>
                    <a:pt x="314577" y="4002665"/>
                  </a:lnTo>
                  <a:lnTo>
                    <a:pt x="309420" y="3994274"/>
                  </a:lnTo>
                  <a:lnTo>
                    <a:pt x="304007" y="3985883"/>
                  </a:lnTo>
                  <a:lnTo>
                    <a:pt x="298290" y="3977491"/>
                  </a:lnTo>
                  <a:lnTo>
                    <a:pt x="292364" y="3969100"/>
                  </a:lnTo>
                  <a:lnTo>
                    <a:pt x="286229" y="3960709"/>
                  </a:lnTo>
                  <a:lnTo>
                    <a:pt x="279770" y="3952317"/>
                  </a:lnTo>
                  <a:lnTo>
                    <a:pt x="273088" y="3943926"/>
                  </a:lnTo>
                  <a:lnTo>
                    <a:pt x="266207" y="3935535"/>
                  </a:lnTo>
                  <a:lnTo>
                    <a:pt x="259084" y="3927143"/>
                  </a:lnTo>
                  <a:lnTo>
                    <a:pt x="251695" y="3918752"/>
                  </a:lnTo>
                  <a:lnTo>
                    <a:pt x="244130" y="3910361"/>
                  </a:lnTo>
                  <a:lnTo>
                    <a:pt x="236391" y="3901969"/>
                  </a:lnTo>
                  <a:lnTo>
                    <a:pt x="228399" y="3893578"/>
                  </a:lnTo>
                  <a:lnTo>
                    <a:pt x="220251" y="3885187"/>
                  </a:lnTo>
                  <a:lnTo>
                    <a:pt x="211966" y="3876795"/>
                  </a:lnTo>
                  <a:lnTo>
                    <a:pt x="203526" y="3868404"/>
                  </a:lnTo>
                  <a:lnTo>
                    <a:pt x="194939" y="3860013"/>
                  </a:lnTo>
                  <a:lnTo>
                    <a:pt x="186267" y="3851621"/>
                  </a:lnTo>
                  <a:lnTo>
                    <a:pt x="177516" y="3843230"/>
                  </a:lnTo>
                  <a:lnTo>
                    <a:pt x="168680" y="3834839"/>
                  </a:lnTo>
                  <a:lnTo>
                    <a:pt x="159815" y="3826447"/>
                  </a:lnTo>
                  <a:lnTo>
                    <a:pt x="150935" y="3818056"/>
                  </a:lnTo>
                  <a:lnTo>
                    <a:pt x="142059" y="3809665"/>
                  </a:lnTo>
                  <a:lnTo>
                    <a:pt x="133231" y="3801273"/>
                  </a:lnTo>
                  <a:lnTo>
                    <a:pt x="124460" y="3792882"/>
                  </a:lnTo>
                  <a:lnTo>
                    <a:pt x="115757" y="3784491"/>
                  </a:lnTo>
                  <a:lnTo>
                    <a:pt x="107213" y="3776099"/>
                  </a:lnTo>
                  <a:lnTo>
                    <a:pt x="98809" y="3767708"/>
                  </a:lnTo>
                  <a:lnTo>
                    <a:pt x="90549" y="3759317"/>
                  </a:lnTo>
                  <a:lnTo>
                    <a:pt x="82501" y="3750925"/>
                  </a:lnTo>
                  <a:lnTo>
                    <a:pt x="74729" y="3742534"/>
                  </a:lnTo>
                  <a:lnTo>
                    <a:pt x="67179" y="3734143"/>
                  </a:lnTo>
                  <a:lnTo>
                    <a:pt x="59860" y="3725751"/>
                  </a:lnTo>
                  <a:lnTo>
                    <a:pt x="52967" y="3717360"/>
                  </a:lnTo>
                  <a:lnTo>
                    <a:pt x="46378" y="3708969"/>
                  </a:lnTo>
                  <a:lnTo>
                    <a:pt x="40092" y="3700577"/>
                  </a:lnTo>
                  <a:lnTo>
                    <a:pt x="34218" y="3692186"/>
                  </a:lnTo>
                  <a:lnTo>
                    <a:pt x="28819" y="3683795"/>
                  </a:lnTo>
                  <a:lnTo>
                    <a:pt x="23780" y="3675403"/>
                  </a:lnTo>
                  <a:lnTo>
                    <a:pt x="19109" y="3667012"/>
                  </a:lnTo>
                  <a:lnTo>
                    <a:pt x="15072" y="3658621"/>
                  </a:lnTo>
                  <a:lnTo>
                    <a:pt x="11451" y="3650229"/>
                  </a:lnTo>
                  <a:lnTo>
                    <a:pt x="8238" y="3641838"/>
                  </a:lnTo>
                  <a:lnTo>
                    <a:pt x="5570" y="3633447"/>
                  </a:lnTo>
                  <a:lnTo>
                    <a:pt x="3481" y="3625055"/>
                  </a:lnTo>
                  <a:lnTo>
                    <a:pt x="1821" y="3616664"/>
                  </a:lnTo>
                  <a:lnTo>
                    <a:pt x="592" y="3608273"/>
                  </a:lnTo>
                  <a:lnTo>
                    <a:pt x="77" y="3599881"/>
                  </a:lnTo>
                  <a:lnTo>
                    <a:pt x="0" y="3591490"/>
                  </a:lnTo>
                  <a:lnTo>
                    <a:pt x="349" y="3583099"/>
                  </a:lnTo>
                  <a:lnTo>
                    <a:pt x="1259" y="3574707"/>
                  </a:lnTo>
                  <a:lnTo>
                    <a:pt x="2725" y="3566316"/>
                  </a:lnTo>
                  <a:lnTo>
                    <a:pt x="4595" y="3557925"/>
                  </a:lnTo>
                  <a:lnTo>
                    <a:pt x="6863" y="3549533"/>
                  </a:lnTo>
                  <a:lnTo>
                    <a:pt x="9766" y="3541142"/>
                  </a:lnTo>
                  <a:lnTo>
                    <a:pt x="13032" y="3532751"/>
                  </a:lnTo>
                  <a:lnTo>
                    <a:pt x="16651" y="3524359"/>
                  </a:lnTo>
                  <a:lnTo>
                    <a:pt x="20721" y="3515968"/>
                  </a:lnTo>
                  <a:lnTo>
                    <a:pt x="25205" y="3507577"/>
                  </a:lnTo>
                  <a:lnTo>
                    <a:pt x="29982" y="3499185"/>
                  </a:lnTo>
                  <a:lnTo>
                    <a:pt x="35043" y="3490794"/>
                  </a:lnTo>
                  <a:lnTo>
                    <a:pt x="40523" y="3482403"/>
                  </a:lnTo>
                  <a:lnTo>
                    <a:pt x="46224" y="3474011"/>
                  </a:lnTo>
                  <a:lnTo>
                    <a:pt x="52134" y="3465620"/>
                  </a:lnTo>
                  <a:lnTo>
                    <a:pt x="58298" y="3457229"/>
                  </a:lnTo>
                  <a:lnTo>
                    <a:pt x="64665" y="3448837"/>
                  </a:lnTo>
                  <a:lnTo>
                    <a:pt x="71164" y="3440446"/>
                  </a:lnTo>
                  <a:lnTo>
                    <a:pt x="77787" y="3432055"/>
                  </a:lnTo>
                  <a:lnTo>
                    <a:pt x="84554" y="3423663"/>
                  </a:lnTo>
                  <a:lnTo>
                    <a:pt x="91375" y="3415272"/>
                  </a:lnTo>
                  <a:lnTo>
                    <a:pt x="98242" y="3406881"/>
                  </a:lnTo>
                  <a:lnTo>
                    <a:pt x="105139" y="3398489"/>
                  </a:lnTo>
                  <a:lnTo>
                    <a:pt x="112027" y="3390098"/>
                  </a:lnTo>
                  <a:lnTo>
                    <a:pt x="118889" y="3381707"/>
                  </a:lnTo>
                  <a:lnTo>
                    <a:pt x="125714" y="3373315"/>
                  </a:lnTo>
                  <a:lnTo>
                    <a:pt x="132436" y="3364924"/>
                  </a:lnTo>
                  <a:lnTo>
                    <a:pt x="139071" y="3356533"/>
                  </a:lnTo>
                  <a:lnTo>
                    <a:pt x="145613" y="3348141"/>
                  </a:lnTo>
                  <a:lnTo>
                    <a:pt x="152004" y="3339750"/>
                  </a:lnTo>
                  <a:lnTo>
                    <a:pt x="158229" y="3331359"/>
                  </a:lnTo>
                  <a:lnTo>
                    <a:pt x="164314" y="3322967"/>
                  </a:lnTo>
                  <a:lnTo>
                    <a:pt x="170247" y="3314576"/>
                  </a:lnTo>
                  <a:lnTo>
                    <a:pt x="175920" y="3306185"/>
                  </a:lnTo>
                  <a:lnTo>
                    <a:pt x="181423" y="3297793"/>
                  </a:lnTo>
                  <a:lnTo>
                    <a:pt x="186753" y="3289402"/>
                  </a:lnTo>
                  <a:lnTo>
                    <a:pt x="191832" y="3281011"/>
                  </a:lnTo>
                  <a:lnTo>
                    <a:pt x="196675" y="3272619"/>
                  </a:lnTo>
                  <a:lnTo>
                    <a:pt x="201331" y="3264228"/>
                  </a:lnTo>
                  <a:lnTo>
                    <a:pt x="205786" y="3255837"/>
                  </a:lnTo>
                  <a:lnTo>
                    <a:pt x="209937" y="3247445"/>
                  </a:lnTo>
                  <a:lnTo>
                    <a:pt x="213901" y="3239054"/>
                  </a:lnTo>
                  <a:lnTo>
                    <a:pt x="217679" y="3230663"/>
                  </a:lnTo>
                  <a:lnTo>
                    <a:pt x="221198" y="3222271"/>
                  </a:lnTo>
                  <a:lnTo>
                    <a:pt x="224494" y="3213880"/>
                  </a:lnTo>
                  <a:lnTo>
                    <a:pt x="227617" y="3205489"/>
                  </a:lnTo>
                  <a:lnTo>
                    <a:pt x="230557" y="3197097"/>
                  </a:lnTo>
                  <a:lnTo>
                    <a:pt x="233243" y="3188706"/>
                  </a:lnTo>
                  <a:lnTo>
                    <a:pt x="235778" y="3180315"/>
                  </a:lnTo>
                  <a:lnTo>
                    <a:pt x="238167" y="3171923"/>
                  </a:lnTo>
                  <a:lnTo>
                    <a:pt x="240360" y="3163532"/>
                  </a:lnTo>
                  <a:lnTo>
                    <a:pt x="242397" y="3155141"/>
                  </a:lnTo>
                  <a:lnTo>
                    <a:pt x="244317" y="3146749"/>
                  </a:lnTo>
                  <a:lnTo>
                    <a:pt x="246116" y="3138358"/>
                  </a:lnTo>
                  <a:lnTo>
                    <a:pt x="247760" y="3129967"/>
                  </a:lnTo>
                  <a:lnTo>
                    <a:pt x="249319" y="3121575"/>
                  </a:lnTo>
                  <a:lnTo>
                    <a:pt x="250797" y="3113184"/>
                  </a:lnTo>
                  <a:lnTo>
                    <a:pt x="252175" y="3104793"/>
                  </a:lnTo>
                  <a:lnTo>
                    <a:pt x="253484" y="3096401"/>
                  </a:lnTo>
                  <a:lnTo>
                    <a:pt x="254743" y="3088010"/>
                  </a:lnTo>
                  <a:lnTo>
                    <a:pt x="255955" y="3079619"/>
                  </a:lnTo>
                  <a:lnTo>
                    <a:pt x="257119" y="3071227"/>
                  </a:lnTo>
                  <a:lnTo>
                    <a:pt x="258262" y="3062836"/>
                  </a:lnTo>
                  <a:lnTo>
                    <a:pt x="259390" y="3054445"/>
                  </a:lnTo>
                  <a:lnTo>
                    <a:pt x="260506" y="3046053"/>
                  </a:lnTo>
                  <a:lnTo>
                    <a:pt x="261625" y="3037662"/>
                  </a:lnTo>
                  <a:lnTo>
                    <a:pt x="262751" y="3029271"/>
                  </a:lnTo>
                  <a:lnTo>
                    <a:pt x="263889" y="3020879"/>
                  </a:lnTo>
                  <a:lnTo>
                    <a:pt x="265057" y="3012488"/>
                  </a:lnTo>
                  <a:lnTo>
                    <a:pt x="266249" y="3004097"/>
                  </a:lnTo>
                  <a:lnTo>
                    <a:pt x="267468" y="2995705"/>
                  </a:lnTo>
                  <a:lnTo>
                    <a:pt x="268733" y="2987314"/>
                  </a:lnTo>
                  <a:lnTo>
                    <a:pt x="270039" y="2978923"/>
                  </a:lnTo>
                  <a:lnTo>
                    <a:pt x="271383" y="2970531"/>
                  </a:lnTo>
                  <a:lnTo>
                    <a:pt x="272770" y="2962140"/>
                  </a:lnTo>
                  <a:lnTo>
                    <a:pt x="274219" y="2953749"/>
                  </a:lnTo>
                  <a:lnTo>
                    <a:pt x="275709" y="2945357"/>
                  </a:lnTo>
                  <a:lnTo>
                    <a:pt x="277240" y="2936966"/>
                  </a:lnTo>
                  <a:lnTo>
                    <a:pt x="278832" y="2928575"/>
                  </a:lnTo>
                  <a:lnTo>
                    <a:pt x="280471" y="2920183"/>
                  </a:lnTo>
                  <a:lnTo>
                    <a:pt x="282148" y="2911792"/>
                  </a:lnTo>
                  <a:lnTo>
                    <a:pt x="283869" y="2903401"/>
                  </a:lnTo>
                  <a:lnTo>
                    <a:pt x="285643" y="2895009"/>
                  </a:lnTo>
                  <a:lnTo>
                    <a:pt x="287449" y="2886618"/>
                  </a:lnTo>
                  <a:lnTo>
                    <a:pt x="289286" y="2878227"/>
                  </a:lnTo>
                  <a:lnTo>
                    <a:pt x="291164" y="2869835"/>
                  </a:lnTo>
                  <a:lnTo>
                    <a:pt x="293069" y="2861444"/>
                  </a:lnTo>
                  <a:lnTo>
                    <a:pt x="294994" y="2853053"/>
                  </a:lnTo>
                  <a:lnTo>
                    <a:pt x="296941" y="2844661"/>
                  </a:lnTo>
                  <a:lnTo>
                    <a:pt x="298906" y="2836270"/>
                  </a:lnTo>
                  <a:lnTo>
                    <a:pt x="300880" y="2827879"/>
                  </a:lnTo>
                  <a:lnTo>
                    <a:pt x="302861" y="2819487"/>
                  </a:lnTo>
                  <a:lnTo>
                    <a:pt x="304844" y="2811096"/>
                  </a:lnTo>
                  <a:lnTo>
                    <a:pt x="306824" y="2802705"/>
                  </a:lnTo>
                  <a:lnTo>
                    <a:pt x="308797" y="2794313"/>
                  </a:lnTo>
                  <a:lnTo>
                    <a:pt x="310760" y="2785922"/>
                  </a:lnTo>
                  <a:lnTo>
                    <a:pt x="312701" y="2777531"/>
                  </a:lnTo>
                  <a:lnTo>
                    <a:pt x="314625" y="2769139"/>
                  </a:lnTo>
                  <a:lnTo>
                    <a:pt x="316528" y="2760748"/>
                  </a:lnTo>
                  <a:lnTo>
                    <a:pt x="318395" y="2752357"/>
                  </a:lnTo>
                  <a:lnTo>
                    <a:pt x="320229" y="2743965"/>
                  </a:lnTo>
                  <a:lnTo>
                    <a:pt x="322033" y="2735574"/>
                  </a:lnTo>
                  <a:lnTo>
                    <a:pt x="323797" y="2727183"/>
                  </a:lnTo>
                  <a:lnTo>
                    <a:pt x="325508" y="2718791"/>
                  </a:lnTo>
                  <a:lnTo>
                    <a:pt x="327179" y="2710400"/>
                  </a:lnTo>
                  <a:lnTo>
                    <a:pt x="328810" y="2702009"/>
                  </a:lnTo>
                  <a:lnTo>
                    <a:pt x="330375" y="2693617"/>
                  </a:lnTo>
                  <a:lnTo>
                    <a:pt x="331888" y="2685226"/>
                  </a:lnTo>
                  <a:lnTo>
                    <a:pt x="333354" y="2676835"/>
                  </a:lnTo>
                  <a:lnTo>
                    <a:pt x="334763" y="2668443"/>
                  </a:lnTo>
                  <a:lnTo>
                    <a:pt x="336099" y="2660052"/>
                  </a:lnTo>
                  <a:lnTo>
                    <a:pt x="337384" y="2651661"/>
                  </a:lnTo>
                  <a:lnTo>
                    <a:pt x="338618" y="2643269"/>
                  </a:lnTo>
                  <a:lnTo>
                    <a:pt x="339772" y="2634878"/>
                  </a:lnTo>
                  <a:lnTo>
                    <a:pt x="340866" y="2626487"/>
                  </a:lnTo>
                  <a:lnTo>
                    <a:pt x="341908" y="2618095"/>
                  </a:lnTo>
                  <a:lnTo>
                    <a:pt x="342885" y="2609704"/>
                  </a:lnTo>
                  <a:lnTo>
                    <a:pt x="343786" y="2601313"/>
                  </a:lnTo>
                  <a:lnTo>
                    <a:pt x="344634" y="2592921"/>
                  </a:lnTo>
                  <a:lnTo>
                    <a:pt x="345429" y="2584530"/>
                  </a:lnTo>
                  <a:lnTo>
                    <a:pt x="346144" y="2576139"/>
                  </a:lnTo>
                  <a:lnTo>
                    <a:pt x="346803" y="2567747"/>
                  </a:lnTo>
                  <a:lnTo>
                    <a:pt x="347411" y="2559356"/>
                  </a:lnTo>
                  <a:lnTo>
                    <a:pt x="347959" y="2550965"/>
                  </a:lnTo>
                  <a:lnTo>
                    <a:pt x="348438" y="2542573"/>
                  </a:lnTo>
                  <a:lnTo>
                    <a:pt x="348870" y="2534182"/>
                  </a:lnTo>
                  <a:lnTo>
                    <a:pt x="349257" y="2525791"/>
                  </a:lnTo>
                  <a:lnTo>
                    <a:pt x="349575" y="2517399"/>
                  </a:lnTo>
                  <a:lnTo>
                    <a:pt x="349847" y="2509008"/>
                  </a:lnTo>
                  <a:lnTo>
                    <a:pt x="350078" y="2500617"/>
                  </a:lnTo>
                  <a:lnTo>
                    <a:pt x="350260" y="2492225"/>
                  </a:lnTo>
                  <a:lnTo>
                    <a:pt x="350390" y="2483834"/>
                  </a:lnTo>
                  <a:lnTo>
                    <a:pt x="350485" y="2475443"/>
                  </a:lnTo>
                  <a:lnTo>
                    <a:pt x="350547" y="2467051"/>
                  </a:lnTo>
                  <a:lnTo>
                    <a:pt x="350559" y="2458660"/>
                  </a:lnTo>
                  <a:lnTo>
                    <a:pt x="350541" y="2450269"/>
                  </a:lnTo>
                  <a:lnTo>
                    <a:pt x="350496" y="2441877"/>
                  </a:lnTo>
                  <a:lnTo>
                    <a:pt x="350419" y="2433486"/>
                  </a:lnTo>
                  <a:lnTo>
                    <a:pt x="350311" y="2425095"/>
                  </a:lnTo>
                  <a:lnTo>
                    <a:pt x="350184" y="2416703"/>
                  </a:lnTo>
                  <a:lnTo>
                    <a:pt x="350037" y="2408312"/>
                  </a:lnTo>
                  <a:lnTo>
                    <a:pt x="349866" y="2399921"/>
                  </a:lnTo>
                  <a:lnTo>
                    <a:pt x="349681" y="2391529"/>
                  </a:lnTo>
                  <a:lnTo>
                    <a:pt x="349484" y="2383138"/>
                  </a:lnTo>
                  <a:lnTo>
                    <a:pt x="349276" y="2374747"/>
                  </a:lnTo>
                  <a:lnTo>
                    <a:pt x="349058" y="2366355"/>
                  </a:lnTo>
                  <a:lnTo>
                    <a:pt x="348835" y="2357964"/>
                  </a:lnTo>
                  <a:lnTo>
                    <a:pt x="348609" y="2349573"/>
                  </a:lnTo>
                  <a:lnTo>
                    <a:pt x="348381" y="2341181"/>
                  </a:lnTo>
                  <a:lnTo>
                    <a:pt x="348155" y="2332790"/>
                  </a:lnTo>
                  <a:lnTo>
                    <a:pt x="347932" y="2324399"/>
                  </a:lnTo>
                  <a:lnTo>
                    <a:pt x="347714" y="2316007"/>
                  </a:lnTo>
                  <a:lnTo>
                    <a:pt x="347504" y="2307616"/>
                  </a:lnTo>
                  <a:lnTo>
                    <a:pt x="347302" y="2299225"/>
                  </a:lnTo>
                  <a:lnTo>
                    <a:pt x="347108" y="2290833"/>
                  </a:lnTo>
                  <a:lnTo>
                    <a:pt x="346931" y="2282442"/>
                  </a:lnTo>
                  <a:lnTo>
                    <a:pt x="346766" y="2274051"/>
                  </a:lnTo>
                  <a:lnTo>
                    <a:pt x="346612" y="2265659"/>
                  </a:lnTo>
                  <a:lnTo>
                    <a:pt x="346475" y="2257268"/>
                  </a:lnTo>
                  <a:lnTo>
                    <a:pt x="346358" y="2248877"/>
                  </a:lnTo>
                  <a:lnTo>
                    <a:pt x="346254" y="2240485"/>
                  </a:lnTo>
                  <a:lnTo>
                    <a:pt x="346165" y="2232094"/>
                  </a:lnTo>
                  <a:lnTo>
                    <a:pt x="346100" y="2223703"/>
                  </a:lnTo>
                  <a:lnTo>
                    <a:pt x="346051" y="2215311"/>
                  </a:lnTo>
                  <a:lnTo>
                    <a:pt x="346018" y="2206920"/>
                  </a:lnTo>
                  <a:lnTo>
                    <a:pt x="346004" y="2198529"/>
                  </a:lnTo>
                  <a:lnTo>
                    <a:pt x="346010" y="2190137"/>
                  </a:lnTo>
                  <a:lnTo>
                    <a:pt x="346031" y="2181746"/>
                  </a:lnTo>
                  <a:lnTo>
                    <a:pt x="346067" y="2173355"/>
                  </a:lnTo>
                  <a:lnTo>
                    <a:pt x="346125" y="2164963"/>
                  </a:lnTo>
                  <a:lnTo>
                    <a:pt x="346197" y="2156572"/>
                  </a:lnTo>
                  <a:lnTo>
                    <a:pt x="346281" y="2148181"/>
                  </a:lnTo>
                  <a:lnTo>
                    <a:pt x="346381" y="2139789"/>
                  </a:lnTo>
                  <a:lnTo>
                    <a:pt x="346496" y="2131398"/>
                  </a:lnTo>
                  <a:lnTo>
                    <a:pt x="346622" y="2123007"/>
                  </a:lnTo>
                  <a:lnTo>
                    <a:pt x="346757" y="2114615"/>
                  </a:lnTo>
                  <a:lnTo>
                    <a:pt x="346908" y="2106224"/>
                  </a:lnTo>
                  <a:lnTo>
                    <a:pt x="347066" y="2097833"/>
                  </a:lnTo>
                  <a:lnTo>
                    <a:pt x="347231" y="2089441"/>
                  </a:lnTo>
                  <a:lnTo>
                    <a:pt x="347406" y="2081050"/>
                  </a:lnTo>
                  <a:lnTo>
                    <a:pt x="347587" y="2072659"/>
                  </a:lnTo>
                  <a:lnTo>
                    <a:pt x="347774" y="2064267"/>
                  </a:lnTo>
                  <a:lnTo>
                    <a:pt x="347966" y="2055876"/>
                  </a:lnTo>
                  <a:lnTo>
                    <a:pt x="348164" y="2047485"/>
                  </a:lnTo>
                  <a:lnTo>
                    <a:pt x="348365" y="2039093"/>
                  </a:lnTo>
                  <a:lnTo>
                    <a:pt x="348568" y="2030702"/>
                  </a:lnTo>
                  <a:lnTo>
                    <a:pt x="348776" y="2022311"/>
                  </a:lnTo>
                  <a:lnTo>
                    <a:pt x="348986" y="2013919"/>
                  </a:lnTo>
                  <a:lnTo>
                    <a:pt x="349198" y="2005528"/>
                  </a:lnTo>
                  <a:lnTo>
                    <a:pt x="349412" y="1997137"/>
                  </a:lnTo>
                  <a:lnTo>
                    <a:pt x="349629" y="1988745"/>
                  </a:lnTo>
                  <a:lnTo>
                    <a:pt x="349848" y="1980354"/>
                  </a:lnTo>
                  <a:lnTo>
                    <a:pt x="350069" y="1971963"/>
                  </a:lnTo>
                  <a:lnTo>
                    <a:pt x="350294" y="1963571"/>
                  </a:lnTo>
                  <a:lnTo>
                    <a:pt x="350521" y="1955180"/>
                  </a:lnTo>
                  <a:lnTo>
                    <a:pt x="350752" y="1946789"/>
                  </a:lnTo>
                  <a:lnTo>
                    <a:pt x="350986" y="1938397"/>
                  </a:lnTo>
                  <a:lnTo>
                    <a:pt x="351226" y="1930006"/>
                  </a:lnTo>
                  <a:lnTo>
                    <a:pt x="351472" y="1921615"/>
                  </a:lnTo>
                  <a:lnTo>
                    <a:pt x="351722" y="1913223"/>
                  </a:lnTo>
                  <a:lnTo>
                    <a:pt x="351980" y="1904832"/>
                  </a:lnTo>
                  <a:lnTo>
                    <a:pt x="352246" y="1896441"/>
                  </a:lnTo>
                  <a:lnTo>
                    <a:pt x="352519" y="1888049"/>
                  </a:lnTo>
                  <a:lnTo>
                    <a:pt x="352800" y="1879658"/>
                  </a:lnTo>
                  <a:lnTo>
                    <a:pt x="353095" y="1871267"/>
                  </a:lnTo>
                  <a:lnTo>
                    <a:pt x="353399" y="1862875"/>
                  </a:lnTo>
                  <a:lnTo>
                    <a:pt x="353712" y="1854484"/>
                  </a:lnTo>
                  <a:lnTo>
                    <a:pt x="354039" y="1846093"/>
                  </a:lnTo>
                  <a:lnTo>
                    <a:pt x="354380" y="1837701"/>
                  </a:lnTo>
                  <a:lnTo>
                    <a:pt x="354732" y="1829310"/>
                  </a:lnTo>
                  <a:lnTo>
                    <a:pt x="355097" y="1820919"/>
                  </a:lnTo>
                  <a:lnTo>
                    <a:pt x="355480" y="1812527"/>
                  </a:lnTo>
                  <a:lnTo>
                    <a:pt x="355875" y="1804136"/>
                  </a:lnTo>
                  <a:lnTo>
                    <a:pt x="356283" y="1795745"/>
                  </a:lnTo>
                  <a:lnTo>
                    <a:pt x="356708" y="1787353"/>
                  </a:lnTo>
                  <a:lnTo>
                    <a:pt x="357148" y="1778962"/>
                  </a:lnTo>
                  <a:lnTo>
                    <a:pt x="357600" y="1770571"/>
                  </a:lnTo>
                  <a:lnTo>
                    <a:pt x="358065" y="1762179"/>
                  </a:lnTo>
                  <a:lnTo>
                    <a:pt x="358548" y="1753788"/>
                  </a:lnTo>
                  <a:lnTo>
                    <a:pt x="359042" y="1745397"/>
                  </a:lnTo>
                  <a:lnTo>
                    <a:pt x="359546" y="1737005"/>
                  </a:lnTo>
                  <a:lnTo>
                    <a:pt x="360064" y="1728614"/>
                  </a:lnTo>
                  <a:lnTo>
                    <a:pt x="360593" y="1720223"/>
                  </a:lnTo>
                  <a:lnTo>
                    <a:pt x="361130" y="1711831"/>
                  </a:lnTo>
                  <a:lnTo>
                    <a:pt x="361675" y="1703440"/>
                  </a:lnTo>
                  <a:lnTo>
                    <a:pt x="362230" y="1695049"/>
                  </a:lnTo>
                  <a:lnTo>
                    <a:pt x="362789" y="1686657"/>
                  </a:lnTo>
                  <a:lnTo>
                    <a:pt x="363352" y="1678266"/>
                  </a:lnTo>
                  <a:lnTo>
                    <a:pt x="363919" y="1669875"/>
                  </a:lnTo>
                  <a:lnTo>
                    <a:pt x="364487" y="1661483"/>
                  </a:lnTo>
                  <a:lnTo>
                    <a:pt x="365054" y="1653092"/>
                  </a:lnTo>
                  <a:lnTo>
                    <a:pt x="365621" y="1644701"/>
                  </a:lnTo>
                  <a:lnTo>
                    <a:pt x="366183" y="1636309"/>
                  </a:lnTo>
                  <a:lnTo>
                    <a:pt x="366740" y="1627918"/>
                  </a:lnTo>
                  <a:lnTo>
                    <a:pt x="367292" y="1619527"/>
                  </a:lnTo>
                  <a:lnTo>
                    <a:pt x="367834" y="1611135"/>
                  </a:lnTo>
                  <a:lnTo>
                    <a:pt x="368364" y="1602744"/>
                  </a:lnTo>
                  <a:lnTo>
                    <a:pt x="368885" y="1594353"/>
                  </a:lnTo>
                  <a:lnTo>
                    <a:pt x="369394" y="1585961"/>
                  </a:lnTo>
                  <a:lnTo>
                    <a:pt x="369883" y="1577570"/>
                  </a:lnTo>
                  <a:lnTo>
                    <a:pt x="370358" y="1569179"/>
                  </a:lnTo>
                  <a:lnTo>
                    <a:pt x="370819" y="1560787"/>
                  </a:lnTo>
                  <a:lnTo>
                    <a:pt x="371256" y="1552396"/>
                  </a:lnTo>
                  <a:lnTo>
                    <a:pt x="371672" y="1544005"/>
                  </a:lnTo>
                  <a:lnTo>
                    <a:pt x="372070" y="1535613"/>
                  </a:lnTo>
                  <a:lnTo>
                    <a:pt x="372446" y="1527222"/>
                  </a:lnTo>
                  <a:lnTo>
                    <a:pt x="372793" y="1518831"/>
                  </a:lnTo>
                  <a:lnTo>
                    <a:pt x="373119" y="1510439"/>
                  </a:lnTo>
                  <a:lnTo>
                    <a:pt x="373423" y="1502048"/>
                  </a:lnTo>
                  <a:lnTo>
                    <a:pt x="373696" y="1493657"/>
                  </a:lnTo>
                  <a:lnTo>
                    <a:pt x="373942" y="1485265"/>
                  </a:lnTo>
                  <a:lnTo>
                    <a:pt x="374166" y="1476874"/>
                  </a:lnTo>
                  <a:lnTo>
                    <a:pt x="374363" y="1468483"/>
                  </a:lnTo>
                  <a:lnTo>
                    <a:pt x="374526" y="1460091"/>
                  </a:lnTo>
                  <a:lnTo>
                    <a:pt x="374666" y="1451700"/>
                  </a:lnTo>
                  <a:lnTo>
                    <a:pt x="374783" y="1443309"/>
                  </a:lnTo>
                  <a:lnTo>
                    <a:pt x="374866" y="1434917"/>
                  </a:lnTo>
                  <a:lnTo>
                    <a:pt x="374922" y="1426526"/>
                  </a:lnTo>
                  <a:lnTo>
                    <a:pt x="374955" y="1418135"/>
                  </a:lnTo>
                  <a:lnTo>
                    <a:pt x="374962" y="1409743"/>
                  </a:lnTo>
                  <a:lnTo>
                    <a:pt x="374937" y="1401352"/>
                  </a:lnTo>
                  <a:lnTo>
                    <a:pt x="374890" y="1392961"/>
                  </a:lnTo>
                  <a:lnTo>
                    <a:pt x="374822" y="1384569"/>
                  </a:lnTo>
                  <a:lnTo>
                    <a:pt x="374723" y="1376178"/>
                  </a:lnTo>
                  <a:lnTo>
                    <a:pt x="374600" y="1367787"/>
                  </a:lnTo>
                  <a:lnTo>
                    <a:pt x="374458" y="1359395"/>
                  </a:lnTo>
                  <a:lnTo>
                    <a:pt x="374293" y="1351004"/>
                  </a:lnTo>
                  <a:lnTo>
                    <a:pt x="374100" y="1342613"/>
                  </a:lnTo>
                  <a:lnTo>
                    <a:pt x="373890" y="1334221"/>
                  </a:lnTo>
                  <a:lnTo>
                    <a:pt x="373662" y="1325830"/>
                  </a:lnTo>
                  <a:lnTo>
                    <a:pt x="373407" y="1317439"/>
                  </a:lnTo>
                  <a:lnTo>
                    <a:pt x="373134" y="1309047"/>
                  </a:lnTo>
                  <a:lnTo>
                    <a:pt x="372844" y="1300656"/>
                  </a:lnTo>
                  <a:lnTo>
                    <a:pt x="372535" y="1292265"/>
                  </a:lnTo>
                  <a:lnTo>
                    <a:pt x="372204" y="1283873"/>
                  </a:lnTo>
                  <a:lnTo>
                    <a:pt x="371857" y="1275482"/>
                  </a:lnTo>
                  <a:lnTo>
                    <a:pt x="371495" y="1267091"/>
                  </a:lnTo>
                  <a:lnTo>
                    <a:pt x="371110" y="1258699"/>
                  </a:lnTo>
                  <a:lnTo>
                    <a:pt x="370708" y="1250308"/>
                  </a:lnTo>
                  <a:lnTo>
                    <a:pt x="370291" y="1241917"/>
                  </a:lnTo>
                  <a:lnTo>
                    <a:pt x="369856" y="1233525"/>
                  </a:lnTo>
                  <a:lnTo>
                    <a:pt x="369399" y="1225134"/>
                  </a:lnTo>
                  <a:lnTo>
                    <a:pt x="368927" y="1216743"/>
                  </a:lnTo>
                  <a:lnTo>
                    <a:pt x="368439" y="1208351"/>
                  </a:lnTo>
                  <a:lnTo>
                    <a:pt x="367927" y="1199960"/>
                  </a:lnTo>
                  <a:lnTo>
                    <a:pt x="367396" y="1191569"/>
                  </a:lnTo>
                  <a:lnTo>
                    <a:pt x="366849" y="1183177"/>
                  </a:lnTo>
                  <a:lnTo>
                    <a:pt x="366281" y="1174786"/>
                  </a:lnTo>
                  <a:lnTo>
                    <a:pt x="365687" y="1166395"/>
                  </a:lnTo>
                  <a:lnTo>
                    <a:pt x="365074" y="1158003"/>
                  </a:lnTo>
                  <a:lnTo>
                    <a:pt x="364443" y="1149612"/>
                  </a:lnTo>
                  <a:lnTo>
                    <a:pt x="363781" y="1141221"/>
                  </a:lnTo>
                  <a:lnTo>
                    <a:pt x="363097" y="1132829"/>
                  </a:lnTo>
                  <a:lnTo>
                    <a:pt x="362392" y="1124438"/>
                  </a:lnTo>
                  <a:lnTo>
                    <a:pt x="361660" y="1116047"/>
                  </a:lnTo>
                  <a:lnTo>
                    <a:pt x="360897" y="1107655"/>
                  </a:lnTo>
                  <a:lnTo>
                    <a:pt x="360111" y="1099264"/>
                  </a:lnTo>
                  <a:lnTo>
                    <a:pt x="359303" y="1090873"/>
                  </a:lnTo>
                  <a:lnTo>
                    <a:pt x="358457" y="1082481"/>
                  </a:lnTo>
                  <a:lnTo>
                    <a:pt x="357585" y="1074090"/>
                  </a:lnTo>
                  <a:lnTo>
                    <a:pt x="356690" y="1065699"/>
                  </a:lnTo>
                  <a:lnTo>
                    <a:pt x="355764" y="1057307"/>
                  </a:lnTo>
                  <a:lnTo>
                    <a:pt x="354804" y="1048916"/>
                  </a:lnTo>
                  <a:lnTo>
                    <a:pt x="353820" y="1040525"/>
                  </a:lnTo>
                  <a:lnTo>
                    <a:pt x="352812" y="1032133"/>
                  </a:lnTo>
                  <a:lnTo>
                    <a:pt x="351767" y="1023742"/>
                  </a:lnTo>
                  <a:lnTo>
                    <a:pt x="350698" y="1015351"/>
                  </a:lnTo>
                  <a:lnTo>
                    <a:pt x="349607" y="1006959"/>
                  </a:lnTo>
                  <a:lnTo>
                    <a:pt x="348489" y="998568"/>
                  </a:lnTo>
                  <a:lnTo>
                    <a:pt x="347344" y="990177"/>
                  </a:lnTo>
                  <a:lnTo>
                    <a:pt x="346180" y="981785"/>
                  </a:lnTo>
                  <a:lnTo>
                    <a:pt x="344999" y="973394"/>
                  </a:lnTo>
                  <a:lnTo>
                    <a:pt x="343793" y="965003"/>
                  </a:lnTo>
                  <a:lnTo>
                    <a:pt x="342574" y="956611"/>
                  </a:lnTo>
                  <a:lnTo>
                    <a:pt x="341343" y="948220"/>
                  </a:lnTo>
                  <a:lnTo>
                    <a:pt x="340100" y="939829"/>
                  </a:lnTo>
                  <a:lnTo>
                    <a:pt x="338850" y="931437"/>
                  </a:lnTo>
                  <a:lnTo>
                    <a:pt x="337595" y="923046"/>
                  </a:lnTo>
                  <a:lnTo>
                    <a:pt x="336339" y="914655"/>
                  </a:lnTo>
                  <a:lnTo>
                    <a:pt x="335087" y="906263"/>
                  </a:lnTo>
                  <a:lnTo>
                    <a:pt x="333841" y="897872"/>
                  </a:lnTo>
                  <a:lnTo>
                    <a:pt x="332603" y="889481"/>
                  </a:lnTo>
                  <a:lnTo>
                    <a:pt x="331380" y="881089"/>
                  </a:lnTo>
                  <a:lnTo>
                    <a:pt x="330179" y="872698"/>
                  </a:lnTo>
                  <a:lnTo>
                    <a:pt x="328998" y="864307"/>
                  </a:lnTo>
                  <a:lnTo>
                    <a:pt x="327837" y="855915"/>
                  </a:lnTo>
                  <a:lnTo>
                    <a:pt x="326721" y="847524"/>
                  </a:lnTo>
                  <a:lnTo>
                    <a:pt x="325636" y="839133"/>
                  </a:lnTo>
                  <a:lnTo>
                    <a:pt x="324585" y="830741"/>
                  </a:lnTo>
                  <a:lnTo>
                    <a:pt x="323582" y="822350"/>
                  </a:lnTo>
                  <a:lnTo>
                    <a:pt x="322635" y="813959"/>
                  </a:lnTo>
                  <a:lnTo>
                    <a:pt x="321733" y="805567"/>
                  </a:lnTo>
                  <a:lnTo>
                    <a:pt x="320877" y="797176"/>
                  </a:lnTo>
                  <a:lnTo>
                    <a:pt x="320107" y="788785"/>
                  </a:lnTo>
                  <a:lnTo>
                    <a:pt x="319393" y="780393"/>
                  </a:lnTo>
                  <a:lnTo>
                    <a:pt x="318736" y="772002"/>
                  </a:lnTo>
                  <a:lnTo>
                    <a:pt x="318158" y="763611"/>
                  </a:lnTo>
                  <a:lnTo>
                    <a:pt x="317664" y="755219"/>
                  </a:lnTo>
                  <a:lnTo>
                    <a:pt x="317236" y="746828"/>
                  </a:lnTo>
                  <a:lnTo>
                    <a:pt x="316875" y="738437"/>
                  </a:lnTo>
                  <a:lnTo>
                    <a:pt x="316628" y="730045"/>
                  </a:lnTo>
                  <a:lnTo>
                    <a:pt x="316453" y="721654"/>
                  </a:lnTo>
                  <a:lnTo>
                    <a:pt x="316349" y="713263"/>
                  </a:lnTo>
                  <a:lnTo>
                    <a:pt x="316343" y="704871"/>
                  </a:lnTo>
                  <a:lnTo>
                    <a:pt x="316434" y="696480"/>
                  </a:lnTo>
                  <a:lnTo>
                    <a:pt x="316599" y="688089"/>
                  </a:lnTo>
                  <a:lnTo>
                    <a:pt x="316839" y="679697"/>
                  </a:lnTo>
                  <a:lnTo>
                    <a:pt x="317201" y="671306"/>
                  </a:lnTo>
                  <a:lnTo>
                    <a:pt x="317635" y="662915"/>
                  </a:lnTo>
                  <a:lnTo>
                    <a:pt x="318142" y="654523"/>
                  </a:lnTo>
                  <a:lnTo>
                    <a:pt x="318745" y="646132"/>
                  </a:lnTo>
                  <a:lnTo>
                    <a:pt x="319439" y="637741"/>
                  </a:lnTo>
                  <a:lnTo>
                    <a:pt x="320200" y="629349"/>
                  </a:lnTo>
                  <a:lnTo>
                    <a:pt x="321029" y="620958"/>
                  </a:lnTo>
                  <a:lnTo>
                    <a:pt x="321961" y="612567"/>
                  </a:lnTo>
                  <a:lnTo>
                    <a:pt x="322953" y="604175"/>
                  </a:lnTo>
                  <a:lnTo>
                    <a:pt x="324003" y="595784"/>
                  </a:lnTo>
                  <a:lnTo>
                    <a:pt x="325130" y="587393"/>
                  </a:lnTo>
                  <a:lnTo>
                    <a:pt x="326321" y="579001"/>
                  </a:lnTo>
                  <a:lnTo>
                    <a:pt x="327560" y="570610"/>
                  </a:lnTo>
                  <a:lnTo>
                    <a:pt x="328847" y="562219"/>
                  </a:lnTo>
                  <a:lnTo>
                    <a:pt x="330200" y="553827"/>
                  </a:lnTo>
                  <a:lnTo>
                    <a:pt x="331589" y="545436"/>
                  </a:lnTo>
                  <a:lnTo>
                    <a:pt x="333011" y="537045"/>
                  </a:lnTo>
                  <a:lnTo>
                    <a:pt x="334475" y="528653"/>
                  </a:lnTo>
                  <a:lnTo>
                    <a:pt x="335970" y="520262"/>
                  </a:lnTo>
                  <a:lnTo>
                    <a:pt x="337486" y="511871"/>
                  </a:lnTo>
                  <a:lnTo>
                    <a:pt x="339022" y="503479"/>
                  </a:lnTo>
                  <a:lnTo>
                    <a:pt x="340579" y="495088"/>
                  </a:lnTo>
                  <a:lnTo>
                    <a:pt x="342144" y="486697"/>
                  </a:lnTo>
                  <a:lnTo>
                    <a:pt x="343715" y="478305"/>
                  </a:lnTo>
                  <a:lnTo>
                    <a:pt x="345290" y="469914"/>
                  </a:lnTo>
                  <a:lnTo>
                    <a:pt x="346862" y="461523"/>
                  </a:lnTo>
                  <a:lnTo>
                    <a:pt x="348429" y="453131"/>
                  </a:lnTo>
                  <a:lnTo>
                    <a:pt x="349988" y="444740"/>
                  </a:lnTo>
                  <a:lnTo>
                    <a:pt x="351528" y="436349"/>
                  </a:lnTo>
                  <a:lnTo>
                    <a:pt x="353052" y="427957"/>
                  </a:lnTo>
                  <a:lnTo>
                    <a:pt x="354560" y="419566"/>
                  </a:lnTo>
                  <a:lnTo>
                    <a:pt x="356040" y="411175"/>
                  </a:lnTo>
                  <a:lnTo>
                    <a:pt x="357491" y="402783"/>
                  </a:lnTo>
                  <a:lnTo>
                    <a:pt x="358917" y="394392"/>
                  </a:lnTo>
                  <a:lnTo>
                    <a:pt x="360314" y="386001"/>
                  </a:lnTo>
                  <a:lnTo>
                    <a:pt x="361666" y="377609"/>
                  </a:lnTo>
                  <a:lnTo>
                    <a:pt x="362988" y="369218"/>
                  </a:lnTo>
                  <a:lnTo>
                    <a:pt x="364277" y="360827"/>
                  </a:lnTo>
                  <a:lnTo>
                    <a:pt x="365520" y="352435"/>
                  </a:lnTo>
                  <a:lnTo>
                    <a:pt x="366721" y="344044"/>
                  </a:lnTo>
                  <a:lnTo>
                    <a:pt x="367886" y="335653"/>
                  </a:lnTo>
                  <a:lnTo>
                    <a:pt x="369013" y="327261"/>
                  </a:lnTo>
                  <a:lnTo>
                    <a:pt x="370083" y="318870"/>
                  </a:lnTo>
                  <a:lnTo>
                    <a:pt x="371117" y="310479"/>
                  </a:lnTo>
                  <a:lnTo>
                    <a:pt x="372115" y="302087"/>
                  </a:lnTo>
                  <a:lnTo>
                    <a:pt x="373060" y="293696"/>
                  </a:lnTo>
                  <a:lnTo>
                    <a:pt x="373961" y="285305"/>
                  </a:lnTo>
                  <a:lnTo>
                    <a:pt x="374825" y="276913"/>
                  </a:lnTo>
                  <a:lnTo>
                    <a:pt x="375650" y="268522"/>
                  </a:lnTo>
                  <a:lnTo>
                    <a:pt x="376421" y="260131"/>
                  </a:lnTo>
                  <a:lnTo>
                    <a:pt x="377158" y="251739"/>
                  </a:lnTo>
                  <a:lnTo>
                    <a:pt x="377861" y="243348"/>
                  </a:lnTo>
                  <a:lnTo>
                    <a:pt x="378516" y="234957"/>
                  </a:lnTo>
                  <a:lnTo>
                    <a:pt x="379133" y="226565"/>
                  </a:lnTo>
                  <a:lnTo>
                    <a:pt x="379719" y="218174"/>
                  </a:lnTo>
                  <a:lnTo>
                    <a:pt x="380271" y="209783"/>
                  </a:lnTo>
                  <a:lnTo>
                    <a:pt x="380778" y="201391"/>
                  </a:lnTo>
                  <a:lnTo>
                    <a:pt x="381259" y="193000"/>
                  </a:lnTo>
                  <a:lnTo>
                    <a:pt x="381712" y="184609"/>
                  </a:lnTo>
                  <a:lnTo>
                    <a:pt x="382128" y="176217"/>
                  </a:lnTo>
                  <a:lnTo>
                    <a:pt x="382516" y="167826"/>
                  </a:lnTo>
                  <a:lnTo>
                    <a:pt x="382880" y="159435"/>
                  </a:lnTo>
                  <a:lnTo>
                    <a:pt x="383218" y="151043"/>
                  </a:lnTo>
                  <a:lnTo>
                    <a:pt x="383525" y="142652"/>
                  </a:lnTo>
                  <a:lnTo>
                    <a:pt x="383813" y="134261"/>
                  </a:lnTo>
                  <a:lnTo>
                    <a:pt x="384082" y="125869"/>
                  </a:lnTo>
                  <a:lnTo>
                    <a:pt x="384324" y="117478"/>
                  </a:lnTo>
                  <a:lnTo>
                    <a:pt x="384548" y="109087"/>
                  </a:lnTo>
                  <a:lnTo>
                    <a:pt x="384756" y="100695"/>
                  </a:lnTo>
                  <a:lnTo>
                    <a:pt x="384947" y="92304"/>
                  </a:lnTo>
                  <a:lnTo>
                    <a:pt x="385118" y="83913"/>
                  </a:lnTo>
                  <a:lnTo>
                    <a:pt x="385277" y="75521"/>
                  </a:lnTo>
                  <a:lnTo>
                    <a:pt x="385423" y="67130"/>
                  </a:lnTo>
                  <a:lnTo>
                    <a:pt x="385554" y="58739"/>
                  </a:lnTo>
                  <a:lnTo>
                    <a:pt x="385672" y="50347"/>
                  </a:lnTo>
                  <a:lnTo>
                    <a:pt x="385782" y="41956"/>
                  </a:lnTo>
                  <a:lnTo>
                    <a:pt x="385881" y="33565"/>
                  </a:lnTo>
                  <a:lnTo>
                    <a:pt x="385969" y="25173"/>
                  </a:lnTo>
                  <a:lnTo>
                    <a:pt x="386050" y="16782"/>
                  </a:lnTo>
                  <a:lnTo>
                    <a:pt x="386123" y="8391"/>
                  </a:lnTo>
                  <a:lnTo>
                    <a:pt x="386188" y="0"/>
                  </a:lnTo>
                  <a:lnTo>
                    <a:pt x="387228" y="0"/>
                  </a:lnTo>
                  <a:lnTo>
                    <a:pt x="387293" y="8391"/>
                  </a:lnTo>
                  <a:lnTo>
                    <a:pt x="387366" y="16782"/>
                  </a:lnTo>
                  <a:lnTo>
                    <a:pt x="387447" y="25173"/>
                  </a:lnTo>
                  <a:lnTo>
                    <a:pt x="387535" y="33565"/>
                  </a:lnTo>
                  <a:lnTo>
                    <a:pt x="387634" y="41956"/>
                  </a:lnTo>
                  <a:lnTo>
                    <a:pt x="387743" y="50347"/>
                  </a:lnTo>
                  <a:lnTo>
                    <a:pt x="387862" y="58739"/>
                  </a:lnTo>
                  <a:lnTo>
                    <a:pt x="387993" y="67130"/>
                  </a:lnTo>
                  <a:lnTo>
                    <a:pt x="388139" y="75521"/>
                  </a:lnTo>
                  <a:lnTo>
                    <a:pt x="388298" y="83913"/>
                  </a:lnTo>
                  <a:lnTo>
                    <a:pt x="388469" y="92304"/>
                  </a:lnTo>
                  <a:lnTo>
                    <a:pt x="388660" y="100695"/>
                  </a:lnTo>
                  <a:lnTo>
                    <a:pt x="388868" y="109087"/>
                  </a:lnTo>
                  <a:lnTo>
                    <a:pt x="389091" y="117478"/>
                  </a:lnTo>
                  <a:lnTo>
                    <a:pt x="389334" y="125869"/>
                  </a:lnTo>
                  <a:lnTo>
                    <a:pt x="389603" y="134261"/>
                  </a:lnTo>
                  <a:lnTo>
                    <a:pt x="389891" y="142652"/>
                  </a:lnTo>
                  <a:lnTo>
                    <a:pt x="390198" y="151043"/>
                  </a:lnTo>
                  <a:lnTo>
                    <a:pt x="390536" y="159435"/>
                  </a:lnTo>
                  <a:lnTo>
                    <a:pt x="390900" y="167826"/>
                  </a:lnTo>
                  <a:lnTo>
                    <a:pt x="391288" y="176217"/>
                  </a:lnTo>
                  <a:lnTo>
                    <a:pt x="391704" y="184609"/>
                  </a:lnTo>
                  <a:lnTo>
                    <a:pt x="392157" y="193000"/>
                  </a:lnTo>
                  <a:lnTo>
                    <a:pt x="392638" y="201391"/>
                  </a:lnTo>
                  <a:lnTo>
                    <a:pt x="393145" y="209783"/>
                  </a:lnTo>
                  <a:lnTo>
                    <a:pt x="393697" y="218174"/>
                  </a:lnTo>
                  <a:lnTo>
                    <a:pt x="394283" y="226565"/>
                  </a:lnTo>
                  <a:lnTo>
                    <a:pt x="394900" y="234957"/>
                  </a:lnTo>
                  <a:lnTo>
                    <a:pt x="395555" y="243348"/>
                  </a:lnTo>
                  <a:lnTo>
                    <a:pt x="396258" y="251739"/>
                  </a:lnTo>
                  <a:lnTo>
                    <a:pt x="396995" y="260131"/>
                  </a:lnTo>
                  <a:lnTo>
                    <a:pt x="397766" y="268522"/>
                  </a:lnTo>
                  <a:lnTo>
                    <a:pt x="398590" y="276913"/>
                  </a:lnTo>
                  <a:lnTo>
                    <a:pt x="399455" y="285305"/>
                  </a:lnTo>
                  <a:lnTo>
                    <a:pt x="400356" y="293696"/>
                  </a:lnTo>
                  <a:lnTo>
                    <a:pt x="401301" y="302087"/>
                  </a:lnTo>
                  <a:lnTo>
                    <a:pt x="402298" y="310479"/>
                  </a:lnTo>
                  <a:lnTo>
                    <a:pt x="403332" y="318870"/>
                  </a:lnTo>
                  <a:lnTo>
                    <a:pt x="404403" y="327261"/>
                  </a:lnTo>
                  <a:lnTo>
                    <a:pt x="405529" y="335653"/>
                  </a:lnTo>
                  <a:lnTo>
                    <a:pt x="406695" y="344044"/>
                  </a:lnTo>
                  <a:lnTo>
                    <a:pt x="407896" y="352435"/>
                  </a:lnTo>
                  <a:lnTo>
                    <a:pt x="409138" y="360827"/>
                  </a:lnTo>
                  <a:lnTo>
                    <a:pt x="410428" y="369218"/>
                  </a:lnTo>
                  <a:lnTo>
                    <a:pt x="411750" y="377609"/>
                  </a:lnTo>
                  <a:lnTo>
                    <a:pt x="413102" y="386001"/>
                  </a:lnTo>
                  <a:lnTo>
                    <a:pt x="414499" y="394392"/>
                  </a:lnTo>
                  <a:lnTo>
                    <a:pt x="415925" y="402783"/>
                  </a:lnTo>
                  <a:lnTo>
                    <a:pt x="417376" y="411175"/>
                  </a:lnTo>
                  <a:lnTo>
                    <a:pt x="418856" y="419566"/>
                  </a:lnTo>
                  <a:lnTo>
                    <a:pt x="420363" y="427957"/>
                  </a:lnTo>
                  <a:lnTo>
                    <a:pt x="421888" y="436349"/>
                  </a:lnTo>
                  <a:lnTo>
                    <a:pt x="423428" y="444740"/>
                  </a:lnTo>
                  <a:lnTo>
                    <a:pt x="424987" y="453131"/>
                  </a:lnTo>
                  <a:lnTo>
                    <a:pt x="426553" y="461523"/>
                  </a:lnTo>
                  <a:lnTo>
                    <a:pt x="428125" y="469914"/>
                  </a:lnTo>
                  <a:lnTo>
                    <a:pt x="429700" y="478305"/>
                  </a:lnTo>
                  <a:lnTo>
                    <a:pt x="431272" y="486697"/>
                  </a:lnTo>
                  <a:lnTo>
                    <a:pt x="432837" y="495088"/>
                  </a:lnTo>
                  <a:lnTo>
                    <a:pt x="434394" y="503479"/>
                  </a:lnTo>
                  <a:lnTo>
                    <a:pt x="435930" y="511871"/>
                  </a:lnTo>
                  <a:lnTo>
                    <a:pt x="437446" y="520262"/>
                  </a:lnTo>
                  <a:lnTo>
                    <a:pt x="438941" y="528653"/>
                  </a:lnTo>
                  <a:lnTo>
                    <a:pt x="440404" y="537045"/>
                  </a:lnTo>
                  <a:lnTo>
                    <a:pt x="441827" y="545436"/>
                  </a:lnTo>
                  <a:lnTo>
                    <a:pt x="443215" y="553827"/>
                  </a:lnTo>
                  <a:lnTo>
                    <a:pt x="444569" y="562219"/>
                  </a:lnTo>
                  <a:lnTo>
                    <a:pt x="445856" y="570610"/>
                  </a:lnTo>
                  <a:lnTo>
                    <a:pt x="447095" y="579001"/>
                  </a:lnTo>
                  <a:lnTo>
                    <a:pt x="448286" y="587393"/>
                  </a:lnTo>
                  <a:lnTo>
                    <a:pt x="449412" y="595784"/>
                  </a:lnTo>
                  <a:lnTo>
                    <a:pt x="450462" y="604175"/>
                  </a:lnTo>
                  <a:lnTo>
                    <a:pt x="451454" y="612567"/>
                  </a:lnTo>
                  <a:lnTo>
                    <a:pt x="452387" y="620958"/>
                  </a:lnTo>
                  <a:lnTo>
                    <a:pt x="453216" y="629349"/>
                  </a:lnTo>
                  <a:lnTo>
                    <a:pt x="453977" y="637741"/>
                  </a:lnTo>
                  <a:lnTo>
                    <a:pt x="454671" y="646132"/>
                  </a:lnTo>
                  <a:lnTo>
                    <a:pt x="455274" y="654523"/>
                  </a:lnTo>
                  <a:lnTo>
                    <a:pt x="455781" y="662915"/>
                  </a:lnTo>
                  <a:lnTo>
                    <a:pt x="456215" y="671306"/>
                  </a:lnTo>
                  <a:lnTo>
                    <a:pt x="456577" y="679697"/>
                  </a:lnTo>
                  <a:lnTo>
                    <a:pt x="456817" y="688089"/>
                  </a:lnTo>
                  <a:lnTo>
                    <a:pt x="456982" y="696480"/>
                  </a:lnTo>
                  <a:lnTo>
                    <a:pt x="457073" y="704871"/>
                  </a:lnTo>
                  <a:lnTo>
                    <a:pt x="457067" y="713263"/>
                  </a:lnTo>
                  <a:lnTo>
                    <a:pt x="456963" y="721654"/>
                  </a:lnTo>
                  <a:lnTo>
                    <a:pt x="456788" y="730045"/>
                  </a:lnTo>
                  <a:lnTo>
                    <a:pt x="456541" y="738437"/>
                  </a:lnTo>
                  <a:lnTo>
                    <a:pt x="456180" y="746828"/>
                  </a:lnTo>
                  <a:lnTo>
                    <a:pt x="455752" y="755219"/>
                  </a:lnTo>
                  <a:lnTo>
                    <a:pt x="455258" y="763611"/>
                  </a:lnTo>
                  <a:lnTo>
                    <a:pt x="454680" y="772002"/>
                  </a:lnTo>
                  <a:lnTo>
                    <a:pt x="454023" y="780393"/>
                  </a:lnTo>
                  <a:lnTo>
                    <a:pt x="453309" y="788785"/>
                  </a:lnTo>
                  <a:lnTo>
                    <a:pt x="452538" y="797176"/>
                  </a:lnTo>
                  <a:lnTo>
                    <a:pt x="451683" y="805567"/>
                  </a:lnTo>
                  <a:lnTo>
                    <a:pt x="450781" y="813959"/>
                  </a:lnTo>
                  <a:lnTo>
                    <a:pt x="449834" y="822350"/>
                  </a:lnTo>
                  <a:lnTo>
                    <a:pt x="448831" y="830741"/>
                  </a:lnTo>
                  <a:lnTo>
                    <a:pt x="447780" y="839133"/>
                  </a:lnTo>
                  <a:lnTo>
                    <a:pt x="446695" y="847524"/>
                  </a:lnTo>
                  <a:lnTo>
                    <a:pt x="445578" y="855915"/>
                  </a:lnTo>
                  <a:lnTo>
                    <a:pt x="444418" y="864307"/>
                  </a:lnTo>
                  <a:lnTo>
                    <a:pt x="443237" y="872698"/>
                  </a:lnTo>
                  <a:lnTo>
                    <a:pt x="442036" y="881089"/>
                  </a:lnTo>
                  <a:lnTo>
                    <a:pt x="440813" y="889481"/>
                  </a:lnTo>
                  <a:lnTo>
                    <a:pt x="439575" y="897872"/>
                  </a:lnTo>
                  <a:lnTo>
                    <a:pt x="438329" y="906263"/>
                  </a:lnTo>
                  <a:lnTo>
                    <a:pt x="437076" y="914655"/>
                  </a:lnTo>
                  <a:lnTo>
                    <a:pt x="435820" y="923046"/>
                  </a:lnTo>
                  <a:lnTo>
                    <a:pt x="434566" y="931437"/>
                  </a:lnTo>
                  <a:lnTo>
                    <a:pt x="433315" y="939829"/>
                  </a:lnTo>
                  <a:lnTo>
                    <a:pt x="432073" y="948220"/>
                  </a:lnTo>
                  <a:lnTo>
                    <a:pt x="430842" y="956611"/>
                  </a:lnTo>
                  <a:lnTo>
                    <a:pt x="429623" y="965003"/>
                  </a:lnTo>
                  <a:lnTo>
                    <a:pt x="428417" y="973394"/>
                  </a:lnTo>
                  <a:lnTo>
                    <a:pt x="427236" y="981785"/>
                  </a:lnTo>
                  <a:lnTo>
                    <a:pt x="426072" y="990177"/>
                  </a:lnTo>
                  <a:lnTo>
                    <a:pt x="424927" y="998568"/>
                  </a:lnTo>
                  <a:lnTo>
                    <a:pt x="423809" y="1006959"/>
                  </a:lnTo>
                  <a:lnTo>
                    <a:pt x="422718" y="1015351"/>
                  </a:lnTo>
                  <a:lnTo>
                    <a:pt x="421649" y="1023742"/>
                  </a:lnTo>
                  <a:lnTo>
                    <a:pt x="420604" y="1032133"/>
                  </a:lnTo>
                  <a:lnTo>
                    <a:pt x="419596" y="1040525"/>
                  </a:lnTo>
                  <a:lnTo>
                    <a:pt x="418612" y="1048916"/>
                  </a:lnTo>
                  <a:lnTo>
                    <a:pt x="417652" y="1057307"/>
                  </a:lnTo>
                  <a:lnTo>
                    <a:pt x="416726" y="1065699"/>
                  </a:lnTo>
                  <a:lnTo>
                    <a:pt x="415831" y="1074090"/>
                  </a:lnTo>
                  <a:lnTo>
                    <a:pt x="414959" y="1082481"/>
                  </a:lnTo>
                  <a:lnTo>
                    <a:pt x="414113" y="1090873"/>
                  </a:lnTo>
                  <a:lnTo>
                    <a:pt x="413305" y="1099264"/>
                  </a:lnTo>
                  <a:lnTo>
                    <a:pt x="412519" y="1107655"/>
                  </a:lnTo>
                  <a:lnTo>
                    <a:pt x="411756" y="1116047"/>
                  </a:lnTo>
                  <a:lnTo>
                    <a:pt x="411024" y="1124438"/>
                  </a:lnTo>
                  <a:lnTo>
                    <a:pt x="410319" y="1132829"/>
                  </a:lnTo>
                  <a:lnTo>
                    <a:pt x="409635" y="1141221"/>
                  </a:lnTo>
                  <a:lnTo>
                    <a:pt x="408973" y="1149612"/>
                  </a:lnTo>
                  <a:lnTo>
                    <a:pt x="408342" y="1158003"/>
                  </a:lnTo>
                  <a:lnTo>
                    <a:pt x="407729" y="1166395"/>
                  </a:lnTo>
                  <a:lnTo>
                    <a:pt x="407135" y="1174786"/>
                  </a:lnTo>
                  <a:lnTo>
                    <a:pt x="406567" y="1183177"/>
                  </a:lnTo>
                  <a:lnTo>
                    <a:pt x="406020" y="1191569"/>
                  </a:lnTo>
                  <a:lnTo>
                    <a:pt x="405489" y="1199960"/>
                  </a:lnTo>
                  <a:lnTo>
                    <a:pt x="404977" y="1208351"/>
                  </a:lnTo>
                  <a:lnTo>
                    <a:pt x="404489" y="1216743"/>
                  </a:lnTo>
                  <a:lnTo>
                    <a:pt x="404017" y="1225134"/>
                  </a:lnTo>
                  <a:lnTo>
                    <a:pt x="403560" y="1233525"/>
                  </a:lnTo>
                  <a:lnTo>
                    <a:pt x="403125" y="1241917"/>
                  </a:lnTo>
                  <a:lnTo>
                    <a:pt x="402708" y="1250308"/>
                  </a:lnTo>
                  <a:lnTo>
                    <a:pt x="402306" y="1258699"/>
                  </a:lnTo>
                  <a:lnTo>
                    <a:pt x="401921" y="1267091"/>
                  </a:lnTo>
                  <a:lnTo>
                    <a:pt x="401559" y="1275482"/>
                  </a:lnTo>
                  <a:lnTo>
                    <a:pt x="401212" y="1283873"/>
                  </a:lnTo>
                  <a:lnTo>
                    <a:pt x="400880" y="1292265"/>
                  </a:lnTo>
                  <a:lnTo>
                    <a:pt x="400572" y="1300656"/>
                  </a:lnTo>
                  <a:lnTo>
                    <a:pt x="400282" y="1309047"/>
                  </a:lnTo>
                  <a:lnTo>
                    <a:pt x="400009" y="1317439"/>
                  </a:lnTo>
                  <a:lnTo>
                    <a:pt x="399754" y="1325830"/>
                  </a:lnTo>
                  <a:lnTo>
                    <a:pt x="399526" y="1334221"/>
                  </a:lnTo>
                  <a:lnTo>
                    <a:pt x="399315" y="1342613"/>
                  </a:lnTo>
                  <a:lnTo>
                    <a:pt x="399123" y="1351004"/>
                  </a:lnTo>
                  <a:lnTo>
                    <a:pt x="398958" y="1359395"/>
                  </a:lnTo>
                  <a:lnTo>
                    <a:pt x="398816" y="1367787"/>
                  </a:lnTo>
                  <a:lnTo>
                    <a:pt x="398693" y="1376178"/>
                  </a:lnTo>
                  <a:lnTo>
                    <a:pt x="398594" y="1384569"/>
                  </a:lnTo>
                  <a:lnTo>
                    <a:pt x="398526" y="1392961"/>
                  </a:lnTo>
                  <a:lnTo>
                    <a:pt x="398479" y="1401352"/>
                  </a:lnTo>
                  <a:lnTo>
                    <a:pt x="398453" y="1409743"/>
                  </a:lnTo>
                  <a:lnTo>
                    <a:pt x="398461" y="1418135"/>
                  </a:lnTo>
                  <a:lnTo>
                    <a:pt x="398494" y="1426526"/>
                  </a:lnTo>
                  <a:lnTo>
                    <a:pt x="398550" y="1434917"/>
                  </a:lnTo>
                  <a:lnTo>
                    <a:pt x="398633" y="1443309"/>
                  </a:lnTo>
                  <a:lnTo>
                    <a:pt x="398750" y="1451700"/>
                  </a:lnTo>
                  <a:lnTo>
                    <a:pt x="398890" y="1460091"/>
                  </a:lnTo>
                  <a:lnTo>
                    <a:pt x="399053" y="1468483"/>
                  </a:lnTo>
                  <a:lnTo>
                    <a:pt x="399250" y="1476874"/>
                  </a:lnTo>
                  <a:lnTo>
                    <a:pt x="399474" y="1485265"/>
                  </a:lnTo>
                  <a:lnTo>
                    <a:pt x="399720" y="1493657"/>
                  </a:lnTo>
                  <a:lnTo>
                    <a:pt x="399993" y="1502048"/>
                  </a:lnTo>
                  <a:lnTo>
                    <a:pt x="400297" y="1510439"/>
                  </a:lnTo>
                  <a:lnTo>
                    <a:pt x="400623" y="1518831"/>
                  </a:lnTo>
                  <a:lnTo>
                    <a:pt x="400969" y="1527222"/>
                  </a:lnTo>
                  <a:lnTo>
                    <a:pt x="401346" y="1535613"/>
                  </a:lnTo>
                  <a:lnTo>
                    <a:pt x="401744" y="1544005"/>
                  </a:lnTo>
                  <a:lnTo>
                    <a:pt x="402160" y="1552396"/>
                  </a:lnTo>
                  <a:lnTo>
                    <a:pt x="402597" y="1560787"/>
                  </a:lnTo>
                  <a:lnTo>
                    <a:pt x="403058" y="1569179"/>
                  </a:lnTo>
                  <a:lnTo>
                    <a:pt x="403533" y="1577570"/>
                  </a:lnTo>
                  <a:lnTo>
                    <a:pt x="404022" y="1585961"/>
                  </a:lnTo>
                  <a:lnTo>
                    <a:pt x="404531" y="1594353"/>
                  </a:lnTo>
                  <a:lnTo>
                    <a:pt x="405051" y="1602744"/>
                  </a:lnTo>
                  <a:lnTo>
                    <a:pt x="405582" y="1611135"/>
                  </a:lnTo>
                  <a:lnTo>
                    <a:pt x="406124" y="1619527"/>
                  </a:lnTo>
                  <a:lnTo>
                    <a:pt x="406676" y="1627918"/>
                  </a:lnTo>
                  <a:lnTo>
                    <a:pt x="407233" y="1636309"/>
                  </a:lnTo>
                  <a:lnTo>
                    <a:pt x="407795" y="1644701"/>
                  </a:lnTo>
                  <a:lnTo>
                    <a:pt x="408361" y="1653092"/>
                  </a:lnTo>
                  <a:lnTo>
                    <a:pt x="408929" y="1661483"/>
                  </a:lnTo>
                  <a:lnTo>
                    <a:pt x="409497" y="1669875"/>
                  </a:lnTo>
                  <a:lnTo>
                    <a:pt x="410064" y="1678266"/>
                  </a:lnTo>
                  <a:lnTo>
                    <a:pt x="410627" y="1686657"/>
                  </a:lnTo>
                  <a:lnTo>
                    <a:pt x="411186" y="1695049"/>
                  </a:lnTo>
                  <a:lnTo>
                    <a:pt x="411741" y="1703440"/>
                  </a:lnTo>
                  <a:lnTo>
                    <a:pt x="412286" y="1711831"/>
                  </a:lnTo>
                  <a:lnTo>
                    <a:pt x="412823" y="1720223"/>
                  </a:lnTo>
                  <a:lnTo>
                    <a:pt x="413352" y="1728614"/>
                  </a:lnTo>
                  <a:lnTo>
                    <a:pt x="413870" y="1737005"/>
                  </a:lnTo>
                  <a:lnTo>
                    <a:pt x="414374" y="1745397"/>
                  </a:lnTo>
                  <a:lnTo>
                    <a:pt x="414868" y="1753788"/>
                  </a:lnTo>
                  <a:lnTo>
                    <a:pt x="415351" y="1762179"/>
                  </a:lnTo>
                  <a:lnTo>
                    <a:pt x="415816" y="1770571"/>
                  </a:lnTo>
                  <a:lnTo>
                    <a:pt x="416268" y="1778962"/>
                  </a:lnTo>
                  <a:lnTo>
                    <a:pt x="416708" y="1787353"/>
                  </a:lnTo>
                  <a:lnTo>
                    <a:pt x="417133" y="1795745"/>
                  </a:lnTo>
                  <a:lnTo>
                    <a:pt x="417541" y="1804136"/>
                  </a:lnTo>
                  <a:lnTo>
                    <a:pt x="417936" y="1812527"/>
                  </a:lnTo>
                  <a:lnTo>
                    <a:pt x="418319" y="1820919"/>
                  </a:lnTo>
                  <a:lnTo>
                    <a:pt x="418684" y="1829310"/>
                  </a:lnTo>
                  <a:lnTo>
                    <a:pt x="419036" y="1837701"/>
                  </a:lnTo>
                  <a:lnTo>
                    <a:pt x="419377" y="1846093"/>
                  </a:lnTo>
                  <a:lnTo>
                    <a:pt x="419704" y="1854484"/>
                  </a:lnTo>
                  <a:lnTo>
                    <a:pt x="420017" y="1862875"/>
                  </a:lnTo>
                  <a:lnTo>
                    <a:pt x="420321" y="1871267"/>
                  </a:lnTo>
                  <a:lnTo>
                    <a:pt x="420616" y="1879658"/>
                  </a:lnTo>
                  <a:lnTo>
                    <a:pt x="420897" y="1888049"/>
                  </a:lnTo>
                  <a:lnTo>
                    <a:pt x="421170" y="1896441"/>
                  </a:lnTo>
                  <a:lnTo>
                    <a:pt x="421436" y="1904832"/>
                  </a:lnTo>
                  <a:lnTo>
                    <a:pt x="421694" y="1913223"/>
                  </a:lnTo>
                  <a:lnTo>
                    <a:pt x="421944" y="1921615"/>
                  </a:lnTo>
                  <a:lnTo>
                    <a:pt x="422189" y="1930006"/>
                  </a:lnTo>
                  <a:lnTo>
                    <a:pt x="422430" y="1938397"/>
                  </a:lnTo>
                  <a:lnTo>
                    <a:pt x="422664" y="1946789"/>
                  </a:lnTo>
                  <a:lnTo>
                    <a:pt x="422895" y="1955180"/>
                  </a:lnTo>
                  <a:lnTo>
                    <a:pt x="423122" y="1963571"/>
                  </a:lnTo>
                  <a:lnTo>
                    <a:pt x="423346" y="1971963"/>
                  </a:lnTo>
                  <a:lnTo>
                    <a:pt x="423568" y="1980354"/>
                  </a:lnTo>
                  <a:lnTo>
                    <a:pt x="423787" y="1988745"/>
                  </a:lnTo>
                  <a:lnTo>
                    <a:pt x="424004" y="1997137"/>
                  </a:lnTo>
                  <a:lnTo>
                    <a:pt x="424218" y="2005528"/>
                  </a:lnTo>
                  <a:lnTo>
                    <a:pt x="424430" y="2013919"/>
                  </a:lnTo>
                  <a:lnTo>
                    <a:pt x="424640" y="2022311"/>
                  </a:lnTo>
                  <a:lnTo>
                    <a:pt x="424847" y="2030702"/>
                  </a:lnTo>
                  <a:lnTo>
                    <a:pt x="425051" y="2039093"/>
                  </a:lnTo>
                  <a:lnTo>
                    <a:pt x="425252" y="2047485"/>
                  </a:lnTo>
                  <a:lnTo>
                    <a:pt x="425450" y="2055876"/>
                  </a:lnTo>
                  <a:lnTo>
                    <a:pt x="425642" y="2064267"/>
                  </a:lnTo>
                  <a:lnTo>
                    <a:pt x="425828" y="2072659"/>
                  </a:lnTo>
                  <a:lnTo>
                    <a:pt x="426010" y="2081050"/>
                  </a:lnTo>
                  <a:lnTo>
                    <a:pt x="426185" y="2089441"/>
                  </a:lnTo>
                  <a:lnTo>
                    <a:pt x="426350" y="2097833"/>
                  </a:lnTo>
                  <a:lnTo>
                    <a:pt x="426508" y="2106224"/>
                  </a:lnTo>
                  <a:lnTo>
                    <a:pt x="426658" y="2114615"/>
                  </a:lnTo>
                  <a:lnTo>
                    <a:pt x="426794" y="2123007"/>
                  </a:lnTo>
                  <a:lnTo>
                    <a:pt x="426919" y="2131398"/>
                  </a:lnTo>
                  <a:lnTo>
                    <a:pt x="427035" y="2139789"/>
                  </a:lnTo>
                  <a:lnTo>
                    <a:pt x="427135" y="2148181"/>
                  </a:lnTo>
                  <a:lnTo>
                    <a:pt x="427219" y="2156572"/>
                  </a:lnTo>
                  <a:lnTo>
                    <a:pt x="427291" y="2164963"/>
                  </a:lnTo>
                  <a:lnTo>
                    <a:pt x="427349" y="2173355"/>
                  </a:lnTo>
                  <a:lnTo>
                    <a:pt x="427385" y="2181746"/>
                  </a:lnTo>
                  <a:lnTo>
                    <a:pt x="427406" y="2190137"/>
                  </a:lnTo>
                  <a:lnTo>
                    <a:pt x="427412" y="2198529"/>
                  </a:lnTo>
                  <a:lnTo>
                    <a:pt x="427398" y="2206920"/>
                  </a:lnTo>
                  <a:lnTo>
                    <a:pt x="427365" y="2215311"/>
                  </a:lnTo>
                  <a:lnTo>
                    <a:pt x="427316" y="2223703"/>
                  </a:lnTo>
                  <a:lnTo>
                    <a:pt x="427251" y="2232094"/>
                  </a:lnTo>
                  <a:lnTo>
                    <a:pt x="427162" y="2240485"/>
                  </a:lnTo>
                  <a:lnTo>
                    <a:pt x="427058" y="2248877"/>
                  </a:lnTo>
                  <a:lnTo>
                    <a:pt x="426940" y="2257268"/>
                  </a:lnTo>
                  <a:lnTo>
                    <a:pt x="426804" y="2265659"/>
                  </a:lnTo>
                  <a:lnTo>
                    <a:pt x="426650" y="2274051"/>
                  </a:lnTo>
                  <a:lnTo>
                    <a:pt x="426485" y="2282442"/>
                  </a:lnTo>
                  <a:lnTo>
                    <a:pt x="426308" y="2290833"/>
                  </a:lnTo>
                  <a:lnTo>
                    <a:pt x="426114" y="2299225"/>
                  </a:lnTo>
                  <a:lnTo>
                    <a:pt x="425912" y="2307616"/>
                  </a:lnTo>
                  <a:lnTo>
                    <a:pt x="425702" y="2316007"/>
                  </a:lnTo>
                  <a:lnTo>
                    <a:pt x="425484" y="2324399"/>
                  </a:lnTo>
                  <a:lnTo>
                    <a:pt x="425260" y="2332790"/>
                  </a:lnTo>
                  <a:lnTo>
                    <a:pt x="425034" y="2341181"/>
                  </a:lnTo>
                  <a:lnTo>
                    <a:pt x="424807" y="2349573"/>
                  </a:lnTo>
                  <a:lnTo>
                    <a:pt x="424581" y="2357964"/>
                  </a:lnTo>
                  <a:lnTo>
                    <a:pt x="424358" y="2366355"/>
                  </a:lnTo>
                  <a:lnTo>
                    <a:pt x="424140" y="2374747"/>
                  </a:lnTo>
                  <a:lnTo>
                    <a:pt x="423932" y="2383138"/>
                  </a:lnTo>
                  <a:lnTo>
                    <a:pt x="423735" y="2391529"/>
                  </a:lnTo>
                  <a:lnTo>
                    <a:pt x="423550" y="2399921"/>
                  </a:lnTo>
                  <a:lnTo>
                    <a:pt x="423379" y="2408312"/>
                  </a:lnTo>
                  <a:lnTo>
                    <a:pt x="423232" y="2416703"/>
                  </a:lnTo>
                  <a:lnTo>
                    <a:pt x="423105" y="2425095"/>
                  </a:lnTo>
                  <a:lnTo>
                    <a:pt x="422997" y="2433486"/>
                  </a:lnTo>
                  <a:lnTo>
                    <a:pt x="422920" y="2441877"/>
                  </a:lnTo>
                  <a:lnTo>
                    <a:pt x="422875" y="2450269"/>
                  </a:lnTo>
                  <a:lnTo>
                    <a:pt x="422857" y="2458660"/>
                  </a:lnTo>
                  <a:lnTo>
                    <a:pt x="422869" y="2467051"/>
                  </a:lnTo>
                  <a:lnTo>
                    <a:pt x="422930" y="2475443"/>
                  </a:lnTo>
                  <a:lnTo>
                    <a:pt x="423026" y="2483834"/>
                  </a:lnTo>
                  <a:lnTo>
                    <a:pt x="423156" y="2492225"/>
                  </a:lnTo>
                  <a:lnTo>
                    <a:pt x="423338" y="2500617"/>
                  </a:lnTo>
                  <a:lnTo>
                    <a:pt x="423569" y="2509008"/>
                  </a:lnTo>
                  <a:lnTo>
                    <a:pt x="423841" y="2517399"/>
                  </a:lnTo>
                  <a:lnTo>
                    <a:pt x="424159" y="2525791"/>
                  </a:lnTo>
                  <a:lnTo>
                    <a:pt x="424545" y="2534182"/>
                  </a:lnTo>
                  <a:lnTo>
                    <a:pt x="424978" y="2542573"/>
                  </a:lnTo>
                  <a:lnTo>
                    <a:pt x="425457" y="2550965"/>
                  </a:lnTo>
                  <a:lnTo>
                    <a:pt x="426005" y="2559356"/>
                  </a:lnTo>
                  <a:lnTo>
                    <a:pt x="426613" y="2567747"/>
                  </a:lnTo>
                  <a:lnTo>
                    <a:pt x="427272" y="2576139"/>
                  </a:lnTo>
                  <a:lnTo>
                    <a:pt x="427987" y="2584530"/>
                  </a:lnTo>
                  <a:lnTo>
                    <a:pt x="428782" y="2592921"/>
                  </a:lnTo>
                  <a:lnTo>
                    <a:pt x="429630" y="2601313"/>
                  </a:lnTo>
                  <a:lnTo>
                    <a:pt x="430531" y="2609704"/>
                  </a:lnTo>
                  <a:lnTo>
                    <a:pt x="431508" y="2618095"/>
                  </a:lnTo>
                  <a:lnTo>
                    <a:pt x="432550" y="2626487"/>
                  </a:lnTo>
                  <a:lnTo>
                    <a:pt x="433644" y="2634878"/>
                  </a:lnTo>
                  <a:lnTo>
                    <a:pt x="434797" y="2643269"/>
                  </a:lnTo>
                  <a:lnTo>
                    <a:pt x="436032" y="2651661"/>
                  </a:lnTo>
                  <a:lnTo>
                    <a:pt x="437317" y="2660052"/>
                  </a:lnTo>
                  <a:lnTo>
                    <a:pt x="438653" y="2668443"/>
                  </a:lnTo>
                  <a:lnTo>
                    <a:pt x="440062" y="2676835"/>
                  </a:lnTo>
                  <a:lnTo>
                    <a:pt x="441528" y="2685226"/>
                  </a:lnTo>
                  <a:lnTo>
                    <a:pt x="443041" y="2693617"/>
                  </a:lnTo>
                  <a:lnTo>
                    <a:pt x="444606" y="2702009"/>
                  </a:lnTo>
                  <a:lnTo>
                    <a:pt x="446237" y="2710400"/>
                  </a:lnTo>
                  <a:lnTo>
                    <a:pt x="447908" y="2718791"/>
                  </a:lnTo>
                  <a:lnTo>
                    <a:pt x="449619" y="2727183"/>
                  </a:lnTo>
                  <a:lnTo>
                    <a:pt x="451383" y="2735574"/>
                  </a:lnTo>
                  <a:lnTo>
                    <a:pt x="453187" y="2743965"/>
                  </a:lnTo>
                  <a:lnTo>
                    <a:pt x="455021" y="2752357"/>
                  </a:lnTo>
                  <a:lnTo>
                    <a:pt x="456888" y="2760748"/>
                  </a:lnTo>
                  <a:lnTo>
                    <a:pt x="458791" y="2769139"/>
                  </a:lnTo>
                  <a:lnTo>
                    <a:pt x="460715" y="2777531"/>
                  </a:lnTo>
                  <a:lnTo>
                    <a:pt x="462656" y="2785922"/>
                  </a:lnTo>
                  <a:lnTo>
                    <a:pt x="464619" y="2794313"/>
                  </a:lnTo>
                  <a:lnTo>
                    <a:pt x="466592" y="2802705"/>
                  </a:lnTo>
                  <a:lnTo>
                    <a:pt x="468572" y="2811096"/>
                  </a:lnTo>
                  <a:lnTo>
                    <a:pt x="470555" y="2819487"/>
                  </a:lnTo>
                  <a:lnTo>
                    <a:pt x="472536" y="2827879"/>
                  </a:lnTo>
                  <a:lnTo>
                    <a:pt x="474510" y="2836270"/>
                  </a:lnTo>
                  <a:lnTo>
                    <a:pt x="476475" y="2844661"/>
                  </a:lnTo>
                  <a:lnTo>
                    <a:pt x="478422" y="2853053"/>
                  </a:lnTo>
                  <a:lnTo>
                    <a:pt x="480347" y="2861444"/>
                  </a:lnTo>
                  <a:lnTo>
                    <a:pt x="482252" y="2869835"/>
                  </a:lnTo>
                  <a:lnTo>
                    <a:pt x="484130" y="2878227"/>
                  </a:lnTo>
                  <a:lnTo>
                    <a:pt x="485966" y="2886618"/>
                  </a:lnTo>
                  <a:lnTo>
                    <a:pt x="487773" y="2895009"/>
                  </a:lnTo>
                  <a:lnTo>
                    <a:pt x="489547" y="2903401"/>
                  </a:lnTo>
                  <a:lnTo>
                    <a:pt x="491268" y="2911792"/>
                  </a:lnTo>
                  <a:lnTo>
                    <a:pt x="492945" y="2920183"/>
                  </a:lnTo>
                  <a:lnTo>
                    <a:pt x="494584" y="2928575"/>
                  </a:lnTo>
                  <a:lnTo>
                    <a:pt x="496176" y="2936966"/>
                  </a:lnTo>
                  <a:lnTo>
                    <a:pt x="497707" y="2945357"/>
                  </a:lnTo>
                  <a:lnTo>
                    <a:pt x="499196" y="2953749"/>
                  </a:lnTo>
                  <a:lnTo>
                    <a:pt x="500645" y="2962140"/>
                  </a:lnTo>
                  <a:lnTo>
                    <a:pt x="502033" y="2970531"/>
                  </a:lnTo>
                  <a:lnTo>
                    <a:pt x="503376" y="2978923"/>
                  </a:lnTo>
                  <a:lnTo>
                    <a:pt x="504683" y="2987314"/>
                  </a:lnTo>
                  <a:lnTo>
                    <a:pt x="505948" y="2995705"/>
                  </a:lnTo>
                  <a:lnTo>
                    <a:pt x="507167" y="3004097"/>
                  </a:lnTo>
                  <a:lnTo>
                    <a:pt x="508359" y="3012488"/>
                  </a:lnTo>
                  <a:lnTo>
                    <a:pt x="509527" y="3020879"/>
                  </a:lnTo>
                  <a:lnTo>
                    <a:pt x="510665" y="3029271"/>
                  </a:lnTo>
                  <a:lnTo>
                    <a:pt x="511791" y="3037662"/>
                  </a:lnTo>
                  <a:lnTo>
                    <a:pt x="512910" y="3046053"/>
                  </a:lnTo>
                  <a:lnTo>
                    <a:pt x="514026" y="3054445"/>
                  </a:lnTo>
                  <a:lnTo>
                    <a:pt x="515154" y="3062836"/>
                  </a:lnTo>
                  <a:lnTo>
                    <a:pt x="516297" y="3071227"/>
                  </a:lnTo>
                  <a:lnTo>
                    <a:pt x="517461" y="3079619"/>
                  </a:lnTo>
                  <a:lnTo>
                    <a:pt x="518673" y="3088010"/>
                  </a:lnTo>
                  <a:lnTo>
                    <a:pt x="519932" y="3096401"/>
                  </a:lnTo>
                  <a:lnTo>
                    <a:pt x="521241" y="3104793"/>
                  </a:lnTo>
                  <a:lnTo>
                    <a:pt x="522619" y="3113184"/>
                  </a:lnTo>
                  <a:lnTo>
                    <a:pt x="524097" y="3121575"/>
                  </a:lnTo>
                  <a:lnTo>
                    <a:pt x="525656" y="3129967"/>
                  </a:lnTo>
                  <a:lnTo>
                    <a:pt x="527300" y="3138358"/>
                  </a:lnTo>
                  <a:lnTo>
                    <a:pt x="529099" y="3146749"/>
                  </a:lnTo>
                  <a:lnTo>
                    <a:pt x="531019" y="3155141"/>
                  </a:lnTo>
                  <a:lnTo>
                    <a:pt x="533056" y="3163532"/>
                  </a:lnTo>
                  <a:lnTo>
                    <a:pt x="535249" y="3171923"/>
                  </a:lnTo>
                  <a:lnTo>
                    <a:pt x="537638" y="3180315"/>
                  </a:lnTo>
                  <a:lnTo>
                    <a:pt x="540173" y="3188706"/>
                  </a:lnTo>
                  <a:lnTo>
                    <a:pt x="542858" y="3197097"/>
                  </a:lnTo>
                  <a:lnTo>
                    <a:pt x="545799" y="3205489"/>
                  </a:lnTo>
                  <a:lnTo>
                    <a:pt x="548922" y="3213880"/>
                  </a:lnTo>
                  <a:lnTo>
                    <a:pt x="552217" y="3222271"/>
                  </a:lnTo>
                  <a:lnTo>
                    <a:pt x="555737" y="3230663"/>
                  </a:lnTo>
                  <a:lnTo>
                    <a:pt x="559515" y="3239054"/>
                  </a:lnTo>
                  <a:lnTo>
                    <a:pt x="563479" y="3247445"/>
                  </a:lnTo>
                  <a:lnTo>
                    <a:pt x="567630" y="3255837"/>
                  </a:lnTo>
                  <a:lnTo>
                    <a:pt x="572085" y="3264228"/>
                  </a:lnTo>
                  <a:lnTo>
                    <a:pt x="576741" y="3272619"/>
                  </a:lnTo>
                  <a:lnTo>
                    <a:pt x="581583" y="3281011"/>
                  </a:lnTo>
                  <a:lnTo>
                    <a:pt x="586663" y="3289402"/>
                  </a:lnTo>
                  <a:lnTo>
                    <a:pt x="591993" y="3297793"/>
                  </a:lnTo>
                  <a:lnTo>
                    <a:pt x="597496" y="3306185"/>
                  </a:lnTo>
                  <a:lnTo>
                    <a:pt x="603169" y="3314576"/>
                  </a:lnTo>
                  <a:lnTo>
                    <a:pt x="609102" y="3322967"/>
                  </a:lnTo>
                  <a:lnTo>
                    <a:pt x="615187" y="3331359"/>
                  </a:lnTo>
                  <a:lnTo>
                    <a:pt x="621412" y="3339750"/>
                  </a:lnTo>
                  <a:lnTo>
                    <a:pt x="627803" y="3348141"/>
                  </a:lnTo>
                  <a:lnTo>
                    <a:pt x="634345" y="3356533"/>
                  </a:lnTo>
                  <a:lnTo>
                    <a:pt x="640980" y="3364924"/>
                  </a:lnTo>
                  <a:lnTo>
                    <a:pt x="647702" y="3373315"/>
                  </a:lnTo>
                  <a:lnTo>
                    <a:pt x="654527" y="3381707"/>
                  </a:lnTo>
                  <a:lnTo>
                    <a:pt x="661389" y="3390098"/>
                  </a:lnTo>
                  <a:lnTo>
                    <a:pt x="668277" y="3398489"/>
                  </a:lnTo>
                  <a:lnTo>
                    <a:pt x="675174" y="3406881"/>
                  </a:lnTo>
                  <a:lnTo>
                    <a:pt x="682041" y="3415272"/>
                  </a:lnTo>
                  <a:lnTo>
                    <a:pt x="688862" y="3423663"/>
                  </a:lnTo>
                  <a:lnTo>
                    <a:pt x="695629" y="3432055"/>
                  </a:lnTo>
                  <a:lnTo>
                    <a:pt x="702251" y="3440446"/>
                  </a:lnTo>
                  <a:lnTo>
                    <a:pt x="708751" y="3448837"/>
                  </a:lnTo>
                  <a:lnTo>
                    <a:pt x="715118" y="3457229"/>
                  </a:lnTo>
                  <a:lnTo>
                    <a:pt x="721282" y="3465620"/>
                  </a:lnTo>
                  <a:lnTo>
                    <a:pt x="727192" y="3474011"/>
                  </a:lnTo>
                  <a:lnTo>
                    <a:pt x="732893" y="3482403"/>
                  </a:lnTo>
                  <a:lnTo>
                    <a:pt x="738373" y="3490794"/>
                  </a:lnTo>
                  <a:lnTo>
                    <a:pt x="743434" y="3499185"/>
                  </a:lnTo>
                  <a:lnTo>
                    <a:pt x="748211" y="3507577"/>
                  </a:lnTo>
                  <a:lnTo>
                    <a:pt x="752695" y="3515968"/>
                  </a:lnTo>
                  <a:lnTo>
                    <a:pt x="756765" y="3524359"/>
                  </a:lnTo>
                  <a:lnTo>
                    <a:pt x="760384" y="3532751"/>
                  </a:lnTo>
                  <a:lnTo>
                    <a:pt x="763650" y="3541142"/>
                  </a:lnTo>
                  <a:lnTo>
                    <a:pt x="766553" y="3549533"/>
                  </a:lnTo>
                  <a:lnTo>
                    <a:pt x="768821" y="3557925"/>
                  </a:lnTo>
                  <a:lnTo>
                    <a:pt x="770691" y="3566316"/>
                  </a:lnTo>
                  <a:lnTo>
                    <a:pt x="772157" y="3574707"/>
                  </a:lnTo>
                  <a:lnTo>
                    <a:pt x="773066" y="3583099"/>
                  </a:lnTo>
                  <a:lnTo>
                    <a:pt x="773416" y="3591490"/>
                  </a:lnTo>
                  <a:lnTo>
                    <a:pt x="773339" y="3599881"/>
                  </a:lnTo>
                  <a:lnTo>
                    <a:pt x="772823" y="3608273"/>
                  </a:lnTo>
                  <a:lnTo>
                    <a:pt x="771594" y="3616664"/>
                  </a:lnTo>
                  <a:lnTo>
                    <a:pt x="769935" y="3625055"/>
                  </a:lnTo>
                  <a:lnTo>
                    <a:pt x="767846" y="3633447"/>
                  </a:lnTo>
                  <a:lnTo>
                    <a:pt x="765178" y="3641838"/>
                  </a:lnTo>
                  <a:lnTo>
                    <a:pt x="761965" y="3650229"/>
                  </a:lnTo>
                  <a:lnTo>
                    <a:pt x="758344" y="3658621"/>
                  </a:lnTo>
                  <a:lnTo>
                    <a:pt x="754306" y="3667012"/>
                  </a:lnTo>
                  <a:lnTo>
                    <a:pt x="749635" y="3675403"/>
                  </a:lnTo>
                  <a:lnTo>
                    <a:pt x="744597" y="3683795"/>
                  </a:lnTo>
                  <a:lnTo>
                    <a:pt x="739197" y="3692186"/>
                  </a:lnTo>
                  <a:lnTo>
                    <a:pt x="733324" y="3700577"/>
                  </a:lnTo>
                  <a:lnTo>
                    <a:pt x="727037" y="3708969"/>
                  </a:lnTo>
                  <a:lnTo>
                    <a:pt x="720449" y="3717360"/>
                  </a:lnTo>
                  <a:lnTo>
                    <a:pt x="713555" y="3725751"/>
                  </a:lnTo>
                  <a:lnTo>
                    <a:pt x="706237" y="3734143"/>
                  </a:lnTo>
                  <a:lnTo>
                    <a:pt x="698686" y="3742534"/>
                  </a:lnTo>
                  <a:lnTo>
                    <a:pt x="690914" y="3750925"/>
                  </a:lnTo>
                  <a:lnTo>
                    <a:pt x="682866" y="3759317"/>
                  </a:lnTo>
                  <a:lnTo>
                    <a:pt x="674607" y="3767708"/>
                  </a:lnTo>
                  <a:lnTo>
                    <a:pt x="666203" y="3776099"/>
                  </a:lnTo>
                  <a:lnTo>
                    <a:pt x="657658" y="3784491"/>
                  </a:lnTo>
                  <a:lnTo>
                    <a:pt x="648955" y="3792882"/>
                  </a:lnTo>
                  <a:lnTo>
                    <a:pt x="640185" y="3801273"/>
                  </a:lnTo>
                  <a:lnTo>
                    <a:pt x="631356" y="3809665"/>
                  </a:lnTo>
                  <a:lnTo>
                    <a:pt x="622481" y="3818056"/>
                  </a:lnTo>
                  <a:lnTo>
                    <a:pt x="613601" y="3826447"/>
                  </a:lnTo>
                  <a:lnTo>
                    <a:pt x="604736" y="3834839"/>
                  </a:lnTo>
                  <a:lnTo>
                    <a:pt x="595900" y="3843230"/>
                  </a:lnTo>
                  <a:lnTo>
                    <a:pt x="587149" y="3851621"/>
                  </a:lnTo>
                  <a:lnTo>
                    <a:pt x="578477" y="3860013"/>
                  </a:lnTo>
                  <a:lnTo>
                    <a:pt x="569890" y="3868404"/>
                  </a:lnTo>
                  <a:lnTo>
                    <a:pt x="561449" y="3876795"/>
                  </a:lnTo>
                  <a:lnTo>
                    <a:pt x="553165" y="3885187"/>
                  </a:lnTo>
                  <a:lnTo>
                    <a:pt x="545017" y="3893578"/>
                  </a:lnTo>
                  <a:lnTo>
                    <a:pt x="537025" y="3901969"/>
                  </a:lnTo>
                  <a:lnTo>
                    <a:pt x="529286" y="3910361"/>
                  </a:lnTo>
                  <a:lnTo>
                    <a:pt x="521720" y="3918752"/>
                  </a:lnTo>
                  <a:lnTo>
                    <a:pt x="514332" y="3927143"/>
                  </a:lnTo>
                  <a:lnTo>
                    <a:pt x="507209" y="3935535"/>
                  </a:lnTo>
                  <a:lnTo>
                    <a:pt x="500328" y="3943926"/>
                  </a:lnTo>
                  <a:lnTo>
                    <a:pt x="493646" y="3952317"/>
                  </a:lnTo>
                  <a:lnTo>
                    <a:pt x="487187" y="3960709"/>
                  </a:lnTo>
                  <a:lnTo>
                    <a:pt x="481052" y="3969100"/>
                  </a:lnTo>
                  <a:lnTo>
                    <a:pt x="475126" y="3977491"/>
                  </a:lnTo>
                  <a:lnTo>
                    <a:pt x="469409" y="3985883"/>
                  </a:lnTo>
                  <a:lnTo>
                    <a:pt x="463996" y="3994274"/>
                  </a:lnTo>
                  <a:lnTo>
                    <a:pt x="458839" y="4002665"/>
                  </a:lnTo>
                  <a:lnTo>
                    <a:pt x="453888" y="4011057"/>
                  </a:lnTo>
                  <a:lnTo>
                    <a:pt x="449169" y="4019448"/>
                  </a:lnTo>
                  <a:lnTo>
                    <a:pt x="444762" y="4027839"/>
                  </a:lnTo>
                  <a:lnTo>
                    <a:pt x="440553" y="4036231"/>
                  </a:lnTo>
                  <a:lnTo>
                    <a:pt x="436539" y="4044622"/>
                  </a:lnTo>
                  <a:lnTo>
                    <a:pt x="432802" y="4053013"/>
                  </a:lnTo>
                  <a:lnTo>
                    <a:pt x="429286" y="4061405"/>
                  </a:lnTo>
                  <a:lnTo>
                    <a:pt x="425948" y="4069796"/>
                  </a:lnTo>
                  <a:lnTo>
                    <a:pt x="422807" y="4078187"/>
                  </a:lnTo>
                  <a:lnTo>
                    <a:pt x="419921" y="4086579"/>
                  </a:lnTo>
                  <a:lnTo>
                    <a:pt x="417193" y="4094970"/>
                  </a:lnTo>
                  <a:lnTo>
                    <a:pt x="414620" y="4103361"/>
                  </a:lnTo>
                  <a:lnTo>
                    <a:pt x="412264" y="4111753"/>
                  </a:lnTo>
                  <a:lnTo>
                    <a:pt x="410072" y="4120144"/>
                  </a:lnTo>
                  <a:lnTo>
                    <a:pt x="408014" y="4128535"/>
                  </a:lnTo>
                  <a:lnTo>
                    <a:pt x="406102" y="4136927"/>
                  </a:lnTo>
                  <a:lnTo>
                    <a:pt x="404371" y="4145318"/>
                  </a:lnTo>
                  <a:lnTo>
                    <a:pt x="402752" y="4153709"/>
                  </a:lnTo>
                  <a:lnTo>
                    <a:pt x="401240" y="4162100"/>
                  </a:lnTo>
                  <a:lnTo>
                    <a:pt x="399878" y="4170492"/>
                  </a:lnTo>
                  <a:lnTo>
                    <a:pt x="398625" y="4178883"/>
                  </a:lnTo>
                  <a:lnTo>
                    <a:pt x="397460" y="4187274"/>
                  </a:lnTo>
                  <a:lnTo>
                    <a:pt x="396392" y="4195666"/>
                  </a:lnTo>
                  <a:lnTo>
                    <a:pt x="395439" y="4204057"/>
                  </a:lnTo>
                  <a:lnTo>
                    <a:pt x="394555" y="4212448"/>
                  </a:lnTo>
                  <a:lnTo>
                    <a:pt x="393739" y="4220840"/>
                  </a:lnTo>
                  <a:lnTo>
                    <a:pt x="393016" y="4229231"/>
                  </a:lnTo>
                  <a:lnTo>
                    <a:pt x="392357" y="4237622"/>
                  </a:lnTo>
                  <a:lnTo>
                    <a:pt x="391751" y="4246014"/>
                  </a:lnTo>
                  <a:lnTo>
                    <a:pt x="391202" y="4254405"/>
                  </a:lnTo>
                  <a:lnTo>
                    <a:pt x="390719" y="4262796"/>
                  </a:lnTo>
                  <a:lnTo>
                    <a:pt x="390275" y="4271188"/>
                  </a:lnTo>
                  <a:lnTo>
                    <a:pt x="389869" y="4279579"/>
                  </a:lnTo>
                  <a:lnTo>
                    <a:pt x="389516" y="42879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15326" y="1690001"/>
              <a:ext cx="1126310" cy="3866777"/>
            </a:xfrm>
            <a:custGeom>
              <a:avLst/>
              <a:pathLst>
                <a:path w="1126310" h="3866777">
                  <a:moveTo>
                    <a:pt x="559572" y="3866777"/>
                  </a:moveTo>
                  <a:lnTo>
                    <a:pt x="558933" y="3859209"/>
                  </a:lnTo>
                  <a:lnTo>
                    <a:pt x="558203" y="3851642"/>
                  </a:lnTo>
                  <a:lnTo>
                    <a:pt x="557375" y="3844075"/>
                  </a:lnTo>
                  <a:lnTo>
                    <a:pt x="556438" y="3836508"/>
                  </a:lnTo>
                  <a:lnTo>
                    <a:pt x="555343" y="3828941"/>
                  </a:lnTo>
                  <a:lnTo>
                    <a:pt x="554087" y="3821374"/>
                  </a:lnTo>
                  <a:lnTo>
                    <a:pt x="552674" y="3813807"/>
                  </a:lnTo>
                  <a:lnTo>
                    <a:pt x="551093" y="3806240"/>
                  </a:lnTo>
                  <a:lnTo>
                    <a:pt x="549299" y="3798673"/>
                  </a:lnTo>
                  <a:lnTo>
                    <a:pt x="547236" y="3791106"/>
                  </a:lnTo>
                  <a:lnTo>
                    <a:pt x="544942" y="3783539"/>
                  </a:lnTo>
                  <a:lnTo>
                    <a:pt x="542400" y="3775972"/>
                  </a:lnTo>
                  <a:lnTo>
                    <a:pt x="539591" y="3768405"/>
                  </a:lnTo>
                  <a:lnTo>
                    <a:pt x="536366" y="3760837"/>
                  </a:lnTo>
                  <a:lnTo>
                    <a:pt x="532818" y="3753270"/>
                  </a:lnTo>
                  <a:lnTo>
                    <a:pt x="528928" y="3745703"/>
                  </a:lnTo>
                  <a:lnTo>
                    <a:pt x="524679" y="3738136"/>
                  </a:lnTo>
                  <a:lnTo>
                    <a:pt x="519929" y="3730569"/>
                  </a:lnTo>
                  <a:lnTo>
                    <a:pt x="514707" y="3723002"/>
                  </a:lnTo>
                  <a:lnTo>
                    <a:pt x="509047" y="3715435"/>
                  </a:lnTo>
                  <a:lnTo>
                    <a:pt x="502932" y="3707868"/>
                  </a:lnTo>
                  <a:lnTo>
                    <a:pt x="496266" y="3700301"/>
                  </a:lnTo>
                  <a:lnTo>
                    <a:pt x="488962" y="3692734"/>
                  </a:lnTo>
                  <a:lnTo>
                    <a:pt x="481138" y="3685167"/>
                  </a:lnTo>
                  <a:lnTo>
                    <a:pt x="472781" y="3677600"/>
                  </a:lnTo>
                  <a:lnTo>
                    <a:pt x="463874" y="3670032"/>
                  </a:lnTo>
                  <a:lnTo>
                    <a:pt x="454179" y="3662465"/>
                  </a:lnTo>
                  <a:lnTo>
                    <a:pt x="443920" y="3654898"/>
                  </a:lnTo>
                  <a:lnTo>
                    <a:pt x="433097" y="3647331"/>
                  </a:lnTo>
                  <a:lnTo>
                    <a:pt x="421709" y="3639764"/>
                  </a:lnTo>
                  <a:lnTo>
                    <a:pt x="409593" y="3632197"/>
                  </a:lnTo>
                  <a:lnTo>
                    <a:pt x="396863" y="3624630"/>
                  </a:lnTo>
                  <a:lnTo>
                    <a:pt x="383605" y="3617063"/>
                  </a:lnTo>
                  <a:lnTo>
                    <a:pt x="369835" y="3609496"/>
                  </a:lnTo>
                  <a:lnTo>
                    <a:pt x="355499" y="3601929"/>
                  </a:lnTo>
                  <a:lnTo>
                    <a:pt x="340596" y="3594362"/>
                  </a:lnTo>
                  <a:lnTo>
                    <a:pt x="325290" y="3586795"/>
                  </a:lnTo>
                  <a:lnTo>
                    <a:pt x="309614" y="3579228"/>
                  </a:lnTo>
                  <a:lnTo>
                    <a:pt x="293599" y="3571660"/>
                  </a:lnTo>
                  <a:lnTo>
                    <a:pt x="277213" y="3564093"/>
                  </a:lnTo>
                  <a:lnTo>
                    <a:pt x="260640" y="3556526"/>
                  </a:lnTo>
                  <a:lnTo>
                    <a:pt x="243931" y="3548959"/>
                  </a:lnTo>
                  <a:lnTo>
                    <a:pt x="227136" y="3541392"/>
                  </a:lnTo>
                  <a:lnTo>
                    <a:pt x="210334" y="3533825"/>
                  </a:lnTo>
                  <a:lnTo>
                    <a:pt x="193638" y="3526258"/>
                  </a:lnTo>
                  <a:lnTo>
                    <a:pt x="177107" y="3518691"/>
                  </a:lnTo>
                  <a:lnTo>
                    <a:pt x="160800" y="3511124"/>
                  </a:lnTo>
                  <a:lnTo>
                    <a:pt x="144844" y="3503557"/>
                  </a:lnTo>
                  <a:lnTo>
                    <a:pt x="129402" y="3495990"/>
                  </a:lnTo>
                  <a:lnTo>
                    <a:pt x="114455" y="3488423"/>
                  </a:lnTo>
                  <a:lnTo>
                    <a:pt x="100059" y="3480856"/>
                  </a:lnTo>
                  <a:lnTo>
                    <a:pt x="86288" y="3473288"/>
                  </a:lnTo>
                  <a:lnTo>
                    <a:pt x="73514" y="3465721"/>
                  </a:lnTo>
                  <a:lnTo>
                    <a:pt x="61534" y="3458154"/>
                  </a:lnTo>
                  <a:lnTo>
                    <a:pt x="50395" y="3450587"/>
                  </a:lnTo>
                  <a:lnTo>
                    <a:pt x="40142" y="3443020"/>
                  </a:lnTo>
                  <a:lnTo>
                    <a:pt x="31127" y="3435453"/>
                  </a:lnTo>
                  <a:lnTo>
                    <a:pt x="23240" y="3427886"/>
                  </a:lnTo>
                  <a:lnTo>
                    <a:pt x="16391" y="3420319"/>
                  </a:lnTo>
                  <a:lnTo>
                    <a:pt x="10602" y="3412752"/>
                  </a:lnTo>
                  <a:lnTo>
                    <a:pt x="6078" y="3405185"/>
                  </a:lnTo>
                  <a:lnTo>
                    <a:pt x="2946" y="3397618"/>
                  </a:lnTo>
                  <a:lnTo>
                    <a:pt x="921" y="3390051"/>
                  </a:lnTo>
                  <a:lnTo>
                    <a:pt x="0" y="3382484"/>
                  </a:lnTo>
                  <a:lnTo>
                    <a:pt x="202" y="3374916"/>
                  </a:lnTo>
                  <a:lnTo>
                    <a:pt x="1912" y="3367349"/>
                  </a:lnTo>
                  <a:lnTo>
                    <a:pt x="4660" y="3359782"/>
                  </a:lnTo>
                  <a:lnTo>
                    <a:pt x="8418" y="3352215"/>
                  </a:lnTo>
                  <a:lnTo>
                    <a:pt x="13158" y="3344648"/>
                  </a:lnTo>
                  <a:lnTo>
                    <a:pt x="19115" y="3337081"/>
                  </a:lnTo>
                  <a:lnTo>
                    <a:pt x="26033" y="3329514"/>
                  </a:lnTo>
                  <a:lnTo>
                    <a:pt x="33757" y="3321947"/>
                  </a:lnTo>
                  <a:lnTo>
                    <a:pt x="42243" y="3314380"/>
                  </a:lnTo>
                  <a:lnTo>
                    <a:pt x="51547" y="3306813"/>
                  </a:lnTo>
                  <a:lnTo>
                    <a:pt x="61623" y="3299246"/>
                  </a:lnTo>
                  <a:lnTo>
                    <a:pt x="72236" y="3291679"/>
                  </a:lnTo>
                  <a:lnTo>
                    <a:pt x="83335" y="3284111"/>
                  </a:lnTo>
                  <a:lnTo>
                    <a:pt x="94879" y="3276544"/>
                  </a:lnTo>
                  <a:lnTo>
                    <a:pt x="106901" y="3268977"/>
                  </a:lnTo>
                  <a:lnTo>
                    <a:pt x="119180" y="3261410"/>
                  </a:lnTo>
                  <a:lnTo>
                    <a:pt x="131669" y="3253843"/>
                  </a:lnTo>
                  <a:lnTo>
                    <a:pt x="144318" y="3246276"/>
                  </a:lnTo>
                  <a:lnTo>
                    <a:pt x="157089" y="3238709"/>
                  </a:lnTo>
                  <a:lnTo>
                    <a:pt x="169880" y="3231142"/>
                  </a:lnTo>
                  <a:lnTo>
                    <a:pt x="182645" y="3223575"/>
                  </a:lnTo>
                  <a:lnTo>
                    <a:pt x="195347" y="3216008"/>
                  </a:lnTo>
                  <a:lnTo>
                    <a:pt x="207924" y="3208441"/>
                  </a:lnTo>
                  <a:lnTo>
                    <a:pt x="220304" y="3200874"/>
                  </a:lnTo>
                  <a:lnTo>
                    <a:pt x="232489" y="3193307"/>
                  </a:lnTo>
                  <a:lnTo>
                    <a:pt x="244459" y="3185739"/>
                  </a:lnTo>
                  <a:lnTo>
                    <a:pt x="256185" y="3178172"/>
                  </a:lnTo>
                  <a:lnTo>
                    <a:pt x="267538" y="3170605"/>
                  </a:lnTo>
                  <a:lnTo>
                    <a:pt x="278605" y="3163038"/>
                  </a:lnTo>
                  <a:lnTo>
                    <a:pt x="289377" y="3155471"/>
                  </a:lnTo>
                  <a:lnTo>
                    <a:pt x="299845" y="3147904"/>
                  </a:lnTo>
                  <a:lnTo>
                    <a:pt x="309902" y="3140337"/>
                  </a:lnTo>
                  <a:lnTo>
                    <a:pt x="319609" y="3132770"/>
                  </a:lnTo>
                  <a:lnTo>
                    <a:pt x="329001" y="3125203"/>
                  </a:lnTo>
                  <a:lnTo>
                    <a:pt x="338079" y="3117636"/>
                  </a:lnTo>
                  <a:lnTo>
                    <a:pt x="346791" y="3110069"/>
                  </a:lnTo>
                  <a:lnTo>
                    <a:pt x="355123" y="3102502"/>
                  </a:lnTo>
                  <a:lnTo>
                    <a:pt x="363160" y="3094935"/>
                  </a:lnTo>
                  <a:lnTo>
                    <a:pt x="370907" y="3087367"/>
                  </a:lnTo>
                  <a:lnTo>
                    <a:pt x="378362" y="3079800"/>
                  </a:lnTo>
                  <a:lnTo>
                    <a:pt x="385440" y="3072233"/>
                  </a:lnTo>
                  <a:lnTo>
                    <a:pt x="392260" y="3064666"/>
                  </a:lnTo>
                  <a:lnTo>
                    <a:pt x="398829" y="3057099"/>
                  </a:lnTo>
                  <a:lnTo>
                    <a:pt x="405154" y="3049532"/>
                  </a:lnTo>
                  <a:lnTo>
                    <a:pt x="411173" y="3041965"/>
                  </a:lnTo>
                  <a:lnTo>
                    <a:pt x="416948" y="3034398"/>
                  </a:lnTo>
                  <a:lnTo>
                    <a:pt x="422512" y="3026831"/>
                  </a:lnTo>
                  <a:lnTo>
                    <a:pt x="427869" y="3019264"/>
                  </a:lnTo>
                  <a:lnTo>
                    <a:pt x="432994" y="3011697"/>
                  </a:lnTo>
                  <a:lnTo>
                    <a:pt x="437883" y="3004130"/>
                  </a:lnTo>
                  <a:lnTo>
                    <a:pt x="442592" y="2996563"/>
                  </a:lnTo>
                  <a:lnTo>
                    <a:pt x="447124" y="2988995"/>
                  </a:lnTo>
                  <a:lnTo>
                    <a:pt x="451480" y="2981428"/>
                  </a:lnTo>
                  <a:lnTo>
                    <a:pt x="455607" y="2973861"/>
                  </a:lnTo>
                  <a:lnTo>
                    <a:pt x="459577" y="2966294"/>
                  </a:lnTo>
                  <a:lnTo>
                    <a:pt x="463394" y="2958727"/>
                  </a:lnTo>
                  <a:lnTo>
                    <a:pt x="467060" y="2951160"/>
                  </a:lnTo>
                  <a:lnTo>
                    <a:pt x="470534" y="2943593"/>
                  </a:lnTo>
                  <a:lnTo>
                    <a:pt x="473854" y="2936026"/>
                  </a:lnTo>
                  <a:lnTo>
                    <a:pt x="477038" y="2928459"/>
                  </a:lnTo>
                  <a:lnTo>
                    <a:pt x="480088" y="2920892"/>
                  </a:lnTo>
                  <a:lnTo>
                    <a:pt x="482985" y="2913325"/>
                  </a:lnTo>
                  <a:lnTo>
                    <a:pt x="485728" y="2905758"/>
                  </a:lnTo>
                  <a:lnTo>
                    <a:pt x="488350" y="2898190"/>
                  </a:lnTo>
                  <a:lnTo>
                    <a:pt x="490854" y="2890623"/>
                  </a:lnTo>
                  <a:lnTo>
                    <a:pt x="493240" y="2883056"/>
                  </a:lnTo>
                  <a:lnTo>
                    <a:pt x="495474" y="2875489"/>
                  </a:lnTo>
                  <a:lnTo>
                    <a:pt x="497603" y="2867922"/>
                  </a:lnTo>
                  <a:lnTo>
                    <a:pt x="499630" y="2860355"/>
                  </a:lnTo>
                  <a:lnTo>
                    <a:pt x="501558" y="2852788"/>
                  </a:lnTo>
                  <a:lnTo>
                    <a:pt x="503360" y="2845221"/>
                  </a:lnTo>
                  <a:lnTo>
                    <a:pt x="505062" y="2837654"/>
                  </a:lnTo>
                  <a:lnTo>
                    <a:pt x="506677" y="2830087"/>
                  </a:lnTo>
                  <a:lnTo>
                    <a:pt x="508207" y="2822520"/>
                  </a:lnTo>
                  <a:lnTo>
                    <a:pt x="509640" y="2814953"/>
                  </a:lnTo>
                  <a:lnTo>
                    <a:pt x="510975" y="2807386"/>
                  </a:lnTo>
                  <a:lnTo>
                    <a:pt x="512234" y="2799818"/>
                  </a:lnTo>
                  <a:lnTo>
                    <a:pt x="513420" y="2792251"/>
                  </a:lnTo>
                  <a:lnTo>
                    <a:pt x="514529" y="2784684"/>
                  </a:lnTo>
                  <a:lnTo>
                    <a:pt x="515541" y="2777117"/>
                  </a:lnTo>
                  <a:lnTo>
                    <a:pt x="516486" y="2769550"/>
                  </a:lnTo>
                  <a:lnTo>
                    <a:pt x="517362" y="2761983"/>
                  </a:lnTo>
                  <a:lnTo>
                    <a:pt x="518172" y="2754416"/>
                  </a:lnTo>
                  <a:lnTo>
                    <a:pt x="518894" y="2746849"/>
                  </a:lnTo>
                  <a:lnTo>
                    <a:pt x="519546" y="2739282"/>
                  </a:lnTo>
                  <a:lnTo>
                    <a:pt x="520132" y="2731715"/>
                  </a:lnTo>
                  <a:lnTo>
                    <a:pt x="520655" y="2724148"/>
                  </a:lnTo>
                  <a:lnTo>
                    <a:pt x="521102" y="2716581"/>
                  </a:lnTo>
                  <a:lnTo>
                    <a:pt x="521470" y="2709014"/>
                  </a:lnTo>
                  <a:lnTo>
                    <a:pt x="521774" y="2701446"/>
                  </a:lnTo>
                  <a:lnTo>
                    <a:pt x="522016" y="2693879"/>
                  </a:lnTo>
                  <a:lnTo>
                    <a:pt x="522193" y="2686312"/>
                  </a:lnTo>
                  <a:lnTo>
                    <a:pt x="522284" y="2678745"/>
                  </a:lnTo>
                  <a:lnTo>
                    <a:pt x="522316" y="2671178"/>
                  </a:lnTo>
                  <a:lnTo>
                    <a:pt x="522287" y="2663611"/>
                  </a:lnTo>
                  <a:lnTo>
                    <a:pt x="522201" y="2656044"/>
                  </a:lnTo>
                  <a:lnTo>
                    <a:pt x="522039" y="2648477"/>
                  </a:lnTo>
                  <a:lnTo>
                    <a:pt x="521818" y="2640910"/>
                  </a:lnTo>
                  <a:lnTo>
                    <a:pt x="521546" y="2633343"/>
                  </a:lnTo>
                  <a:lnTo>
                    <a:pt x="521224" y="2625776"/>
                  </a:lnTo>
                  <a:lnTo>
                    <a:pt x="520848" y="2618209"/>
                  </a:lnTo>
                  <a:lnTo>
                    <a:pt x="520419" y="2610642"/>
                  </a:lnTo>
                  <a:lnTo>
                    <a:pt x="519953" y="2603074"/>
                  </a:lnTo>
                  <a:lnTo>
                    <a:pt x="519453" y="2595507"/>
                  </a:lnTo>
                  <a:lnTo>
                    <a:pt x="518920" y="2587940"/>
                  </a:lnTo>
                  <a:lnTo>
                    <a:pt x="518352" y="2580373"/>
                  </a:lnTo>
                  <a:lnTo>
                    <a:pt x="517766" y="2572806"/>
                  </a:lnTo>
                  <a:lnTo>
                    <a:pt x="517165" y="2565239"/>
                  </a:lnTo>
                  <a:lnTo>
                    <a:pt x="516552" y="2557672"/>
                  </a:lnTo>
                  <a:lnTo>
                    <a:pt x="515931" y="2550105"/>
                  </a:lnTo>
                  <a:lnTo>
                    <a:pt x="515313" y="2542538"/>
                  </a:lnTo>
                  <a:lnTo>
                    <a:pt x="514700" y="2534971"/>
                  </a:lnTo>
                  <a:lnTo>
                    <a:pt x="514095" y="2527404"/>
                  </a:lnTo>
                  <a:lnTo>
                    <a:pt x="513508" y="2519837"/>
                  </a:lnTo>
                  <a:lnTo>
                    <a:pt x="512945" y="2512270"/>
                  </a:lnTo>
                  <a:lnTo>
                    <a:pt x="512405" y="2504702"/>
                  </a:lnTo>
                  <a:lnTo>
                    <a:pt x="511892" y="2497135"/>
                  </a:lnTo>
                  <a:lnTo>
                    <a:pt x="511409" y="2489568"/>
                  </a:lnTo>
                  <a:lnTo>
                    <a:pt x="510972" y="2482001"/>
                  </a:lnTo>
                  <a:lnTo>
                    <a:pt x="510571" y="2474434"/>
                  </a:lnTo>
                  <a:lnTo>
                    <a:pt x="510207" y="2466867"/>
                  </a:lnTo>
                  <a:lnTo>
                    <a:pt x="509882" y="2459300"/>
                  </a:lnTo>
                  <a:lnTo>
                    <a:pt x="509609" y="2451733"/>
                  </a:lnTo>
                  <a:lnTo>
                    <a:pt x="509380" y="2444166"/>
                  </a:lnTo>
                  <a:lnTo>
                    <a:pt x="509191" y="2436599"/>
                  </a:lnTo>
                  <a:lnTo>
                    <a:pt x="509041" y="2429032"/>
                  </a:lnTo>
                  <a:lnTo>
                    <a:pt x="508938" y="2421465"/>
                  </a:lnTo>
                  <a:lnTo>
                    <a:pt x="508880" y="2413897"/>
                  </a:lnTo>
                  <a:lnTo>
                    <a:pt x="508858" y="2406330"/>
                  </a:lnTo>
                  <a:lnTo>
                    <a:pt x="508870" y="2398763"/>
                  </a:lnTo>
                  <a:lnTo>
                    <a:pt x="508916" y="2391196"/>
                  </a:lnTo>
                  <a:lnTo>
                    <a:pt x="509003" y="2383629"/>
                  </a:lnTo>
                  <a:lnTo>
                    <a:pt x="509116" y="2376062"/>
                  </a:lnTo>
                  <a:lnTo>
                    <a:pt x="509253" y="2368495"/>
                  </a:lnTo>
                  <a:lnTo>
                    <a:pt x="509414" y="2360928"/>
                  </a:lnTo>
                  <a:lnTo>
                    <a:pt x="509602" y="2353361"/>
                  </a:lnTo>
                  <a:lnTo>
                    <a:pt x="509809" y="2345794"/>
                  </a:lnTo>
                  <a:lnTo>
                    <a:pt x="510032" y="2338227"/>
                  </a:lnTo>
                  <a:lnTo>
                    <a:pt x="510269" y="2330660"/>
                  </a:lnTo>
                  <a:lnTo>
                    <a:pt x="510522" y="2323093"/>
                  </a:lnTo>
                  <a:lnTo>
                    <a:pt x="510788" y="2315525"/>
                  </a:lnTo>
                  <a:lnTo>
                    <a:pt x="511064" y="2307958"/>
                  </a:lnTo>
                  <a:lnTo>
                    <a:pt x="511350" y="2300391"/>
                  </a:lnTo>
                  <a:lnTo>
                    <a:pt x="511645" y="2292824"/>
                  </a:lnTo>
                  <a:lnTo>
                    <a:pt x="511952" y="2285257"/>
                  </a:lnTo>
                  <a:lnTo>
                    <a:pt x="512268" y="2277690"/>
                  </a:lnTo>
                  <a:lnTo>
                    <a:pt x="512594" y="2270123"/>
                  </a:lnTo>
                  <a:lnTo>
                    <a:pt x="512930" y="2262556"/>
                  </a:lnTo>
                  <a:lnTo>
                    <a:pt x="513280" y="2254989"/>
                  </a:lnTo>
                  <a:lnTo>
                    <a:pt x="513643" y="2247422"/>
                  </a:lnTo>
                  <a:lnTo>
                    <a:pt x="514019" y="2239855"/>
                  </a:lnTo>
                  <a:lnTo>
                    <a:pt x="514409" y="2232288"/>
                  </a:lnTo>
                  <a:lnTo>
                    <a:pt x="514817" y="2224721"/>
                  </a:lnTo>
                  <a:lnTo>
                    <a:pt x="515246" y="2217153"/>
                  </a:lnTo>
                  <a:lnTo>
                    <a:pt x="515693" y="2209586"/>
                  </a:lnTo>
                  <a:lnTo>
                    <a:pt x="516159" y="2202019"/>
                  </a:lnTo>
                  <a:lnTo>
                    <a:pt x="516645" y="2194452"/>
                  </a:lnTo>
                  <a:lnTo>
                    <a:pt x="517160" y="2186885"/>
                  </a:lnTo>
                  <a:lnTo>
                    <a:pt x="517696" y="2179318"/>
                  </a:lnTo>
                  <a:lnTo>
                    <a:pt x="518254" y="2171751"/>
                  </a:lnTo>
                  <a:lnTo>
                    <a:pt x="518834" y="2164184"/>
                  </a:lnTo>
                  <a:lnTo>
                    <a:pt x="519443" y="2156617"/>
                  </a:lnTo>
                  <a:lnTo>
                    <a:pt x="520076" y="2149050"/>
                  </a:lnTo>
                  <a:lnTo>
                    <a:pt x="520729" y="2141483"/>
                  </a:lnTo>
                  <a:lnTo>
                    <a:pt x="521402" y="2133916"/>
                  </a:lnTo>
                  <a:lnTo>
                    <a:pt x="522099" y="2126349"/>
                  </a:lnTo>
                  <a:lnTo>
                    <a:pt x="522817" y="2118781"/>
                  </a:lnTo>
                  <a:lnTo>
                    <a:pt x="523551" y="2111214"/>
                  </a:lnTo>
                  <a:lnTo>
                    <a:pt x="524300" y="2103647"/>
                  </a:lnTo>
                  <a:lnTo>
                    <a:pt x="525062" y="2096080"/>
                  </a:lnTo>
                  <a:lnTo>
                    <a:pt x="525839" y="2088513"/>
                  </a:lnTo>
                  <a:lnTo>
                    <a:pt x="526623" y="2080946"/>
                  </a:lnTo>
                  <a:lnTo>
                    <a:pt x="527414" y="2073379"/>
                  </a:lnTo>
                  <a:lnTo>
                    <a:pt x="528209" y="2065812"/>
                  </a:lnTo>
                  <a:lnTo>
                    <a:pt x="529006" y="2058245"/>
                  </a:lnTo>
                  <a:lnTo>
                    <a:pt x="529801" y="2050678"/>
                  </a:lnTo>
                  <a:lnTo>
                    <a:pt x="530593" y="2043111"/>
                  </a:lnTo>
                  <a:lnTo>
                    <a:pt x="531379" y="2035544"/>
                  </a:lnTo>
                  <a:lnTo>
                    <a:pt x="532157" y="2027976"/>
                  </a:lnTo>
                  <a:lnTo>
                    <a:pt x="532921" y="2020409"/>
                  </a:lnTo>
                  <a:lnTo>
                    <a:pt x="533672" y="2012842"/>
                  </a:lnTo>
                  <a:lnTo>
                    <a:pt x="534408" y="2005275"/>
                  </a:lnTo>
                  <a:lnTo>
                    <a:pt x="535127" y="1997708"/>
                  </a:lnTo>
                  <a:lnTo>
                    <a:pt x="535820" y="1990141"/>
                  </a:lnTo>
                  <a:lnTo>
                    <a:pt x="536491" y="1982574"/>
                  </a:lnTo>
                  <a:lnTo>
                    <a:pt x="537139" y="1975007"/>
                  </a:lnTo>
                  <a:lnTo>
                    <a:pt x="537763" y="1967440"/>
                  </a:lnTo>
                  <a:lnTo>
                    <a:pt x="538351" y="1959873"/>
                  </a:lnTo>
                  <a:lnTo>
                    <a:pt x="538908" y="1952306"/>
                  </a:lnTo>
                  <a:lnTo>
                    <a:pt x="539435" y="1944739"/>
                  </a:lnTo>
                  <a:lnTo>
                    <a:pt x="539930" y="1937172"/>
                  </a:lnTo>
                  <a:lnTo>
                    <a:pt x="540384" y="1929604"/>
                  </a:lnTo>
                  <a:lnTo>
                    <a:pt x="540794" y="1922037"/>
                  </a:lnTo>
                  <a:lnTo>
                    <a:pt x="541167" y="1914470"/>
                  </a:lnTo>
                  <a:lnTo>
                    <a:pt x="541501" y="1906903"/>
                  </a:lnTo>
                  <a:lnTo>
                    <a:pt x="541792" y="1899336"/>
                  </a:lnTo>
                  <a:lnTo>
                    <a:pt x="542025" y="1891769"/>
                  </a:lnTo>
                  <a:lnTo>
                    <a:pt x="542214" y="1884202"/>
                  </a:lnTo>
                  <a:lnTo>
                    <a:pt x="542357" y="1876635"/>
                  </a:lnTo>
                  <a:lnTo>
                    <a:pt x="542453" y="1869068"/>
                  </a:lnTo>
                  <a:lnTo>
                    <a:pt x="542484" y="1861501"/>
                  </a:lnTo>
                  <a:lnTo>
                    <a:pt x="542460" y="1853934"/>
                  </a:lnTo>
                  <a:lnTo>
                    <a:pt x="542385" y="1846367"/>
                  </a:lnTo>
                  <a:lnTo>
                    <a:pt x="542259" y="1838800"/>
                  </a:lnTo>
                  <a:lnTo>
                    <a:pt x="542068" y="1831232"/>
                  </a:lnTo>
                  <a:lnTo>
                    <a:pt x="541812" y="1823665"/>
                  </a:lnTo>
                  <a:lnTo>
                    <a:pt x="541502" y="1816098"/>
                  </a:lnTo>
                  <a:lnTo>
                    <a:pt x="541138" y="1808531"/>
                  </a:lnTo>
                  <a:lnTo>
                    <a:pt x="540716" y="1800964"/>
                  </a:lnTo>
                  <a:lnTo>
                    <a:pt x="540223" y="1793397"/>
                  </a:lnTo>
                  <a:lnTo>
                    <a:pt x="539678" y="1785830"/>
                  </a:lnTo>
                  <a:lnTo>
                    <a:pt x="539082" y="1778263"/>
                  </a:lnTo>
                  <a:lnTo>
                    <a:pt x="538437" y="1770696"/>
                  </a:lnTo>
                  <a:lnTo>
                    <a:pt x="537729" y="1763129"/>
                  </a:lnTo>
                  <a:lnTo>
                    <a:pt x="536975" y="1755562"/>
                  </a:lnTo>
                  <a:lnTo>
                    <a:pt x="536181" y="1747995"/>
                  </a:lnTo>
                  <a:lnTo>
                    <a:pt x="535348" y="1740428"/>
                  </a:lnTo>
                  <a:lnTo>
                    <a:pt x="534475" y="1732860"/>
                  </a:lnTo>
                  <a:lnTo>
                    <a:pt x="533568" y="1725293"/>
                  </a:lnTo>
                  <a:lnTo>
                    <a:pt x="532637" y="1717726"/>
                  </a:lnTo>
                  <a:lnTo>
                    <a:pt x="531687" y="1710159"/>
                  </a:lnTo>
                  <a:lnTo>
                    <a:pt x="530721" y="1702592"/>
                  </a:lnTo>
                  <a:lnTo>
                    <a:pt x="529745" y="1695025"/>
                  </a:lnTo>
                  <a:lnTo>
                    <a:pt x="528768" y="1687458"/>
                  </a:lnTo>
                  <a:lnTo>
                    <a:pt x="527795" y="1679891"/>
                  </a:lnTo>
                  <a:lnTo>
                    <a:pt x="526830" y="1672324"/>
                  </a:lnTo>
                  <a:lnTo>
                    <a:pt x="525887" y="1664757"/>
                  </a:lnTo>
                  <a:lnTo>
                    <a:pt x="524970" y="1657190"/>
                  </a:lnTo>
                  <a:lnTo>
                    <a:pt x="524081" y="1649623"/>
                  </a:lnTo>
                  <a:lnTo>
                    <a:pt x="523225" y="1642055"/>
                  </a:lnTo>
                  <a:lnTo>
                    <a:pt x="522417" y="1634488"/>
                  </a:lnTo>
                  <a:lnTo>
                    <a:pt x="521665" y="1626921"/>
                  </a:lnTo>
                  <a:lnTo>
                    <a:pt x="520963" y="1619354"/>
                  </a:lnTo>
                  <a:lnTo>
                    <a:pt x="520317" y="1611787"/>
                  </a:lnTo>
                  <a:lnTo>
                    <a:pt x="519733" y="1604220"/>
                  </a:lnTo>
                  <a:lnTo>
                    <a:pt x="519234" y="1596653"/>
                  </a:lnTo>
                  <a:lnTo>
                    <a:pt x="518803" y="1589086"/>
                  </a:lnTo>
                  <a:lnTo>
                    <a:pt x="518440" y="1581519"/>
                  </a:lnTo>
                  <a:lnTo>
                    <a:pt x="518147" y="1573952"/>
                  </a:lnTo>
                  <a:lnTo>
                    <a:pt x="517954" y="1566385"/>
                  </a:lnTo>
                  <a:lnTo>
                    <a:pt x="517838" y="1558818"/>
                  </a:lnTo>
                  <a:lnTo>
                    <a:pt x="517795" y="1551251"/>
                  </a:lnTo>
                  <a:lnTo>
                    <a:pt x="517826" y="1543683"/>
                  </a:lnTo>
                  <a:lnTo>
                    <a:pt x="517944" y="1536116"/>
                  </a:lnTo>
                  <a:lnTo>
                    <a:pt x="518146" y="1528549"/>
                  </a:lnTo>
                  <a:lnTo>
                    <a:pt x="518415" y="1520982"/>
                  </a:lnTo>
                  <a:lnTo>
                    <a:pt x="518749" y="1513415"/>
                  </a:lnTo>
                  <a:lnTo>
                    <a:pt x="519151" y="1505848"/>
                  </a:lnTo>
                  <a:lnTo>
                    <a:pt x="519629" y="1498281"/>
                  </a:lnTo>
                  <a:lnTo>
                    <a:pt x="520158" y="1490714"/>
                  </a:lnTo>
                  <a:lnTo>
                    <a:pt x="520735" y="1483147"/>
                  </a:lnTo>
                  <a:lnTo>
                    <a:pt x="521356" y="1475580"/>
                  </a:lnTo>
                  <a:lnTo>
                    <a:pt x="522028" y="1468013"/>
                  </a:lnTo>
                  <a:lnTo>
                    <a:pt x="522731" y="1460446"/>
                  </a:lnTo>
                  <a:lnTo>
                    <a:pt x="523459" y="1452879"/>
                  </a:lnTo>
                  <a:lnTo>
                    <a:pt x="524207" y="1445311"/>
                  </a:lnTo>
                  <a:lnTo>
                    <a:pt x="524971" y="1437744"/>
                  </a:lnTo>
                  <a:lnTo>
                    <a:pt x="525741" y="1430177"/>
                  </a:lnTo>
                  <a:lnTo>
                    <a:pt x="526510" y="1422610"/>
                  </a:lnTo>
                  <a:lnTo>
                    <a:pt x="527273" y="1415043"/>
                  </a:lnTo>
                  <a:lnTo>
                    <a:pt x="528024" y="1407476"/>
                  </a:lnTo>
                  <a:lnTo>
                    <a:pt x="528749" y="1399909"/>
                  </a:lnTo>
                  <a:lnTo>
                    <a:pt x="529449" y="1392342"/>
                  </a:lnTo>
                  <a:lnTo>
                    <a:pt x="530119" y="1384775"/>
                  </a:lnTo>
                  <a:lnTo>
                    <a:pt x="530756" y="1377208"/>
                  </a:lnTo>
                  <a:lnTo>
                    <a:pt x="531339" y="1369641"/>
                  </a:lnTo>
                  <a:lnTo>
                    <a:pt x="531874" y="1362074"/>
                  </a:lnTo>
                  <a:lnTo>
                    <a:pt x="532360" y="1354507"/>
                  </a:lnTo>
                  <a:lnTo>
                    <a:pt x="532797" y="1346939"/>
                  </a:lnTo>
                  <a:lnTo>
                    <a:pt x="533166" y="1339372"/>
                  </a:lnTo>
                  <a:lnTo>
                    <a:pt x="533468" y="1331805"/>
                  </a:lnTo>
                  <a:lnTo>
                    <a:pt x="533710" y="1324238"/>
                  </a:lnTo>
                  <a:lnTo>
                    <a:pt x="533892" y="1316671"/>
                  </a:lnTo>
                  <a:lnTo>
                    <a:pt x="534008" y="1309104"/>
                  </a:lnTo>
                  <a:lnTo>
                    <a:pt x="534041" y="1301537"/>
                  </a:lnTo>
                  <a:lnTo>
                    <a:pt x="534013" y="1293970"/>
                  </a:lnTo>
                  <a:lnTo>
                    <a:pt x="533924" y="1286403"/>
                  </a:lnTo>
                  <a:lnTo>
                    <a:pt x="533775" y="1278836"/>
                  </a:lnTo>
                  <a:lnTo>
                    <a:pt x="533546" y="1271269"/>
                  </a:lnTo>
                  <a:lnTo>
                    <a:pt x="533260" y="1263702"/>
                  </a:lnTo>
                  <a:lnTo>
                    <a:pt x="532920" y="1256135"/>
                  </a:lnTo>
                  <a:lnTo>
                    <a:pt x="532529" y="1248567"/>
                  </a:lnTo>
                  <a:lnTo>
                    <a:pt x="532079" y="1241000"/>
                  </a:lnTo>
                  <a:lnTo>
                    <a:pt x="531578" y="1233433"/>
                  </a:lnTo>
                  <a:lnTo>
                    <a:pt x="531039" y="1225866"/>
                  </a:lnTo>
                  <a:lnTo>
                    <a:pt x="530464" y="1218299"/>
                  </a:lnTo>
                  <a:lnTo>
                    <a:pt x="529855" y="1210732"/>
                  </a:lnTo>
                  <a:lnTo>
                    <a:pt x="529212" y="1203165"/>
                  </a:lnTo>
                  <a:lnTo>
                    <a:pt x="528549" y="1195598"/>
                  </a:lnTo>
                  <a:lnTo>
                    <a:pt x="527870" y="1188031"/>
                  </a:lnTo>
                  <a:lnTo>
                    <a:pt x="527179" y="1180464"/>
                  </a:lnTo>
                  <a:lnTo>
                    <a:pt x="526480" y="1172897"/>
                  </a:lnTo>
                  <a:lnTo>
                    <a:pt x="525782" y="1165330"/>
                  </a:lnTo>
                  <a:lnTo>
                    <a:pt x="525088" y="1157762"/>
                  </a:lnTo>
                  <a:lnTo>
                    <a:pt x="524404" y="1150195"/>
                  </a:lnTo>
                  <a:lnTo>
                    <a:pt x="523736" y="1142628"/>
                  </a:lnTo>
                  <a:lnTo>
                    <a:pt x="523093" y="1135061"/>
                  </a:lnTo>
                  <a:lnTo>
                    <a:pt x="522474" y="1127494"/>
                  </a:lnTo>
                  <a:lnTo>
                    <a:pt x="521882" y="1119927"/>
                  </a:lnTo>
                  <a:lnTo>
                    <a:pt x="521324" y="1112360"/>
                  </a:lnTo>
                  <a:lnTo>
                    <a:pt x="520815" y="1104793"/>
                  </a:lnTo>
                  <a:lnTo>
                    <a:pt x="520345" y="1097226"/>
                  </a:lnTo>
                  <a:lnTo>
                    <a:pt x="519917" y="1089659"/>
                  </a:lnTo>
                  <a:lnTo>
                    <a:pt x="519533" y="1082092"/>
                  </a:lnTo>
                  <a:lnTo>
                    <a:pt x="519214" y="1074525"/>
                  </a:lnTo>
                  <a:lnTo>
                    <a:pt x="518945" y="1066958"/>
                  </a:lnTo>
                  <a:lnTo>
                    <a:pt x="518727" y="1059390"/>
                  </a:lnTo>
                  <a:lnTo>
                    <a:pt x="518559" y="1051823"/>
                  </a:lnTo>
                  <a:lnTo>
                    <a:pt x="518454" y="1044256"/>
                  </a:lnTo>
                  <a:lnTo>
                    <a:pt x="518408" y="1036689"/>
                  </a:lnTo>
                  <a:lnTo>
                    <a:pt x="518412" y="1029122"/>
                  </a:lnTo>
                  <a:lnTo>
                    <a:pt x="518465" y="1021555"/>
                  </a:lnTo>
                  <a:lnTo>
                    <a:pt x="518569" y="1013988"/>
                  </a:lnTo>
                  <a:lnTo>
                    <a:pt x="518732" y="1006421"/>
                  </a:lnTo>
                  <a:lnTo>
                    <a:pt x="518936" y="998854"/>
                  </a:lnTo>
                  <a:lnTo>
                    <a:pt x="519177" y="991287"/>
                  </a:lnTo>
                  <a:lnTo>
                    <a:pt x="519454" y="983720"/>
                  </a:lnTo>
                  <a:lnTo>
                    <a:pt x="519773" y="976153"/>
                  </a:lnTo>
                  <a:lnTo>
                    <a:pt x="520117" y="968586"/>
                  </a:lnTo>
                  <a:lnTo>
                    <a:pt x="520481" y="961018"/>
                  </a:lnTo>
                  <a:lnTo>
                    <a:pt x="520861" y="953451"/>
                  </a:lnTo>
                  <a:lnTo>
                    <a:pt x="521254" y="945884"/>
                  </a:lnTo>
                  <a:lnTo>
                    <a:pt x="521651" y="938317"/>
                  </a:lnTo>
                  <a:lnTo>
                    <a:pt x="522044" y="930750"/>
                  </a:lnTo>
                  <a:lnTo>
                    <a:pt x="522430" y="923183"/>
                  </a:lnTo>
                  <a:lnTo>
                    <a:pt x="522801" y="915616"/>
                  </a:lnTo>
                  <a:lnTo>
                    <a:pt x="523145" y="908049"/>
                  </a:lnTo>
                  <a:lnTo>
                    <a:pt x="523461" y="900482"/>
                  </a:lnTo>
                  <a:lnTo>
                    <a:pt x="523745" y="892915"/>
                  </a:lnTo>
                  <a:lnTo>
                    <a:pt x="523993" y="885348"/>
                  </a:lnTo>
                  <a:lnTo>
                    <a:pt x="524180" y="877781"/>
                  </a:lnTo>
                  <a:lnTo>
                    <a:pt x="524316" y="870214"/>
                  </a:lnTo>
                  <a:lnTo>
                    <a:pt x="524399" y="862646"/>
                  </a:lnTo>
                  <a:lnTo>
                    <a:pt x="524425" y="855079"/>
                  </a:lnTo>
                  <a:lnTo>
                    <a:pt x="524376" y="847512"/>
                  </a:lnTo>
                  <a:lnTo>
                    <a:pt x="524252" y="839945"/>
                  </a:lnTo>
                  <a:lnTo>
                    <a:pt x="524060" y="832378"/>
                  </a:lnTo>
                  <a:lnTo>
                    <a:pt x="523801" y="824811"/>
                  </a:lnTo>
                  <a:lnTo>
                    <a:pt x="523465" y="817244"/>
                  </a:lnTo>
                  <a:lnTo>
                    <a:pt x="523037" y="809677"/>
                  </a:lnTo>
                  <a:lnTo>
                    <a:pt x="522539" y="802110"/>
                  </a:lnTo>
                  <a:lnTo>
                    <a:pt x="521973" y="794543"/>
                  </a:lnTo>
                  <a:lnTo>
                    <a:pt x="521339" y="786976"/>
                  </a:lnTo>
                  <a:lnTo>
                    <a:pt x="520615" y="779409"/>
                  </a:lnTo>
                  <a:lnTo>
                    <a:pt x="519828" y="771841"/>
                  </a:lnTo>
                  <a:lnTo>
                    <a:pt x="518984" y="764274"/>
                  </a:lnTo>
                  <a:lnTo>
                    <a:pt x="518086" y="756707"/>
                  </a:lnTo>
                  <a:lnTo>
                    <a:pt x="517125" y="749140"/>
                  </a:lnTo>
                  <a:lnTo>
                    <a:pt x="516116" y="741573"/>
                  </a:lnTo>
                  <a:lnTo>
                    <a:pt x="515071" y="734006"/>
                  </a:lnTo>
                  <a:lnTo>
                    <a:pt x="513995" y="726439"/>
                  </a:lnTo>
                  <a:lnTo>
                    <a:pt x="512892" y="718872"/>
                  </a:lnTo>
                  <a:lnTo>
                    <a:pt x="511768" y="711305"/>
                  </a:lnTo>
                  <a:lnTo>
                    <a:pt x="510637" y="703738"/>
                  </a:lnTo>
                  <a:lnTo>
                    <a:pt x="509507" y="696171"/>
                  </a:lnTo>
                  <a:lnTo>
                    <a:pt x="508381" y="688604"/>
                  </a:lnTo>
                  <a:lnTo>
                    <a:pt x="507277" y="681037"/>
                  </a:lnTo>
                  <a:lnTo>
                    <a:pt x="506199" y="673469"/>
                  </a:lnTo>
                  <a:lnTo>
                    <a:pt x="505154" y="665902"/>
                  </a:lnTo>
                  <a:lnTo>
                    <a:pt x="504146" y="658335"/>
                  </a:lnTo>
                  <a:lnTo>
                    <a:pt x="503197" y="650768"/>
                  </a:lnTo>
                  <a:lnTo>
                    <a:pt x="502313" y="643201"/>
                  </a:lnTo>
                  <a:lnTo>
                    <a:pt x="501491" y="635634"/>
                  </a:lnTo>
                  <a:lnTo>
                    <a:pt x="500737" y="628067"/>
                  </a:lnTo>
                  <a:lnTo>
                    <a:pt x="500064" y="620500"/>
                  </a:lnTo>
                  <a:lnTo>
                    <a:pt x="499497" y="612933"/>
                  </a:lnTo>
                  <a:lnTo>
                    <a:pt x="499016" y="605366"/>
                  </a:lnTo>
                  <a:lnTo>
                    <a:pt x="498625" y="597799"/>
                  </a:lnTo>
                  <a:lnTo>
                    <a:pt x="498326" y="590232"/>
                  </a:lnTo>
                  <a:lnTo>
                    <a:pt x="498163" y="582665"/>
                  </a:lnTo>
                  <a:lnTo>
                    <a:pt x="498102" y="575097"/>
                  </a:lnTo>
                  <a:lnTo>
                    <a:pt x="498143" y="567530"/>
                  </a:lnTo>
                  <a:lnTo>
                    <a:pt x="498287" y="559963"/>
                  </a:lnTo>
                  <a:lnTo>
                    <a:pt x="498560" y="552396"/>
                  </a:lnTo>
                  <a:lnTo>
                    <a:pt x="498954" y="544829"/>
                  </a:lnTo>
                  <a:lnTo>
                    <a:pt x="499449" y="537262"/>
                  </a:lnTo>
                  <a:lnTo>
                    <a:pt x="500045" y="529695"/>
                  </a:lnTo>
                  <a:lnTo>
                    <a:pt x="500752" y="522128"/>
                  </a:lnTo>
                  <a:lnTo>
                    <a:pt x="501584" y="514561"/>
                  </a:lnTo>
                  <a:lnTo>
                    <a:pt x="502508" y="506994"/>
                  </a:lnTo>
                  <a:lnTo>
                    <a:pt x="503520" y="499427"/>
                  </a:lnTo>
                  <a:lnTo>
                    <a:pt x="504618" y="491860"/>
                  </a:lnTo>
                  <a:lnTo>
                    <a:pt x="505827" y="484293"/>
                  </a:lnTo>
                  <a:lnTo>
                    <a:pt x="507111" y="476725"/>
                  </a:lnTo>
                  <a:lnTo>
                    <a:pt x="508463" y="469158"/>
                  </a:lnTo>
                  <a:lnTo>
                    <a:pt x="509879" y="461591"/>
                  </a:lnTo>
                  <a:lnTo>
                    <a:pt x="511367" y="454024"/>
                  </a:lnTo>
                  <a:lnTo>
                    <a:pt x="512913" y="446457"/>
                  </a:lnTo>
                  <a:lnTo>
                    <a:pt x="514501" y="438890"/>
                  </a:lnTo>
                  <a:lnTo>
                    <a:pt x="516128" y="431323"/>
                  </a:lnTo>
                  <a:lnTo>
                    <a:pt x="517791" y="423756"/>
                  </a:lnTo>
                  <a:lnTo>
                    <a:pt x="519484" y="416189"/>
                  </a:lnTo>
                  <a:lnTo>
                    <a:pt x="521194" y="408622"/>
                  </a:lnTo>
                  <a:lnTo>
                    <a:pt x="522915" y="401055"/>
                  </a:lnTo>
                  <a:lnTo>
                    <a:pt x="524644" y="393488"/>
                  </a:lnTo>
                  <a:lnTo>
                    <a:pt x="526371" y="385920"/>
                  </a:lnTo>
                  <a:lnTo>
                    <a:pt x="528089" y="378353"/>
                  </a:lnTo>
                  <a:lnTo>
                    <a:pt x="529795" y="370786"/>
                  </a:lnTo>
                  <a:lnTo>
                    <a:pt x="531485" y="363219"/>
                  </a:lnTo>
                  <a:lnTo>
                    <a:pt x="533148" y="355652"/>
                  </a:lnTo>
                  <a:lnTo>
                    <a:pt x="534778" y="348085"/>
                  </a:lnTo>
                  <a:lnTo>
                    <a:pt x="536377" y="340518"/>
                  </a:lnTo>
                  <a:lnTo>
                    <a:pt x="537941" y="332951"/>
                  </a:lnTo>
                  <a:lnTo>
                    <a:pt x="539463" y="325384"/>
                  </a:lnTo>
                  <a:lnTo>
                    <a:pt x="540931" y="317817"/>
                  </a:lnTo>
                  <a:lnTo>
                    <a:pt x="542355" y="310250"/>
                  </a:lnTo>
                  <a:lnTo>
                    <a:pt x="543733" y="302683"/>
                  </a:lnTo>
                  <a:lnTo>
                    <a:pt x="545063" y="295116"/>
                  </a:lnTo>
                  <a:lnTo>
                    <a:pt x="546324" y="287548"/>
                  </a:lnTo>
                  <a:lnTo>
                    <a:pt x="547533" y="279981"/>
                  </a:lnTo>
                  <a:lnTo>
                    <a:pt x="548691" y="272414"/>
                  </a:lnTo>
                  <a:lnTo>
                    <a:pt x="549797" y="264847"/>
                  </a:lnTo>
                  <a:lnTo>
                    <a:pt x="550838" y="257280"/>
                  </a:lnTo>
                  <a:lnTo>
                    <a:pt x="551818" y="249713"/>
                  </a:lnTo>
                  <a:lnTo>
                    <a:pt x="552748" y="242146"/>
                  </a:lnTo>
                  <a:lnTo>
                    <a:pt x="553628" y="234579"/>
                  </a:lnTo>
                  <a:lnTo>
                    <a:pt x="554452" y="227012"/>
                  </a:lnTo>
                  <a:lnTo>
                    <a:pt x="555213" y="219445"/>
                  </a:lnTo>
                  <a:lnTo>
                    <a:pt x="555927" y="211878"/>
                  </a:lnTo>
                  <a:lnTo>
                    <a:pt x="556597" y="204311"/>
                  </a:lnTo>
                  <a:lnTo>
                    <a:pt x="557222" y="196744"/>
                  </a:lnTo>
                  <a:lnTo>
                    <a:pt x="557788" y="189176"/>
                  </a:lnTo>
                  <a:lnTo>
                    <a:pt x="558313" y="181609"/>
                  </a:lnTo>
                  <a:lnTo>
                    <a:pt x="558801" y="174042"/>
                  </a:lnTo>
                  <a:lnTo>
                    <a:pt x="559252" y="166475"/>
                  </a:lnTo>
                  <a:lnTo>
                    <a:pt x="559659" y="158908"/>
                  </a:lnTo>
                  <a:lnTo>
                    <a:pt x="560029" y="151341"/>
                  </a:lnTo>
                  <a:lnTo>
                    <a:pt x="560369" y="143774"/>
                  </a:lnTo>
                  <a:lnTo>
                    <a:pt x="560681" y="136207"/>
                  </a:lnTo>
                  <a:lnTo>
                    <a:pt x="560962" y="128640"/>
                  </a:lnTo>
                  <a:lnTo>
                    <a:pt x="561211" y="121073"/>
                  </a:lnTo>
                  <a:lnTo>
                    <a:pt x="561438" y="113506"/>
                  </a:lnTo>
                  <a:lnTo>
                    <a:pt x="561644" y="105939"/>
                  </a:lnTo>
                  <a:lnTo>
                    <a:pt x="561831" y="98372"/>
                  </a:lnTo>
                  <a:lnTo>
                    <a:pt x="561992" y="90804"/>
                  </a:lnTo>
                  <a:lnTo>
                    <a:pt x="562137" y="83237"/>
                  </a:lnTo>
                  <a:lnTo>
                    <a:pt x="562268" y="75670"/>
                  </a:lnTo>
                  <a:lnTo>
                    <a:pt x="562384" y="68103"/>
                  </a:lnTo>
                  <a:lnTo>
                    <a:pt x="562486" y="60536"/>
                  </a:lnTo>
                  <a:lnTo>
                    <a:pt x="562575" y="52969"/>
                  </a:lnTo>
                  <a:lnTo>
                    <a:pt x="562654" y="45402"/>
                  </a:lnTo>
                  <a:lnTo>
                    <a:pt x="562724" y="37835"/>
                  </a:lnTo>
                  <a:lnTo>
                    <a:pt x="562785" y="30268"/>
                  </a:lnTo>
                  <a:lnTo>
                    <a:pt x="562837" y="22701"/>
                  </a:lnTo>
                  <a:lnTo>
                    <a:pt x="562883" y="15134"/>
                  </a:lnTo>
                  <a:lnTo>
                    <a:pt x="562923" y="7567"/>
                  </a:lnTo>
                  <a:lnTo>
                    <a:pt x="562958" y="0"/>
                  </a:lnTo>
                  <a:lnTo>
                    <a:pt x="563351" y="0"/>
                  </a:lnTo>
                  <a:lnTo>
                    <a:pt x="563386" y="7567"/>
                  </a:lnTo>
                  <a:lnTo>
                    <a:pt x="563427" y="15134"/>
                  </a:lnTo>
                  <a:lnTo>
                    <a:pt x="563473" y="22701"/>
                  </a:lnTo>
                  <a:lnTo>
                    <a:pt x="563525" y="30268"/>
                  </a:lnTo>
                  <a:lnTo>
                    <a:pt x="563586" y="37835"/>
                  </a:lnTo>
                  <a:lnTo>
                    <a:pt x="563656" y="45402"/>
                  </a:lnTo>
                  <a:lnTo>
                    <a:pt x="563735" y="52969"/>
                  </a:lnTo>
                  <a:lnTo>
                    <a:pt x="563824" y="60536"/>
                  </a:lnTo>
                  <a:lnTo>
                    <a:pt x="563925" y="68103"/>
                  </a:lnTo>
                  <a:lnTo>
                    <a:pt x="564042" y="75670"/>
                  </a:lnTo>
                  <a:lnTo>
                    <a:pt x="564172" y="83237"/>
                  </a:lnTo>
                  <a:lnTo>
                    <a:pt x="564318" y="90804"/>
                  </a:lnTo>
                  <a:lnTo>
                    <a:pt x="564479" y="98372"/>
                  </a:lnTo>
                  <a:lnTo>
                    <a:pt x="564665" y="105939"/>
                  </a:lnTo>
                  <a:lnTo>
                    <a:pt x="564871" y="113506"/>
                  </a:lnTo>
                  <a:lnTo>
                    <a:pt x="565098" y="121073"/>
                  </a:lnTo>
                  <a:lnTo>
                    <a:pt x="565348" y="128640"/>
                  </a:lnTo>
                  <a:lnTo>
                    <a:pt x="565629" y="136207"/>
                  </a:lnTo>
                  <a:lnTo>
                    <a:pt x="565940" y="143774"/>
                  </a:lnTo>
                  <a:lnTo>
                    <a:pt x="566281" y="151341"/>
                  </a:lnTo>
                  <a:lnTo>
                    <a:pt x="566651" y="158908"/>
                  </a:lnTo>
                  <a:lnTo>
                    <a:pt x="567058" y="166475"/>
                  </a:lnTo>
                  <a:lnTo>
                    <a:pt x="567509" y="174042"/>
                  </a:lnTo>
                  <a:lnTo>
                    <a:pt x="567996" y="181609"/>
                  </a:lnTo>
                  <a:lnTo>
                    <a:pt x="568522" y="189176"/>
                  </a:lnTo>
                  <a:lnTo>
                    <a:pt x="569088" y="196744"/>
                  </a:lnTo>
                  <a:lnTo>
                    <a:pt x="569713" y="204311"/>
                  </a:lnTo>
                  <a:lnTo>
                    <a:pt x="570382" y="211878"/>
                  </a:lnTo>
                  <a:lnTo>
                    <a:pt x="571097" y="219445"/>
                  </a:lnTo>
                  <a:lnTo>
                    <a:pt x="571858" y="227012"/>
                  </a:lnTo>
                  <a:lnTo>
                    <a:pt x="572682" y="234579"/>
                  </a:lnTo>
                  <a:lnTo>
                    <a:pt x="573561" y="242146"/>
                  </a:lnTo>
                  <a:lnTo>
                    <a:pt x="574491" y="249713"/>
                  </a:lnTo>
                  <a:lnTo>
                    <a:pt x="575472" y="257280"/>
                  </a:lnTo>
                  <a:lnTo>
                    <a:pt x="576512" y="264847"/>
                  </a:lnTo>
                  <a:lnTo>
                    <a:pt x="577619" y="272414"/>
                  </a:lnTo>
                  <a:lnTo>
                    <a:pt x="578776" y="279981"/>
                  </a:lnTo>
                  <a:lnTo>
                    <a:pt x="579985" y="287548"/>
                  </a:lnTo>
                  <a:lnTo>
                    <a:pt x="581246" y="295116"/>
                  </a:lnTo>
                  <a:lnTo>
                    <a:pt x="582577" y="302683"/>
                  </a:lnTo>
                  <a:lnTo>
                    <a:pt x="583954" y="310250"/>
                  </a:lnTo>
                  <a:lnTo>
                    <a:pt x="585378" y="317817"/>
                  </a:lnTo>
                  <a:lnTo>
                    <a:pt x="586846" y="325384"/>
                  </a:lnTo>
                  <a:lnTo>
                    <a:pt x="588368" y="332951"/>
                  </a:lnTo>
                  <a:lnTo>
                    <a:pt x="589933" y="340518"/>
                  </a:lnTo>
                  <a:lnTo>
                    <a:pt x="591532" y="348085"/>
                  </a:lnTo>
                  <a:lnTo>
                    <a:pt x="593162" y="355652"/>
                  </a:lnTo>
                  <a:lnTo>
                    <a:pt x="594824" y="363219"/>
                  </a:lnTo>
                  <a:lnTo>
                    <a:pt x="596514" y="370786"/>
                  </a:lnTo>
                  <a:lnTo>
                    <a:pt x="598220" y="378353"/>
                  </a:lnTo>
                  <a:lnTo>
                    <a:pt x="599939" y="385920"/>
                  </a:lnTo>
                  <a:lnTo>
                    <a:pt x="601666" y="393488"/>
                  </a:lnTo>
                  <a:lnTo>
                    <a:pt x="603394" y="401055"/>
                  </a:lnTo>
                  <a:lnTo>
                    <a:pt x="605116" y="408622"/>
                  </a:lnTo>
                  <a:lnTo>
                    <a:pt x="606825" y="416189"/>
                  </a:lnTo>
                  <a:lnTo>
                    <a:pt x="608519" y="423756"/>
                  </a:lnTo>
                  <a:lnTo>
                    <a:pt x="610181" y="431323"/>
                  </a:lnTo>
                  <a:lnTo>
                    <a:pt x="611808" y="438890"/>
                  </a:lnTo>
                  <a:lnTo>
                    <a:pt x="613396" y="446457"/>
                  </a:lnTo>
                  <a:lnTo>
                    <a:pt x="614942" y="454024"/>
                  </a:lnTo>
                  <a:lnTo>
                    <a:pt x="616430" y="461591"/>
                  </a:lnTo>
                  <a:lnTo>
                    <a:pt x="617846" y="469158"/>
                  </a:lnTo>
                  <a:lnTo>
                    <a:pt x="619198" y="476725"/>
                  </a:lnTo>
                  <a:lnTo>
                    <a:pt x="620482" y="484293"/>
                  </a:lnTo>
                  <a:lnTo>
                    <a:pt x="621691" y="491860"/>
                  </a:lnTo>
                  <a:lnTo>
                    <a:pt x="622789" y="499427"/>
                  </a:lnTo>
                  <a:lnTo>
                    <a:pt x="623801" y="506994"/>
                  </a:lnTo>
                  <a:lnTo>
                    <a:pt x="624725" y="514561"/>
                  </a:lnTo>
                  <a:lnTo>
                    <a:pt x="625557" y="522128"/>
                  </a:lnTo>
                  <a:lnTo>
                    <a:pt x="626264" y="529695"/>
                  </a:lnTo>
                  <a:lnTo>
                    <a:pt x="626860" y="537262"/>
                  </a:lnTo>
                  <a:lnTo>
                    <a:pt x="627356" y="544829"/>
                  </a:lnTo>
                  <a:lnTo>
                    <a:pt x="627749" y="552396"/>
                  </a:lnTo>
                  <a:lnTo>
                    <a:pt x="628023" y="559963"/>
                  </a:lnTo>
                  <a:lnTo>
                    <a:pt x="628166" y="567530"/>
                  </a:lnTo>
                  <a:lnTo>
                    <a:pt x="628207" y="575097"/>
                  </a:lnTo>
                  <a:lnTo>
                    <a:pt x="628147" y="582665"/>
                  </a:lnTo>
                  <a:lnTo>
                    <a:pt x="627984" y="590232"/>
                  </a:lnTo>
                  <a:lnTo>
                    <a:pt x="627685" y="597799"/>
                  </a:lnTo>
                  <a:lnTo>
                    <a:pt x="627293" y="605366"/>
                  </a:lnTo>
                  <a:lnTo>
                    <a:pt x="626812" y="612933"/>
                  </a:lnTo>
                  <a:lnTo>
                    <a:pt x="626245" y="620500"/>
                  </a:lnTo>
                  <a:lnTo>
                    <a:pt x="625572" y="628067"/>
                  </a:lnTo>
                  <a:lnTo>
                    <a:pt x="624818" y="635634"/>
                  </a:lnTo>
                  <a:lnTo>
                    <a:pt x="623996" y="643201"/>
                  </a:lnTo>
                  <a:lnTo>
                    <a:pt x="623112" y="650768"/>
                  </a:lnTo>
                  <a:lnTo>
                    <a:pt x="622163" y="658335"/>
                  </a:lnTo>
                  <a:lnTo>
                    <a:pt x="621155" y="665902"/>
                  </a:lnTo>
                  <a:lnTo>
                    <a:pt x="620110" y="673469"/>
                  </a:lnTo>
                  <a:lnTo>
                    <a:pt x="619033" y="681037"/>
                  </a:lnTo>
                  <a:lnTo>
                    <a:pt x="617929" y="688604"/>
                  </a:lnTo>
                  <a:lnTo>
                    <a:pt x="616803" y="696171"/>
                  </a:lnTo>
                  <a:lnTo>
                    <a:pt x="615672" y="703738"/>
                  </a:lnTo>
                  <a:lnTo>
                    <a:pt x="614542" y="711305"/>
                  </a:lnTo>
                  <a:lnTo>
                    <a:pt x="613418" y="718872"/>
                  </a:lnTo>
                  <a:lnTo>
                    <a:pt x="612314" y="726439"/>
                  </a:lnTo>
                  <a:lnTo>
                    <a:pt x="611238" y="734006"/>
                  </a:lnTo>
                  <a:lnTo>
                    <a:pt x="610193" y="741573"/>
                  </a:lnTo>
                  <a:lnTo>
                    <a:pt x="609184" y="749140"/>
                  </a:lnTo>
                  <a:lnTo>
                    <a:pt x="608224" y="756707"/>
                  </a:lnTo>
                  <a:lnTo>
                    <a:pt x="607325" y="764274"/>
                  </a:lnTo>
                  <a:lnTo>
                    <a:pt x="606481" y="771841"/>
                  </a:lnTo>
                  <a:lnTo>
                    <a:pt x="605694" y="779409"/>
                  </a:lnTo>
                  <a:lnTo>
                    <a:pt x="604970" y="786976"/>
                  </a:lnTo>
                  <a:lnTo>
                    <a:pt x="604336" y="794543"/>
                  </a:lnTo>
                  <a:lnTo>
                    <a:pt x="603770" y="802110"/>
                  </a:lnTo>
                  <a:lnTo>
                    <a:pt x="603273" y="809677"/>
                  </a:lnTo>
                  <a:lnTo>
                    <a:pt x="602844" y="817244"/>
                  </a:lnTo>
                  <a:lnTo>
                    <a:pt x="602508" y="824811"/>
                  </a:lnTo>
                  <a:lnTo>
                    <a:pt x="602249" y="832378"/>
                  </a:lnTo>
                  <a:lnTo>
                    <a:pt x="602058" y="839945"/>
                  </a:lnTo>
                  <a:lnTo>
                    <a:pt x="601933" y="847512"/>
                  </a:lnTo>
                  <a:lnTo>
                    <a:pt x="601884" y="855079"/>
                  </a:lnTo>
                  <a:lnTo>
                    <a:pt x="601911" y="862646"/>
                  </a:lnTo>
                  <a:lnTo>
                    <a:pt x="601994" y="870214"/>
                  </a:lnTo>
                  <a:lnTo>
                    <a:pt x="602129" y="877781"/>
                  </a:lnTo>
                  <a:lnTo>
                    <a:pt x="602317" y="885348"/>
                  </a:lnTo>
                  <a:lnTo>
                    <a:pt x="602564" y="892915"/>
                  </a:lnTo>
                  <a:lnTo>
                    <a:pt x="602848" y="900482"/>
                  </a:lnTo>
                  <a:lnTo>
                    <a:pt x="603164" y="908049"/>
                  </a:lnTo>
                  <a:lnTo>
                    <a:pt x="603508" y="915616"/>
                  </a:lnTo>
                  <a:lnTo>
                    <a:pt x="603880" y="923183"/>
                  </a:lnTo>
                  <a:lnTo>
                    <a:pt x="604266" y="930750"/>
                  </a:lnTo>
                  <a:lnTo>
                    <a:pt x="604659" y="938317"/>
                  </a:lnTo>
                  <a:lnTo>
                    <a:pt x="605055" y="945884"/>
                  </a:lnTo>
                  <a:lnTo>
                    <a:pt x="605448" y="953451"/>
                  </a:lnTo>
                  <a:lnTo>
                    <a:pt x="605829" y="961018"/>
                  </a:lnTo>
                  <a:lnTo>
                    <a:pt x="606193" y="968586"/>
                  </a:lnTo>
                  <a:lnTo>
                    <a:pt x="606537" y="976153"/>
                  </a:lnTo>
                  <a:lnTo>
                    <a:pt x="606856" y="983720"/>
                  </a:lnTo>
                  <a:lnTo>
                    <a:pt x="607132" y="991287"/>
                  </a:lnTo>
                  <a:lnTo>
                    <a:pt x="607374" y="998854"/>
                  </a:lnTo>
                  <a:lnTo>
                    <a:pt x="607577" y="1006421"/>
                  </a:lnTo>
                  <a:lnTo>
                    <a:pt x="607740" y="1013988"/>
                  </a:lnTo>
                  <a:lnTo>
                    <a:pt x="607845" y="1021555"/>
                  </a:lnTo>
                  <a:lnTo>
                    <a:pt x="607897" y="1029122"/>
                  </a:lnTo>
                  <a:lnTo>
                    <a:pt x="607901" y="1036689"/>
                  </a:lnTo>
                  <a:lnTo>
                    <a:pt x="607856" y="1044256"/>
                  </a:lnTo>
                  <a:lnTo>
                    <a:pt x="607751" y="1051823"/>
                  </a:lnTo>
                  <a:lnTo>
                    <a:pt x="607583" y="1059390"/>
                  </a:lnTo>
                  <a:lnTo>
                    <a:pt x="607364" y="1066958"/>
                  </a:lnTo>
                  <a:lnTo>
                    <a:pt x="607096" y="1074525"/>
                  </a:lnTo>
                  <a:lnTo>
                    <a:pt x="606777" y="1082092"/>
                  </a:lnTo>
                  <a:lnTo>
                    <a:pt x="606393" y="1089659"/>
                  </a:lnTo>
                  <a:lnTo>
                    <a:pt x="605965" y="1097226"/>
                  </a:lnTo>
                  <a:lnTo>
                    <a:pt x="605495" y="1104793"/>
                  </a:lnTo>
                  <a:lnTo>
                    <a:pt x="604985" y="1112360"/>
                  </a:lnTo>
                  <a:lnTo>
                    <a:pt x="604428" y="1119927"/>
                  </a:lnTo>
                  <a:lnTo>
                    <a:pt x="603836" y="1127494"/>
                  </a:lnTo>
                  <a:lnTo>
                    <a:pt x="603217" y="1135061"/>
                  </a:lnTo>
                  <a:lnTo>
                    <a:pt x="602573" y="1142628"/>
                  </a:lnTo>
                  <a:lnTo>
                    <a:pt x="601906" y="1150195"/>
                  </a:lnTo>
                  <a:lnTo>
                    <a:pt x="601221" y="1157762"/>
                  </a:lnTo>
                  <a:lnTo>
                    <a:pt x="600528" y="1165330"/>
                  </a:lnTo>
                  <a:lnTo>
                    <a:pt x="599830" y="1172897"/>
                  </a:lnTo>
                  <a:lnTo>
                    <a:pt x="599131" y="1180464"/>
                  </a:lnTo>
                  <a:lnTo>
                    <a:pt x="598440" y="1188031"/>
                  </a:lnTo>
                  <a:lnTo>
                    <a:pt x="597761" y="1195598"/>
                  </a:lnTo>
                  <a:lnTo>
                    <a:pt x="597098" y="1203165"/>
                  </a:lnTo>
                  <a:lnTo>
                    <a:pt x="596454" y="1210732"/>
                  </a:lnTo>
                  <a:lnTo>
                    <a:pt x="595845" y="1218299"/>
                  </a:lnTo>
                  <a:lnTo>
                    <a:pt x="595270" y="1225866"/>
                  </a:lnTo>
                  <a:lnTo>
                    <a:pt x="594731" y="1233433"/>
                  </a:lnTo>
                  <a:lnTo>
                    <a:pt x="594230" y="1241000"/>
                  </a:lnTo>
                  <a:lnTo>
                    <a:pt x="593781" y="1248567"/>
                  </a:lnTo>
                  <a:lnTo>
                    <a:pt x="593390" y="1256135"/>
                  </a:lnTo>
                  <a:lnTo>
                    <a:pt x="593050" y="1263702"/>
                  </a:lnTo>
                  <a:lnTo>
                    <a:pt x="592763" y="1271269"/>
                  </a:lnTo>
                  <a:lnTo>
                    <a:pt x="592534" y="1278836"/>
                  </a:lnTo>
                  <a:lnTo>
                    <a:pt x="592385" y="1286403"/>
                  </a:lnTo>
                  <a:lnTo>
                    <a:pt x="592297" y="1293970"/>
                  </a:lnTo>
                  <a:lnTo>
                    <a:pt x="592269" y="1301537"/>
                  </a:lnTo>
                  <a:lnTo>
                    <a:pt x="592302" y="1309104"/>
                  </a:lnTo>
                  <a:lnTo>
                    <a:pt x="592417" y="1316671"/>
                  </a:lnTo>
                  <a:lnTo>
                    <a:pt x="592600" y="1324238"/>
                  </a:lnTo>
                  <a:lnTo>
                    <a:pt x="592842" y="1331805"/>
                  </a:lnTo>
                  <a:lnTo>
                    <a:pt x="593143" y="1339372"/>
                  </a:lnTo>
                  <a:lnTo>
                    <a:pt x="593513" y="1346939"/>
                  </a:lnTo>
                  <a:lnTo>
                    <a:pt x="593949" y="1354507"/>
                  </a:lnTo>
                  <a:lnTo>
                    <a:pt x="594436" y="1362074"/>
                  </a:lnTo>
                  <a:lnTo>
                    <a:pt x="594971" y="1369641"/>
                  </a:lnTo>
                  <a:lnTo>
                    <a:pt x="595553" y="1377208"/>
                  </a:lnTo>
                  <a:lnTo>
                    <a:pt x="596190" y="1384775"/>
                  </a:lnTo>
                  <a:lnTo>
                    <a:pt x="596860" y="1392342"/>
                  </a:lnTo>
                  <a:lnTo>
                    <a:pt x="597560" y="1399909"/>
                  </a:lnTo>
                  <a:lnTo>
                    <a:pt x="598286" y="1407476"/>
                  </a:lnTo>
                  <a:lnTo>
                    <a:pt x="599036" y="1415043"/>
                  </a:lnTo>
                  <a:lnTo>
                    <a:pt x="599800" y="1422610"/>
                  </a:lnTo>
                  <a:lnTo>
                    <a:pt x="600568" y="1430177"/>
                  </a:lnTo>
                  <a:lnTo>
                    <a:pt x="601339" y="1437744"/>
                  </a:lnTo>
                  <a:lnTo>
                    <a:pt x="602103" y="1445311"/>
                  </a:lnTo>
                  <a:lnTo>
                    <a:pt x="602850" y="1452879"/>
                  </a:lnTo>
                  <a:lnTo>
                    <a:pt x="603578" y="1460446"/>
                  </a:lnTo>
                  <a:lnTo>
                    <a:pt x="604281" y="1468013"/>
                  </a:lnTo>
                  <a:lnTo>
                    <a:pt x="604953" y="1475580"/>
                  </a:lnTo>
                  <a:lnTo>
                    <a:pt x="605575" y="1483147"/>
                  </a:lnTo>
                  <a:lnTo>
                    <a:pt x="606152" y="1490714"/>
                  </a:lnTo>
                  <a:lnTo>
                    <a:pt x="606681" y="1498281"/>
                  </a:lnTo>
                  <a:lnTo>
                    <a:pt x="607159" y="1505848"/>
                  </a:lnTo>
                  <a:lnTo>
                    <a:pt x="607560" y="1513415"/>
                  </a:lnTo>
                  <a:lnTo>
                    <a:pt x="607894" y="1520982"/>
                  </a:lnTo>
                  <a:lnTo>
                    <a:pt x="608163" y="1528549"/>
                  </a:lnTo>
                  <a:lnTo>
                    <a:pt x="608365" y="1536116"/>
                  </a:lnTo>
                  <a:lnTo>
                    <a:pt x="608484" y="1543683"/>
                  </a:lnTo>
                  <a:lnTo>
                    <a:pt x="608514" y="1551251"/>
                  </a:lnTo>
                  <a:lnTo>
                    <a:pt x="608471" y="1558818"/>
                  </a:lnTo>
                  <a:lnTo>
                    <a:pt x="608356" y="1566385"/>
                  </a:lnTo>
                  <a:lnTo>
                    <a:pt x="608162" y="1573952"/>
                  </a:lnTo>
                  <a:lnTo>
                    <a:pt x="607870" y="1581519"/>
                  </a:lnTo>
                  <a:lnTo>
                    <a:pt x="607507" y="1589086"/>
                  </a:lnTo>
                  <a:lnTo>
                    <a:pt x="607075" y="1596653"/>
                  </a:lnTo>
                  <a:lnTo>
                    <a:pt x="606577" y="1604220"/>
                  </a:lnTo>
                  <a:lnTo>
                    <a:pt x="605993" y="1611787"/>
                  </a:lnTo>
                  <a:lnTo>
                    <a:pt x="605346" y="1619354"/>
                  </a:lnTo>
                  <a:lnTo>
                    <a:pt x="604645" y="1626921"/>
                  </a:lnTo>
                  <a:lnTo>
                    <a:pt x="603892" y="1634488"/>
                  </a:lnTo>
                  <a:lnTo>
                    <a:pt x="603085" y="1642055"/>
                  </a:lnTo>
                  <a:lnTo>
                    <a:pt x="602229" y="1649623"/>
                  </a:lnTo>
                  <a:lnTo>
                    <a:pt x="601340" y="1657190"/>
                  </a:lnTo>
                  <a:lnTo>
                    <a:pt x="600422" y="1664757"/>
                  </a:lnTo>
                  <a:lnTo>
                    <a:pt x="599479" y="1672324"/>
                  </a:lnTo>
                  <a:lnTo>
                    <a:pt x="598515" y="1679891"/>
                  </a:lnTo>
                  <a:lnTo>
                    <a:pt x="597541" y="1687458"/>
                  </a:lnTo>
                  <a:lnTo>
                    <a:pt x="596565" y="1695025"/>
                  </a:lnTo>
                  <a:lnTo>
                    <a:pt x="595588" y="1702592"/>
                  </a:lnTo>
                  <a:lnTo>
                    <a:pt x="594622" y="1710159"/>
                  </a:lnTo>
                  <a:lnTo>
                    <a:pt x="593672" y="1717726"/>
                  </a:lnTo>
                  <a:lnTo>
                    <a:pt x="592742" y="1725293"/>
                  </a:lnTo>
                  <a:lnTo>
                    <a:pt x="591834" y="1732860"/>
                  </a:lnTo>
                  <a:lnTo>
                    <a:pt x="590961" y="1740428"/>
                  </a:lnTo>
                  <a:lnTo>
                    <a:pt x="590129" y="1747995"/>
                  </a:lnTo>
                  <a:lnTo>
                    <a:pt x="589334" y="1755562"/>
                  </a:lnTo>
                  <a:lnTo>
                    <a:pt x="588580" y="1763129"/>
                  </a:lnTo>
                  <a:lnTo>
                    <a:pt x="587872" y="1770696"/>
                  </a:lnTo>
                  <a:lnTo>
                    <a:pt x="587227" y="1778263"/>
                  </a:lnTo>
                  <a:lnTo>
                    <a:pt x="586632" y="1785830"/>
                  </a:lnTo>
                  <a:lnTo>
                    <a:pt x="586087" y="1793397"/>
                  </a:lnTo>
                  <a:lnTo>
                    <a:pt x="585593" y="1800964"/>
                  </a:lnTo>
                  <a:lnTo>
                    <a:pt x="585172" y="1808531"/>
                  </a:lnTo>
                  <a:lnTo>
                    <a:pt x="584808" y="1816098"/>
                  </a:lnTo>
                  <a:lnTo>
                    <a:pt x="584498" y="1823665"/>
                  </a:lnTo>
                  <a:lnTo>
                    <a:pt x="584242" y="1831232"/>
                  </a:lnTo>
                  <a:lnTo>
                    <a:pt x="584051" y="1838800"/>
                  </a:lnTo>
                  <a:lnTo>
                    <a:pt x="583924" y="1846367"/>
                  </a:lnTo>
                  <a:lnTo>
                    <a:pt x="583849" y="1853934"/>
                  </a:lnTo>
                  <a:lnTo>
                    <a:pt x="583826" y="1861501"/>
                  </a:lnTo>
                  <a:lnTo>
                    <a:pt x="583856" y="1869068"/>
                  </a:lnTo>
                  <a:lnTo>
                    <a:pt x="583953" y="1876635"/>
                  </a:lnTo>
                  <a:lnTo>
                    <a:pt x="584096" y="1884202"/>
                  </a:lnTo>
                  <a:lnTo>
                    <a:pt x="584284" y="1891769"/>
                  </a:lnTo>
                  <a:lnTo>
                    <a:pt x="584518" y="1899336"/>
                  </a:lnTo>
                  <a:lnTo>
                    <a:pt x="584808" y="1906903"/>
                  </a:lnTo>
                  <a:lnTo>
                    <a:pt x="585142" y="1914470"/>
                  </a:lnTo>
                  <a:lnTo>
                    <a:pt x="585515" y="1922037"/>
                  </a:lnTo>
                  <a:lnTo>
                    <a:pt x="585926" y="1929604"/>
                  </a:lnTo>
                  <a:lnTo>
                    <a:pt x="586380" y="1937172"/>
                  </a:lnTo>
                  <a:lnTo>
                    <a:pt x="586875" y="1944739"/>
                  </a:lnTo>
                  <a:lnTo>
                    <a:pt x="587401" y="1952306"/>
                  </a:lnTo>
                  <a:lnTo>
                    <a:pt x="587958" y="1959873"/>
                  </a:lnTo>
                  <a:lnTo>
                    <a:pt x="588546" y="1967440"/>
                  </a:lnTo>
                  <a:lnTo>
                    <a:pt x="589170" y="1975007"/>
                  </a:lnTo>
                  <a:lnTo>
                    <a:pt x="589819" y="1982574"/>
                  </a:lnTo>
                  <a:lnTo>
                    <a:pt x="590490" y="1990141"/>
                  </a:lnTo>
                  <a:lnTo>
                    <a:pt x="591183" y="1997708"/>
                  </a:lnTo>
                  <a:lnTo>
                    <a:pt x="591902" y="2005275"/>
                  </a:lnTo>
                  <a:lnTo>
                    <a:pt x="592638" y="2012842"/>
                  </a:lnTo>
                  <a:lnTo>
                    <a:pt x="593389" y="2020409"/>
                  </a:lnTo>
                  <a:lnTo>
                    <a:pt x="594153" y="2027976"/>
                  </a:lnTo>
                  <a:lnTo>
                    <a:pt x="594930" y="2035544"/>
                  </a:lnTo>
                  <a:lnTo>
                    <a:pt x="595716" y="2043111"/>
                  </a:lnTo>
                  <a:lnTo>
                    <a:pt x="596508" y="2050678"/>
                  </a:lnTo>
                  <a:lnTo>
                    <a:pt x="597304" y="2058245"/>
                  </a:lnTo>
                  <a:lnTo>
                    <a:pt x="598101" y="2065812"/>
                  </a:lnTo>
                  <a:lnTo>
                    <a:pt x="598896" y="2073379"/>
                  </a:lnTo>
                  <a:lnTo>
                    <a:pt x="599686" y="2080946"/>
                  </a:lnTo>
                  <a:lnTo>
                    <a:pt x="600471" y="2088513"/>
                  </a:lnTo>
                  <a:lnTo>
                    <a:pt x="601247" y="2096080"/>
                  </a:lnTo>
                  <a:lnTo>
                    <a:pt x="602010" y="2103647"/>
                  </a:lnTo>
                  <a:lnTo>
                    <a:pt x="602758" y="2111214"/>
                  </a:lnTo>
                  <a:lnTo>
                    <a:pt x="603492" y="2118781"/>
                  </a:lnTo>
                  <a:lnTo>
                    <a:pt x="604210" y="2126349"/>
                  </a:lnTo>
                  <a:lnTo>
                    <a:pt x="604907" y="2133916"/>
                  </a:lnTo>
                  <a:lnTo>
                    <a:pt x="605581" y="2141483"/>
                  </a:lnTo>
                  <a:lnTo>
                    <a:pt x="606234" y="2149050"/>
                  </a:lnTo>
                  <a:lnTo>
                    <a:pt x="606866" y="2156617"/>
                  </a:lnTo>
                  <a:lnTo>
                    <a:pt x="607476" y="2164184"/>
                  </a:lnTo>
                  <a:lnTo>
                    <a:pt x="608055" y="2171751"/>
                  </a:lnTo>
                  <a:lnTo>
                    <a:pt x="608613" y="2179318"/>
                  </a:lnTo>
                  <a:lnTo>
                    <a:pt x="609150" y="2186885"/>
                  </a:lnTo>
                  <a:lnTo>
                    <a:pt x="609664" y="2194452"/>
                  </a:lnTo>
                  <a:lnTo>
                    <a:pt x="610151" y="2202019"/>
                  </a:lnTo>
                  <a:lnTo>
                    <a:pt x="610616" y="2209586"/>
                  </a:lnTo>
                  <a:lnTo>
                    <a:pt x="611063" y="2217153"/>
                  </a:lnTo>
                  <a:lnTo>
                    <a:pt x="611492" y="2224721"/>
                  </a:lnTo>
                  <a:lnTo>
                    <a:pt x="611901" y="2232288"/>
                  </a:lnTo>
                  <a:lnTo>
                    <a:pt x="612291" y="2239855"/>
                  </a:lnTo>
                  <a:lnTo>
                    <a:pt x="612667" y="2247422"/>
                  </a:lnTo>
                  <a:lnTo>
                    <a:pt x="613030" y="2254989"/>
                  </a:lnTo>
                  <a:lnTo>
                    <a:pt x="613380" y="2262556"/>
                  </a:lnTo>
                  <a:lnTo>
                    <a:pt x="613715" y="2270123"/>
                  </a:lnTo>
                  <a:lnTo>
                    <a:pt x="614041" y="2277690"/>
                  </a:lnTo>
                  <a:lnTo>
                    <a:pt x="614358" y="2285257"/>
                  </a:lnTo>
                  <a:lnTo>
                    <a:pt x="614665" y="2292824"/>
                  </a:lnTo>
                  <a:lnTo>
                    <a:pt x="614960" y="2300391"/>
                  </a:lnTo>
                  <a:lnTo>
                    <a:pt x="615246" y="2307958"/>
                  </a:lnTo>
                  <a:lnTo>
                    <a:pt x="615522" y="2315525"/>
                  </a:lnTo>
                  <a:lnTo>
                    <a:pt x="615788" y="2323093"/>
                  </a:lnTo>
                  <a:lnTo>
                    <a:pt x="616040" y="2330660"/>
                  </a:lnTo>
                  <a:lnTo>
                    <a:pt x="616277" y="2338227"/>
                  </a:lnTo>
                  <a:lnTo>
                    <a:pt x="616500" y="2345794"/>
                  </a:lnTo>
                  <a:lnTo>
                    <a:pt x="616707" y="2353361"/>
                  </a:lnTo>
                  <a:lnTo>
                    <a:pt x="616895" y="2360928"/>
                  </a:lnTo>
                  <a:lnTo>
                    <a:pt x="617056" y="2368495"/>
                  </a:lnTo>
                  <a:lnTo>
                    <a:pt x="617194" y="2376062"/>
                  </a:lnTo>
                  <a:lnTo>
                    <a:pt x="617307" y="2383629"/>
                  </a:lnTo>
                  <a:lnTo>
                    <a:pt x="617393" y="2391196"/>
                  </a:lnTo>
                  <a:lnTo>
                    <a:pt x="617439" y="2398763"/>
                  </a:lnTo>
                  <a:lnTo>
                    <a:pt x="617451" y="2406330"/>
                  </a:lnTo>
                  <a:lnTo>
                    <a:pt x="617429" y="2413897"/>
                  </a:lnTo>
                  <a:lnTo>
                    <a:pt x="617372" y="2421465"/>
                  </a:lnTo>
                  <a:lnTo>
                    <a:pt x="617268" y="2429032"/>
                  </a:lnTo>
                  <a:lnTo>
                    <a:pt x="617119" y="2436599"/>
                  </a:lnTo>
                  <a:lnTo>
                    <a:pt x="616930" y="2444166"/>
                  </a:lnTo>
                  <a:lnTo>
                    <a:pt x="616700" y="2451733"/>
                  </a:lnTo>
                  <a:lnTo>
                    <a:pt x="616428" y="2459300"/>
                  </a:lnTo>
                  <a:lnTo>
                    <a:pt x="616102" y="2466867"/>
                  </a:lnTo>
                  <a:lnTo>
                    <a:pt x="615738" y="2474434"/>
                  </a:lnTo>
                  <a:lnTo>
                    <a:pt x="615337" y="2482001"/>
                  </a:lnTo>
                  <a:lnTo>
                    <a:pt x="614900" y="2489568"/>
                  </a:lnTo>
                  <a:lnTo>
                    <a:pt x="614418" y="2497135"/>
                  </a:lnTo>
                  <a:lnTo>
                    <a:pt x="613904" y="2504702"/>
                  </a:lnTo>
                  <a:lnTo>
                    <a:pt x="613365" y="2512270"/>
                  </a:lnTo>
                  <a:lnTo>
                    <a:pt x="612801" y="2519837"/>
                  </a:lnTo>
                  <a:lnTo>
                    <a:pt x="612214" y="2527404"/>
                  </a:lnTo>
                  <a:lnTo>
                    <a:pt x="611610" y="2534971"/>
                  </a:lnTo>
                  <a:lnTo>
                    <a:pt x="610997" y="2542538"/>
                  </a:lnTo>
                  <a:lnTo>
                    <a:pt x="610378" y="2550105"/>
                  </a:lnTo>
                  <a:lnTo>
                    <a:pt x="609758" y="2557672"/>
                  </a:lnTo>
                  <a:lnTo>
                    <a:pt x="609145" y="2565239"/>
                  </a:lnTo>
                  <a:lnTo>
                    <a:pt x="608543" y="2572806"/>
                  </a:lnTo>
                  <a:lnTo>
                    <a:pt x="607957" y="2580373"/>
                  </a:lnTo>
                  <a:lnTo>
                    <a:pt x="607390" y="2587940"/>
                  </a:lnTo>
                  <a:lnTo>
                    <a:pt x="606857" y="2595507"/>
                  </a:lnTo>
                  <a:lnTo>
                    <a:pt x="606356" y="2603074"/>
                  </a:lnTo>
                  <a:lnTo>
                    <a:pt x="605890" y="2610642"/>
                  </a:lnTo>
                  <a:lnTo>
                    <a:pt x="605462" y="2618209"/>
                  </a:lnTo>
                  <a:lnTo>
                    <a:pt x="605085" y="2625776"/>
                  </a:lnTo>
                  <a:lnTo>
                    <a:pt x="604764" y="2633343"/>
                  </a:lnTo>
                  <a:lnTo>
                    <a:pt x="604492" y="2640910"/>
                  </a:lnTo>
                  <a:lnTo>
                    <a:pt x="604271" y="2648477"/>
                  </a:lnTo>
                  <a:lnTo>
                    <a:pt x="604109" y="2656044"/>
                  </a:lnTo>
                  <a:lnTo>
                    <a:pt x="604022" y="2663611"/>
                  </a:lnTo>
                  <a:lnTo>
                    <a:pt x="603994" y="2671178"/>
                  </a:lnTo>
                  <a:lnTo>
                    <a:pt x="604025" y="2678745"/>
                  </a:lnTo>
                  <a:lnTo>
                    <a:pt x="604117" y="2686312"/>
                  </a:lnTo>
                  <a:lnTo>
                    <a:pt x="604293" y="2693879"/>
                  </a:lnTo>
                  <a:lnTo>
                    <a:pt x="604535" y="2701446"/>
                  </a:lnTo>
                  <a:lnTo>
                    <a:pt x="604840" y="2709014"/>
                  </a:lnTo>
                  <a:lnTo>
                    <a:pt x="605208" y="2716581"/>
                  </a:lnTo>
                  <a:lnTo>
                    <a:pt x="605654" y="2724148"/>
                  </a:lnTo>
                  <a:lnTo>
                    <a:pt x="606177" y="2731715"/>
                  </a:lnTo>
                  <a:lnTo>
                    <a:pt x="606764" y="2739282"/>
                  </a:lnTo>
                  <a:lnTo>
                    <a:pt x="607415" y="2746849"/>
                  </a:lnTo>
                  <a:lnTo>
                    <a:pt x="608138" y="2754416"/>
                  </a:lnTo>
                  <a:lnTo>
                    <a:pt x="608947" y="2761983"/>
                  </a:lnTo>
                  <a:lnTo>
                    <a:pt x="609824" y="2769550"/>
                  </a:lnTo>
                  <a:lnTo>
                    <a:pt x="610768" y="2777117"/>
                  </a:lnTo>
                  <a:lnTo>
                    <a:pt x="611780" y="2784684"/>
                  </a:lnTo>
                  <a:lnTo>
                    <a:pt x="612890" y="2792251"/>
                  </a:lnTo>
                  <a:lnTo>
                    <a:pt x="614075" y="2799818"/>
                  </a:lnTo>
                  <a:lnTo>
                    <a:pt x="615334" y="2807386"/>
                  </a:lnTo>
                  <a:lnTo>
                    <a:pt x="616670" y="2814953"/>
                  </a:lnTo>
                  <a:lnTo>
                    <a:pt x="618102" y="2822520"/>
                  </a:lnTo>
                  <a:lnTo>
                    <a:pt x="619632" y="2830087"/>
                  </a:lnTo>
                  <a:lnTo>
                    <a:pt x="621247" y="2837654"/>
                  </a:lnTo>
                  <a:lnTo>
                    <a:pt x="622950" y="2845221"/>
                  </a:lnTo>
                  <a:lnTo>
                    <a:pt x="624752" y="2852788"/>
                  </a:lnTo>
                  <a:lnTo>
                    <a:pt x="626680" y="2860355"/>
                  </a:lnTo>
                  <a:lnTo>
                    <a:pt x="628707" y="2867922"/>
                  </a:lnTo>
                  <a:lnTo>
                    <a:pt x="630836" y="2875489"/>
                  </a:lnTo>
                  <a:lnTo>
                    <a:pt x="633070" y="2883056"/>
                  </a:lnTo>
                  <a:lnTo>
                    <a:pt x="635455" y="2890623"/>
                  </a:lnTo>
                  <a:lnTo>
                    <a:pt x="637960" y="2898190"/>
                  </a:lnTo>
                  <a:lnTo>
                    <a:pt x="640582" y="2905758"/>
                  </a:lnTo>
                  <a:lnTo>
                    <a:pt x="643324" y="2913325"/>
                  </a:lnTo>
                  <a:lnTo>
                    <a:pt x="646221" y="2920892"/>
                  </a:lnTo>
                  <a:lnTo>
                    <a:pt x="649272" y="2928459"/>
                  </a:lnTo>
                  <a:lnTo>
                    <a:pt x="652455" y="2936026"/>
                  </a:lnTo>
                  <a:lnTo>
                    <a:pt x="655775" y="2943593"/>
                  </a:lnTo>
                  <a:lnTo>
                    <a:pt x="659249" y="2951160"/>
                  </a:lnTo>
                  <a:lnTo>
                    <a:pt x="662915" y="2958727"/>
                  </a:lnTo>
                  <a:lnTo>
                    <a:pt x="666732" y="2966294"/>
                  </a:lnTo>
                  <a:lnTo>
                    <a:pt x="670702" y="2973861"/>
                  </a:lnTo>
                  <a:lnTo>
                    <a:pt x="674830" y="2981428"/>
                  </a:lnTo>
                  <a:lnTo>
                    <a:pt x="679185" y="2988995"/>
                  </a:lnTo>
                  <a:lnTo>
                    <a:pt x="683718" y="2996563"/>
                  </a:lnTo>
                  <a:lnTo>
                    <a:pt x="688427" y="3004130"/>
                  </a:lnTo>
                  <a:lnTo>
                    <a:pt x="693316" y="3011697"/>
                  </a:lnTo>
                  <a:lnTo>
                    <a:pt x="698440" y="3019264"/>
                  </a:lnTo>
                  <a:lnTo>
                    <a:pt x="703798" y="3026831"/>
                  </a:lnTo>
                  <a:lnTo>
                    <a:pt x="709361" y="3034398"/>
                  </a:lnTo>
                  <a:lnTo>
                    <a:pt x="715136" y="3041965"/>
                  </a:lnTo>
                  <a:lnTo>
                    <a:pt x="721155" y="3049532"/>
                  </a:lnTo>
                  <a:lnTo>
                    <a:pt x="727481" y="3057099"/>
                  </a:lnTo>
                  <a:lnTo>
                    <a:pt x="734050" y="3064666"/>
                  </a:lnTo>
                  <a:lnTo>
                    <a:pt x="740869" y="3072233"/>
                  </a:lnTo>
                  <a:lnTo>
                    <a:pt x="747947" y="3079800"/>
                  </a:lnTo>
                  <a:lnTo>
                    <a:pt x="755402" y="3087367"/>
                  </a:lnTo>
                  <a:lnTo>
                    <a:pt x="763149" y="3094935"/>
                  </a:lnTo>
                  <a:lnTo>
                    <a:pt x="771186" y="3102502"/>
                  </a:lnTo>
                  <a:lnTo>
                    <a:pt x="779518" y="3110069"/>
                  </a:lnTo>
                  <a:lnTo>
                    <a:pt x="788231" y="3117636"/>
                  </a:lnTo>
                  <a:lnTo>
                    <a:pt x="797309" y="3125203"/>
                  </a:lnTo>
                  <a:lnTo>
                    <a:pt x="806701" y="3132770"/>
                  </a:lnTo>
                  <a:lnTo>
                    <a:pt x="816408" y="3140337"/>
                  </a:lnTo>
                  <a:lnTo>
                    <a:pt x="826465" y="3147904"/>
                  </a:lnTo>
                  <a:lnTo>
                    <a:pt x="836933" y="3155471"/>
                  </a:lnTo>
                  <a:lnTo>
                    <a:pt x="847704" y="3163038"/>
                  </a:lnTo>
                  <a:lnTo>
                    <a:pt x="858771" y="3170605"/>
                  </a:lnTo>
                  <a:lnTo>
                    <a:pt x="870125" y="3178172"/>
                  </a:lnTo>
                  <a:lnTo>
                    <a:pt x="881850" y="3185739"/>
                  </a:lnTo>
                  <a:lnTo>
                    <a:pt x="893820" y="3193307"/>
                  </a:lnTo>
                  <a:lnTo>
                    <a:pt x="906006" y="3200874"/>
                  </a:lnTo>
                  <a:lnTo>
                    <a:pt x="918385" y="3208441"/>
                  </a:lnTo>
                  <a:lnTo>
                    <a:pt x="930962" y="3216008"/>
                  </a:lnTo>
                  <a:lnTo>
                    <a:pt x="943665" y="3223575"/>
                  </a:lnTo>
                  <a:lnTo>
                    <a:pt x="956430" y="3231142"/>
                  </a:lnTo>
                  <a:lnTo>
                    <a:pt x="969221" y="3238709"/>
                  </a:lnTo>
                  <a:lnTo>
                    <a:pt x="981991" y="3246276"/>
                  </a:lnTo>
                  <a:lnTo>
                    <a:pt x="994641" y="3253843"/>
                  </a:lnTo>
                  <a:lnTo>
                    <a:pt x="1007129" y="3261410"/>
                  </a:lnTo>
                  <a:lnTo>
                    <a:pt x="1019408" y="3268977"/>
                  </a:lnTo>
                  <a:lnTo>
                    <a:pt x="1031431" y="3276544"/>
                  </a:lnTo>
                  <a:lnTo>
                    <a:pt x="1042974" y="3284111"/>
                  </a:lnTo>
                  <a:lnTo>
                    <a:pt x="1054074" y="3291679"/>
                  </a:lnTo>
                  <a:lnTo>
                    <a:pt x="1064687" y="3299246"/>
                  </a:lnTo>
                  <a:lnTo>
                    <a:pt x="1074762" y="3306813"/>
                  </a:lnTo>
                  <a:lnTo>
                    <a:pt x="1084066" y="3314380"/>
                  </a:lnTo>
                  <a:lnTo>
                    <a:pt x="1092552" y="3321947"/>
                  </a:lnTo>
                  <a:lnTo>
                    <a:pt x="1100277" y="3329514"/>
                  </a:lnTo>
                  <a:lnTo>
                    <a:pt x="1107194" y="3337081"/>
                  </a:lnTo>
                  <a:lnTo>
                    <a:pt x="1113152" y="3344648"/>
                  </a:lnTo>
                  <a:lnTo>
                    <a:pt x="1117891" y="3352215"/>
                  </a:lnTo>
                  <a:lnTo>
                    <a:pt x="1121650" y="3359782"/>
                  </a:lnTo>
                  <a:lnTo>
                    <a:pt x="1124398" y="3367349"/>
                  </a:lnTo>
                  <a:lnTo>
                    <a:pt x="1126108" y="3374916"/>
                  </a:lnTo>
                  <a:lnTo>
                    <a:pt x="1126310" y="3382484"/>
                  </a:lnTo>
                  <a:lnTo>
                    <a:pt x="1125388" y="3390051"/>
                  </a:lnTo>
                  <a:lnTo>
                    <a:pt x="1123363" y="3397618"/>
                  </a:lnTo>
                  <a:lnTo>
                    <a:pt x="1120232" y="3405185"/>
                  </a:lnTo>
                  <a:lnTo>
                    <a:pt x="1115707" y="3412752"/>
                  </a:lnTo>
                  <a:lnTo>
                    <a:pt x="1109919" y="3420319"/>
                  </a:lnTo>
                  <a:lnTo>
                    <a:pt x="1103069" y="3427886"/>
                  </a:lnTo>
                  <a:lnTo>
                    <a:pt x="1095182" y="3435453"/>
                  </a:lnTo>
                  <a:lnTo>
                    <a:pt x="1086168" y="3443020"/>
                  </a:lnTo>
                  <a:lnTo>
                    <a:pt x="1075914" y="3450587"/>
                  </a:lnTo>
                  <a:lnTo>
                    <a:pt x="1064775" y="3458154"/>
                  </a:lnTo>
                  <a:lnTo>
                    <a:pt x="1052796" y="3465721"/>
                  </a:lnTo>
                  <a:lnTo>
                    <a:pt x="1040021" y="3473288"/>
                  </a:lnTo>
                  <a:lnTo>
                    <a:pt x="1026250" y="3480856"/>
                  </a:lnTo>
                  <a:lnTo>
                    <a:pt x="1011855" y="3488423"/>
                  </a:lnTo>
                  <a:lnTo>
                    <a:pt x="996907" y="3495990"/>
                  </a:lnTo>
                  <a:lnTo>
                    <a:pt x="981466" y="3503557"/>
                  </a:lnTo>
                  <a:lnTo>
                    <a:pt x="965509" y="3511124"/>
                  </a:lnTo>
                  <a:lnTo>
                    <a:pt x="949203" y="3518691"/>
                  </a:lnTo>
                  <a:lnTo>
                    <a:pt x="932672" y="3526258"/>
                  </a:lnTo>
                  <a:lnTo>
                    <a:pt x="915975" y="3533825"/>
                  </a:lnTo>
                  <a:lnTo>
                    <a:pt x="899174" y="3541392"/>
                  </a:lnTo>
                  <a:lnTo>
                    <a:pt x="882378" y="3548959"/>
                  </a:lnTo>
                  <a:lnTo>
                    <a:pt x="865669" y="3556526"/>
                  </a:lnTo>
                  <a:lnTo>
                    <a:pt x="849097" y="3564093"/>
                  </a:lnTo>
                  <a:lnTo>
                    <a:pt x="832710" y="3571660"/>
                  </a:lnTo>
                  <a:lnTo>
                    <a:pt x="816695" y="3579228"/>
                  </a:lnTo>
                  <a:lnTo>
                    <a:pt x="801020" y="3586795"/>
                  </a:lnTo>
                  <a:lnTo>
                    <a:pt x="785714" y="3594362"/>
                  </a:lnTo>
                  <a:lnTo>
                    <a:pt x="770811" y="3601929"/>
                  </a:lnTo>
                  <a:lnTo>
                    <a:pt x="756474" y="3609496"/>
                  </a:lnTo>
                  <a:lnTo>
                    <a:pt x="742704" y="3617063"/>
                  </a:lnTo>
                  <a:lnTo>
                    <a:pt x="729446" y="3624630"/>
                  </a:lnTo>
                  <a:lnTo>
                    <a:pt x="716717" y="3632197"/>
                  </a:lnTo>
                  <a:lnTo>
                    <a:pt x="704601" y="3639764"/>
                  </a:lnTo>
                  <a:lnTo>
                    <a:pt x="693213" y="3647331"/>
                  </a:lnTo>
                  <a:lnTo>
                    <a:pt x="682389" y="3654898"/>
                  </a:lnTo>
                  <a:lnTo>
                    <a:pt x="672130" y="3662465"/>
                  </a:lnTo>
                  <a:lnTo>
                    <a:pt x="662436" y="3670032"/>
                  </a:lnTo>
                  <a:lnTo>
                    <a:pt x="653528" y="3677600"/>
                  </a:lnTo>
                  <a:lnTo>
                    <a:pt x="645172" y="3685167"/>
                  </a:lnTo>
                  <a:lnTo>
                    <a:pt x="637347" y="3692734"/>
                  </a:lnTo>
                  <a:lnTo>
                    <a:pt x="630043" y="3700301"/>
                  </a:lnTo>
                  <a:lnTo>
                    <a:pt x="623378" y="3707868"/>
                  </a:lnTo>
                  <a:lnTo>
                    <a:pt x="617263" y="3715435"/>
                  </a:lnTo>
                  <a:lnTo>
                    <a:pt x="611602" y="3723002"/>
                  </a:lnTo>
                  <a:lnTo>
                    <a:pt x="606380" y="3730569"/>
                  </a:lnTo>
                  <a:lnTo>
                    <a:pt x="601630" y="3738136"/>
                  </a:lnTo>
                  <a:lnTo>
                    <a:pt x="597381" y="3745703"/>
                  </a:lnTo>
                  <a:lnTo>
                    <a:pt x="593492" y="3753270"/>
                  </a:lnTo>
                  <a:lnTo>
                    <a:pt x="589943" y="3760837"/>
                  </a:lnTo>
                  <a:lnTo>
                    <a:pt x="586718" y="3768405"/>
                  </a:lnTo>
                  <a:lnTo>
                    <a:pt x="583909" y="3775972"/>
                  </a:lnTo>
                  <a:lnTo>
                    <a:pt x="581367" y="3783539"/>
                  </a:lnTo>
                  <a:lnTo>
                    <a:pt x="579073" y="3791106"/>
                  </a:lnTo>
                  <a:lnTo>
                    <a:pt x="577011" y="3798673"/>
                  </a:lnTo>
                  <a:lnTo>
                    <a:pt x="575216" y="3806240"/>
                  </a:lnTo>
                  <a:lnTo>
                    <a:pt x="573635" y="3813807"/>
                  </a:lnTo>
                  <a:lnTo>
                    <a:pt x="572223" y="3821374"/>
                  </a:lnTo>
                  <a:lnTo>
                    <a:pt x="570967" y="3828941"/>
                  </a:lnTo>
                  <a:lnTo>
                    <a:pt x="569871" y="3836508"/>
                  </a:lnTo>
                  <a:lnTo>
                    <a:pt x="568935" y="3844075"/>
                  </a:lnTo>
                  <a:lnTo>
                    <a:pt x="568106" y="3851642"/>
                  </a:lnTo>
                  <a:lnTo>
                    <a:pt x="567377" y="3859209"/>
                  </a:lnTo>
                  <a:lnTo>
                    <a:pt x="566738" y="38667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3752480"/>
              <a:ext cx="0" cy="399279"/>
            </a:xfrm>
            <a:custGeom>
              <a:avLst/>
              <a:pathLst>
                <a:path w="0" h="399279">
                  <a:moveTo>
                    <a:pt x="0" y="3992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5106429"/>
              <a:ext cx="0" cy="9006"/>
            </a:xfrm>
            <a:custGeom>
              <a:avLst/>
              <a:pathLst>
                <a:path w="0" h="9006">
                  <a:moveTo>
                    <a:pt x="0" y="0"/>
                  </a:moveTo>
                  <a:lnTo>
                    <a:pt x="0" y="90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4151760"/>
              <a:ext cx="125145" cy="954669"/>
            </a:xfrm>
            <a:custGeom>
              <a:avLst/>
              <a:pathLst>
                <a:path w="125145" h="954669">
                  <a:moveTo>
                    <a:pt x="0" y="0"/>
                  </a:moveTo>
                  <a:lnTo>
                    <a:pt x="0" y="954669"/>
                  </a:lnTo>
                  <a:lnTo>
                    <a:pt x="125145" y="954669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504638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3599373"/>
              <a:ext cx="0" cy="783549"/>
            </a:xfrm>
            <a:custGeom>
              <a:avLst/>
              <a:pathLst>
                <a:path w="0" h="783549">
                  <a:moveTo>
                    <a:pt x="0" y="7835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5097423"/>
              <a:ext cx="0" cy="24016"/>
            </a:xfrm>
            <a:custGeom>
              <a:avLst/>
              <a:pathLst>
                <a:path w="0" h="24016">
                  <a:moveTo>
                    <a:pt x="0" y="0"/>
                  </a:moveTo>
                  <a:lnTo>
                    <a:pt x="0" y="2401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4382922"/>
              <a:ext cx="125145" cy="714500"/>
            </a:xfrm>
            <a:custGeom>
              <a:avLst/>
              <a:pathLst>
                <a:path w="125145" h="714500">
                  <a:moveTo>
                    <a:pt x="0" y="0"/>
                  </a:moveTo>
                  <a:lnTo>
                    <a:pt x="0" y="714500"/>
                  </a:lnTo>
                  <a:lnTo>
                    <a:pt x="125145" y="714500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5061398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824830"/>
              <a:ext cx="0" cy="1326930"/>
            </a:xfrm>
            <a:custGeom>
              <a:avLst/>
              <a:pathLst>
                <a:path w="0" h="1326930">
                  <a:moveTo>
                    <a:pt x="0" y="13269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5103427"/>
              <a:ext cx="0" cy="18012"/>
            </a:xfrm>
            <a:custGeom>
              <a:avLst/>
              <a:pathLst>
                <a:path w="0" h="18012">
                  <a:moveTo>
                    <a:pt x="0" y="0"/>
                  </a:moveTo>
                  <a:lnTo>
                    <a:pt x="0" y="180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4151760"/>
              <a:ext cx="125145" cy="951667"/>
            </a:xfrm>
            <a:custGeom>
              <a:avLst/>
              <a:pathLst>
                <a:path w="125145" h="951667">
                  <a:moveTo>
                    <a:pt x="0" y="0"/>
                  </a:moveTo>
                  <a:lnTo>
                    <a:pt x="0" y="951667"/>
                  </a:lnTo>
                  <a:lnTo>
                    <a:pt x="125145" y="951667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502237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79573" y="5062580"/>
              <a:ext cx="15646" cy="15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08892" y="5056457"/>
              <a:ext cx="27894" cy="2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78807" y="5047571"/>
              <a:ext cx="45665" cy="45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032368" y="5045631"/>
              <a:ext cx="49545" cy="49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304140" y="5054910"/>
              <a:ext cx="30988" cy="309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23897" y="5057718"/>
              <a:ext cx="25371" cy="25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80086" y="5047370"/>
              <a:ext cx="46068" cy="46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94540" y="5058544"/>
              <a:ext cx="23720" cy="23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97957" y="5061292"/>
              <a:ext cx="18223" cy="18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26225" y="5051763"/>
              <a:ext cx="37282" cy="37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07572" y="5053434"/>
              <a:ext cx="33940" cy="339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173942" y="5048088"/>
              <a:ext cx="44631" cy="44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084214" y="5047739"/>
              <a:ext cx="45329" cy="45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252738" y="5053223"/>
              <a:ext cx="34362" cy="34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49002" y="5059271"/>
              <a:ext cx="22265" cy="222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66740" y="5057931"/>
              <a:ext cx="24946" cy="249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10531" y="5055605"/>
              <a:ext cx="29596" cy="29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360815" y="5051563"/>
              <a:ext cx="37681" cy="376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35898" y="5057851"/>
              <a:ext cx="25106" cy="25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65250" y="5056244"/>
              <a:ext cx="28320" cy="283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10890" y="5053358"/>
              <a:ext cx="34092" cy="340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215756" y="5053293"/>
              <a:ext cx="34220" cy="34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936729" y="5058820"/>
              <a:ext cx="23167" cy="23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77208" y="5051891"/>
              <a:ext cx="37025" cy="37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910928" y="5047055"/>
              <a:ext cx="46697" cy="46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380938" y="5050505"/>
              <a:ext cx="39798" cy="39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15196" y="5059429"/>
              <a:ext cx="21949" cy="21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22987" y="5057095"/>
              <a:ext cx="26617" cy="26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222567" y="5057301"/>
              <a:ext cx="26204" cy="26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15736" y="5052507"/>
              <a:ext cx="35793" cy="35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70087" y="5061760"/>
              <a:ext cx="17287" cy="17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651802" y="5039338"/>
              <a:ext cx="62132" cy="621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265045" y="5056353"/>
              <a:ext cx="28101" cy="28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391223" y="5054941"/>
              <a:ext cx="30926" cy="309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31638" y="5057069"/>
              <a:ext cx="26669" cy="26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753003" y="5046912"/>
              <a:ext cx="46983" cy="46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402592" y="5094761"/>
              <a:ext cx="23335" cy="233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74925" y="5091375"/>
              <a:ext cx="30108" cy="30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051834" y="5075272"/>
              <a:ext cx="62314" cy="62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97437" y="5093703"/>
              <a:ext cx="25451" cy="25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907848" y="5085107"/>
              <a:ext cx="42645" cy="42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31189" y="5088036"/>
              <a:ext cx="36786" cy="36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89557" y="5085569"/>
              <a:ext cx="41720" cy="41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932629" y="5083897"/>
              <a:ext cx="45064" cy="45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799341" y="5087289"/>
              <a:ext cx="38280" cy="382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21626" y="5086879"/>
              <a:ext cx="39099" cy="3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329887" y="5090892"/>
              <a:ext cx="31074" cy="31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269743" y="5100736"/>
              <a:ext cx="11386" cy="11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309592" y="5083213"/>
              <a:ext cx="46432" cy="46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84009" y="5089888"/>
              <a:ext cx="33082" cy="33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54420" y="5086823"/>
              <a:ext cx="39213" cy="39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88148" y="5082271"/>
              <a:ext cx="48316" cy="483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33259" y="5090758"/>
              <a:ext cx="31342" cy="31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044395" y="5085149"/>
              <a:ext cx="42560" cy="425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41286" y="5104753"/>
              <a:ext cx="21365" cy="21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340849" y="5101000"/>
              <a:ext cx="28870" cy="288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82242" y="5101101"/>
              <a:ext cx="28667" cy="2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87904" y="5097365"/>
              <a:ext cx="36140" cy="361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32674" y="5106399"/>
              <a:ext cx="18072" cy="180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939866" y="5098296"/>
              <a:ext cx="34279" cy="34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405917" y="5093373"/>
              <a:ext cx="44124" cy="441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963796" y="5093381"/>
              <a:ext cx="44108" cy="44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697953" y="5099200"/>
              <a:ext cx="32471" cy="324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57387" y="5099678"/>
              <a:ext cx="31515" cy="31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103404" y="5100619"/>
              <a:ext cx="29633" cy="29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41842" y="5101080"/>
              <a:ext cx="28710" cy="28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396515" y="5101182"/>
              <a:ext cx="28506" cy="285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912120" y="5095145"/>
              <a:ext cx="40581" cy="40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76155" y="5106178"/>
              <a:ext cx="18515" cy="1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054900" y="5088113"/>
              <a:ext cx="54645" cy="54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221467" y="5104899"/>
              <a:ext cx="21073" cy="210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37294" y="5096835"/>
              <a:ext cx="37200" cy="37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43267" y="5113853"/>
              <a:ext cx="15172" cy="15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265279" y="5108809"/>
              <a:ext cx="25262" cy="25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385173" y="5109882"/>
              <a:ext cx="23114" cy="23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921454" y="5109895"/>
              <a:ext cx="23090" cy="230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58354" y="5104573"/>
              <a:ext cx="33732" cy="33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135198" y="5106386"/>
              <a:ext cx="30108" cy="30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57030" y="5105090"/>
              <a:ext cx="32699" cy="32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240796" y="5112676"/>
              <a:ext cx="17528" cy="17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36477" y="5115357"/>
              <a:ext cx="12165" cy="12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078340" y="5111317"/>
              <a:ext cx="20246" cy="20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097162" y="5112097"/>
              <a:ext cx="18685" cy="1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07055" y="5108700"/>
              <a:ext cx="25479" cy="254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12641" y="5105721"/>
              <a:ext cx="31436" cy="31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958642" y="5102355"/>
              <a:ext cx="38169" cy="381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98905" y="5114241"/>
              <a:ext cx="14396" cy="14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60123" y="5102600"/>
              <a:ext cx="37679" cy="37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264123" y="5107799"/>
              <a:ext cx="27282" cy="27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947532" y="5107457"/>
              <a:ext cx="27965" cy="27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247212" y="4696726"/>
              <a:ext cx="62876" cy="628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47899" y="4252488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954098" y="2223809"/>
              <a:ext cx="61243" cy="61243"/>
            </a:xfrm>
            <a:custGeom>
              <a:avLst/>
              <a:pathLst>
                <a:path w="61243" h="61243">
                  <a:moveTo>
                    <a:pt x="0" y="30621"/>
                  </a:moveTo>
                  <a:lnTo>
                    <a:pt x="30621" y="0"/>
                  </a:lnTo>
                  <a:lnTo>
                    <a:pt x="61243" y="30621"/>
                  </a:lnTo>
                  <a:lnTo>
                    <a:pt x="30621" y="6124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268849" y="3871212"/>
              <a:ext cx="62745" cy="62745"/>
            </a:xfrm>
            <a:custGeom>
              <a:avLst/>
              <a:pathLst>
                <a:path w="62745" h="62745">
                  <a:moveTo>
                    <a:pt x="0" y="31372"/>
                  </a:moveTo>
                  <a:lnTo>
                    <a:pt x="31372" y="0"/>
                  </a:lnTo>
                  <a:lnTo>
                    <a:pt x="62745" y="31372"/>
                  </a:lnTo>
                  <a:lnTo>
                    <a:pt x="31372" y="6274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94761" y="5009017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904865" y="5013210"/>
              <a:ext cx="60348" cy="603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60524" y="5031011"/>
              <a:ext cx="60772" cy="60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11416" y="4859784"/>
              <a:ext cx="54982" cy="54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79675" y="4955287"/>
              <a:ext cx="62116" cy="62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17623" y="5072062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23720" y="2099006"/>
              <a:ext cx="52667" cy="52667"/>
            </a:xfrm>
            <a:custGeom>
              <a:avLst/>
              <a:pathLst>
                <a:path w="52667" h="52667">
                  <a:moveTo>
                    <a:pt x="0" y="26333"/>
                  </a:moveTo>
                  <a:lnTo>
                    <a:pt x="26333" y="0"/>
                  </a:lnTo>
                  <a:lnTo>
                    <a:pt x="52667" y="26333"/>
                  </a:lnTo>
                  <a:lnTo>
                    <a:pt x="26333" y="526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92238" y="5090057"/>
              <a:ext cx="62764" cy="627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75479" y="4849924"/>
              <a:ext cx="62694" cy="62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933972" y="4711784"/>
              <a:ext cx="62780" cy="62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94853" y="3567957"/>
              <a:ext cx="62831" cy="62831"/>
            </a:xfrm>
            <a:custGeom>
              <a:avLst/>
              <a:pathLst>
                <a:path w="62831" h="62831">
                  <a:moveTo>
                    <a:pt x="0" y="31415"/>
                  </a:moveTo>
                  <a:lnTo>
                    <a:pt x="31415" y="0"/>
                  </a:lnTo>
                  <a:lnTo>
                    <a:pt x="62831" y="31415"/>
                  </a:lnTo>
                  <a:lnTo>
                    <a:pt x="31415" y="628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966497" y="5072062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211293" y="4753905"/>
              <a:ext cx="62598" cy="625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932530" y="4795882"/>
              <a:ext cx="62702" cy="62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264128" y="3258583"/>
              <a:ext cx="63146" cy="63146"/>
            </a:xfrm>
            <a:custGeom>
              <a:avLst/>
              <a:pathLst>
                <a:path w="63146" h="63146">
                  <a:moveTo>
                    <a:pt x="0" y="31573"/>
                  </a:moveTo>
                  <a:lnTo>
                    <a:pt x="31573" y="0"/>
                  </a:lnTo>
                  <a:lnTo>
                    <a:pt x="63146" y="31573"/>
                  </a:lnTo>
                  <a:lnTo>
                    <a:pt x="31573" y="6314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969078" y="4966962"/>
              <a:ext cx="62783" cy="62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945000" y="2823485"/>
              <a:ext cx="62732" cy="62732"/>
            </a:xfrm>
            <a:custGeom>
              <a:avLst/>
              <a:pathLst>
                <a:path w="62732" h="62732">
                  <a:moveTo>
                    <a:pt x="0" y="31366"/>
                  </a:moveTo>
                  <a:lnTo>
                    <a:pt x="31366" y="0"/>
                  </a:lnTo>
                  <a:lnTo>
                    <a:pt x="62732" y="31366"/>
                  </a:lnTo>
                  <a:lnTo>
                    <a:pt x="31366" y="6273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004210" y="4976011"/>
              <a:ext cx="62697" cy="62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929011" y="3240771"/>
              <a:ext cx="62745" cy="62745"/>
            </a:xfrm>
            <a:custGeom>
              <a:avLst/>
              <a:pathLst>
                <a:path w="62745" h="62745">
                  <a:moveTo>
                    <a:pt x="0" y="31372"/>
                  </a:moveTo>
                  <a:lnTo>
                    <a:pt x="31372" y="0"/>
                  </a:lnTo>
                  <a:lnTo>
                    <a:pt x="62745" y="31372"/>
                  </a:lnTo>
                  <a:lnTo>
                    <a:pt x="31372" y="6274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009091" y="4597731"/>
              <a:ext cx="62726" cy="6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915308" y="2259092"/>
              <a:ext cx="62726" cy="62726"/>
            </a:xfrm>
            <a:custGeom>
              <a:avLst/>
              <a:pathLst>
                <a:path w="62726" h="62726">
                  <a:moveTo>
                    <a:pt x="0" y="31363"/>
                  </a:moveTo>
                  <a:lnTo>
                    <a:pt x="31363" y="0"/>
                  </a:lnTo>
                  <a:lnTo>
                    <a:pt x="62726" y="31363"/>
                  </a:lnTo>
                  <a:lnTo>
                    <a:pt x="31363" y="627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898403" y="5063068"/>
              <a:ext cx="62705" cy="62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024484" y="5063064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037103" y="5084069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970027" y="3168739"/>
              <a:ext cx="62708" cy="62708"/>
            </a:xfrm>
            <a:custGeom>
              <a:avLst/>
              <a:pathLst>
                <a:path w="62708" h="62708">
                  <a:moveTo>
                    <a:pt x="0" y="31354"/>
                  </a:moveTo>
                  <a:lnTo>
                    <a:pt x="31354" y="0"/>
                  </a:lnTo>
                  <a:lnTo>
                    <a:pt x="62708" y="31354"/>
                  </a:lnTo>
                  <a:lnTo>
                    <a:pt x="31354" y="6270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11560" y="5090059"/>
              <a:ext cx="62761" cy="62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324284" y="4762855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19183" y="5075075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73589" y="5084080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88009" y="5075063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908200" y="5048045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299592" y="5039059"/>
              <a:ext cx="62689" cy="62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198445" y="5063072"/>
              <a:ext cx="62697" cy="62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13204" y="5084065"/>
              <a:ext cx="62740" cy="62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85729" y="4756845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38851" y="5090083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05230" y="5015032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72702" y="5084077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029851" y="5066057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996984" y="4998752"/>
              <a:ext cx="143303" cy="143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336012" y="3721111"/>
              <a:ext cx="62737" cy="62737"/>
            </a:xfrm>
            <a:custGeom>
              <a:avLst/>
              <a:pathLst>
                <a:path w="62737" h="62737">
                  <a:moveTo>
                    <a:pt x="0" y="31368"/>
                  </a:moveTo>
                  <a:lnTo>
                    <a:pt x="31368" y="0"/>
                  </a:lnTo>
                  <a:lnTo>
                    <a:pt x="62737" y="31368"/>
                  </a:lnTo>
                  <a:lnTo>
                    <a:pt x="31368" y="6273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16085" y="5084077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62430" y="5018031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24550" y="5084041"/>
              <a:ext cx="62788" cy="62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908102" y="5066069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32638" y="5084059"/>
              <a:ext cx="62753" cy="62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326510" y="5066073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396772" y="5066062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055364" y="5066061"/>
              <a:ext cx="62724" cy="62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147584" y="4990999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356807" y="5090091"/>
              <a:ext cx="62697" cy="62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096104" y="5021029"/>
              <a:ext cx="62724" cy="62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97523" y="2616336"/>
              <a:ext cx="62740" cy="62740"/>
            </a:xfrm>
            <a:custGeom>
              <a:avLst/>
              <a:pathLst>
                <a:path w="62740" h="62740">
                  <a:moveTo>
                    <a:pt x="0" y="31370"/>
                  </a:moveTo>
                  <a:lnTo>
                    <a:pt x="31370" y="0"/>
                  </a:lnTo>
                  <a:lnTo>
                    <a:pt x="62740" y="31370"/>
                  </a:lnTo>
                  <a:lnTo>
                    <a:pt x="31370" y="6274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233354" y="5075078"/>
              <a:ext cx="62702" cy="62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62223" y="5075075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901184" y="4882932"/>
              <a:ext cx="62724" cy="62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63919" y="4072376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11361" y="4924967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185216" y="4465638"/>
              <a:ext cx="62726" cy="6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961560" y="5048071"/>
              <a:ext cx="62678" cy="626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186254" y="4919017"/>
              <a:ext cx="62604" cy="626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350286" y="3844219"/>
              <a:ext cx="62694" cy="62694"/>
            </a:xfrm>
            <a:custGeom>
              <a:avLst/>
              <a:pathLst>
                <a:path w="62694" h="62694">
                  <a:moveTo>
                    <a:pt x="0" y="31347"/>
                  </a:moveTo>
                  <a:lnTo>
                    <a:pt x="31347" y="0"/>
                  </a:lnTo>
                  <a:lnTo>
                    <a:pt x="62694" y="31347"/>
                  </a:lnTo>
                  <a:lnTo>
                    <a:pt x="31347" y="6269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183750" y="2109054"/>
              <a:ext cx="62591" cy="62591"/>
            </a:xfrm>
            <a:custGeom>
              <a:avLst/>
              <a:pathLst>
                <a:path w="62591" h="62591">
                  <a:moveTo>
                    <a:pt x="0" y="31295"/>
                  </a:moveTo>
                  <a:lnTo>
                    <a:pt x="31295" y="0"/>
                  </a:lnTo>
                  <a:lnTo>
                    <a:pt x="62591" y="31295"/>
                  </a:lnTo>
                  <a:lnTo>
                    <a:pt x="31295" y="625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322311" y="2310069"/>
              <a:ext cx="62844" cy="62844"/>
            </a:xfrm>
            <a:custGeom>
              <a:avLst/>
              <a:pathLst>
                <a:path w="62844" h="62844">
                  <a:moveTo>
                    <a:pt x="0" y="31422"/>
                  </a:moveTo>
                  <a:lnTo>
                    <a:pt x="31422" y="0"/>
                  </a:lnTo>
                  <a:lnTo>
                    <a:pt x="62844" y="31422"/>
                  </a:lnTo>
                  <a:lnTo>
                    <a:pt x="31422" y="628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124891" y="4873931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916109" y="4099717"/>
              <a:ext cx="62055" cy="620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307708" y="2196193"/>
              <a:ext cx="62436" cy="62436"/>
            </a:xfrm>
            <a:custGeom>
              <a:avLst/>
              <a:pathLst>
                <a:path w="62436" h="62436">
                  <a:moveTo>
                    <a:pt x="0" y="31218"/>
                  </a:moveTo>
                  <a:lnTo>
                    <a:pt x="31218" y="0"/>
                  </a:lnTo>
                  <a:lnTo>
                    <a:pt x="62436" y="31218"/>
                  </a:lnTo>
                  <a:lnTo>
                    <a:pt x="31218" y="6243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237607" y="5084184"/>
              <a:ext cx="62502" cy="62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165425" y="4120450"/>
              <a:ext cx="62619" cy="62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200703" y="5012036"/>
              <a:ext cx="62697" cy="62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200163" y="2652385"/>
              <a:ext cx="62692" cy="62692"/>
            </a:xfrm>
            <a:custGeom>
              <a:avLst/>
              <a:pathLst>
                <a:path w="62692" h="62692">
                  <a:moveTo>
                    <a:pt x="0" y="31346"/>
                  </a:moveTo>
                  <a:lnTo>
                    <a:pt x="31346" y="0"/>
                  </a:lnTo>
                  <a:lnTo>
                    <a:pt x="62692" y="31346"/>
                  </a:lnTo>
                  <a:lnTo>
                    <a:pt x="31346" y="6269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335428" y="4756855"/>
              <a:ext cx="62702" cy="62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956230" y="3270810"/>
              <a:ext cx="62708" cy="62708"/>
            </a:xfrm>
            <a:custGeom>
              <a:avLst/>
              <a:pathLst>
                <a:path w="62708" h="62708">
                  <a:moveTo>
                    <a:pt x="0" y="31354"/>
                  </a:moveTo>
                  <a:lnTo>
                    <a:pt x="31354" y="0"/>
                  </a:lnTo>
                  <a:lnTo>
                    <a:pt x="62708" y="31354"/>
                  </a:lnTo>
                  <a:lnTo>
                    <a:pt x="31354" y="6270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252086" y="5090082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350123" y="4870927"/>
              <a:ext cx="62718" cy="62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303011" y="5078065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275178" y="5084083"/>
              <a:ext cx="62705" cy="62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136987" y="5090149"/>
              <a:ext cx="62580" cy="62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240083" y="2382220"/>
              <a:ext cx="62642" cy="62642"/>
            </a:xfrm>
            <a:custGeom>
              <a:avLst/>
              <a:pathLst>
                <a:path w="62642" h="62642">
                  <a:moveTo>
                    <a:pt x="0" y="31321"/>
                  </a:moveTo>
                  <a:lnTo>
                    <a:pt x="31321" y="0"/>
                  </a:lnTo>
                  <a:lnTo>
                    <a:pt x="62642" y="31321"/>
                  </a:lnTo>
                  <a:lnTo>
                    <a:pt x="31321" y="6264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16549" y="2667369"/>
              <a:ext cx="62745" cy="62745"/>
            </a:xfrm>
            <a:custGeom>
              <a:avLst/>
              <a:pathLst>
                <a:path w="62745" h="62745">
                  <a:moveTo>
                    <a:pt x="0" y="31372"/>
                  </a:moveTo>
                  <a:lnTo>
                    <a:pt x="31372" y="0"/>
                  </a:lnTo>
                  <a:lnTo>
                    <a:pt x="62745" y="31372"/>
                  </a:lnTo>
                  <a:lnTo>
                    <a:pt x="31372" y="6274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984028" y="2793525"/>
              <a:ext cx="62609" cy="62609"/>
            </a:xfrm>
            <a:custGeom>
              <a:avLst/>
              <a:pathLst>
                <a:path w="62609" h="62609">
                  <a:moveTo>
                    <a:pt x="0" y="31304"/>
                  </a:moveTo>
                  <a:lnTo>
                    <a:pt x="31304" y="0"/>
                  </a:lnTo>
                  <a:lnTo>
                    <a:pt x="62609" y="31304"/>
                  </a:lnTo>
                  <a:lnTo>
                    <a:pt x="31304" y="6260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971322" y="5075076"/>
              <a:ext cx="62705" cy="62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336885" y="4468646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071162" y="4450631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024612" y="2235076"/>
              <a:ext cx="62724" cy="62724"/>
            </a:xfrm>
            <a:custGeom>
              <a:avLst/>
              <a:pathLst>
                <a:path w="62724" h="62724">
                  <a:moveTo>
                    <a:pt x="0" y="31362"/>
                  </a:moveTo>
                  <a:lnTo>
                    <a:pt x="31362" y="0"/>
                  </a:lnTo>
                  <a:lnTo>
                    <a:pt x="62724" y="31362"/>
                  </a:lnTo>
                  <a:lnTo>
                    <a:pt x="31362" y="627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249758" y="4123408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126439" y="4720827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380947" y="3084675"/>
              <a:ext cx="62718" cy="62718"/>
            </a:xfrm>
            <a:custGeom>
              <a:avLst/>
              <a:pathLst>
                <a:path w="62718" h="62718">
                  <a:moveTo>
                    <a:pt x="0" y="31359"/>
                  </a:moveTo>
                  <a:lnTo>
                    <a:pt x="31359" y="0"/>
                  </a:lnTo>
                  <a:lnTo>
                    <a:pt x="62718" y="31359"/>
                  </a:lnTo>
                  <a:lnTo>
                    <a:pt x="31359" y="627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378337" y="4696992"/>
              <a:ext cx="62344" cy="62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274904" y="4252713"/>
              <a:ext cx="62280" cy="622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965036" y="2225188"/>
              <a:ext cx="58484" cy="58484"/>
            </a:xfrm>
            <a:custGeom>
              <a:avLst/>
              <a:pathLst>
                <a:path w="58484" h="58484">
                  <a:moveTo>
                    <a:pt x="0" y="29242"/>
                  </a:moveTo>
                  <a:lnTo>
                    <a:pt x="29242" y="0"/>
                  </a:lnTo>
                  <a:lnTo>
                    <a:pt x="58484" y="29242"/>
                  </a:lnTo>
                  <a:lnTo>
                    <a:pt x="29242" y="584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104008" y="3871204"/>
              <a:ext cx="62761" cy="62761"/>
            </a:xfrm>
            <a:custGeom>
              <a:avLst/>
              <a:pathLst>
                <a:path w="62761" h="62761">
                  <a:moveTo>
                    <a:pt x="0" y="31380"/>
                  </a:moveTo>
                  <a:lnTo>
                    <a:pt x="31380" y="0"/>
                  </a:lnTo>
                  <a:lnTo>
                    <a:pt x="62761" y="31380"/>
                  </a:lnTo>
                  <a:lnTo>
                    <a:pt x="31380" y="6276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943557" y="5008976"/>
              <a:ext cx="62812" cy="62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270569" y="5013422"/>
              <a:ext cx="59924" cy="59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342287" y="5031334"/>
              <a:ext cx="60126" cy="60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279181" y="4860061"/>
              <a:ext cx="54428" cy="54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942752" y="4955688"/>
              <a:ext cx="61314" cy="61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194481" y="5072026"/>
              <a:ext cx="62802" cy="62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5902110" y="2097879"/>
              <a:ext cx="54920" cy="54920"/>
            </a:xfrm>
            <a:custGeom>
              <a:avLst/>
              <a:pathLst>
                <a:path w="54920" h="54920">
                  <a:moveTo>
                    <a:pt x="0" y="27460"/>
                  </a:moveTo>
                  <a:lnTo>
                    <a:pt x="27460" y="0"/>
                  </a:lnTo>
                  <a:lnTo>
                    <a:pt x="54920" y="27460"/>
                  </a:lnTo>
                  <a:lnTo>
                    <a:pt x="27460" y="5492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010271" y="5090112"/>
              <a:ext cx="62655" cy="62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915410" y="4849900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111563" y="4711790"/>
              <a:ext cx="62769" cy="62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202798" y="3568005"/>
              <a:ext cx="62735" cy="62735"/>
            </a:xfrm>
            <a:custGeom>
              <a:avLst/>
              <a:pathLst>
                <a:path w="62735" h="62735">
                  <a:moveTo>
                    <a:pt x="0" y="31367"/>
                  </a:moveTo>
                  <a:lnTo>
                    <a:pt x="31367" y="0"/>
                  </a:lnTo>
                  <a:lnTo>
                    <a:pt x="62735" y="31367"/>
                  </a:lnTo>
                  <a:lnTo>
                    <a:pt x="31367" y="6273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033171" y="5072045"/>
              <a:ext cx="62764" cy="627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192876" y="4753799"/>
              <a:ext cx="62810" cy="62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934347" y="4795866"/>
              <a:ext cx="62735" cy="6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375325" y="3258678"/>
              <a:ext cx="62957" cy="62957"/>
            </a:xfrm>
            <a:custGeom>
              <a:avLst/>
              <a:pathLst>
                <a:path w="62957" h="62957">
                  <a:moveTo>
                    <a:pt x="0" y="31478"/>
                  </a:moveTo>
                  <a:lnTo>
                    <a:pt x="31478" y="0"/>
                  </a:lnTo>
                  <a:lnTo>
                    <a:pt x="62957" y="31478"/>
                  </a:lnTo>
                  <a:lnTo>
                    <a:pt x="31478" y="6295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044581" y="4966981"/>
              <a:ext cx="62745" cy="62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060990" y="2823483"/>
              <a:ext cx="62735" cy="62735"/>
            </a:xfrm>
            <a:custGeom>
              <a:avLst/>
              <a:pathLst>
                <a:path w="62735" h="62735">
                  <a:moveTo>
                    <a:pt x="0" y="31367"/>
                  </a:moveTo>
                  <a:lnTo>
                    <a:pt x="31367" y="0"/>
                  </a:lnTo>
                  <a:lnTo>
                    <a:pt x="62735" y="31367"/>
                  </a:lnTo>
                  <a:lnTo>
                    <a:pt x="31367" y="6273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035950" y="4975996"/>
              <a:ext cx="62726" cy="6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112402" y="3240781"/>
              <a:ext cx="62724" cy="62724"/>
            </a:xfrm>
            <a:custGeom>
              <a:avLst/>
              <a:pathLst>
                <a:path w="62724" h="62724">
                  <a:moveTo>
                    <a:pt x="0" y="31362"/>
                  </a:moveTo>
                  <a:lnTo>
                    <a:pt x="31362" y="0"/>
                  </a:lnTo>
                  <a:lnTo>
                    <a:pt x="62724" y="31362"/>
                  </a:lnTo>
                  <a:lnTo>
                    <a:pt x="31362" y="627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991061" y="4558177"/>
              <a:ext cx="141836" cy="141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377353" y="2259078"/>
              <a:ext cx="62753" cy="62753"/>
            </a:xfrm>
            <a:custGeom>
              <a:avLst/>
              <a:pathLst>
                <a:path w="62753" h="62753">
                  <a:moveTo>
                    <a:pt x="0" y="31376"/>
                  </a:moveTo>
                  <a:lnTo>
                    <a:pt x="31376" y="0"/>
                  </a:lnTo>
                  <a:lnTo>
                    <a:pt x="62753" y="31376"/>
                  </a:lnTo>
                  <a:lnTo>
                    <a:pt x="31376" y="627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161346" y="5063051"/>
              <a:ext cx="62740" cy="62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993881" y="5063040"/>
              <a:ext cx="62761" cy="62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139334" y="5084077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008067" y="3168721"/>
              <a:ext cx="62743" cy="62743"/>
            </a:xfrm>
            <a:custGeom>
              <a:avLst/>
              <a:pathLst>
                <a:path w="62743" h="62743">
                  <a:moveTo>
                    <a:pt x="0" y="31371"/>
                  </a:moveTo>
                  <a:lnTo>
                    <a:pt x="31371" y="0"/>
                  </a:lnTo>
                  <a:lnTo>
                    <a:pt x="62743" y="31371"/>
                  </a:lnTo>
                  <a:lnTo>
                    <a:pt x="31371" y="6274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170079" y="5090067"/>
              <a:ext cx="62745" cy="62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303017" y="4762836"/>
              <a:ext cx="62748" cy="6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287627" y="5075060"/>
              <a:ext cx="62737" cy="62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128312" y="5084067"/>
              <a:ext cx="62737" cy="62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946273" y="5075046"/>
              <a:ext cx="62767" cy="62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114004" y="5048035"/>
              <a:ext cx="62751" cy="62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121063" y="5039036"/>
              <a:ext cx="62735" cy="6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225001" y="5063051"/>
              <a:ext cx="62740" cy="62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928676" y="5084061"/>
              <a:ext cx="62748" cy="6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023981" y="4756833"/>
              <a:ext cx="62745" cy="62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013216" y="5090064"/>
              <a:ext cx="62751" cy="62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309381" y="5015018"/>
              <a:ext cx="62737" cy="62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020780" y="5084060"/>
              <a:ext cx="62751" cy="62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899923" y="5066047"/>
              <a:ext cx="62751" cy="62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110833" y="5039028"/>
              <a:ext cx="62751" cy="62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560106" y="3692717"/>
              <a:ext cx="119526" cy="119526"/>
            </a:xfrm>
            <a:custGeom>
              <a:avLst/>
              <a:pathLst>
                <a:path w="119526" h="119526">
                  <a:moveTo>
                    <a:pt x="0" y="59763"/>
                  </a:moveTo>
                  <a:lnTo>
                    <a:pt x="59763" y="0"/>
                  </a:lnTo>
                  <a:lnTo>
                    <a:pt x="119526" y="59763"/>
                  </a:lnTo>
                  <a:lnTo>
                    <a:pt x="59763" y="1195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023832" y="5084064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375506" y="5018015"/>
              <a:ext cx="62748" cy="6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108735" y="5084059"/>
              <a:ext cx="62753" cy="62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002919" y="5066051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106212" y="5084059"/>
              <a:ext cx="62753" cy="62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359676" y="5066057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156795" y="5066047"/>
              <a:ext cx="62751" cy="62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633997" y="5023945"/>
              <a:ext cx="146955" cy="146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123312" y="4990995"/>
              <a:ext cx="62751" cy="62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219373" y="5090073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277677" y="5021017"/>
              <a:ext cx="62748" cy="6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140719" y="2616337"/>
              <a:ext cx="62737" cy="62737"/>
            </a:xfrm>
            <a:custGeom>
              <a:avLst/>
              <a:pathLst>
                <a:path w="62737" h="62737">
                  <a:moveTo>
                    <a:pt x="0" y="31368"/>
                  </a:moveTo>
                  <a:lnTo>
                    <a:pt x="31368" y="0"/>
                  </a:lnTo>
                  <a:lnTo>
                    <a:pt x="62737" y="31368"/>
                  </a:lnTo>
                  <a:lnTo>
                    <a:pt x="31368" y="6273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984695" y="5075059"/>
              <a:ext cx="62740" cy="62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041711" y="5075055"/>
              <a:ext cx="62748" cy="6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076496" y="4882919"/>
              <a:ext cx="62751" cy="62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244927" y="4072359"/>
              <a:ext cx="62735" cy="6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914436" y="4924955"/>
              <a:ext cx="62737" cy="62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864604" y="4436587"/>
              <a:ext cx="120829" cy="120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157126" y="5047986"/>
              <a:ext cx="62847" cy="62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288619" y="4918968"/>
              <a:ext cx="62702" cy="62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170099" y="3844198"/>
              <a:ext cx="62737" cy="62737"/>
            </a:xfrm>
            <a:custGeom>
              <a:avLst/>
              <a:pathLst>
                <a:path w="62737" h="62737">
                  <a:moveTo>
                    <a:pt x="0" y="31368"/>
                  </a:moveTo>
                  <a:lnTo>
                    <a:pt x="31368" y="0"/>
                  </a:lnTo>
                  <a:lnTo>
                    <a:pt x="62737" y="31368"/>
                  </a:lnTo>
                  <a:lnTo>
                    <a:pt x="31368" y="6273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257140" y="2108987"/>
              <a:ext cx="62726" cy="62726"/>
            </a:xfrm>
            <a:custGeom>
              <a:avLst/>
              <a:pathLst>
                <a:path w="62726" h="62726">
                  <a:moveTo>
                    <a:pt x="0" y="31363"/>
                  </a:moveTo>
                  <a:lnTo>
                    <a:pt x="31363" y="0"/>
                  </a:lnTo>
                  <a:lnTo>
                    <a:pt x="62726" y="31363"/>
                  </a:lnTo>
                  <a:lnTo>
                    <a:pt x="31363" y="627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62499" y="2304108"/>
              <a:ext cx="74766" cy="74766"/>
            </a:xfrm>
            <a:custGeom>
              <a:avLst/>
              <a:pathLst>
                <a:path w="74766" h="74766">
                  <a:moveTo>
                    <a:pt x="0" y="37383"/>
                  </a:moveTo>
                  <a:lnTo>
                    <a:pt x="37383" y="0"/>
                  </a:lnTo>
                  <a:lnTo>
                    <a:pt x="74766" y="37383"/>
                  </a:lnTo>
                  <a:lnTo>
                    <a:pt x="37383" y="747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028988" y="4873941"/>
              <a:ext cx="62694" cy="62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010790" y="4099344"/>
              <a:ext cx="62802" cy="62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367243" y="2195917"/>
              <a:ext cx="62989" cy="62989"/>
            </a:xfrm>
            <a:custGeom>
              <a:avLst/>
              <a:pathLst>
                <a:path w="62989" h="62989">
                  <a:moveTo>
                    <a:pt x="0" y="31494"/>
                  </a:moveTo>
                  <a:lnTo>
                    <a:pt x="31494" y="0"/>
                  </a:lnTo>
                  <a:lnTo>
                    <a:pt x="62989" y="31494"/>
                  </a:lnTo>
                  <a:lnTo>
                    <a:pt x="31494" y="629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974518" y="5084028"/>
              <a:ext cx="62815" cy="62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392057" y="4120348"/>
              <a:ext cx="62823" cy="62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949967" y="5012013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136682" y="2652368"/>
              <a:ext cx="62726" cy="62726"/>
            </a:xfrm>
            <a:custGeom>
              <a:avLst/>
              <a:pathLst>
                <a:path w="62726" h="62726">
                  <a:moveTo>
                    <a:pt x="0" y="31363"/>
                  </a:moveTo>
                  <a:lnTo>
                    <a:pt x="31363" y="0"/>
                  </a:lnTo>
                  <a:lnTo>
                    <a:pt x="62726" y="31363"/>
                  </a:lnTo>
                  <a:lnTo>
                    <a:pt x="31363" y="627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049953" y="4756843"/>
              <a:ext cx="62726" cy="6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378953" y="3270786"/>
              <a:ext cx="62756" cy="62756"/>
            </a:xfrm>
            <a:custGeom>
              <a:avLst/>
              <a:pathLst>
                <a:path w="62756" h="62756">
                  <a:moveTo>
                    <a:pt x="0" y="31378"/>
                  </a:moveTo>
                  <a:lnTo>
                    <a:pt x="31378" y="0"/>
                  </a:lnTo>
                  <a:lnTo>
                    <a:pt x="62756" y="31378"/>
                  </a:lnTo>
                  <a:lnTo>
                    <a:pt x="31378" y="627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297161" y="5090064"/>
              <a:ext cx="62751" cy="62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901692" y="4870910"/>
              <a:ext cx="62751" cy="62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936138" y="5078053"/>
              <a:ext cx="62756" cy="62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4719934" y="5041409"/>
              <a:ext cx="148053" cy="1480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175672" y="5090049"/>
              <a:ext cx="62780" cy="62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394354" y="2382154"/>
              <a:ext cx="62775" cy="62775"/>
            </a:xfrm>
            <a:custGeom>
              <a:avLst/>
              <a:pathLst>
                <a:path w="62775" h="62775">
                  <a:moveTo>
                    <a:pt x="0" y="31387"/>
                  </a:moveTo>
                  <a:lnTo>
                    <a:pt x="31387" y="0"/>
                  </a:lnTo>
                  <a:lnTo>
                    <a:pt x="62775" y="31387"/>
                  </a:lnTo>
                  <a:lnTo>
                    <a:pt x="31387" y="6277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309764" y="2667346"/>
              <a:ext cx="62791" cy="62791"/>
            </a:xfrm>
            <a:custGeom>
              <a:avLst/>
              <a:pathLst>
                <a:path w="62791" h="62791">
                  <a:moveTo>
                    <a:pt x="0" y="31395"/>
                  </a:moveTo>
                  <a:lnTo>
                    <a:pt x="31395" y="0"/>
                  </a:lnTo>
                  <a:lnTo>
                    <a:pt x="62791" y="31395"/>
                  </a:lnTo>
                  <a:lnTo>
                    <a:pt x="31395" y="627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037300" y="2793343"/>
              <a:ext cx="62973" cy="62973"/>
            </a:xfrm>
            <a:custGeom>
              <a:avLst/>
              <a:pathLst>
                <a:path w="62973" h="62973">
                  <a:moveTo>
                    <a:pt x="0" y="31486"/>
                  </a:moveTo>
                  <a:lnTo>
                    <a:pt x="31486" y="0"/>
                  </a:lnTo>
                  <a:lnTo>
                    <a:pt x="62973" y="31486"/>
                  </a:lnTo>
                  <a:lnTo>
                    <a:pt x="31486" y="6297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012984" y="5075059"/>
              <a:ext cx="62740" cy="62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910450" y="4468630"/>
              <a:ext cx="62748" cy="6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965390" y="4450617"/>
              <a:ext cx="62748" cy="6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362669" y="2235060"/>
              <a:ext cx="62756" cy="62756"/>
            </a:xfrm>
            <a:custGeom>
              <a:avLst/>
              <a:pathLst>
                <a:path w="62756" h="62756">
                  <a:moveTo>
                    <a:pt x="0" y="31378"/>
                  </a:moveTo>
                  <a:lnTo>
                    <a:pt x="31378" y="0"/>
                  </a:lnTo>
                  <a:lnTo>
                    <a:pt x="62756" y="31378"/>
                  </a:lnTo>
                  <a:lnTo>
                    <a:pt x="31378" y="627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336971" y="4123384"/>
              <a:ext cx="62756" cy="62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343541" y="4720808"/>
              <a:ext cx="62745" cy="62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160857" y="3084660"/>
              <a:ext cx="62748" cy="62748"/>
            </a:xfrm>
            <a:custGeom>
              <a:avLst/>
              <a:pathLst>
                <a:path w="62748" h="62748">
                  <a:moveTo>
                    <a:pt x="0" y="31374"/>
                  </a:moveTo>
                  <a:lnTo>
                    <a:pt x="31374" y="0"/>
                  </a:lnTo>
                  <a:lnTo>
                    <a:pt x="62748" y="31374"/>
                  </a:lnTo>
                  <a:lnTo>
                    <a:pt x="31374" y="6274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227679" y="4696450"/>
              <a:ext cx="63427" cy="63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193835" y="4252469"/>
              <a:ext cx="62767" cy="62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103509" y="2224020"/>
              <a:ext cx="60819" cy="60819"/>
            </a:xfrm>
            <a:custGeom>
              <a:avLst/>
              <a:pathLst>
                <a:path w="60819" h="60819">
                  <a:moveTo>
                    <a:pt x="0" y="30409"/>
                  </a:moveTo>
                  <a:lnTo>
                    <a:pt x="30409" y="0"/>
                  </a:lnTo>
                  <a:lnTo>
                    <a:pt x="60819" y="30409"/>
                  </a:lnTo>
                  <a:lnTo>
                    <a:pt x="30409" y="608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395214" y="3871222"/>
              <a:ext cx="62726" cy="62726"/>
            </a:xfrm>
            <a:custGeom>
              <a:avLst/>
              <a:pathLst>
                <a:path w="62726" h="62726">
                  <a:moveTo>
                    <a:pt x="0" y="31363"/>
                  </a:moveTo>
                  <a:lnTo>
                    <a:pt x="31363" y="0"/>
                  </a:lnTo>
                  <a:lnTo>
                    <a:pt x="62726" y="31363"/>
                  </a:lnTo>
                  <a:lnTo>
                    <a:pt x="31363" y="6272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190295" y="5009061"/>
              <a:ext cx="62643" cy="62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303292" y="4996264"/>
              <a:ext cx="94242" cy="94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117974" y="5030773"/>
              <a:ext cx="61249" cy="61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322623" y="4860116"/>
              <a:ext cx="54319" cy="54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397720" y="4955865"/>
              <a:ext cx="60960" cy="60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977264" y="5071687"/>
              <a:ext cx="63480" cy="63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980611" y="2065226"/>
              <a:ext cx="120227" cy="120227"/>
            </a:xfrm>
            <a:custGeom>
              <a:avLst/>
              <a:pathLst>
                <a:path w="120227" h="120227">
                  <a:moveTo>
                    <a:pt x="0" y="60113"/>
                  </a:moveTo>
                  <a:lnTo>
                    <a:pt x="60113" y="0"/>
                  </a:lnTo>
                  <a:lnTo>
                    <a:pt x="120227" y="60113"/>
                  </a:lnTo>
                  <a:lnTo>
                    <a:pt x="60113" y="1202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228076" y="5097020"/>
              <a:ext cx="48839" cy="48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224799" y="4849880"/>
              <a:ext cx="62783" cy="62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296062" y="4722249"/>
              <a:ext cx="41852" cy="41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965931" y="3568046"/>
              <a:ext cx="62652" cy="62652"/>
            </a:xfrm>
            <a:custGeom>
              <a:avLst/>
              <a:pathLst>
                <a:path w="62652" h="62652">
                  <a:moveTo>
                    <a:pt x="0" y="31326"/>
                  </a:moveTo>
                  <a:lnTo>
                    <a:pt x="31326" y="0"/>
                  </a:lnTo>
                  <a:lnTo>
                    <a:pt x="62652" y="31326"/>
                  </a:lnTo>
                  <a:lnTo>
                    <a:pt x="31326" y="6265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996935" y="5072088"/>
              <a:ext cx="62677" cy="62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4906632" y="4723042"/>
              <a:ext cx="124324" cy="124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202390" y="4795959"/>
              <a:ext cx="62549" cy="62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023977" y="3258363"/>
              <a:ext cx="63586" cy="63586"/>
            </a:xfrm>
            <a:custGeom>
              <a:avLst/>
              <a:pathLst>
                <a:path w="63586" h="63586">
                  <a:moveTo>
                    <a:pt x="0" y="31793"/>
                  </a:moveTo>
                  <a:lnTo>
                    <a:pt x="31793" y="0"/>
                  </a:lnTo>
                  <a:lnTo>
                    <a:pt x="63586" y="31793"/>
                  </a:lnTo>
                  <a:lnTo>
                    <a:pt x="31793" y="6358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188596" y="4967036"/>
              <a:ext cx="62635" cy="62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6352701" y="2823140"/>
              <a:ext cx="63422" cy="63422"/>
            </a:xfrm>
            <a:custGeom>
              <a:avLst/>
              <a:pathLst>
                <a:path w="63422" h="63422">
                  <a:moveTo>
                    <a:pt x="0" y="31711"/>
                  </a:moveTo>
                  <a:lnTo>
                    <a:pt x="31711" y="0"/>
                  </a:lnTo>
                  <a:lnTo>
                    <a:pt x="63422" y="31711"/>
                  </a:lnTo>
                  <a:lnTo>
                    <a:pt x="31711" y="6342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948337" y="4975987"/>
              <a:ext cx="62745" cy="62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6115606" y="3221589"/>
              <a:ext cx="101108" cy="101108"/>
            </a:xfrm>
            <a:custGeom>
              <a:avLst/>
              <a:pathLst>
                <a:path w="101108" h="101108">
                  <a:moveTo>
                    <a:pt x="0" y="50554"/>
                  </a:moveTo>
                  <a:lnTo>
                    <a:pt x="50554" y="0"/>
                  </a:lnTo>
                  <a:lnTo>
                    <a:pt x="101108" y="50554"/>
                  </a:lnTo>
                  <a:lnTo>
                    <a:pt x="50554" y="10110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072555" y="4597378"/>
              <a:ext cx="63432" cy="63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6185581" y="2277860"/>
              <a:ext cx="25191" cy="25191"/>
            </a:xfrm>
            <a:custGeom>
              <a:avLst/>
              <a:pathLst>
                <a:path w="25191" h="25191">
                  <a:moveTo>
                    <a:pt x="0" y="12595"/>
                  </a:moveTo>
                  <a:lnTo>
                    <a:pt x="12595" y="0"/>
                  </a:lnTo>
                  <a:lnTo>
                    <a:pt x="25191" y="12595"/>
                  </a:lnTo>
                  <a:lnTo>
                    <a:pt x="12595" y="251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290358" y="5050327"/>
              <a:ext cx="88186" cy="88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140852" y="5063087"/>
              <a:ext cx="62668" cy="62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110043" y="5084116"/>
              <a:ext cx="62639" cy="62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914573" y="3168735"/>
              <a:ext cx="62716" cy="62716"/>
            </a:xfrm>
            <a:custGeom>
              <a:avLst/>
              <a:pathLst>
                <a:path w="62716" h="62716">
                  <a:moveTo>
                    <a:pt x="0" y="31358"/>
                  </a:moveTo>
                  <a:lnTo>
                    <a:pt x="31358" y="0"/>
                  </a:lnTo>
                  <a:lnTo>
                    <a:pt x="62716" y="31358"/>
                  </a:lnTo>
                  <a:lnTo>
                    <a:pt x="31358" y="6271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144906" y="5090063"/>
              <a:ext cx="62753" cy="62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023558" y="4762836"/>
              <a:ext cx="62748" cy="6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177942" y="5075090"/>
              <a:ext cx="62678" cy="626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294663" y="5072423"/>
              <a:ext cx="86024" cy="86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304601" y="5094081"/>
              <a:ext cx="24696" cy="24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389174" y="5047699"/>
              <a:ext cx="63422" cy="63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178810" y="5039092"/>
              <a:ext cx="62623" cy="62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924139" y="5063059"/>
              <a:ext cx="62724" cy="62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196503" y="5083726"/>
              <a:ext cx="63419" cy="63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052843" y="4756836"/>
              <a:ext cx="62740" cy="62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294861" y="5089726"/>
              <a:ext cx="63427" cy="63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059284" y="5014677"/>
              <a:ext cx="63419" cy="63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943836" y="5083710"/>
              <a:ext cx="63451" cy="63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901592" y="5066949"/>
              <a:ext cx="60947" cy="609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295438" y="5061381"/>
              <a:ext cx="18046" cy="18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4864638" y="3708596"/>
              <a:ext cx="87768" cy="87768"/>
            </a:xfrm>
            <a:custGeom>
              <a:avLst/>
              <a:pathLst>
                <a:path w="87768" h="87768">
                  <a:moveTo>
                    <a:pt x="0" y="43884"/>
                  </a:moveTo>
                  <a:lnTo>
                    <a:pt x="43884" y="0"/>
                  </a:lnTo>
                  <a:lnTo>
                    <a:pt x="87768" y="43884"/>
                  </a:lnTo>
                  <a:lnTo>
                    <a:pt x="43884" y="877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225837" y="5086997"/>
              <a:ext cx="56876" cy="568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089075" y="5007150"/>
              <a:ext cx="84479" cy="844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141770" y="5084071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118381" y="5066082"/>
              <a:ext cx="62681" cy="626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059229" y="5084085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013337" y="5066104"/>
              <a:ext cx="62637" cy="62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246846" y="5069620"/>
              <a:ext cx="55605" cy="55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336023" y="5065713"/>
              <a:ext cx="63419" cy="63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373898" y="4990651"/>
              <a:ext cx="63438" cy="63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005364" y="5090119"/>
              <a:ext cx="62641" cy="62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984961" y="5021070"/>
              <a:ext cx="62641" cy="62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686354" y="2585126"/>
              <a:ext cx="125159" cy="125159"/>
            </a:xfrm>
            <a:custGeom>
              <a:avLst/>
              <a:pathLst>
                <a:path w="125159" h="125159">
                  <a:moveTo>
                    <a:pt x="0" y="62579"/>
                  </a:moveTo>
                  <a:lnTo>
                    <a:pt x="62579" y="0"/>
                  </a:lnTo>
                  <a:lnTo>
                    <a:pt x="125159" y="62579"/>
                  </a:lnTo>
                  <a:lnTo>
                    <a:pt x="62579" y="1251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342754" y="5075088"/>
              <a:ext cx="62681" cy="626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124590" y="5075079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088425" y="4888501"/>
              <a:ext cx="51587" cy="51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334980" y="4072403"/>
              <a:ext cx="62645" cy="62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395774" y="4924603"/>
              <a:ext cx="63440" cy="63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112978" y="4480775"/>
              <a:ext cx="32453" cy="32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195428" y="5047696"/>
              <a:ext cx="63427" cy="63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973290" y="4918984"/>
              <a:ext cx="62671" cy="626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6259391" y="3844230"/>
              <a:ext cx="62672" cy="62672"/>
            </a:xfrm>
            <a:custGeom>
              <a:avLst/>
              <a:pathLst>
                <a:path w="62672" h="62672">
                  <a:moveTo>
                    <a:pt x="0" y="31336"/>
                  </a:moveTo>
                  <a:lnTo>
                    <a:pt x="31336" y="0"/>
                  </a:lnTo>
                  <a:lnTo>
                    <a:pt x="62672" y="31336"/>
                  </a:lnTo>
                  <a:lnTo>
                    <a:pt x="31336" y="6267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945438" y="2080010"/>
              <a:ext cx="120680" cy="120680"/>
            </a:xfrm>
            <a:custGeom>
              <a:avLst/>
              <a:pathLst>
                <a:path w="120680" h="120680">
                  <a:moveTo>
                    <a:pt x="0" y="60340"/>
                  </a:moveTo>
                  <a:lnTo>
                    <a:pt x="60340" y="0"/>
                  </a:lnTo>
                  <a:lnTo>
                    <a:pt x="120680" y="60340"/>
                  </a:lnTo>
                  <a:lnTo>
                    <a:pt x="60340" y="1206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6131320" y="2318996"/>
              <a:ext cx="44989" cy="44989"/>
            </a:xfrm>
            <a:custGeom>
              <a:avLst/>
              <a:pathLst>
                <a:path w="44989" h="44989">
                  <a:moveTo>
                    <a:pt x="0" y="22494"/>
                  </a:moveTo>
                  <a:lnTo>
                    <a:pt x="22494" y="0"/>
                  </a:lnTo>
                  <a:lnTo>
                    <a:pt x="44989" y="22494"/>
                  </a:lnTo>
                  <a:lnTo>
                    <a:pt x="22494" y="449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020918" y="4873955"/>
              <a:ext cx="62667" cy="62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049455" y="4098976"/>
              <a:ext cx="63538" cy="63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6017195" y="2195780"/>
              <a:ext cx="63263" cy="63263"/>
            </a:xfrm>
            <a:custGeom>
              <a:avLst/>
              <a:pathLst>
                <a:path w="63263" h="63263">
                  <a:moveTo>
                    <a:pt x="0" y="31631"/>
                  </a:moveTo>
                  <a:lnTo>
                    <a:pt x="31631" y="0"/>
                  </a:lnTo>
                  <a:lnTo>
                    <a:pt x="63263" y="31631"/>
                  </a:lnTo>
                  <a:lnTo>
                    <a:pt x="31631" y="632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109030" y="5083763"/>
              <a:ext cx="63345" cy="63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912500" y="4120483"/>
              <a:ext cx="62553" cy="625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301453" y="5012047"/>
              <a:ext cx="62676" cy="626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6359210" y="2652354"/>
              <a:ext cx="62753" cy="62753"/>
            </a:xfrm>
            <a:custGeom>
              <a:avLst/>
              <a:pathLst>
                <a:path w="62753" h="62753">
                  <a:moveTo>
                    <a:pt x="0" y="31376"/>
                  </a:moveTo>
                  <a:lnTo>
                    <a:pt x="31376" y="0"/>
                  </a:lnTo>
                  <a:lnTo>
                    <a:pt x="62753" y="31376"/>
                  </a:lnTo>
                  <a:lnTo>
                    <a:pt x="31376" y="6275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133952" y="4756845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6385559" y="3270838"/>
              <a:ext cx="62652" cy="62652"/>
            </a:xfrm>
            <a:custGeom>
              <a:avLst/>
              <a:pathLst>
                <a:path w="62652" h="62652">
                  <a:moveTo>
                    <a:pt x="0" y="31326"/>
                  </a:moveTo>
                  <a:lnTo>
                    <a:pt x="31326" y="0"/>
                  </a:lnTo>
                  <a:lnTo>
                    <a:pt x="62652" y="31326"/>
                  </a:lnTo>
                  <a:lnTo>
                    <a:pt x="31326" y="6265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008792" y="5090083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180839" y="4886161"/>
              <a:ext cx="32249" cy="32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390987" y="5077723"/>
              <a:ext cx="63417" cy="63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357215" y="5084063"/>
              <a:ext cx="62745" cy="62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285268" y="5090079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6264706" y="2381840"/>
              <a:ext cx="63403" cy="63403"/>
            </a:xfrm>
            <a:custGeom>
              <a:avLst/>
              <a:pathLst>
                <a:path w="63403" h="63403">
                  <a:moveTo>
                    <a:pt x="0" y="31701"/>
                  </a:moveTo>
                  <a:lnTo>
                    <a:pt x="31701" y="0"/>
                  </a:lnTo>
                  <a:lnTo>
                    <a:pt x="63403" y="31701"/>
                  </a:lnTo>
                  <a:lnTo>
                    <a:pt x="31701" y="6340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6011122" y="2667024"/>
              <a:ext cx="63435" cy="63435"/>
            </a:xfrm>
            <a:custGeom>
              <a:avLst/>
              <a:pathLst>
                <a:path w="63435" h="63435">
                  <a:moveTo>
                    <a:pt x="0" y="31717"/>
                  </a:moveTo>
                  <a:lnTo>
                    <a:pt x="31717" y="0"/>
                  </a:lnTo>
                  <a:lnTo>
                    <a:pt x="63435" y="31717"/>
                  </a:lnTo>
                  <a:lnTo>
                    <a:pt x="31717" y="6343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6056991" y="2793513"/>
              <a:ext cx="62634" cy="62634"/>
            </a:xfrm>
            <a:custGeom>
              <a:avLst/>
              <a:pathLst>
                <a:path w="62634" h="62634">
                  <a:moveTo>
                    <a:pt x="0" y="31317"/>
                  </a:moveTo>
                  <a:lnTo>
                    <a:pt x="31317" y="0"/>
                  </a:lnTo>
                  <a:lnTo>
                    <a:pt x="62634" y="31317"/>
                  </a:lnTo>
                  <a:lnTo>
                    <a:pt x="31317" y="6263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4951127" y="5055035"/>
              <a:ext cx="102787" cy="102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4959238" y="4454689"/>
              <a:ext cx="90630" cy="906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253124" y="4457930"/>
              <a:ext cx="48123" cy="48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6219247" y="2234597"/>
              <a:ext cx="63683" cy="63683"/>
            </a:xfrm>
            <a:custGeom>
              <a:avLst/>
              <a:pathLst>
                <a:path w="63683" h="63683">
                  <a:moveTo>
                    <a:pt x="0" y="31841"/>
                  </a:moveTo>
                  <a:lnTo>
                    <a:pt x="31841" y="0"/>
                  </a:lnTo>
                  <a:lnTo>
                    <a:pt x="63683" y="31841"/>
                  </a:lnTo>
                  <a:lnTo>
                    <a:pt x="31841" y="636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236492" y="4123393"/>
              <a:ext cx="62737" cy="62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957639" y="4720480"/>
              <a:ext cx="63401" cy="63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6020413" y="3084668"/>
              <a:ext cx="62732" cy="62732"/>
            </a:xfrm>
            <a:custGeom>
              <a:avLst/>
              <a:pathLst>
                <a:path w="62732" h="62732">
                  <a:moveTo>
                    <a:pt x="0" y="31366"/>
                  </a:moveTo>
                  <a:lnTo>
                    <a:pt x="31366" y="0"/>
                  </a:lnTo>
                  <a:lnTo>
                    <a:pt x="62732" y="31366"/>
                  </a:lnTo>
                  <a:lnTo>
                    <a:pt x="31366" y="6273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919684" y="4696595"/>
              <a:ext cx="63138" cy="63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128239" y="4252462"/>
              <a:ext cx="62780" cy="62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5987321" y="2224291"/>
              <a:ext cx="60277" cy="60277"/>
            </a:xfrm>
            <a:custGeom>
              <a:avLst/>
              <a:pathLst>
                <a:path w="60277" h="60277">
                  <a:moveTo>
                    <a:pt x="0" y="30138"/>
                  </a:moveTo>
                  <a:lnTo>
                    <a:pt x="30138" y="0"/>
                  </a:lnTo>
                  <a:lnTo>
                    <a:pt x="60277" y="30138"/>
                  </a:lnTo>
                  <a:lnTo>
                    <a:pt x="30138" y="60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6186958" y="3871159"/>
              <a:ext cx="62852" cy="62852"/>
            </a:xfrm>
            <a:custGeom>
              <a:avLst/>
              <a:pathLst>
                <a:path w="62852" h="62852">
                  <a:moveTo>
                    <a:pt x="0" y="31426"/>
                  </a:moveTo>
                  <a:lnTo>
                    <a:pt x="31426" y="0"/>
                  </a:lnTo>
                  <a:lnTo>
                    <a:pt x="62852" y="31426"/>
                  </a:lnTo>
                  <a:lnTo>
                    <a:pt x="31426" y="6285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059028" y="5009002"/>
              <a:ext cx="62761" cy="62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258663" y="5013529"/>
              <a:ext cx="59711" cy="597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379048" y="5030622"/>
              <a:ext cx="61551" cy="615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926648" y="4860782"/>
              <a:ext cx="52987" cy="52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094106" y="4955519"/>
              <a:ext cx="61651" cy="61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5956466" y="5071950"/>
              <a:ext cx="62954" cy="629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6176345" y="2098558"/>
              <a:ext cx="53563" cy="53563"/>
            </a:xfrm>
            <a:custGeom>
              <a:avLst/>
              <a:pathLst>
                <a:path w="53563" h="53563">
                  <a:moveTo>
                    <a:pt x="0" y="26781"/>
                  </a:moveTo>
                  <a:lnTo>
                    <a:pt x="26781" y="0"/>
                  </a:lnTo>
                  <a:lnTo>
                    <a:pt x="53563" y="26781"/>
                  </a:lnTo>
                  <a:lnTo>
                    <a:pt x="26781" y="535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228230" y="5089966"/>
              <a:ext cx="62946" cy="629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132285" y="4849892"/>
              <a:ext cx="62759" cy="62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200764" y="4711640"/>
              <a:ext cx="63069" cy="63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6090483" y="3567957"/>
              <a:ext cx="62831" cy="62831"/>
            </a:xfrm>
            <a:custGeom>
              <a:avLst/>
              <a:pathLst>
                <a:path w="62831" h="62831">
                  <a:moveTo>
                    <a:pt x="0" y="31415"/>
                  </a:moveTo>
                  <a:lnTo>
                    <a:pt x="31415" y="0"/>
                  </a:lnTo>
                  <a:lnTo>
                    <a:pt x="62831" y="31415"/>
                  </a:lnTo>
                  <a:lnTo>
                    <a:pt x="31415" y="628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946670" y="5072043"/>
              <a:ext cx="62767" cy="62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985184" y="4753857"/>
              <a:ext cx="62694" cy="62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271377" y="4795866"/>
              <a:ext cx="62735" cy="6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6225115" y="3258878"/>
              <a:ext cx="62556" cy="62556"/>
            </a:xfrm>
            <a:custGeom>
              <a:avLst/>
              <a:pathLst>
                <a:path w="62556" h="62556">
                  <a:moveTo>
                    <a:pt x="0" y="31278"/>
                  </a:moveTo>
                  <a:lnTo>
                    <a:pt x="31278" y="0"/>
                  </a:lnTo>
                  <a:lnTo>
                    <a:pt x="62556" y="31278"/>
                  </a:lnTo>
                  <a:lnTo>
                    <a:pt x="31278" y="625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985002" y="4966952"/>
              <a:ext cx="62802" cy="62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6361386" y="2823334"/>
              <a:ext cx="63034" cy="63034"/>
            </a:xfrm>
            <a:custGeom>
              <a:avLst/>
              <a:pathLst>
                <a:path w="63034" h="63034">
                  <a:moveTo>
                    <a:pt x="0" y="31517"/>
                  </a:moveTo>
                  <a:lnTo>
                    <a:pt x="31517" y="0"/>
                  </a:lnTo>
                  <a:lnTo>
                    <a:pt x="63034" y="31517"/>
                  </a:lnTo>
                  <a:lnTo>
                    <a:pt x="31517" y="6303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230673" y="4975992"/>
              <a:ext cx="62735" cy="6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6133666" y="3240634"/>
              <a:ext cx="63018" cy="63018"/>
            </a:xfrm>
            <a:custGeom>
              <a:avLst/>
              <a:pathLst>
                <a:path w="63018" h="63018">
                  <a:moveTo>
                    <a:pt x="0" y="31509"/>
                  </a:moveTo>
                  <a:lnTo>
                    <a:pt x="31509" y="0"/>
                  </a:lnTo>
                  <a:lnTo>
                    <a:pt x="63018" y="31509"/>
                  </a:lnTo>
                  <a:lnTo>
                    <a:pt x="31509" y="630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332353" y="4597592"/>
              <a:ext cx="63005" cy="63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6108233" y="2258947"/>
              <a:ext cx="63015" cy="63015"/>
            </a:xfrm>
            <a:custGeom>
              <a:avLst/>
              <a:pathLst>
                <a:path w="63015" h="63015">
                  <a:moveTo>
                    <a:pt x="0" y="31507"/>
                  </a:moveTo>
                  <a:lnTo>
                    <a:pt x="31507" y="0"/>
                  </a:lnTo>
                  <a:lnTo>
                    <a:pt x="63015" y="31507"/>
                  </a:lnTo>
                  <a:lnTo>
                    <a:pt x="31507" y="630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340570" y="5062926"/>
              <a:ext cx="62989" cy="62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097372" y="5063037"/>
              <a:ext cx="62767" cy="62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110013" y="5084081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6292237" y="3168721"/>
              <a:ext cx="62743" cy="62743"/>
            </a:xfrm>
            <a:custGeom>
              <a:avLst/>
              <a:pathLst>
                <a:path w="62743" h="62743">
                  <a:moveTo>
                    <a:pt x="0" y="31371"/>
                  </a:moveTo>
                  <a:lnTo>
                    <a:pt x="31371" y="0"/>
                  </a:lnTo>
                  <a:lnTo>
                    <a:pt x="62743" y="31371"/>
                  </a:lnTo>
                  <a:lnTo>
                    <a:pt x="31371" y="6274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193984" y="5090076"/>
              <a:ext cx="62726" cy="6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347337" y="4762832"/>
              <a:ext cx="62756" cy="62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939743" y="5075051"/>
              <a:ext cx="62756" cy="62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132169" y="5083940"/>
              <a:ext cx="62991" cy="629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197517" y="5070302"/>
              <a:ext cx="72254" cy="72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918319" y="5047908"/>
              <a:ext cx="63005" cy="63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102714" y="5039039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091021" y="5063047"/>
              <a:ext cx="62748" cy="6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118868" y="5083938"/>
              <a:ext cx="62994" cy="629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166038" y="4756828"/>
              <a:ext cx="62756" cy="62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011783" y="5089936"/>
              <a:ext cx="63007" cy="63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076896" y="5014888"/>
              <a:ext cx="62997" cy="629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299194" y="5083930"/>
              <a:ext cx="63010" cy="63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066697" y="5065919"/>
              <a:ext cx="63007" cy="63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068533" y="5038901"/>
              <a:ext cx="63005" cy="63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6313792" y="3720970"/>
              <a:ext cx="63021" cy="63021"/>
            </a:xfrm>
            <a:custGeom>
              <a:avLst/>
              <a:pathLst>
                <a:path w="63021" h="63021">
                  <a:moveTo>
                    <a:pt x="0" y="31510"/>
                  </a:moveTo>
                  <a:lnTo>
                    <a:pt x="31510" y="0"/>
                  </a:lnTo>
                  <a:lnTo>
                    <a:pt x="63021" y="31510"/>
                  </a:lnTo>
                  <a:lnTo>
                    <a:pt x="31510" y="6302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248151" y="5083937"/>
              <a:ext cx="62997" cy="629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979874" y="5017889"/>
              <a:ext cx="62999" cy="62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386853" y="5084046"/>
              <a:ext cx="62777" cy="62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902638" y="5066039"/>
              <a:ext cx="62767" cy="62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920025" y="5084063"/>
              <a:ext cx="62745" cy="62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089613" y="5066051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089461" y="5065915"/>
              <a:ext cx="63015" cy="630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257166" y="5065922"/>
              <a:ext cx="63002" cy="63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178728" y="4990865"/>
              <a:ext cx="63010" cy="63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312659" y="5090067"/>
              <a:ext cx="62745" cy="62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257766" y="5021013"/>
              <a:ext cx="62756" cy="62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6165379" y="2616320"/>
              <a:ext cx="62772" cy="62772"/>
            </a:xfrm>
            <a:custGeom>
              <a:avLst/>
              <a:pathLst>
                <a:path w="62772" h="62772">
                  <a:moveTo>
                    <a:pt x="0" y="31386"/>
                  </a:moveTo>
                  <a:lnTo>
                    <a:pt x="31386" y="0"/>
                  </a:lnTo>
                  <a:lnTo>
                    <a:pt x="62772" y="31386"/>
                  </a:lnTo>
                  <a:lnTo>
                    <a:pt x="31386" y="6277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109819" y="5075048"/>
              <a:ext cx="62761" cy="62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182596" y="5075043"/>
              <a:ext cx="62772" cy="62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5898548" y="4882785"/>
              <a:ext cx="63018" cy="630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172043" y="4072348"/>
              <a:ext cx="62756" cy="62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056449" y="4924821"/>
              <a:ext cx="63005" cy="63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999628" y="4465497"/>
              <a:ext cx="63010" cy="63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5981321" y="5047930"/>
              <a:ext cx="62959" cy="62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264484" y="4918974"/>
              <a:ext cx="62692" cy="62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6030214" y="3844196"/>
              <a:ext cx="62740" cy="62740"/>
            </a:xfrm>
            <a:custGeom>
              <a:avLst/>
              <a:pathLst>
                <a:path w="62740" h="62740">
                  <a:moveTo>
                    <a:pt x="0" y="31370"/>
                  </a:moveTo>
                  <a:lnTo>
                    <a:pt x="31370" y="0"/>
                  </a:lnTo>
                  <a:lnTo>
                    <a:pt x="62740" y="31370"/>
                  </a:lnTo>
                  <a:lnTo>
                    <a:pt x="31370" y="6274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6206183" y="2108840"/>
              <a:ext cx="63021" cy="63021"/>
            </a:xfrm>
            <a:custGeom>
              <a:avLst/>
              <a:pathLst>
                <a:path w="63021" h="63021">
                  <a:moveTo>
                    <a:pt x="0" y="31510"/>
                  </a:moveTo>
                  <a:lnTo>
                    <a:pt x="31510" y="0"/>
                  </a:lnTo>
                  <a:lnTo>
                    <a:pt x="63021" y="31510"/>
                  </a:lnTo>
                  <a:lnTo>
                    <a:pt x="31510" y="6302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6001805" y="2298499"/>
              <a:ext cx="85983" cy="85983"/>
            </a:xfrm>
            <a:custGeom>
              <a:avLst/>
              <a:pathLst>
                <a:path w="85983" h="85983">
                  <a:moveTo>
                    <a:pt x="0" y="42991"/>
                  </a:moveTo>
                  <a:lnTo>
                    <a:pt x="42991" y="0"/>
                  </a:lnTo>
                  <a:lnTo>
                    <a:pt x="85983" y="42991"/>
                  </a:lnTo>
                  <a:lnTo>
                    <a:pt x="42991" y="859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252388" y="4873823"/>
              <a:ext cx="62930" cy="62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118566" y="4099199"/>
              <a:ext cx="63093" cy="630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6167078" y="2195736"/>
              <a:ext cx="63350" cy="63350"/>
            </a:xfrm>
            <a:custGeom>
              <a:avLst/>
              <a:pathLst>
                <a:path w="63350" h="63350">
                  <a:moveTo>
                    <a:pt x="0" y="31675"/>
                  </a:moveTo>
                  <a:lnTo>
                    <a:pt x="31675" y="0"/>
                  </a:lnTo>
                  <a:lnTo>
                    <a:pt x="63350" y="31675"/>
                  </a:lnTo>
                  <a:lnTo>
                    <a:pt x="31675" y="633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951044" y="5083890"/>
              <a:ext cx="63090" cy="630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367233" y="4120327"/>
              <a:ext cx="62866" cy="62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335123" y="5012020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6106911" y="2652358"/>
              <a:ext cx="62745" cy="62745"/>
            </a:xfrm>
            <a:custGeom>
              <a:avLst/>
              <a:pathLst>
                <a:path w="62745" h="62745">
                  <a:moveTo>
                    <a:pt x="0" y="31372"/>
                  </a:moveTo>
                  <a:lnTo>
                    <a:pt x="31372" y="0"/>
                  </a:lnTo>
                  <a:lnTo>
                    <a:pt x="62745" y="31372"/>
                  </a:lnTo>
                  <a:lnTo>
                    <a:pt x="31372" y="6274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245791" y="4756837"/>
              <a:ext cx="62737" cy="62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6093588" y="3270784"/>
              <a:ext cx="62761" cy="62761"/>
            </a:xfrm>
            <a:custGeom>
              <a:avLst/>
              <a:pathLst>
                <a:path w="62761" h="62761">
                  <a:moveTo>
                    <a:pt x="0" y="31380"/>
                  </a:moveTo>
                  <a:lnTo>
                    <a:pt x="31380" y="0"/>
                  </a:lnTo>
                  <a:lnTo>
                    <a:pt x="62761" y="31380"/>
                  </a:lnTo>
                  <a:lnTo>
                    <a:pt x="31380" y="627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089024" y="5090075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203552" y="4870777"/>
              <a:ext cx="63018" cy="630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288519" y="5077917"/>
              <a:ext cx="63029" cy="630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037486" y="5084060"/>
              <a:ext cx="62751" cy="62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243448" y="5090118"/>
              <a:ext cx="62642" cy="626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6337615" y="2382129"/>
              <a:ext cx="62826" cy="62826"/>
            </a:xfrm>
            <a:custGeom>
              <a:avLst/>
              <a:pathLst>
                <a:path w="62826" h="62826">
                  <a:moveTo>
                    <a:pt x="0" y="31413"/>
                  </a:moveTo>
                  <a:lnTo>
                    <a:pt x="31413" y="0"/>
                  </a:lnTo>
                  <a:lnTo>
                    <a:pt x="62826" y="31413"/>
                  </a:lnTo>
                  <a:lnTo>
                    <a:pt x="31413" y="628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6283267" y="2667226"/>
              <a:ext cx="63031" cy="63031"/>
            </a:xfrm>
            <a:custGeom>
              <a:avLst/>
              <a:pathLst>
                <a:path w="63031" h="63031">
                  <a:moveTo>
                    <a:pt x="0" y="31515"/>
                  </a:moveTo>
                  <a:lnTo>
                    <a:pt x="31515" y="0"/>
                  </a:lnTo>
                  <a:lnTo>
                    <a:pt x="63031" y="31515"/>
                  </a:lnTo>
                  <a:lnTo>
                    <a:pt x="31515" y="630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6178315" y="2793511"/>
              <a:ext cx="62637" cy="62637"/>
            </a:xfrm>
            <a:custGeom>
              <a:avLst/>
              <a:pathLst>
                <a:path w="62637" h="62637">
                  <a:moveTo>
                    <a:pt x="0" y="31318"/>
                  </a:moveTo>
                  <a:lnTo>
                    <a:pt x="31318" y="0"/>
                  </a:lnTo>
                  <a:lnTo>
                    <a:pt x="62637" y="31318"/>
                  </a:lnTo>
                  <a:lnTo>
                    <a:pt x="31318" y="6263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238594" y="5074929"/>
              <a:ext cx="62999" cy="62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018626" y="4468502"/>
              <a:ext cx="63005" cy="63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5043390" y="4418521"/>
              <a:ext cx="126941" cy="1269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4985593" y="2199235"/>
              <a:ext cx="134407" cy="134407"/>
            </a:xfrm>
            <a:custGeom>
              <a:avLst/>
              <a:pathLst>
                <a:path w="134407" h="134407">
                  <a:moveTo>
                    <a:pt x="0" y="67203"/>
                  </a:moveTo>
                  <a:lnTo>
                    <a:pt x="67203" y="0"/>
                  </a:lnTo>
                  <a:lnTo>
                    <a:pt x="134407" y="67203"/>
                  </a:lnTo>
                  <a:lnTo>
                    <a:pt x="67203" y="1344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091781" y="4123380"/>
              <a:ext cx="62764" cy="627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140438" y="4720680"/>
              <a:ext cx="63002" cy="63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6087975" y="3084644"/>
              <a:ext cx="62780" cy="62780"/>
            </a:xfrm>
            <a:custGeom>
              <a:avLst/>
              <a:pathLst>
                <a:path w="62780" h="62780">
                  <a:moveTo>
                    <a:pt x="0" y="31390"/>
                  </a:moveTo>
                  <a:lnTo>
                    <a:pt x="31390" y="0"/>
                  </a:lnTo>
                  <a:lnTo>
                    <a:pt x="62780" y="31390"/>
                  </a:lnTo>
                  <a:lnTo>
                    <a:pt x="31390" y="6278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277572" y="4696740"/>
              <a:ext cx="62847" cy="62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372128" y="4252509"/>
              <a:ext cx="62686" cy="62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6239225" y="2224585"/>
              <a:ext cx="59690" cy="59690"/>
            </a:xfrm>
            <a:custGeom>
              <a:avLst/>
              <a:pathLst>
                <a:path w="59690" h="59690">
                  <a:moveTo>
                    <a:pt x="0" y="29845"/>
                  </a:moveTo>
                  <a:lnTo>
                    <a:pt x="29845" y="0"/>
                  </a:lnTo>
                  <a:lnTo>
                    <a:pt x="59690" y="29845"/>
                  </a:lnTo>
                  <a:lnTo>
                    <a:pt x="29845" y="596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6265356" y="3871318"/>
              <a:ext cx="62534" cy="62534"/>
            </a:xfrm>
            <a:custGeom>
              <a:avLst/>
              <a:pathLst>
                <a:path w="62534" h="62534">
                  <a:moveTo>
                    <a:pt x="0" y="31267"/>
                  </a:moveTo>
                  <a:lnTo>
                    <a:pt x="31267" y="0"/>
                  </a:lnTo>
                  <a:lnTo>
                    <a:pt x="62534" y="31267"/>
                  </a:lnTo>
                  <a:lnTo>
                    <a:pt x="31267" y="6253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153338" y="5008943"/>
              <a:ext cx="62879" cy="628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396909" y="5012919"/>
              <a:ext cx="60932" cy="609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103301" y="5031104"/>
              <a:ext cx="60587" cy="60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260949" y="4859736"/>
              <a:ext cx="55079" cy="55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219948" y="4955953"/>
              <a:ext cx="60784" cy="6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931315" y="5071961"/>
              <a:ext cx="62933" cy="629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5987458" y="2098122"/>
              <a:ext cx="54435" cy="54435"/>
            </a:xfrm>
            <a:custGeom>
              <a:avLst/>
              <a:pathLst>
                <a:path w="54435" h="54435">
                  <a:moveTo>
                    <a:pt x="0" y="27217"/>
                  </a:moveTo>
                  <a:lnTo>
                    <a:pt x="27217" y="0"/>
                  </a:lnTo>
                  <a:lnTo>
                    <a:pt x="54435" y="27217"/>
                  </a:lnTo>
                  <a:lnTo>
                    <a:pt x="27217" y="544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211991" y="5090103"/>
              <a:ext cx="62674" cy="626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150692" y="4849921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160100" y="4711814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5991290" y="3568137"/>
              <a:ext cx="62471" cy="62471"/>
            </a:xfrm>
            <a:custGeom>
              <a:avLst/>
              <a:pathLst>
                <a:path w="62471" h="62471">
                  <a:moveTo>
                    <a:pt x="0" y="31235"/>
                  </a:moveTo>
                  <a:lnTo>
                    <a:pt x="31235" y="0"/>
                  </a:lnTo>
                  <a:lnTo>
                    <a:pt x="62471" y="31235"/>
                  </a:lnTo>
                  <a:lnTo>
                    <a:pt x="31235" y="624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963125" y="5072078"/>
              <a:ext cx="62697" cy="62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112554" y="4753840"/>
              <a:ext cx="62726" cy="6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176151" y="4795883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6208628" y="3258695"/>
              <a:ext cx="62922" cy="62922"/>
            </a:xfrm>
            <a:custGeom>
              <a:avLst/>
              <a:pathLst>
                <a:path w="62922" h="62922">
                  <a:moveTo>
                    <a:pt x="0" y="31461"/>
                  </a:moveTo>
                  <a:lnTo>
                    <a:pt x="31461" y="0"/>
                  </a:lnTo>
                  <a:lnTo>
                    <a:pt x="62922" y="31461"/>
                  </a:lnTo>
                  <a:lnTo>
                    <a:pt x="31461" y="6292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988733" y="4966972"/>
              <a:ext cx="62761" cy="62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6227463" y="2823439"/>
              <a:ext cx="62823" cy="62823"/>
            </a:xfrm>
            <a:custGeom>
              <a:avLst/>
              <a:pathLst>
                <a:path w="62823" h="62823">
                  <a:moveTo>
                    <a:pt x="0" y="31411"/>
                  </a:moveTo>
                  <a:lnTo>
                    <a:pt x="31411" y="0"/>
                  </a:lnTo>
                  <a:lnTo>
                    <a:pt x="62823" y="31411"/>
                  </a:lnTo>
                  <a:lnTo>
                    <a:pt x="31411" y="628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244062" y="4976010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6020706" y="3240732"/>
              <a:ext cx="62823" cy="62823"/>
            </a:xfrm>
            <a:custGeom>
              <a:avLst/>
              <a:pathLst>
                <a:path w="62823" h="62823">
                  <a:moveTo>
                    <a:pt x="0" y="31411"/>
                  </a:moveTo>
                  <a:lnTo>
                    <a:pt x="31411" y="0"/>
                  </a:lnTo>
                  <a:lnTo>
                    <a:pt x="62823" y="31411"/>
                  </a:lnTo>
                  <a:lnTo>
                    <a:pt x="31411" y="628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029074" y="4597690"/>
              <a:ext cx="62810" cy="62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5922618" y="2259049"/>
              <a:ext cx="62812" cy="62812"/>
            </a:xfrm>
            <a:custGeom>
              <a:avLst/>
              <a:pathLst>
                <a:path w="62812" h="62812">
                  <a:moveTo>
                    <a:pt x="0" y="31406"/>
                  </a:moveTo>
                  <a:lnTo>
                    <a:pt x="31406" y="0"/>
                  </a:lnTo>
                  <a:lnTo>
                    <a:pt x="62812" y="31406"/>
                  </a:lnTo>
                  <a:lnTo>
                    <a:pt x="31406" y="628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5913926" y="5063022"/>
              <a:ext cx="62796" cy="62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282750" y="5063065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377304" y="5084072"/>
              <a:ext cx="62726" cy="6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6235113" y="3168743"/>
              <a:ext cx="62700" cy="62700"/>
            </a:xfrm>
            <a:custGeom>
              <a:avLst/>
              <a:pathLst>
                <a:path w="62700" h="62700">
                  <a:moveTo>
                    <a:pt x="0" y="31350"/>
                  </a:moveTo>
                  <a:lnTo>
                    <a:pt x="31350" y="0"/>
                  </a:lnTo>
                  <a:lnTo>
                    <a:pt x="62700" y="31350"/>
                  </a:lnTo>
                  <a:lnTo>
                    <a:pt x="31350" y="6270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024432" y="5090051"/>
              <a:ext cx="62777" cy="62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167634" y="4762855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028551" y="5075078"/>
              <a:ext cx="62702" cy="62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304240" y="5084036"/>
              <a:ext cx="62799" cy="62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5962772" y="5075016"/>
              <a:ext cx="62826" cy="628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270196" y="5048000"/>
              <a:ext cx="62820" cy="62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061665" y="5039050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178673" y="5063071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186253" y="5084032"/>
              <a:ext cx="62807" cy="62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118366" y="4756847"/>
              <a:ext cx="62718" cy="62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394707" y="5090036"/>
              <a:ext cx="62807" cy="62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251389" y="5014986"/>
              <a:ext cx="62802" cy="62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946102" y="5084033"/>
              <a:ext cx="62804" cy="62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104469" y="5066016"/>
              <a:ext cx="62812" cy="62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366349" y="5038999"/>
              <a:ext cx="62810" cy="62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6003673" y="3721070"/>
              <a:ext cx="62820" cy="62820"/>
            </a:xfrm>
            <a:custGeom>
              <a:avLst/>
              <a:pathLst>
                <a:path w="62820" h="62820">
                  <a:moveTo>
                    <a:pt x="0" y="31410"/>
                  </a:moveTo>
                  <a:lnTo>
                    <a:pt x="31410" y="0"/>
                  </a:lnTo>
                  <a:lnTo>
                    <a:pt x="62820" y="31410"/>
                  </a:lnTo>
                  <a:lnTo>
                    <a:pt x="31410" y="6282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279995" y="5084034"/>
              <a:ext cx="62802" cy="62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254974" y="5017989"/>
              <a:ext cx="62799" cy="62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344977" y="5084080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076106" y="5066069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090410" y="5084079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5962975" y="5066074"/>
              <a:ext cx="62697" cy="62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029458" y="5066018"/>
              <a:ext cx="62810" cy="62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025989" y="5066022"/>
              <a:ext cx="62802" cy="62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4675202" y="4950958"/>
              <a:ext cx="142824" cy="142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121187" y="5090088"/>
              <a:ext cx="62702" cy="62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189221" y="5021036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6061070" y="2616354"/>
              <a:ext cx="62702" cy="62702"/>
            </a:xfrm>
            <a:custGeom>
              <a:avLst/>
              <a:pathLst>
                <a:path w="62702" h="62702">
                  <a:moveTo>
                    <a:pt x="0" y="31351"/>
                  </a:moveTo>
                  <a:lnTo>
                    <a:pt x="31351" y="0"/>
                  </a:lnTo>
                  <a:lnTo>
                    <a:pt x="62702" y="31351"/>
                  </a:lnTo>
                  <a:lnTo>
                    <a:pt x="31351" y="6270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115711" y="5075076"/>
              <a:ext cx="62705" cy="62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176419" y="5075074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295216" y="4882889"/>
              <a:ext cx="62810" cy="62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013444" y="4072371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183912" y="4924923"/>
              <a:ext cx="62802" cy="62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5954296" y="4465594"/>
              <a:ext cx="62815" cy="62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034853" y="5048325"/>
              <a:ext cx="62169" cy="621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312584" y="4918947"/>
              <a:ext cx="62745" cy="62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6383490" y="3844219"/>
              <a:ext cx="62694" cy="62694"/>
            </a:xfrm>
            <a:custGeom>
              <a:avLst/>
              <a:pathLst>
                <a:path w="62694" h="62694">
                  <a:moveTo>
                    <a:pt x="0" y="31347"/>
                  </a:moveTo>
                  <a:lnTo>
                    <a:pt x="31347" y="0"/>
                  </a:lnTo>
                  <a:lnTo>
                    <a:pt x="62694" y="31347"/>
                  </a:lnTo>
                  <a:lnTo>
                    <a:pt x="31347" y="6269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5924137" y="2108936"/>
              <a:ext cx="62828" cy="62828"/>
            </a:xfrm>
            <a:custGeom>
              <a:avLst/>
              <a:pathLst>
                <a:path w="62828" h="62828">
                  <a:moveTo>
                    <a:pt x="0" y="31414"/>
                  </a:moveTo>
                  <a:lnTo>
                    <a:pt x="31414" y="0"/>
                  </a:lnTo>
                  <a:lnTo>
                    <a:pt x="62828" y="31414"/>
                  </a:lnTo>
                  <a:lnTo>
                    <a:pt x="31414" y="628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5986876" y="2310027"/>
              <a:ext cx="62927" cy="62927"/>
            </a:xfrm>
            <a:custGeom>
              <a:avLst/>
              <a:pathLst>
                <a:path w="62927" h="62927">
                  <a:moveTo>
                    <a:pt x="0" y="31463"/>
                  </a:moveTo>
                  <a:lnTo>
                    <a:pt x="31463" y="0"/>
                  </a:lnTo>
                  <a:lnTo>
                    <a:pt x="62927" y="31463"/>
                  </a:lnTo>
                  <a:lnTo>
                    <a:pt x="31463" y="629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369383" y="4873814"/>
              <a:ext cx="62949" cy="62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356096" y="4099554"/>
              <a:ext cx="62381" cy="62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6194895" y="2196561"/>
              <a:ext cx="61700" cy="61700"/>
            </a:xfrm>
            <a:custGeom>
              <a:avLst/>
              <a:pathLst>
                <a:path w="61700" h="61700">
                  <a:moveTo>
                    <a:pt x="0" y="30850"/>
                  </a:moveTo>
                  <a:lnTo>
                    <a:pt x="30850" y="0"/>
                  </a:lnTo>
                  <a:lnTo>
                    <a:pt x="61700" y="30850"/>
                  </a:lnTo>
                  <a:lnTo>
                    <a:pt x="30850" y="617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323345" y="5084326"/>
              <a:ext cx="62218" cy="62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898689" y="4120545"/>
              <a:ext cx="62429" cy="624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182611" y="5012035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6306758" y="2652382"/>
              <a:ext cx="62697" cy="62697"/>
            </a:xfrm>
            <a:custGeom>
              <a:avLst/>
              <a:pathLst>
                <a:path w="62697" h="62697">
                  <a:moveTo>
                    <a:pt x="0" y="31348"/>
                  </a:moveTo>
                  <a:lnTo>
                    <a:pt x="31348" y="0"/>
                  </a:lnTo>
                  <a:lnTo>
                    <a:pt x="62697" y="31348"/>
                  </a:lnTo>
                  <a:lnTo>
                    <a:pt x="31348" y="6269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390833" y="4756856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6079493" y="3270812"/>
              <a:ext cx="62705" cy="62705"/>
            </a:xfrm>
            <a:custGeom>
              <a:avLst/>
              <a:pathLst>
                <a:path w="62705" h="62705">
                  <a:moveTo>
                    <a:pt x="0" y="31352"/>
                  </a:moveTo>
                  <a:lnTo>
                    <a:pt x="31352" y="0"/>
                  </a:lnTo>
                  <a:lnTo>
                    <a:pt x="62705" y="31352"/>
                  </a:lnTo>
                  <a:lnTo>
                    <a:pt x="31352" y="6270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075052" y="5090082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050693" y="4870881"/>
              <a:ext cx="62810" cy="62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107704" y="5078024"/>
              <a:ext cx="62815" cy="62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366500" y="5084085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264807" y="5090053"/>
              <a:ext cx="62772" cy="62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6231568" y="2382217"/>
              <a:ext cx="62649" cy="62649"/>
            </a:xfrm>
            <a:custGeom>
              <a:avLst/>
              <a:pathLst>
                <a:path w="62649" h="62649">
                  <a:moveTo>
                    <a:pt x="0" y="31324"/>
                  </a:moveTo>
                  <a:lnTo>
                    <a:pt x="31324" y="0"/>
                  </a:lnTo>
                  <a:lnTo>
                    <a:pt x="62649" y="31324"/>
                  </a:lnTo>
                  <a:lnTo>
                    <a:pt x="31324" y="626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5951624" y="2667337"/>
              <a:ext cx="62810" cy="62810"/>
            </a:xfrm>
            <a:custGeom>
              <a:avLst/>
              <a:pathLst>
                <a:path w="62810" h="62810">
                  <a:moveTo>
                    <a:pt x="0" y="31405"/>
                  </a:moveTo>
                  <a:lnTo>
                    <a:pt x="31405" y="0"/>
                  </a:lnTo>
                  <a:lnTo>
                    <a:pt x="62810" y="31405"/>
                  </a:lnTo>
                  <a:lnTo>
                    <a:pt x="31405" y="628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6057404" y="2793680"/>
              <a:ext cx="62299" cy="62299"/>
            </a:xfrm>
            <a:custGeom>
              <a:avLst/>
              <a:pathLst>
                <a:path w="62299" h="62299">
                  <a:moveTo>
                    <a:pt x="0" y="31149"/>
                  </a:moveTo>
                  <a:lnTo>
                    <a:pt x="31149" y="0"/>
                  </a:lnTo>
                  <a:lnTo>
                    <a:pt x="62299" y="31149"/>
                  </a:lnTo>
                  <a:lnTo>
                    <a:pt x="31149" y="6229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019574" y="5075025"/>
              <a:ext cx="62807" cy="62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3530351" y="4424037"/>
              <a:ext cx="151934" cy="151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011252" y="4450588"/>
              <a:ext cx="62807" cy="62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5931460" y="2235034"/>
              <a:ext cx="62810" cy="62810"/>
            </a:xfrm>
            <a:custGeom>
              <a:avLst/>
              <a:pathLst>
                <a:path w="62810" h="62810">
                  <a:moveTo>
                    <a:pt x="0" y="31405"/>
                  </a:moveTo>
                  <a:lnTo>
                    <a:pt x="31405" y="0"/>
                  </a:lnTo>
                  <a:lnTo>
                    <a:pt x="62810" y="31405"/>
                  </a:lnTo>
                  <a:lnTo>
                    <a:pt x="31405" y="628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326990" y="4123407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319684" y="4720780"/>
              <a:ext cx="62802" cy="62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6079480" y="3084676"/>
              <a:ext cx="62716" cy="62716"/>
            </a:xfrm>
            <a:custGeom>
              <a:avLst/>
              <a:pathLst>
                <a:path w="62716" h="62716">
                  <a:moveTo>
                    <a:pt x="0" y="31358"/>
                  </a:moveTo>
                  <a:lnTo>
                    <a:pt x="31358" y="0"/>
                  </a:lnTo>
                  <a:lnTo>
                    <a:pt x="62716" y="31358"/>
                  </a:lnTo>
                  <a:lnTo>
                    <a:pt x="31358" y="6271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932115" y="4696879"/>
              <a:ext cx="62570" cy="62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345026" y="4252417"/>
              <a:ext cx="62871" cy="628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5984684" y="2224382"/>
              <a:ext cx="60096" cy="60096"/>
            </a:xfrm>
            <a:custGeom>
              <a:avLst/>
              <a:pathLst>
                <a:path w="60096" h="60096">
                  <a:moveTo>
                    <a:pt x="0" y="30048"/>
                  </a:moveTo>
                  <a:lnTo>
                    <a:pt x="30048" y="0"/>
                  </a:lnTo>
                  <a:lnTo>
                    <a:pt x="60096" y="30048"/>
                  </a:lnTo>
                  <a:lnTo>
                    <a:pt x="30048" y="600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6323631" y="3871339"/>
              <a:ext cx="62492" cy="62492"/>
            </a:xfrm>
            <a:custGeom>
              <a:avLst/>
              <a:pathLst>
                <a:path w="62492" h="62492">
                  <a:moveTo>
                    <a:pt x="0" y="31246"/>
                  </a:moveTo>
                  <a:lnTo>
                    <a:pt x="31246" y="0"/>
                  </a:lnTo>
                  <a:lnTo>
                    <a:pt x="62492" y="31246"/>
                  </a:lnTo>
                  <a:lnTo>
                    <a:pt x="31246" y="6249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273497" y="5009158"/>
              <a:ext cx="62449" cy="62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351488" y="5013303"/>
              <a:ext cx="60163" cy="60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059930" y="5031548"/>
              <a:ext cx="59698" cy="59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933177" y="4860801"/>
              <a:ext cx="52948" cy="529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938679" y="4956510"/>
              <a:ext cx="59670" cy="59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950394" y="5072139"/>
              <a:ext cx="62576" cy="62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6150382" y="2097546"/>
              <a:ext cx="55587" cy="55587"/>
            </a:xfrm>
            <a:custGeom>
              <a:avLst/>
              <a:pathLst>
                <a:path w="55587" h="55587">
                  <a:moveTo>
                    <a:pt x="0" y="27793"/>
                  </a:moveTo>
                  <a:lnTo>
                    <a:pt x="27793" y="0"/>
                  </a:lnTo>
                  <a:lnTo>
                    <a:pt x="55587" y="27793"/>
                  </a:lnTo>
                  <a:lnTo>
                    <a:pt x="27793" y="555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164454" y="5090161"/>
              <a:ext cx="62556" cy="62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3528209" y="4795468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938422" y="4711860"/>
              <a:ext cx="62629" cy="62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6282287" y="3567985"/>
              <a:ext cx="62775" cy="62775"/>
            </a:xfrm>
            <a:custGeom>
              <a:avLst/>
              <a:pathLst>
                <a:path w="62775" h="62775">
                  <a:moveTo>
                    <a:pt x="0" y="31387"/>
                  </a:moveTo>
                  <a:lnTo>
                    <a:pt x="31387" y="0"/>
                  </a:lnTo>
                  <a:lnTo>
                    <a:pt x="62775" y="31387"/>
                  </a:lnTo>
                  <a:lnTo>
                    <a:pt x="31387" y="6277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120450" y="5072078"/>
              <a:ext cx="62697" cy="62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5914242" y="4753875"/>
              <a:ext cx="62657" cy="62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149466" y="4795883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6050522" y="3259184"/>
              <a:ext cx="61945" cy="61945"/>
            </a:xfrm>
            <a:custGeom>
              <a:avLst/>
              <a:pathLst>
                <a:path w="61945" h="61945">
                  <a:moveTo>
                    <a:pt x="0" y="30972"/>
                  </a:moveTo>
                  <a:lnTo>
                    <a:pt x="30972" y="0"/>
                  </a:lnTo>
                  <a:lnTo>
                    <a:pt x="61945" y="30972"/>
                  </a:lnTo>
                  <a:lnTo>
                    <a:pt x="30972" y="6194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312748" y="4966979"/>
              <a:ext cx="62748" cy="6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6206254" y="2823492"/>
              <a:ext cx="62718" cy="62718"/>
            </a:xfrm>
            <a:custGeom>
              <a:avLst/>
              <a:pathLst>
                <a:path w="62718" h="62718">
                  <a:moveTo>
                    <a:pt x="0" y="31359"/>
                  </a:moveTo>
                  <a:lnTo>
                    <a:pt x="31359" y="0"/>
                  </a:lnTo>
                  <a:lnTo>
                    <a:pt x="62718" y="31359"/>
                  </a:lnTo>
                  <a:lnTo>
                    <a:pt x="31359" y="627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364823" y="4976010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6297348" y="3240785"/>
              <a:ext cx="62716" cy="62716"/>
            </a:xfrm>
            <a:custGeom>
              <a:avLst/>
              <a:pathLst>
                <a:path w="62716" h="62716">
                  <a:moveTo>
                    <a:pt x="0" y="31358"/>
                  </a:moveTo>
                  <a:lnTo>
                    <a:pt x="31358" y="0"/>
                  </a:lnTo>
                  <a:lnTo>
                    <a:pt x="62716" y="31358"/>
                  </a:lnTo>
                  <a:lnTo>
                    <a:pt x="31358" y="6271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230156" y="4597738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6078893" y="2259100"/>
              <a:ext cx="62710" cy="62710"/>
            </a:xfrm>
            <a:custGeom>
              <a:avLst/>
              <a:pathLst>
                <a:path w="62710" h="62710">
                  <a:moveTo>
                    <a:pt x="0" y="31355"/>
                  </a:moveTo>
                  <a:lnTo>
                    <a:pt x="31355" y="0"/>
                  </a:lnTo>
                  <a:lnTo>
                    <a:pt x="62710" y="31355"/>
                  </a:lnTo>
                  <a:lnTo>
                    <a:pt x="31355" y="627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151204" y="5063071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901523" y="5063067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061869" y="5084077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6256934" y="3168743"/>
              <a:ext cx="62700" cy="62700"/>
            </a:xfrm>
            <a:custGeom>
              <a:avLst/>
              <a:pathLst>
                <a:path w="62700" h="62700">
                  <a:moveTo>
                    <a:pt x="0" y="31350"/>
                  </a:moveTo>
                  <a:lnTo>
                    <a:pt x="31350" y="0"/>
                  </a:lnTo>
                  <a:lnTo>
                    <a:pt x="62700" y="31350"/>
                  </a:lnTo>
                  <a:lnTo>
                    <a:pt x="31350" y="6270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337787" y="5090088"/>
              <a:ext cx="62702" cy="62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996043" y="4762862"/>
              <a:ext cx="62697" cy="62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5954280" y="5075082"/>
              <a:ext cx="62694" cy="62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322473" y="5084087"/>
              <a:ext cx="62697" cy="62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111991" y="5075066"/>
              <a:ext cx="62726" cy="6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146859" y="5048057"/>
              <a:ext cx="62705" cy="62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020190" y="5039056"/>
              <a:ext cx="62694" cy="62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280354" y="5063071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898355" y="5084083"/>
              <a:ext cx="62705" cy="62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037540" y="4756856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997305" y="5090086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5958718" y="5015037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129241" y="5084085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199228" y="5066073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175793" y="5039043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6095427" y="3721123"/>
              <a:ext cx="62713" cy="62713"/>
            </a:xfrm>
            <a:custGeom>
              <a:avLst/>
              <a:pathLst>
                <a:path w="62713" h="62713">
                  <a:moveTo>
                    <a:pt x="0" y="31356"/>
                  </a:moveTo>
                  <a:lnTo>
                    <a:pt x="31356" y="0"/>
                  </a:lnTo>
                  <a:lnTo>
                    <a:pt x="62713" y="31356"/>
                  </a:lnTo>
                  <a:lnTo>
                    <a:pt x="31356" y="6271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145282" y="5084083"/>
              <a:ext cx="62705" cy="62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130991" y="5018038"/>
              <a:ext cx="62702" cy="62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5951059" y="5084088"/>
              <a:ext cx="62694" cy="62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293158" y="5066074"/>
              <a:ext cx="62697" cy="62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5956237" y="5084085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052104" y="5066073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062726" y="5066071"/>
              <a:ext cx="62702" cy="62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280176" y="5066074"/>
              <a:ext cx="62697" cy="62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5956532" y="4991017"/>
              <a:ext cx="62705" cy="62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017967" y="5090091"/>
              <a:ext cx="62697" cy="62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173246" y="5021041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6355154" y="2616357"/>
              <a:ext cx="62697" cy="62697"/>
            </a:xfrm>
            <a:custGeom>
              <a:avLst/>
              <a:pathLst>
                <a:path w="62697" h="62697">
                  <a:moveTo>
                    <a:pt x="0" y="31348"/>
                  </a:moveTo>
                  <a:lnTo>
                    <a:pt x="31348" y="0"/>
                  </a:lnTo>
                  <a:lnTo>
                    <a:pt x="62697" y="31348"/>
                  </a:lnTo>
                  <a:lnTo>
                    <a:pt x="31348" y="6269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362710" y="5075080"/>
              <a:ext cx="62697" cy="62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5975372" y="5075079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5944651" y="4882940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5974726" y="4072375"/>
              <a:ext cx="62702" cy="62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229212" y="4924974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5996382" y="4465648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130821" y="5048031"/>
              <a:ext cx="62759" cy="62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5924609" y="4918952"/>
              <a:ext cx="62735" cy="6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6151887" y="3844218"/>
              <a:ext cx="62697" cy="62697"/>
            </a:xfrm>
            <a:custGeom>
              <a:avLst/>
              <a:pathLst>
                <a:path w="62697" h="62697">
                  <a:moveTo>
                    <a:pt x="0" y="31348"/>
                  </a:moveTo>
                  <a:lnTo>
                    <a:pt x="31348" y="0"/>
                  </a:lnTo>
                  <a:lnTo>
                    <a:pt x="62697" y="31348"/>
                  </a:lnTo>
                  <a:lnTo>
                    <a:pt x="31348" y="6269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5932741" y="2108987"/>
              <a:ext cx="62726" cy="62726"/>
            </a:xfrm>
            <a:custGeom>
              <a:avLst/>
              <a:pathLst>
                <a:path w="62726" h="62726">
                  <a:moveTo>
                    <a:pt x="0" y="31363"/>
                  </a:moveTo>
                  <a:lnTo>
                    <a:pt x="31363" y="0"/>
                  </a:lnTo>
                  <a:lnTo>
                    <a:pt x="62726" y="31363"/>
                  </a:lnTo>
                  <a:lnTo>
                    <a:pt x="31363" y="627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6356731" y="2310078"/>
              <a:ext cx="62826" cy="62826"/>
            </a:xfrm>
            <a:custGeom>
              <a:avLst/>
              <a:pathLst>
                <a:path w="62826" h="62826">
                  <a:moveTo>
                    <a:pt x="0" y="31413"/>
                  </a:moveTo>
                  <a:lnTo>
                    <a:pt x="31413" y="0"/>
                  </a:lnTo>
                  <a:lnTo>
                    <a:pt x="62826" y="31413"/>
                  </a:lnTo>
                  <a:lnTo>
                    <a:pt x="31413" y="628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236762" y="4873956"/>
              <a:ext cx="62665" cy="62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208297" y="4099434"/>
              <a:ext cx="62623" cy="62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6307615" y="2195841"/>
              <a:ext cx="63141" cy="63141"/>
            </a:xfrm>
            <a:custGeom>
              <a:avLst/>
              <a:pathLst>
                <a:path w="63141" h="63141">
                  <a:moveTo>
                    <a:pt x="0" y="31570"/>
                  </a:moveTo>
                  <a:lnTo>
                    <a:pt x="31570" y="0"/>
                  </a:lnTo>
                  <a:lnTo>
                    <a:pt x="63141" y="31570"/>
                  </a:lnTo>
                  <a:lnTo>
                    <a:pt x="31570" y="631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266614" y="5084024"/>
              <a:ext cx="62823" cy="62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178703" y="4120376"/>
              <a:ext cx="62767" cy="62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201874" y="5012036"/>
              <a:ext cx="62697" cy="62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5975854" y="2652382"/>
              <a:ext cx="62697" cy="62697"/>
            </a:xfrm>
            <a:custGeom>
              <a:avLst/>
              <a:pathLst>
                <a:path w="62697" h="62697">
                  <a:moveTo>
                    <a:pt x="0" y="31348"/>
                  </a:moveTo>
                  <a:lnTo>
                    <a:pt x="31348" y="0"/>
                  </a:lnTo>
                  <a:lnTo>
                    <a:pt x="62697" y="31348"/>
                  </a:lnTo>
                  <a:lnTo>
                    <a:pt x="31348" y="6269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957733" y="4756859"/>
              <a:ext cx="62694" cy="62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6291933" y="3270814"/>
              <a:ext cx="62700" cy="62700"/>
            </a:xfrm>
            <a:custGeom>
              <a:avLst/>
              <a:pathLst>
                <a:path w="62700" h="62700">
                  <a:moveTo>
                    <a:pt x="0" y="31350"/>
                  </a:moveTo>
                  <a:lnTo>
                    <a:pt x="31350" y="0"/>
                  </a:lnTo>
                  <a:lnTo>
                    <a:pt x="62700" y="31350"/>
                  </a:lnTo>
                  <a:lnTo>
                    <a:pt x="31350" y="6270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288145" y="5090084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066502" y="4870932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272673" y="5078073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223176" y="5084085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5970987" y="5090088"/>
              <a:ext cx="62702" cy="62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6087933" y="2382238"/>
              <a:ext cx="62606" cy="62606"/>
            </a:xfrm>
            <a:custGeom>
              <a:avLst/>
              <a:pathLst>
                <a:path w="62606" h="62606">
                  <a:moveTo>
                    <a:pt x="0" y="31303"/>
                  </a:moveTo>
                  <a:lnTo>
                    <a:pt x="31303" y="0"/>
                  </a:lnTo>
                  <a:lnTo>
                    <a:pt x="62606" y="31303"/>
                  </a:lnTo>
                  <a:lnTo>
                    <a:pt x="31303" y="6260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5913262" y="2667373"/>
              <a:ext cx="62737" cy="62737"/>
            </a:xfrm>
            <a:custGeom>
              <a:avLst/>
              <a:pathLst>
                <a:path w="62737" h="62737">
                  <a:moveTo>
                    <a:pt x="0" y="31368"/>
                  </a:moveTo>
                  <a:lnTo>
                    <a:pt x="31368" y="0"/>
                  </a:lnTo>
                  <a:lnTo>
                    <a:pt x="62737" y="31368"/>
                  </a:lnTo>
                  <a:lnTo>
                    <a:pt x="31368" y="6273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6079593" y="2793636"/>
              <a:ext cx="62387" cy="62387"/>
            </a:xfrm>
            <a:custGeom>
              <a:avLst/>
              <a:pathLst>
                <a:path w="62387" h="62387">
                  <a:moveTo>
                    <a:pt x="0" y="31193"/>
                  </a:moveTo>
                  <a:lnTo>
                    <a:pt x="31193" y="0"/>
                  </a:lnTo>
                  <a:lnTo>
                    <a:pt x="62387" y="31193"/>
                  </a:lnTo>
                  <a:lnTo>
                    <a:pt x="31193" y="6238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323928" y="5075080"/>
              <a:ext cx="62697" cy="62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321255" y="4468650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234447" y="4450641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6293749" y="2235088"/>
              <a:ext cx="62700" cy="62700"/>
            </a:xfrm>
            <a:custGeom>
              <a:avLst/>
              <a:pathLst>
                <a:path w="62700" h="62700">
                  <a:moveTo>
                    <a:pt x="0" y="31350"/>
                  </a:moveTo>
                  <a:lnTo>
                    <a:pt x="31350" y="0"/>
                  </a:lnTo>
                  <a:lnTo>
                    <a:pt x="62700" y="31350"/>
                  </a:lnTo>
                  <a:lnTo>
                    <a:pt x="31350" y="627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124363" y="4123412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307104" y="4720831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6362650" y="3084687"/>
              <a:ext cx="62694" cy="62694"/>
            </a:xfrm>
            <a:custGeom>
              <a:avLst/>
              <a:pathLst>
                <a:path w="62694" h="62694">
                  <a:moveTo>
                    <a:pt x="0" y="31347"/>
                  </a:moveTo>
                  <a:lnTo>
                    <a:pt x="31347" y="0"/>
                  </a:lnTo>
                  <a:lnTo>
                    <a:pt x="62694" y="31347"/>
                  </a:lnTo>
                  <a:lnTo>
                    <a:pt x="31347" y="6269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251443" y="4696778"/>
              <a:ext cx="62772" cy="62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090269" y="4252453"/>
              <a:ext cx="62799" cy="62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6247971" y="2223892"/>
              <a:ext cx="61076" cy="61076"/>
            </a:xfrm>
            <a:custGeom>
              <a:avLst/>
              <a:pathLst>
                <a:path w="61076" h="61076">
                  <a:moveTo>
                    <a:pt x="0" y="30538"/>
                  </a:moveTo>
                  <a:lnTo>
                    <a:pt x="30538" y="0"/>
                  </a:lnTo>
                  <a:lnTo>
                    <a:pt x="61076" y="30538"/>
                  </a:lnTo>
                  <a:lnTo>
                    <a:pt x="30538" y="6107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6193959" y="3871151"/>
              <a:ext cx="62868" cy="62868"/>
            </a:xfrm>
            <a:custGeom>
              <a:avLst/>
              <a:pathLst>
                <a:path w="62868" h="62868">
                  <a:moveTo>
                    <a:pt x="0" y="31434"/>
                  </a:moveTo>
                  <a:lnTo>
                    <a:pt x="31434" y="0"/>
                  </a:lnTo>
                  <a:lnTo>
                    <a:pt x="62868" y="31434"/>
                  </a:lnTo>
                  <a:lnTo>
                    <a:pt x="31434" y="6286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033346" y="5008975"/>
              <a:ext cx="62815" cy="62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236210" y="5013173"/>
              <a:ext cx="60424" cy="60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5977431" y="5031184"/>
              <a:ext cx="60426" cy="60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133238" y="4860835"/>
              <a:ext cx="52880" cy="52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310737" y="4955423"/>
              <a:ext cx="61844" cy="61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050761" y="5072013"/>
              <a:ext cx="62828" cy="62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6282321" y="2098416"/>
              <a:ext cx="53847" cy="53847"/>
            </a:xfrm>
            <a:custGeom>
              <a:avLst/>
              <a:pathLst>
                <a:path w="53847" h="53847">
                  <a:moveTo>
                    <a:pt x="0" y="26923"/>
                  </a:moveTo>
                  <a:lnTo>
                    <a:pt x="26923" y="0"/>
                  </a:lnTo>
                  <a:lnTo>
                    <a:pt x="53847" y="26923"/>
                  </a:lnTo>
                  <a:lnTo>
                    <a:pt x="26923" y="538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042603" y="5090083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922752" y="4849852"/>
              <a:ext cx="62839" cy="62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5906010" y="4711755"/>
              <a:ext cx="62839" cy="62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6309699" y="3567969"/>
              <a:ext cx="62807" cy="62807"/>
            </a:xfrm>
            <a:custGeom>
              <a:avLst/>
              <a:pathLst>
                <a:path w="62807" h="62807">
                  <a:moveTo>
                    <a:pt x="0" y="31403"/>
                  </a:moveTo>
                  <a:lnTo>
                    <a:pt x="31403" y="0"/>
                  </a:lnTo>
                  <a:lnTo>
                    <a:pt x="62807" y="31403"/>
                  </a:lnTo>
                  <a:lnTo>
                    <a:pt x="31403" y="628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016834" y="5072007"/>
              <a:ext cx="62839" cy="62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067269" y="4753774"/>
              <a:ext cx="62860" cy="628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5980684" y="4795847"/>
              <a:ext cx="62772" cy="62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6368694" y="3258288"/>
              <a:ext cx="63736" cy="63736"/>
            </a:xfrm>
            <a:custGeom>
              <a:avLst/>
              <a:pathLst>
                <a:path w="63736" h="63736">
                  <a:moveTo>
                    <a:pt x="0" y="31868"/>
                  </a:moveTo>
                  <a:lnTo>
                    <a:pt x="31868" y="0"/>
                  </a:lnTo>
                  <a:lnTo>
                    <a:pt x="63736" y="31868"/>
                  </a:lnTo>
                  <a:lnTo>
                    <a:pt x="31868" y="6373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164297" y="4966986"/>
              <a:ext cx="62735" cy="6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6223315" y="2823454"/>
              <a:ext cx="62793" cy="62793"/>
            </a:xfrm>
            <a:custGeom>
              <a:avLst/>
              <a:pathLst>
                <a:path w="62793" h="62793">
                  <a:moveTo>
                    <a:pt x="0" y="31396"/>
                  </a:moveTo>
                  <a:lnTo>
                    <a:pt x="31396" y="0"/>
                  </a:lnTo>
                  <a:lnTo>
                    <a:pt x="62793" y="31396"/>
                  </a:lnTo>
                  <a:lnTo>
                    <a:pt x="31396" y="6279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5984526" y="4975956"/>
              <a:ext cx="62807" cy="62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5079789" y="3203552"/>
              <a:ext cx="137183" cy="137183"/>
            </a:xfrm>
            <a:custGeom>
              <a:avLst/>
              <a:pathLst>
                <a:path w="137183" h="137183">
                  <a:moveTo>
                    <a:pt x="0" y="68591"/>
                  </a:moveTo>
                  <a:lnTo>
                    <a:pt x="68591" y="0"/>
                  </a:lnTo>
                  <a:lnTo>
                    <a:pt x="137183" y="68591"/>
                  </a:lnTo>
                  <a:lnTo>
                    <a:pt x="68591" y="13718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379491" y="4597688"/>
              <a:ext cx="62812" cy="62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6268166" y="2259044"/>
              <a:ext cx="62823" cy="62823"/>
            </a:xfrm>
            <a:custGeom>
              <a:avLst/>
              <a:pathLst>
                <a:path w="62823" h="62823">
                  <a:moveTo>
                    <a:pt x="0" y="31411"/>
                  </a:moveTo>
                  <a:lnTo>
                    <a:pt x="31411" y="0"/>
                  </a:lnTo>
                  <a:lnTo>
                    <a:pt x="62823" y="31411"/>
                  </a:lnTo>
                  <a:lnTo>
                    <a:pt x="31411" y="628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084180" y="5029092"/>
              <a:ext cx="130657" cy="130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143700" y="5063005"/>
              <a:ext cx="62831" cy="62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5953674" y="5084089"/>
              <a:ext cx="62692" cy="62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6072808" y="3168689"/>
              <a:ext cx="62807" cy="62807"/>
            </a:xfrm>
            <a:custGeom>
              <a:avLst/>
              <a:pathLst>
                <a:path w="62807" h="62807">
                  <a:moveTo>
                    <a:pt x="0" y="31403"/>
                  </a:moveTo>
                  <a:lnTo>
                    <a:pt x="31403" y="0"/>
                  </a:lnTo>
                  <a:lnTo>
                    <a:pt x="62807" y="31403"/>
                  </a:lnTo>
                  <a:lnTo>
                    <a:pt x="31403" y="628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5928383" y="5090029"/>
              <a:ext cx="62820" cy="62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135865" y="4762813"/>
              <a:ext cx="62793" cy="62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316929" y="5075028"/>
              <a:ext cx="62802" cy="62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082604" y="5084036"/>
              <a:ext cx="62799" cy="62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228015" y="5073469"/>
              <a:ext cx="65919" cy="65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182711" y="5048007"/>
              <a:ext cx="62807" cy="62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190066" y="5039030"/>
              <a:ext cx="62748" cy="6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4828092" y="5019415"/>
              <a:ext cx="150010" cy="150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049881" y="5084037"/>
              <a:ext cx="62796" cy="62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202879" y="4756793"/>
              <a:ext cx="62826" cy="628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260051" y="5090028"/>
              <a:ext cx="62823" cy="62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383801" y="5014994"/>
              <a:ext cx="62785" cy="62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243895" y="5084032"/>
              <a:ext cx="62807" cy="62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378283" y="5066030"/>
              <a:ext cx="62785" cy="62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125343" y="5038987"/>
              <a:ext cx="62834" cy="628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6379288" y="3721068"/>
              <a:ext cx="62823" cy="62823"/>
            </a:xfrm>
            <a:custGeom>
              <a:avLst/>
              <a:pathLst>
                <a:path w="62823" h="62823">
                  <a:moveTo>
                    <a:pt x="0" y="31411"/>
                  </a:moveTo>
                  <a:lnTo>
                    <a:pt x="31411" y="0"/>
                  </a:lnTo>
                  <a:lnTo>
                    <a:pt x="62823" y="31411"/>
                  </a:lnTo>
                  <a:lnTo>
                    <a:pt x="31411" y="6282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315033" y="5084037"/>
              <a:ext cx="62796" cy="62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166488" y="5017977"/>
              <a:ext cx="62823" cy="62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337855" y="5083966"/>
              <a:ext cx="62938" cy="629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031085" y="5066024"/>
              <a:ext cx="62796" cy="62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5916025" y="5084010"/>
              <a:ext cx="62850" cy="62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342799" y="5066030"/>
              <a:ext cx="62785" cy="62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081774" y="5066022"/>
              <a:ext cx="62802" cy="62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5076889" y="5028288"/>
              <a:ext cx="138268" cy="138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5986548" y="4990960"/>
              <a:ext cx="62820" cy="62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174694" y="5090055"/>
              <a:ext cx="62769" cy="62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329510" y="5020989"/>
              <a:ext cx="62804" cy="62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6153318" y="2616301"/>
              <a:ext cx="62810" cy="62810"/>
            </a:xfrm>
            <a:custGeom>
              <a:avLst/>
              <a:pathLst>
                <a:path w="62810" h="62810">
                  <a:moveTo>
                    <a:pt x="0" y="31405"/>
                  </a:moveTo>
                  <a:lnTo>
                    <a:pt x="31405" y="0"/>
                  </a:lnTo>
                  <a:lnTo>
                    <a:pt x="62810" y="31405"/>
                  </a:lnTo>
                  <a:lnTo>
                    <a:pt x="31405" y="628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159878" y="5075046"/>
              <a:ext cx="62767" cy="62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5932096" y="5075024"/>
              <a:ext cx="62810" cy="62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382851" y="4882888"/>
              <a:ext cx="62812" cy="62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100420" y="4072343"/>
              <a:ext cx="62767" cy="62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291132" y="4924912"/>
              <a:ext cx="62823" cy="62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108553" y="4465605"/>
              <a:ext cx="62793" cy="62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171652" y="5047976"/>
              <a:ext cx="62868" cy="62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163790" y="4918925"/>
              <a:ext cx="62788" cy="62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6016438" y="3844173"/>
              <a:ext cx="62785" cy="62785"/>
            </a:xfrm>
            <a:custGeom>
              <a:avLst/>
              <a:pathLst>
                <a:path w="62785" h="62785">
                  <a:moveTo>
                    <a:pt x="0" y="31392"/>
                  </a:moveTo>
                  <a:lnTo>
                    <a:pt x="31392" y="0"/>
                  </a:lnTo>
                  <a:lnTo>
                    <a:pt x="62785" y="31392"/>
                  </a:lnTo>
                  <a:lnTo>
                    <a:pt x="31392" y="6278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4722907" y="2068261"/>
              <a:ext cx="144177" cy="144177"/>
            </a:xfrm>
            <a:custGeom>
              <a:avLst/>
              <a:pathLst>
                <a:path w="144177" h="144177">
                  <a:moveTo>
                    <a:pt x="0" y="72088"/>
                  </a:moveTo>
                  <a:lnTo>
                    <a:pt x="72088" y="0"/>
                  </a:lnTo>
                  <a:lnTo>
                    <a:pt x="144177" y="72088"/>
                  </a:lnTo>
                  <a:lnTo>
                    <a:pt x="72088" y="1441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6013707" y="2318726"/>
              <a:ext cx="45529" cy="45529"/>
            </a:xfrm>
            <a:custGeom>
              <a:avLst/>
              <a:pathLst>
                <a:path w="45529" h="45529">
                  <a:moveTo>
                    <a:pt x="0" y="22764"/>
                  </a:moveTo>
                  <a:lnTo>
                    <a:pt x="22764" y="0"/>
                  </a:lnTo>
                  <a:lnTo>
                    <a:pt x="45529" y="22764"/>
                  </a:lnTo>
                  <a:lnTo>
                    <a:pt x="22764" y="455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073769" y="4873863"/>
              <a:ext cx="62850" cy="62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032334" y="4099354"/>
              <a:ext cx="62783" cy="62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6173193" y="2195613"/>
              <a:ext cx="63596" cy="63596"/>
            </a:xfrm>
            <a:custGeom>
              <a:avLst/>
              <a:pathLst>
                <a:path w="63596" h="63596">
                  <a:moveTo>
                    <a:pt x="0" y="31798"/>
                  </a:moveTo>
                  <a:lnTo>
                    <a:pt x="31798" y="0"/>
                  </a:lnTo>
                  <a:lnTo>
                    <a:pt x="63596" y="31798"/>
                  </a:lnTo>
                  <a:lnTo>
                    <a:pt x="31798" y="635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5913490" y="5084001"/>
              <a:ext cx="62868" cy="62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058372" y="4120378"/>
              <a:ext cx="62764" cy="627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099855" y="5011992"/>
              <a:ext cx="62785" cy="62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5941444" y="2652342"/>
              <a:ext cx="62777" cy="62777"/>
            </a:xfrm>
            <a:custGeom>
              <a:avLst/>
              <a:pathLst>
                <a:path w="62777" h="62777">
                  <a:moveTo>
                    <a:pt x="0" y="31388"/>
                  </a:moveTo>
                  <a:lnTo>
                    <a:pt x="31388" y="0"/>
                  </a:lnTo>
                  <a:lnTo>
                    <a:pt x="62777" y="31388"/>
                  </a:lnTo>
                  <a:lnTo>
                    <a:pt x="31388" y="6277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172265" y="4756817"/>
              <a:ext cx="62777" cy="62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6087982" y="3270764"/>
              <a:ext cx="62802" cy="62802"/>
            </a:xfrm>
            <a:custGeom>
              <a:avLst/>
              <a:pathLst>
                <a:path w="62802" h="62802">
                  <a:moveTo>
                    <a:pt x="0" y="31401"/>
                  </a:moveTo>
                  <a:lnTo>
                    <a:pt x="31401" y="0"/>
                  </a:lnTo>
                  <a:lnTo>
                    <a:pt x="62802" y="31401"/>
                  </a:lnTo>
                  <a:lnTo>
                    <a:pt x="31401" y="6280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365361" y="5090036"/>
              <a:ext cx="62807" cy="62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364632" y="4870882"/>
              <a:ext cx="62807" cy="62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212078" y="5078024"/>
              <a:ext cx="62815" cy="62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5924538" y="5084024"/>
              <a:ext cx="62823" cy="62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151101" y="5090029"/>
              <a:ext cx="62820" cy="62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6178284" y="2382200"/>
              <a:ext cx="62684" cy="62684"/>
            </a:xfrm>
            <a:custGeom>
              <a:avLst/>
              <a:pathLst>
                <a:path w="62684" h="62684">
                  <a:moveTo>
                    <a:pt x="0" y="31342"/>
                  </a:moveTo>
                  <a:lnTo>
                    <a:pt x="31342" y="0"/>
                  </a:lnTo>
                  <a:lnTo>
                    <a:pt x="62684" y="31342"/>
                  </a:lnTo>
                  <a:lnTo>
                    <a:pt x="31342" y="6268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6300575" y="2667326"/>
              <a:ext cx="62831" cy="62831"/>
            </a:xfrm>
            <a:custGeom>
              <a:avLst/>
              <a:pathLst>
                <a:path w="62831" h="62831">
                  <a:moveTo>
                    <a:pt x="0" y="31415"/>
                  </a:moveTo>
                  <a:lnTo>
                    <a:pt x="31415" y="0"/>
                  </a:lnTo>
                  <a:lnTo>
                    <a:pt x="62831" y="31415"/>
                  </a:lnTo>
                  <a:lnTo>
                    <a:pt x="31415" y="628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6238585" y="2793446"/>
              <a:ext cx="62767" cy="62767"/>
            </a:xfrm>
            <a:custGeom>
              <a:avLst/>
              <a:pathLst>
                <a:path w="62767" h="62767">
                  <a:moveTo>
                    <a:pt x="0" y="31383"/>
                  </a:moveTo>
                  <a:lnTo>
                    <a:pt x="31383" y="0"/>
                  </a:lnTo>
                  <a:lnTo>
                    <a:pt x="62767" y="31383"/>
                  </a:lnTo>
                  <a:lnTo>
                    <a:pt x="31383" y="6276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351515" y="5075036"/>
              <a:ext cx="62785" cy="62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046402" y="4468599"/>
              <a:ext cx="62810" cy="62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034763" y="4450592"/>
              <a:ext cx="62799" cy="62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6175154" y="2235035"/>
              <a:ext cx="62807" cy="62807"/>
            </a:xfrm>
            <a:custGeom>
              <a:avLst/>
              <a:pathLst>
                <a:path w="62807" h="62807">
                  <a:moveTo>
                    <a:pt x="0" y="31403"/>
                  </a:moveTo>
                  <a:lnTo>
                    <a:pt x="31403" y="0"/>
                  </a:lnTo>
                  <a:lnTo>
                    <a:pt x="62807" y="31403"/>
                  </a:lnTo>
                  <a:lnTo>
                    <a:pt x="31403" y="628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025320" y="4123366"/>
              <a:ext cx="62791" cy="62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193882" y="4720785"/>
              <a:ext cx="62791" cy="62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6046076" y="3084634"/>
              <a:ext cx="62799" cy="62799"/>
            </a:xfrm>
            <a:custGeom>
              <a:avLst/>
              <a:pathLst>
                <a:path w="62799" h="62799">
                  <a:moveTo>
                    <a:pt x="0" y="31399"/>
                  </a:moveTo>
                  <a:lnTo>
                    <a:pt x="31399" y="0"/>
                  </a:lnTo>
                  <a:lnTo>
                    <a:pt x="62799" y="31399"/>
                  </a:lnTo>
                  <a:lnTo>
                    <a:pt x="31399" y="6279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5953781" y="4696264"/>
              <a:ext cx="63799" cy="63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109077" y="4252214"/>
              <a:ext cx="63276" cy="63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6004587" y="2222921"/>
              <a:ext cx="63018" cy="63018"/>
            </a:xfrm>
            <a:custGeom>
              <a:avLst/>
              <a:pathLst>
                <a:path w="63018" h="63018">
                  <a:moveTo>
                    <a:pt x="0" y="31509"/>
                  </a:moveTo>
                  <a:lnTo>
                    <a:pt x="31509" y="0"/>
                  </a:lnTo>
                  <a:lnTo>
                    <a:pt x="63018" y="31509"/>
                  </a:lnTo>
                  <a:lnTo>
                    <a:pt x="31509" y="630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5998655" y="3871168"/>
              <a:ext cx="62834" cy="62834"/>
            </a:xfrm>
            <a:custGeom>
              <a:avLst/>
              <a:pathLst>
                <a:path w="62834" h="62834">
                  <a:moveTo>
                    <a:pt x="0" y="31417"/>
                  </a:moveTo>
                  <a:lnTo>
                    <a:pt x="31417" y="0"/>
                  </a:lnTo>
                  <a:lnTo>
                    <a:pt x="62834" y="31417"/>
                  </a:lnTo>
                  <a:lnTo>
                    <a:pt x="31417" y="6283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295781" y="5009037"/>
              <a:ext cx="62692" cy="62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329585" y="5014059"/>
              <a:ext cx="58652" cy="58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091516" y="5030585"/>
              <a:ext cx="61624" cy="61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086617" y="4860259"/>
              <a:ext cx="54032" cy="54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192852" y="4955318"/>
              <a:ext cx="62054" cy="620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312031" y="5072033"/>
              <a:ext cx="62788" cy="62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5905818" y="2097396"/>
              <a:ext cx="55888" cy="55888"/>
            </a:xfrm>
            <a:custGeom>
              <a:avLst/>
              <a:pathLst>
                <a:path w="55888" h="55888">
                  <a:moveTo>
                    <a:pt x="0" y="27944"/>
                  </a:moveTo>
                  <a:lnTo>
                    <a:pt x="27944" y="0"/>
                  </a:lnTo>
                  <a:lnTo>
                    <a:pt x="55888" y="27944"/>
                  </a:lnTo>
                  <a:lnTo>
                    <a:pt x="27944" y="558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296505" y="5089933"/>
              <a:ext cx="63013" cy="630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134123" y="4849920"/>
              <a:ext cx="62702" cy="62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321572" y="4711733"/>
              <a:ext cx="62882" cy="62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6200724" y="3568071"/>
              <a:ext cx="62602" cy="62602"/>
            </a:xfrm>
            <a:custGeom>
              <a:avLst/>
              <a:pathLst>
                <a:path w="62602" h="62602">
                  <a:moveTo>
                    <a:pt x="0" y="31301"/>
                  </a:moveTo>
                  <a:lnTo>
                    <a:pt x="31301" y="0"/>
                  </a:lnTo>
                  <a:lnTo>
                    <a:pt x="62602" y="31301"/>
                  </a:lnTo>
                  <a:lnTo>
                    <a:pt x="31301" y="6260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085711" y="5072056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000567" y="4753898"/>
              <a:ext cx="62612" cy="626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070304" y="4795886"/>
              <a:ext cx="62694" cy="62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6352753" y="3259070"/>
              <a:ext cx="62172" cy="62172"/>
            </a:xfrm>
            <a:custGeom>
              <a:avLst/>
              <a:pathLst>
                <a:path w="62172" h="62172">
                  <a:moveTo>
                    <a:pt x="0" y="31086"/>
                  </a:moveTo>
                  <a:lnTo>
                    <a:pt x="31086" y="0"/>
                  </a:lnTo>
                  <a:lnTo>
                    <a:pt x="62172" y="31086"/>
                  </a:lnTo>
                  <a:lnTo>
                    <a:pt x="31086" y="6217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122781" y="4967081"/>
              <a:ext cx="62544" cy="62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6096286" y="2823433"/>
              <a:ext cx="62836" cy="62836"/>
            </a:xfrm>
            <a:custGeom>
              <a:avLst/>
              <a:pathLst>
                <a:path w="62836" h="62836">
                  <a:moveTo>
                    <a:pt x="0" y="31418"/>
                  </a:moveTo>
                  <a:lnTo>
                    <a:pt x="31418" y="0"/>
                  </a:lnTo>
                  <a:lnTo>
                    <a:pt x="62836" y="31418"/>
                  </a:lnTo>
                  <a:lnTo>
                    <a:pt x="31418" y="6283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182917" y="4976011"/>
              <a:ext cx="62697" cy="62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6032616" y="3240709"/>
              <a:ext cx="62868" cy="62868"/>
            </a:xfrm>
            <a:custGeom>
              <a:avLst/>
              <a:pathLst>
                <a:path w="62868" h="62868">
                  <a:moveTo>
                    <a:pt x="0" y="31434"/>
                  </a:moveTo>
                  <a:lnTo>
                    <a:pt x="31434" y="0"/>
                  </a:lnTo>
                  <a:lnTo>
                    <a:pt x="62868" y="31434"/>
                  </a:lnTo>
                  <a:lnTo>
                    <a:pt x="31434" y="628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355135" y="4597682"/>
              <a:ext cx="62826" cy="628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6104850" y="2259042"/>
              <a:ext cx="62826" cy="62826"/>
            </a:xfrm>
            <a:custGeom>
              <a:avLst/>
              <a:pathLst>
                <a:path w="62826" h="62826">
                  <a:moveTo>
                    <a:pt x="0" y="31413"/>
                  </a:moveTo>
                  <a:lnTo>
                    <a:pt x="31413" y="0"/>
                  </a:lnTo>
                  <a:lnTo>
                    <a:pt x="62826" y="31413"/>
                  </a:lnTo>
                  <a:lnTo>
                    <a:pt x="31413" y="628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004960" y="5063017"/>
              <a:ext cx="62807" cy="62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5910832" y="5063064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5934841" y="5084067"/>
              <a:ext cx="62737" cy="62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5898257" y="3168738"/>
              <a:ext cx="62710" cy="62710"/>
            </a:xfrm>
            <a:custGeom>
              <a:avLst/>
              <a:pathLst>
                <a:path w="62710" h="62710">
                  <a:moveTo>
                    <a:pt x="0" y="31355"/>
                  </a:moveTo>
                  <a:lnTo>
                    <a:pt x="31355" y="0"/>
                  </a:lnTo>
                  <a:lnTo>
                    <a:pt x="62710" y="31355"/>
                  </a:lnTo>
                  <a:lnTo>
                    <a:pt x="31355" y="627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252639" y="5090051"/>
              <a:ext cx="62777" cy="62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032346" y="4762849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131722" y="5075074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5979275" y="5084025"/>
              <a:ext cx="62820" cy="62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011986" y="5075013"/>
              <a:ext cx="62831" cy="62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5968795" y="5047993"/>
              <a:ext cx="62834" cy="628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344417" y="5039055"/>
              <a:ext cx="62697" cy="62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5971771" y="5063049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094786" y="5084029"/>
              <a:ext cx="62812" cy="62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243820" y="4756852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119434" y="5090032"/>
              <a:ext cx="62815" cy="62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288548" y="5014981"/>
              <a:ext cx="62812" cy="62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056597" y="5084024"/>
              <a:ext cx="62823" cy="62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211645" y="5066008"/>
              <a:ext cx="62828" cy="62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5939880" y="5038996"/>
              <a:ext cx="62815" cy="62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6204159" y="3721059"/>
              <a:ext cx="62842" cy="62842"/>
            </a:xfrm>
            <a:custGeom>
              <a:avLst/>
              <a:pathLst>
                <a:path w="62842" h="62842">
                  <a:moveTo>
                    <a:pt x="0" y="31421"/>
                  </a:moveTo>
                  <a:lnTo>
                    <a:pt x="31421" y="0"/>
                  </a:lnTo>
                  <a:lnTo>
                    <a:pt x="62842" y="31421"/>
                  </a:lnTo>
                  <a:lnTo>
                    <a:pt x="31421" y="6284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5952217" y="5084029"/>
              <a:ext cx="62812" cy="62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337448" y="5017976"/>
              <a:ext cx="62826" cy="628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318461" y="5084077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257977" y="5066065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083022" y="5084081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220026" y="5066071"/>
              <a:ext cx="62702" cy="62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134211" y="5066011"/>
              <a:ext cx="62823" cy="62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081168" y="5066018"/>
              <a:ext cx="62810" cy="62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039909" y="4990956"/>
              <a:ext cx="62828" cy="62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307696" y="5090082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297695" y="5021018"/>
              <a:ext cx="62745" cy="62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6305617" y="2616340"/>
              <a:ext cx="62732" cy="62732"/>
            </a:xfrm>
            <a:custGeom>
              <a:avLst/>
              <a:pathLst>
                <a:path w="62732" h="62732">
                  <a:moveTo>
                    <a:pt x="0" y="31366"/>
                  </a:moveTo>
                  <a:lnTo>
                    <a:pt x="31366" y="0"/>
                  </a:lnTo>
                  <a:lnTo>
                    <a:pt x="62732" y="31366"/>
                  </a:lnTo>
                  <a:lnTo>
                    <a:pt x="31366" y="6273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042324" y="5075068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5943273" y="5075071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311337" y="4882883"/>
              <a:ext cx="62823" cy="62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295554" y="4072376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086666" y="4924914"/>
              <a:ext cx="62820" cy="62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5001140" y="4422351"/>
              <a:ext cx="149301" cy="149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005302" y="5048076"/>
              <a:ext cx="62667" cy="62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266938" y="4918940"/>
              <a:ext cx="62759" cy="62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6370584" y="3844218"/>
              <a:ext cx="62697" cy="62697"/>
            </a:xfrm>
            <a:custGeom>
              <a:avLst/>
              <a:pathLst>
                <a:path w="62697" h="62697">
                  <a:moveTo>
                    <a:pt x="0" y="31348"/>
                  </a:moveTo>
                  <a:lnTo>
                    <a:pt x="31348" y="0"/>
                  </a:lnTo>
                  <a:lnTo>
                    <a:pt x="62697" y="31348"/>
                  </a:lnTo>
                  <a:lnTo>
                    <a:pt x="31348" y="6269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6192517" y="2108928"/>
              <a:ext cx="62844" cy="62844"/>
            </a:xfrm>
            <a:custGeom>
              <a:avLst/>
              <a:pathLst>
                <a:path w="62844" h="62844">
                  <a:moveTo>
                    <a:pt x="0" y="31422"/>
                  </a:moveTo>
                  <a:lnTo>
                    <a:pt x="31422" y="0"/>
                  </a:lnTo>
                  <a:lnTo>
                    <a:pt x="62844" y="31422"/>
                  </a:lnTo>
                  <a:lnTo>
                    <a:pt x="31422" y="628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5982269" y="2310017"/>
              <a:ext cx="62949" cy="62949"/>
            </a:xfrm>
            <a:custGeom>
              <a:avLst/>
              <a:pathLst>
                <a:path w="62949" h="62949">
                  <a:moveTo>
                    <a:pt x="0" y="31474"/>
                  </a:moveTo>
                  <a:lnTo>
                    <a:pt x="31474" y="0"/>
                  </a:lnTo>
                  <a:lnTo>
                    <a:pt x="62949" y="31474"/>
                  </a:lnTo>
                  <a:lnTo>
                    <a:pt x="31474" y="629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5972732" y="4873663"/>
              <a:ext cx="63250" cy="63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931377" y="4099273"/>
              <a:ext cx="62943" cy="62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5981600" y="2195626"/>
              <a:ext cx="63570" cy="63570"/>
            </a:xfrm>
            <a:custGeom>
              <a:avLst/>
              <a:pathLst>
                <a:path w="63570" h="63570">
                  <a:moveTo>
                    <a:pt x="0" y="31785"/>
                  </a:moveTo>
                  <a:lnTo>
                    <a:pt x="31785" y="0"/>
                  </a:lnTo>
                  <a:lnTo>
                    <a:pt x="63570" y="31785"/>
                  </a:lnTo>
                  <a:lnTo>
                    <a:pt x="31785" y="635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273934" y="5083900"/>
              <a:ext cx="63071" cy="63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003796" y="4120443"/>
              <a:ext cx="62634" cy="62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189246" y="5012035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6323352" y="2652380"/>
              <a:ext cx="62702" cy="62702"/>
            </a:xfrm>
            <a:custGeom>
              <a:avLst/>
              <a:pathLst>
                <a:path w="62702" h="62702">
                  <a:moveTo>
                    <a:pt x="0" y="31351"/>
                  </a:moveTo>
                  <a:lnTo>
                    <a:pt x="31351" y="0"/>
                  </a:lnTo>
                  <a:lnTo>
                    <a:pt x="62702" y="31351"/>
                  </a:lnTo>
                  <a:lnTo>
                    <a:pt x="31351" y="6270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373197" y="4756852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6049368" y="3270808"/>
              <a:ext cx="62713" cy="62713"/>
            </a:xfrm>
            <a:custGeom>
              <a:avLst/>
              <a:pathLst>
                <a:path w="62713" h="62713">
                  <a:moveTo>
                    <a:pt x="0" y="31356"/>
                  </a:moveTo>
                  <a:lnTo>
                    <a:pt x="31356" y="0"/>
                  </a:lnTo>
                  <a:lnTo>
                    <a:pt x="62713" y="31356"/>
                  </a:lnTo>
                  <a:lnTo>
                    <a:pt x="31356" y="6271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5935590" y="5090078"/>
              <a:ext cx="62724" cy="62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257053" y="4870876"/>
              <a:ext cx="62820" cy="62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5918060" y="5078017"/>
              <a:ext cx="62828" cy="62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288018" y="5084079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145842" y="5090191"/>
              <a:ext cx="62496" cy="624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6055516" y="2382032"/>
              <a:ext cx="63018" cy="63018"/>
            </a:xfrm>
            <a:custGeom>
              <a:avLst/>
              <a:pathLst>
                <a:path w="63018" h="63018">
                  <a:moveTo>
                    <a:pt x="0" y="31509"/>
                  </a:moveTo>
                  <a:lnTo>
                    <a:pt x="31509" y="0"/>
                  </a:lnTo>
                  <a:lnTo>
                    <a:pt x="63018" y="31509"/>
                  </a:lnTo>
                  <a:lnTo>
                    <a:pt x="31509" y="630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5900746" y="2667327"/>
              <a:ext cx="62828" cy="62828"/>
            </a:xfrm>
            <a:custGeom>
              <a:avLst/>
              <a:pathLst>
                <a:path w="62828" h="62828">
                  <a:moveTo>
                    <a:pt x="0" y="31414"/>
                  </a:moveTo>
                  <a:lnTo>
                    <a:pt x="31414" y="0"/>
                  </a:lnTo>
                  <a:lnTo>
                    <a:pt x="62828" y="31414"/>
                  </a:lnTo>
                  <a:lnTo>
                    <a:pt x="31414" y="6282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6240375" y="2793429"/>
              <a:ext cx="62802" cy="62802"/>
            </a:xfrm>
            <a:custGeom>
              <a:avLst/>
              <a:pathLst>
                <a:path w="62802" h="62802">
                  <a:moveTo>
                    <a:pt x="0" y="31401"/>
                  </a:moveTo>
                  <a:lnTo>
                    <a:pt x="31401" y="0"/>
                  </a:lnTo>
                  <a:lnTo>
                    <a:pt x="62802" y="31401"/>
                  </a:lnTo>
                  <a:lnTo>
                    <a:pt x="31401" y="6280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023240" y="5075021"/>
              <a:ext cx="62815" cy="62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957851" y="4468598"/>
              <a:ext cx="62812" cy="62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314047" y="4450580"/>
              <a:ext cx="62823" cy="62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5926875" y="2235030"/>
              <a:ext cx="62818" cy="62818"/>
            </a:xfrm>
            <a:custGeom>
              <a:avLst/>
              <a:pathLst>
                <a:path w="62818" h="62818">
                  <a:moveTo>
                    <a:pt x="0" y="31409"/>
                  </a:moveTo>
                  <a:lnTo>
                    <a:pt x="31409" y="0"/>
                  </a:lnTo>
                  <a:lnTo>
                    <a:pt x="62818" y="31409"/>
                  </a:lnTo>
                  <a:lnTo>
                    <a:pt x="31409" y="628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230845" y="4123403"/>
              <a:ext cx="62718" cy="62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5903181" y="4720778"/>
              <a:ext cx="62804" cy="62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6335616" y="3084680"/>
              <a:ext cx="62708" cy="62708"/>
            </a:xfrm>
            <a:custGeom>
              <a:avLst/>
              <a:pathLst>
                <a:path w="62708" h="62708">
                  <a:moveTo>
                    <a:pt x="0" y="31354"/>
                  </a:moveTo>
                  <a:lnTo>
                    <a:pt x="31354" y="0"/>
                  </a:lnTo>
                  <a:lnTo>
                    <a:pt x="62708" y="31354"/>
                  </a:lnTo>
                  <a:lnTo>
                    <a:pt x="31354" y="6270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348321" y="4696676"/>
              <a:ext cx="62975" cy="62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149360" y="4252450"/>
              <a:ext cx="62804" cy="62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6358304" y="2224247"/>
              <a:ext cx="60367" cy="60367"/>
            </a:xfrm>
            <a:custGeom>
              <a:avLst/>
              <a:pathLst>
                <a:path w="60367" h="60367">
                  <a:moveTo>
                    <a:pt x="0" y="30183"/>
                  </a:moveTo>
                  <a:lnTo>
                    <a:pt x="30183" y="0"/>
                  </a:lnTo>
                  <a:lnTo>
                    <a:pt x="60367" y="30183"/>
                  </a:lnTo>
                  <a:lnTo>
                    <a:pt x="30183" y="603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6120743" y="3871214"/>
              <a:ext cx="62743" cy="62743"/>
            </a:xfrm>
            <a:custGeom>
              <a:avLst/>
              <a:pathLst>
                <a:path w="62743" h="62743">
                  <a:moveTo>
                    <a:pt x="0" y="31371"/>
                  </a:moveTo>
                  <a:lnTo>
                    <a:pt x="31371" y="0"/>
                  </a:lnTo>
                  <a:lnTo>
                    <a:pt x="62743" y="31371"/>
                  </a:lnTo>
                  <a:lnTo>
                    <a:pt x="31371" y="6274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5967644" y="5009029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077665" y="5013441"/>
              <a:ext cx="59887" cy="59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236359" y="5030594"/>
              <a:ext cx="61606" cy="616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343500" y="4860319"/>
              <a:ext cx="53913" cy="53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180327" y="4955438"/>
              <a:ext cx="61813" cy="61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5900048" y="5072099"/>
              <a:ext cx="62656" cy="62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6162055" y="2098141"/>
              <a:ext cx="54398" cy="54398"/>
            </a:xfrm>
            <a:custGeom>
              <a:avLst/>
              <a:pathLst>
                <a:path w="54398" h="54398">
                  <a:moveTo>
                    <a:pt x="0" y="27199"/>
                  </a:moveTo>
                  <a:lnTo>
                    <a:pt x="27199" y="0"/>
                  </a:lnTo>
                  <a:lnTo>
                    <a:pt x="54398" y="27199"/>
                  </a:lnTo>
                  <a:lnTo>
                    <a:pt x="27199" y="5439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142131" y="5090107"/>
              <a:ext cx="62665" cy="62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5966917" y="4849905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385671" y="4711774"/>
              <a:ext cx="62802" cy="62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6008135" y="3568056"/>
              <a:ext cx="62633" cy="62633"/>
            </a:xfrm>
            <a:custGeom>
              <a:avLst/>
              <a:pathLst>
                <a:path w="62633" h="62633">
                  <a:moveTo>
                    <a:pt x="0" y="31316"/>
                  </a:moveTo>
                  <a:lnTo>
                    <a:pt x="31316" y="0"/>
                  </a:lnTo>
                  <a:lnTo>
                    <a:pt x="62633" y="31316"/>
                  </a:lnTo>
                  <a:lnTo>
                    <a:pt x="31316" y="6263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078183" y="5072046"/>
              <a:ext cx="62761" cy="62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014665" y="4753980"/>
              <a:ext cx="62448" cy="62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128505" y="4795870"/>
              <a:ext cx="62726" cy="6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6041679" y="3258840"/>
              <a:ext cx="62631" cy="62631"/>
            </a:xfrm>
            <a:custGeom>
              <a:avLst/>
              <a:pathLst>
                <a:path w="62631" h="62631">
                  <a:moveTo>
                    <a:pt x="0" y="31315"/>
                  </a:moveTo>
                  <a:lnTo>
                    <a:pt x="31315" y="0"/>
                  </a:lnTo>
                  <a:lnTo>
                    <a:pt x="62631" y="31315"/>
                  </a:lnTo>
                  <a:lnTo>
                    <a:pt x="31315" y="626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184267" y="4966994"/>
              <a:ext cx="62718" cy="62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6016568" y="2823471"/>
              <a:ext cx="62759" cy="62759"/>
            </a:xfrm>
            <a:custGeom>
              <a:avLst/>
              <a:pathLst>
                <a:path w="62759" h="62759">
                  <a:moveTo>
                    <a:pt x="0" y="31379"/>
                  </a:moveTo>
                  <a:lnTo>
                    <a:pt x="31379" y="0"/>
                  </a:lnTo>
                  <a:lnTo>
                    <a:pt x="62759" y="31379"/>
                  </a:lnTo>
                  <a:lnTo>
                    <a:pt x="31379" y="627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132622" y="4976004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6363086" y="3240765"/>
              <a:ext cx="62756" cy="62756"/>
            </a:xfrm>
            <a:custGeom>
              <a:avLst/>
              <a:pathLst>
                <a:path w="62756" h="62756">
                  <a:moveTo>
                    <a:pt x="0" y="31378"/>
                  </a:moveTo>
                  <a:lnTo>
                    <a:pt x="31378" y="0"/>
                  </a:lnTo>
                  <a:lnTo>
                    <a:pt x="62756" y="31378"/>
                  </a:lnTo>
                  <a:lnTo>
                    <a:pt x="31378" y="627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028177" y="4597738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6215392" y="2259081"/>
              <a:ext cx="62748" cy="62748"/>
            </a:xfrm>
            <a:custGeom>
              <a:avLst/>
              <a:pathLst>
                <a:path w="62748" h="62748">
                  <a:moveTo>
                    <a:pt x="0" y="31374"/>
                  </a:moveTo>
                  <a:lnTo>
                    <a:pt x="31374" y="0"/>
                  </a:lnTo>
                  <a:lnTo>
                    <a:pt x="62748" y="31374"/>
                  </a:lnTo>
                  <a:lnTo>
                    <a:pt x="31374" y="627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4703040" y="5020736"/>
              <a:ext cx="147370" cy="147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378147" y="5063048"/>
              <a:ext cx="62745" cy="62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351994" y="5084064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6302318" y="3168732"/>
              <a:ext cx="62721" cy="62721"/>
            </a:xfrm>
            <a:custGeom>
              <a:avLst/>
              <a:pathLst>
                <a:path w="62721" h="62721">
                  <a:moveTo>
                    <a:pt x="0" y="31360"/>
                  </a:moveTo>
                  <a:lnTo>
                    <a:pt x="31360" y="0"/>
                  </a:lnTo>
                  <a:lnTo>
                    <a:pt x="62721" y="31360"/>
                  </a:lnTo>
                  <a:lnTo>
                    <a:pt x="31360" y="6272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384863" y="5090045"/>
              <a:ext cx="62788" cy="62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051940" y="4762844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181186" y="5075063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342709" y="5084073"/>
              <a:ext cx="62724" cy="62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235313" y="5075051"/>
              <a:ext cx="62756" cy="62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5910468" y="5048039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029074" y="5039044"/>
              <a:ext cx="62718" cy="62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131944" y="5063060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276334" y="5084064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051234" y="4756844"/>
              <a:ext cx="62724" cy="62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140776" y="5090069"/>
              <a:ext cx="62740" cy="62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374523" y="5015021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027191" y="5084064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4768619" y="5028474"/>
              <a:ext cx="137897" cy="137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027343" y="5039030"/>
              <a:ext cx="62748" cy="6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5907114" y="3721102"/>
              <a:ext cx="62756" cy="62756"/>
            </a:xfrm>
            <a:custGeom>
              <a:avLst/>
              <a:pathLst>
                <a:path w="62756" h="62756">
                  <a:moveTo>
                    <a:pt x="0" y="31378"/>
                  </a:moveTo>
                  <a:lnTo>
                    <a:pt x="31378" y="0"/>
                  </a:lnTo>
                  <a:lnTo>
                    <a:pt x="62756" y="31378"/>
                  </a:lnTo>
                  <a:lnTo>
                    <a:pt x="31378" y="627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141271" y="5084064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5961393" y="5018024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5936115" y="5084072"/>
              <a:ext cx="62726" cy="6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195422" y="5066055"/>
              <a:ext cx="62735" cy="6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043699" y="5084068"/>
              <a:ext cx="62735" cy="6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138998" y="5066067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5919876" y="5066051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031108" y="5066054"/>
              <a:ext cx="62737" cy="62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329975" y="4991027"/>
              <a:ext cx="62686" cy="62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174596" y="5090073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253212" y="5021016"/>
              <a:ext cx="62751" cy="62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6043445" y="2616334"/>
              <a:ext cx="62743" cy="62743"/>
            </a:xfrm>
            <a:custGeom>
              <a:avLst/>
              <a:pathLst>
                <a:path w="62743" h="62743">
                  <a:moveTo>
                    <a:pt x="0" y="31371"/>
                  </a:moveTo>
                  <a:lnTo>
                    <a:pt x="31371" y="0"/>
                  </a:lnTo>
                  <a:lnTo>
                    <a:pt x="62743" y="31371"/>
                  </a:lnTo>
                  <a:lnTo>
                    <a:pt x="31371" y="6274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263701" y="5075063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165031" y="5075063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4852011" y="4854650"/>
              <a:ext cx="119288" cy="1192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116977" y="4072359"/>
              <a:ext cx="62735" cy="6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157643" y="4924958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063409" y="4465629"/>
              <a:ext cx="62745" cy="62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314810" y="5047908"/>
              <a:ext cx="63005" cy="63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5983671" y="4918963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6239625" y="3844207"/>
              <a:ext cx="62718" cy="62718"/>
            </a:xfrm>
            <a:custGeom>
              <a:avLst/>
              <a:pathLst>
                <a:path w="62718" h="62718">
                  <a:moveTo>
                    <a:pt x="0" y="31359"/>
                  </a:moveTo>
                  <a:lnTo>
                    <a:pt x="31359" y="0"/>
                  </a:lnTo>
                  <a:lnTo>
                    <a:pt x="62718" y="31359"/>
                  </a:lnTo>
                  <a:lnTo>
                    <a:pt x="31359" y="6271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5924579" y="2108972"/>
              <a:ext cx="62756" cy="62756"/>
            </a:xfrm>
            <a:custGeom>
              <a:avLst/>
              <a:pathLst>
                <a:path w="62756" h="62756">
                  <a:moveTo>
                    <a:pt x="0" y="31378"/>
                  </a:moveTo>
                  <a:lnTo>
                    <a:pt x="31378" y="0"/>
                  </a:lnTo>
                  <a:lnTo>
                    <a:pt x="62756" y="31378"/>
                  </a:lnTo>
                  <a:lnTo>
                    <a:pt x="31378" y="627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5995653" y="2310089"/>
              <a:ext cx="62804" cy="62804"/>
            </a:xfrm>
            <a:custGeom>
              <a:avLst/>
              <a:pathLst>
                <a:path w="62804" h="62804">
                  <a:moveTo>
                    <a:pt x="0" y="31402"/>
                  </a:moveTo>
                  <a:lnTo>
                    <a:pt x="31402" y="0"/>
                  </a:lnTo>
                  <a:lnTo>
                    <a:pt x="62804" y="31402"/>
                  </a:lnTo>
                  <a:lnTo>
                    <a:pt x="31402" y="628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327647" y="4874000"/>
              <a:ext cx="62575" cy="625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164796" y="4099444"/>
              <a:ext cx="62601" cy="62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6187835" y="2196068"/>
              <a:ext cx="62686" cy="62686"/>
            </a:xfrm>
            <a:custGeom>
              <a:avLst/>
              <a:pathLst>
                <a:path w="62686" h="62686">
                  <a:moveTo>
                    <a:pt x="0" y="31343"/>
                  </a:moveTo>
                  <a:lnTo>
                    <a:pt x="31343" y="0"/>
                  </a:lnTo>
                  <a:lnTo>
                    <a:pt x="62686" y="31343"/>
                  </a:lnTo>
                  <a:lnTo>
                    <a:pt x="31343" y="626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038695" y="5084153"/>
              <a:ext cx="62563" cy="625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270661" y="4120432"/>
              <a:ext cx="62655" cy="62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375202" y="5012021"/>
              <a:ext cx="62726" cy="6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6267510" y="2652374"/>
              <a:ext cx="62713" cy="62713"/>
            </a:xfrm>
            <a:custGeom>
              <a:avLst/>
              <a:pathLst>
                <a:path w="62713" h="62713">
                  <a:moveTo>
                    <a:pt x="0" y="31356"/>
                  </a:moveTo>
                  <a:lnTo>
                    <a:pt x="31356" y="0"/>
                  </a:lnTo>
                  <a:lnTo>
                    <a:pt x="62713" y="31356"/>
                  </a:lnTo>
                  <a:lnTo>
                    <a:pt x="31356" y="6271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5929274" y="4756849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6385131" y="3270790"/>
              <a:ext cx="62748" cy="62748"/>
            </a:xfrm>
            <a:custGeom>
              <a:avLst/>
              <a:pathLst>
                <a:path w="62748" h="62748">
                  <a:moveTo>
                    <a:pt x="0" y="31374"/>
                  </a:moveTo>
                  <a:lnTo>
                    <a:pt x="31374" y="0"/>
                  </a:lnTo>
                  <a:lnTo>
                    <a:pt x="62748" y="31374"/>
                  </a:lnTo>
                  <a:lnTo>
                    <a:pt x="31374" y="6274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346493" y="5090092"/>
              <a:ext cx="62694" cy="62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184113" y="4870915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270594" y="5078052"/>
              <a:ext cx="62759" cy="62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328677" y="5084073"/>
              <a:ext cx="62724" cy="62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299714" y="5090235"/>
              <a:ext cx="62409" cy="62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6003747" y="2382222"/>
              <a:ext cx="62639" cy="62639"/>
            </a:xfrm>
            <a:custGeom>
              <a:avLst/>
              <a:pathLst>
                <a:path w="62639" h="62639">
                  <a:moveTo>
                    <a:pt x="0" y="31319"/>
                  </a:moveTo>
                  <a:lnTo>
                    <a:pt x="31319" y="0"/>
                  </a:lnTo>
                  <a:lnTo>
                    <a:pt x="62639" y="31319"/>
                  </a:lnTo>
                  <a:lnTo>
                    <a:pt x="31319" y="6263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6311287" y="2667303"/>
              <a:ext cx="62876" cy="62876"/>
            </a:xfrm>
            <a:custGeom>
              <a:avLst/>
              <a:pathLst>
                <a:path w="62876" h="62876">
                  <a:moveTo>
                    <a:pt x="0" y="31438"/>
                  </a:moveTo>
                  <a:lnTo>
                    <a:pt x="31438" y="0"/>
                  </a:lnTo>
                  <a:lnTo>
                    <a:pt x="62876" y="31438"/>
                  </a:lnTo>
                  <a:lnTo>
                    <a:pt x="31438" y="6287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6200938" y="2793346"/>
              <a:ext cx="62967" cy="62967"/>
            </a:xfrm>
            <a:custGeom>
              <a:avLst/>
              <a:pathLst>
                <a:path w="62967" h="62967">
                  <a:moveTo>
                    <a:pt x="0" y="31483"/>
                  </a:moveTo>
                  <a:lnTo>
                    <a:pt x="31483" y="0"/>
                  </a:lnTo>
                  <a:lnTo>
                    <a:pt x="62967" y="31483"/>
                  </a:lnTo>
                  <a:lnTo>
                    <a:pt x="31483" y="6296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272922" y="5075062"/>
              <a:ext cx="62735" cy="6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033538" y="4468631"/>
              <a:ext cx="62745" cy="62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036267" y="4450619"/>
              <a:ext cx="62745" cy="62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6011914" y="2235067"/>
              <a:ext cx="62743" cy="62743"/>
            </a:xfrm>
            <a:custGeom>
              <a:avLst/>
              <a:pathLst>
                <a:path w="62743" h="62743">
                  <a:moveTo>
                    <a:pt x="0" y="31371"/>
                  </a:moveTo>
                  <a:lnTo>
                    <a:pt x="31371" y="0"/>
                  </a:lnTo>
                  <a:lnTo>
                    <a:pt x="62743" y="31371"/>
                  </a:lnTo>
                  <a:lnTo>
                    <a:pt x="31371" y="6274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5958428" y="4123395"/>
              <a:ext cx="62735" cy="6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057790" y="4720816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5946434" y="3084669"/>
              <a:ext cx="62729" cy="62729"/>
            </a:xfrm>
            <a:custGeom>
              <a:avLst/>
              <a:pathLst>
                <a:path w="62729" h="62729">
                  <a:moveTo>
                    <a:pt x="0" y="31364"/>
                  </a:moveTo>
                  <a:lnTo>
                    <a:pt x="31364" y="0"/>
                  </a:lnTo>
                  <a:lnTo>
                    <a:pt x="62729" y="31364"/>
                  </a:lnTo>
                  <a:lnTo>
                    <a:pt x="31364" y="627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139217" y="4696727"/>
              <a:ext cx="62874" cy="62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394182" y="4252488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6152031" y="2224916"/>
              <a:ext cx="59027" cy="59027"/>
            </a:xfrm>
            <a:custGeom>
              <a:avLst/>
              <a:pathLst>
                <a:path w="59027" h="59027">
                  <a:moveTo>
                    <a:pt x="0" y="29513"/>
                  </a:moveTo>
                  <a:lnTo>
                    <a:pt x="29513" y="0"/>
                  </a:lnTo>
                  <a:lnTo>
                    <a:pt x="59027" y="29513"/>
                  </a:lnTo>
                  <a:lnTo>
                    <a:pt x="29513" y="590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6340808" y="3871204"/>
              <a:ext cx="62761" cy="62761"/>
            </a:xfrm>
            <a:custGeom>
              <a:avLst/>
              <a:pathLst>
                <a:path w="62761" h="62761">
                  <a:moveTo>
                    <a:pt x="0" y="31380"/>
                  </a:moveTo>
                  <a:lnTo>
                    <a:pt x="31380" y="0"/>
                  </a:lnTo>
                  <a:lnTo>
                    <a:pt x="62761" y="31380"/>
                  </a:lnTo>
                  <a:lnTo>
                    <a:pt x="31380" y="6276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082475" y="5009030"/>
              <a:ext cx="62705" cy="62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5923312" y="5013151"/>
              <a:ext cx="60467" cy="60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5907749" y="5031793"/>
              <a:ext cx="59210" cy="59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5917217" y="4860443"/>
              <a:ext cx="53664" cy="53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306511" y="4956903"/>
              <a:ext cx="58883" cy="588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358762" y="5072078"/>
              <a:ext cx="62697" cy="62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5924337" y="2097359"/>
              <a:ext cx="55960" cy="55960"/>
            </a:xfrm>
            <a:custGeom>
              <a:avLst/>
              <a:pathLst>
                <a:path w="55960" h="55960">
                  <a:moveTo>
                    <a:pt x="0" y="27980"/>
                  </a:moveTo>
                  <a:lnTo>
                    <a:pt x="27980" y="0"/>
                  </a:lnTo>
                  <a:lnTo>
                    <a:pt x="55960" y="27980"/>
                  </a:lnTo>
                  <a:lnTo>
                    <a:pt x="27980" y="559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072746" y="5090208"/>
              <a:ext cx="62462" cy="62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120914" y="4849915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061918" y="4711786"/>
              <a:ext cx="62777" cy="62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6061263" y="3568013"/>
              <a:ext cx="62718" cy="62718"/>
            </a:xfrm>
            <a:custGeom>
              <a:avLst/>
              <a:pathLst>
                <a:path w="62718" h="62718">
                  <a:moveTo>
                    <a:pt x="0" y="31359"/>
                  </a:moveTo>
                  <a:lnTo>
                    <a:pt x="31359" y="0"/>
                  </a:lnTo>
                  <a:lnTo>
                    <a:pt x="62718" y="31359"/>
                  </a:lnTo>
                  <a:lnTo>
                    <a:pt x="31359" y="627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191188" y="5072074"/>
              <a:ext cx="62705" cy="62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157610" y="4753980"/>
              <a:ext cx="62447" cy="62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190704" y="4795874"/>
              <a:ext cx="62718" cy="62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6137308" y="3259132"/>
              <a:ext cx="62048" cy="62048"/>
            </a:xfrm>
            <a:custGeom>
              <a:avLst/>
              <a:pathLst>
                <a:path w="62048" h="62048">
                  <a:moveTo>
                    <a:pt x="0" y="31024"/>
                  </a:moveTo>
                  <a:lnTo>
                    <a:pt x="31024" y="0"/>
                  </a:lnTo>
                  <a:lnTo>
                    <a:pt x="62048" y="31024"/>
                  </a:lnTo>
                  <a:lnTo>
                    <a:pt x="31024" y="6204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5980666" y="4966974"/>
              <a:ext cx="62759" cy="62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6009247" y="2823519"/>
              <a:ext cx="62664" cy="62664"/>
            </a:xfrm>
            <a:custGeom>
              <a:avLst/>
              <a:pathLst>
                <a:path w="62664" h="62664">
                  <a:moveTo>
                    <a:pt x="0" y="31332"/>
                  </a:moveTo>
                  <a:lnTo>
                    <a:pt x="31332" y="0"/>
                  </a:lnTo>
                  <a:lnTo>
                    <a:pt x="62664" y="31332"/>
                  </a:lnTo>
                  <a:lnTo>
                    <a:pt x="31332" y="6266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232661" y="4976006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6248266" y="3240780"/>
              <a:ext cx="62726" cy="62726"/>
            </a:xfrm>
            <a:custGeom>
              <a:avLst/>
              <a:pathLst>
                <a:path w="62726" h="62726">
                  <a:moveTo>
                    <a:pt x="0" y="31363"/>
                  </a:moveTo>
                  <a:lnTo>
                    <a:pt x="31363" y="0"/>
                  </a:lnTo>
                  <a:lnTo>
                    <a:pt x="62726" y="31363"/>
                  </a:lnTo>
                  <a:lnTo>
                    <a:pt x="31363" y="627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320730" y="4597768"/>
              <a:ext cx="62653" cy="62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4970190" y="2225851"/>
              <a:ext cx="129209" cy="129209"/>
            </a:xfrm>
            <a:custGeom>
              <a:avLst/>
              <a:pathLst>
                <a:path w="129209" h="129209">
                  <a:moveTo>
                    <a:pt x="0" y="64604"/>
                  </a:moveTo>
                  <a:lnTo>
                    <a:pt x="64604" y="0"/>
                  </a:lnTo>
                  <a:lnTo>
                    <a:pt x="129209" y="64604"/>
                  </a:lnTo>
                  <a:lnTo>
                    <a:pt x="64604" y="1292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208523" y="5063064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347341" y="5063061"/>
              <a:ext cx="62718" cy="62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045457" y="5084210"/>
              <a:ext cx="62450" cy="62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5996130" y="3168742"/>
              <a:ext cx="62702" cy="62702"/>
            </a:xfrm>
            <a:custGeom>
              <a:avLst/>
              <a:pathLst>
                <a:path w="62702" h="62702">
                  <a:moveTo>
                    <a:pt x="0" y="31351"/>
                  </a:moveTo>
                  <a:lnTo>
                    <a:pt x="31351" y="0"/>
                  </a:lnTo>
                  <a:lnTo>
                    <a:pt x="62702" y="31351"/>
                  </a:lnTo>
                  <a:lnTo>
                    <a:pt x="31351" y="6270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156929" y="5090075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328999" y="4762854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358410" y="5075075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032455" y="5084079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3706057" y="5048299"/>
              <a:ext cx="116260" cy="1162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145169" y="5048049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324435" y="5039043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193476" y="5063064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233097" y="5084077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244781" y="4756849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6390582" y="5090115"/>
              <a:ext cx="62648" cy="62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6180874" y="5015030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310840" y="5084079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060820" y="5066066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5987133" y="5039042"/>
              <a:ext cx="62724" cy="62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6301054" y="3721117"/>
              <a:ext cx="62726" cy="62726"/>
            </a:xfrm>
            <a:custGeom>
              <a:avLst/>
              <a:pathLst>
                <a:path w="62726" h="62726">
                  <a:moveTo>
                    <a:pt x="0" y="31363"/>
                  </a:moveTo>
                  <a:lnTo>
                    <a:pt x="31363" y="0"/>
                  </a:lnTo>
                  <a:lnTo>
                    <a:pt x="62726" y="31363"/>
                  </a:lnTo>
                  <a:lnTo>
                    <a:pt x="31363" y="627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4714156" y="5045944"/>
              <a:ext cx="138982" cy="138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374440" y="5018031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5998565" y="5084084"/>
              <a:ext cx="62702" cy="62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279373" y="5066065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179446" y="5084075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3649996" y="5016217"/>
              <a:ext cx="162412" cy="162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140803" y="5066065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052800" y="5066066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263542" y="4991009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328780" y="5090084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282610" y="5021034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5918185" y="2616350"/>
              <a:ext cx="62710" cy="62710"/>
            </a:xfrm>
            <a:custGeom>
              <a:avLst/>
              <a:pathLst>
                <a:path w="62710" h="62710">
                  <a:moveTo>
                    <a:pt x="0" y="31355"/>
                  </a:moveTo>
                  <a:lnTo>
                    <a:pt x="31355" y="0"/>
                  </a:lnTo>
                  <a:lnTo>
                    <a:pt x="62710" y="31355"/>
                  </a:lnTo>
                  <a:lnTo>
                    <a:pt x="31355" y="627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383953" y="5075072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377846" y="5075072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102336" y="4882934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166833" y="4072366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156851" y="4924967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5968836" y="4465641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5993385" y="5048070"/>
              <a:ext cx="62681" cy="626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207527" y="4918946"/>
              <a:ext cx="62748" cy="6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6281608" y="3844212"/>
              <a:ext cx="62708" cy="62708"/>
            </a:xfrm>
            <a:custGeom>
              <a:avLst/>
              <a:pathLst>
                <a:path w="62708" h="62708">
                  <a:moveTo>
                    <a:pt x="0" y="31354"/>
                  </a:moveTo>
                  <a:lnTo>
                    <a:pt x="31354" y="0"/>
                  </a:lnTo>
                  <a:lnTo>
                    <a:pt x="62708" y="31354"/>
                  </a:lnTo>
                  <a:lnTo>
                    <a:pt x="31354" y="6270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6289692" y="2108981"/>
              <a:ext cx="62737" cy="62737"/>
            </a:xfrm>
            <a:custGeom>
              <a:avLst/>
              <a:pathLst>
                <a:path w="62737" h="62737">
                  <a:moveTo>
                    <a:pt x="0" y="31368"/>
                  </a:moveTo>
                  <a:lnTo>
                    <a:pt x="31368" y="0"/>
                  </a:lnTo>
                  <a:lnTo>
                    <a:pt x="62737" y="31368"/>
                  </a:lnTo>
                  <a:lnTo>
                    <a:pt x="31368" y="627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3670358" y="2282230"/>
              <a:ext cx="118522" cy="118522"/>
            </a:xfrm>
            <a:custGeom>
              <a:avLst/>
              <a:pathLst>
                <a:path w="118522" h="118522">
                  <a:moveTo>
                    <a:pt x="0" y="59261"/>
                  </a:moveTo>
                  <a:lnTo>
                    <a:pt x="59261" y="0"/>
                  </a:lnTo>
                  <a:lnTo>
                    <a:pt x="118522" y="59261"/>
                  </a:lnTo>
                  <a:lnTo>
                    <a:pt x="59261" y="1185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6351907" y="4873979"/>
              <a:ext cx="62618" cy="62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131373" y="4099425"/>
              <a:ext cx="62640" cy="62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6097988" y="2196217"/>
              <a:ext cx="62388" cy="62388"/>
            </a:xfrm>
            <a:custGeom>
              <a:avLst/>
              <a:pathLst>
                <a:path w="62388" h="62388">
                  <a:moveTo>
                    <a:pt x="0" y="31194"/>
                  </a:moveTo>
                  <a:lnTo>
                    <a:pt x="31194" y="0"/>
                  </a:lnTo>
                  <a:lnTo>
                    <a:pt x="62388" y="31194"/>
                  </a:lnTo>
                  <a:lnTo>
                    <a:pt x="31194" y="623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3671305" y="5033410"/>
              <a:ext cx="164051" cy="1640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237346" y="4120388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221845" y="5012030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6134095" y="2652373"/>
              <a:ext cx="62716" cy="62716"/>
            </a:xfrm>
            <a:custGeom>
              <a:avLst/>
              <a:pathLst>
                <a:path w="62716" h="62716">
                  <a:moveTo>
                    <a:pt x="0" y="31358"/>
                  </a:moveTo>
                  <a:lnTo>
                    <a:pt x="31358" y="0"/>
                  </a:lnTo>
                  <a:lnTo>
                    <a:pt x="62716" y="31358"/>
                  </a:lnTo>
                  <a:lnTo>
                    <a:pt x="31358" y="6271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200378" y="4756852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5960336" y="3270809"/>
              <a:ext cx="62710" cy="62710"/>
            </a:xfrm>
            <a:custGeom>
              <a:avLst/>
              <a:pathLst>
                <a:path w="62710" h="62710">
                  <a:moveTo>
                    <a:pt x="0" y="31355"/>
                  </a:moveTo>
                  <a:lnTo>
                    <a:pt x="31355" y="0"/>
                  </a:lnTo>
                  <a:lnTo>
                    <a:pt x="62710" y="31355"/>
                  </a:lnTo>
                  <a:lnTo>
                    <a:pt x="31355" y="627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149715" y="5090079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090729" y="4870927"/>
              <a:ext cx="62718" cy="62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216154" y="5078069"/>
              <a:ext cx="62724" cy="62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121676" y="5084080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5916316" y="5090189"/>
              <a:ext cx="62502" cy="62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6317996" y="2382219"/>
              <a:ext cx="62644" cy="62644"/>
            </a:xfrm>
            <a:custGeom>
              <a:avLst/>
              <a:pathLst>
                <a:path w="62644" h="62644">
                  <a:moveTo>
                    <a:pt x="0" y="31322"/>
                  </a:moveTo>
                  <a:lnTo>
                    <a:pt x="31322" y="0"/>
                  </a:lnTo>
                  <a:lnTo>
                    <a:pt x="62644" y="31322"/>
                  </a:lnTo>
                  <a:lnTo>
                    <a:pt x="31322" y="6264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6386435" y="2667414"/>
              <a:ext cx="62655" cy="62655"/>
            </a:xfrm>
            <a:custGeom>
              <a:avLst/>
              <a:pathLst>
                <a:path w="62655" h="62655">
                  <a:moveTo>
                    <a:pt x="0" y="31327"/>
                  </a:moveTo>
                  <a:lnTo>
                    <a:pt x="31327" y="0"/>
                  </a:lnTo>
                  <a:lnTo>
                    <a:pt x="62655" y="31327"/>
                  </a:lnTo>
                  <a:lnTo>
                    <a:pt x="31327" y="6265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6059153" y="2793468"/>
              <a:ext cx="62724" cy="62724"/>
            </a:xfrm>
            <a:custGeom>
              <a:avLst/>
              <a:pathLst>
                <a:path w="62724" h="62724">
                  <a:moveTo>
                    <a:pt x="0" y="31362"/>
                  </a:moveTo>
                  <a:lnTo>
                    <a:pt x="31362" y="0"/>
                  </a:lnTo>
                  <a:lnTo>
                    <a:pt x="62724" y="31362"/>
                  </a:lnTo>
                  <a:lnTo>
                    <a:pt x="31362" y="627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232948" y="5075074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206850" y="4468646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335825" y="4450633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6341963" y="2235080"/>
              <a:ext cx="62716" cy="62716"/>
            </a:xfrm>
            <a:custGeom>
              <a:avLst/>
              <a:pathLst>
                <a:path w="62716" h="62716">
                  <a:moveTo>
                    <a:pt x="0" y="31358"/>
                  </a:moveTo>
                  <a:lnTo>
                    <a:pt x="31358" y="0"/>
                  </a:lnTo>
                  <a:lnTo>
                    <a:pt x="62716" y="31358"/>
                  </a:lnTo>
                  <a:lnTo>
                    <a:pt x="31358" y="6271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214712" y="4123407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348567" y="4720825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6229536" y="3084681"/>
              <a:ext cx="62705" cy="62705"/>
            </a:xfrm>
            <a:custGeom>
              <a:avLst/>
              <a:pathLst>
                <a:path w="62705" h="62705">
                  <a:moveTo>
                    <a:pt x="0" y="31352"/>
                  </a:moveTo>
                  <a:lnTo>
                    <a:pt x="31352" y="0"/>
                  </a:lnTo>
                  <a:lnTo>
                    <a:pt x="62705" y="31352"/>
                  </a:lnTo>
                  <a:lnTo>
                    <a:pt x="31352" y="6270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092002" y="4696796"/>
              <a:ext cx="62735" cy="6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6149972" y="4252474"/>
              <a:ext cx="62756" cy="62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6069878" y="2223760"/>
              <a:ext cx="61339" cy="61339"/>
            </a:xfrm>
            <a:custGeom>
              <a:avLst/>
              <a:pathLst>
                <a:path w="61339" h="61339">
                  <a:moveTo>
                    <a:pt x="0" y="30669"/>
                  </a:moveTo>
                  <a:lnTo>
                    <a:pt x="30669" y="0"/>
                  </a:lnTo>
                  <a:lnTo>
                    <a:pt x="61339" y="30669"/>
                  </a:lnTo>
                  <a:lnTo>
                    <a:pt x="30669" y="613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6178759" y="3871195"/>
              <a:ext cx="62780" cy="62780"/>
            </a:xfrm>
            <a:custGeom>
              <a:avLst/>
              <a:pathLst>
                <a:path w="62780" h="62780">
                  <a:moveTo>
                    <a:pt x="0" y="31390"/>
                  </a:moveTo>
                  <a:lnTo>
                    <a:pt x="31390" y="0"/>
                  </a:lnTo>
                  <a:lnTo>
                    <a:pt x="62780" y="31390"/>
                  </a:lnTo>
                  <a:lnTo>
                    <a:pt x="31390" y="6278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021217" y="5008997"/>
              <a:ext cx="62772" cy="62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012328" y="5013674"/>
              <a:ext cx="59421" cy="59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4618222" y="4999118"/>
              <a:ext cx="124558" cy="124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4791173" y="4816687"/>
              <a:ext cx="141177" cy="141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011547" y="4955567"/>
              <a:ext cx="61556" cy="61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5962149" y="5072037"/>
              <a:ext cx="62780" cy="62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4744553" y="2054595"/>
              <a:ext cx="141488" cy="141488"/>
            </a:xfrm>
            <a:custGeom>
              <a:avLst/>
              <a:pathLst>
                <a:path w="141488" h="141488">
                  <a:moveTo>
                    <a:pt x="0" y="70744"/>
                  </a:moveTo>
                  <a:lnTo>
                    <a:pt x="70744" y="0"/>
                  </a:lnTo>
                  <a:lnTo>
                    <a:pt x="141488" y="70744"/>
                  </a:lnTo>
                  <a:lnTo>
                    <a:pt x="70744" y="1414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6056278" y="5090084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067205" y="4849905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5931367" y="4711771"/>
              <a:ext cx="62807" cy="62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6093011" y="3568213"/>
              <a:ext cx="62320" cy="62320"/>
            </a:xfrm>
            <a:custGeom>
              <a:avLst/>
              <a:pathLst>
                <a:path w="62320" h="62320">
                  <a:moveTo>
                    <a:pt x="0" y="31160"/>
                  </a:moveTo>
                  <a:lnTo>
                    <a:pt x="31160" y="0"/>
                  </a:lnTo>
                  <a:lnTo>
                    <a:pt x="62320" y="31160"/>
                  </a:lnTo>
                  <a:lnTo>
                    <a:pt x="31160" y="6232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5909768" y="5072045"/>
              <a:ext cx="62764" cy="627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276340" y="4753766"/>
              <a:ext cx="62876" cy="628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354987" y="4795869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6111545" y="3258742"/>
              <a:ext cx="62828" cy="62828"/>
            </a:xfrm>
            <a:custGeom>
              <a:avLst/>
              <a:pathLst>
                <a:path w="62828" h="62828">
                  <a:moveTo>
                    <a:pt x="0" y="31414"/>
                  </a:moveTo>
                  <a:lnTo>
                    <a:pt x="31414" y="0"/>
                  </a:lnTo>
                  <a:lnTo>
                    <a:pt x="62828" y="31414"/>
                  </a:lnTo>
                  <a:lnTo>
                    <a:pt x="31414" y="6282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379329" y="4966998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6306167" y="2823470"/>
              <a:ext cx="62761" cy="62761"/>
            </a:xfrm>
            <a:custGeom>
              <a:avLst/>
              <a:pathLst>
                <a:path w="62761" h="62761">
                  <a:moveTo>
                    <a:pt x="0" y="31380"/>
                  </a:moveTo>
                  <a:lnTo>
                    <a:pt x="31380" y="0"/>
                  </a:lnTo>
                  <a:lnTo>
                    <a:pt x="62761" y="31380"/>
                  </a:lnTo>
                  <a:lnTo>
                    <a:pt x="31380" y="627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5945503" y="4975998"/>
              <a:ext cx="62724" cy="62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6125270" y="3240768"/>
              <a:ext cx="62751" cy="62751"/>
            </a:xfrm>
            <a:custGeom>
              <a:avLst/>
              <a:pathLst>
                <a:path w="62751" h="62751">
                  <a:moveTo>
                    <a:pt x="0" y="31375"/>
                  </a:moveTo>
                  <a:lnTo>
                    <a:pt x="31375" y="0"/>
                  </a:lnTo>
                  <a:lnTo>
                    <a:pt x="62751" y="31375"/>
                  </a:lnTo>
                  <a:lnTo>
                    <a:pt x="31375" y="627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5963772" y="4597703"/>
              <a:ext cx="62783" cy="62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6282057" y="2259069"/>
              <a:ext cx="62772" cy="62772"/>
            </a:xfrm>
            <a:custGeom>
              <a:avLst/>
              <a:pathLst>
                <a:path w="62772" h="62772">
                  <a:moveTo>
                    <a:pt x="0" y="31386"/>
                  </a:moveTo>
                  <a:lnTo>
                    <a:pt x="31386" y="0"/>
                  </a:lnTo>
                  <a:lnTo>
                    <a:pt x="62772" y="31386"/>
                  </a:lnTo>
                  <a:lnTo>
                    <a:pt x="31386" y="627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242517" y="5063051"/>
              <a:ext cx="62740" cy="62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205415" y="5063024"/>
              <a:ext cx="62793" cy="62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348329" y="5084045"/>
              <a:ext cx="62780" cy="62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5945588" y="3168721"/>
              <a:ext cx="62743" cy="62743"/>
            </a:xfrm>
            <a:custGeom>
              <a:avLst/>
              <a:pathLst>
                <a:path w="62743" h="62743">
                  <a:moveTo>
                    <a:pt x="0" y="31371"/>
                  </a:moveTo>
                  <a:lnTo>
                    <a:pt x="31371" y="0"/>
                  </a:lnTo>
                  <a:lnTo>
                    <a:pt x="62743" y="31371"/>
                  </a:lnTo>
                  <a:lnTo>
                    <a:pt x="31371" y="6274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237635" y="5090080"/>
              <a:ext cx="62718" cy="62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224106" y="4762827"/>
              <a:ext cx="62767" cy="62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372286" y="5075063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328979" y="5084059"/>
              <a:ext cx="62753" cy="62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5907102" y="5075036"/>
              <a:ext cx="62785" cy="62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5994704" y="5048027"/>
              <a:ext cx="62767" cy="62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317520" y="5039051"/>
              <a:ext cx="62705" cy="62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075720" y="5063047"/>
              <a:ext cx="62748" cy="6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381565" y="5084029"/>
              <a:ext cx="62812" cy="62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168957" y="4756831"/>
              <a:ext cx="62751" cy="62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064978" y="5090061"/>
              <a:ext cx="62756" cy="62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109073" y="5015021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5957727" y="5084063"/>
              <a:ext cx="62745" cy="62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328661" y="5066055"/>
              <a:ext cx="62735" cy="6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6165121" y="5039030"/>
              <a:ext cx="62748" cy="6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4636496" y="3690802"/>
              <a:ext cx="123357" cy="123357"/>
            </a:xfrm>
            <a:custGeom>
              <a:avLst/>
              <a:pathLst>
                <a:path w="123357" h="123357">
                  <a:moveTo>
                    <a:pt x="0" y="61678"/>
                  </a:moveTo>
                  <a:lnTo>
                    <a:pt x="61678" y="0"/>
                  </a:lnTo>
                  <a:lnTo>
                    <a:pt x="123357" y="61678"/>
                  </a:lnTo>
                  <a:lnTo>
                    <a:pt x="61678" y="12335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300395" y="5084044"/>
              <a:ext cx="62783" cy="62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265663" y="5018000"/>
              <a:ext cx="62777" cy="62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026067" y="5084044"/>
              <a:ext cx="62783" cy="62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5980580" y="5066063"/>
              <a:ext cx="62718" cy="62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5912080" y="5084030"/>
              <a:ext cx="62810" cy="62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312459" y="5066063"/>
              <a:ext cx="62718" cy="62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288335" y="5066049"/>
              <a:ext cx="62748" cy="6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5925682" y="5066054"/>
              <a:ext cx="62737" cy="62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049858" y="4990993"/>
              <a:ext cx="62753" cy="62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001455" y="5090079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396060" y="5021002"/>
              <a:ext cx="62777" cy="62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g1085"/>
            <p:cNvSpPr/>
            <p:nvPr/>
          </p:nvSpPr>
          <p:spPr>
            <a:xfrm>
              <a:off x="6265934" y="2616320"/>
              <a:ext cx="62772" cy="62772"/>
            </a:xfrm>
            <a:custGeom>
              <a:avLst/>
              <a:pathLst>
                <a:path w="62772" h="62772">
                  <a:moveTo>
                    <a:pt x="0" y="31386"/>
                  </a:moveTo>
                  <a:lnTo>
                    <a:pt x="31386" y="0"/>
                  </a:lnTo>
                  <a:lnTo>
                    <a:pt x="62772" y="31386"/>
                  </a:lnTo>
                  <a:lnTo>
                    <a:pt x="31386" y="6277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3491875" y="5029438"/>
              <a:ext cx="153982" cy="153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026796" y="5075047"/>
              <a:ext cx="62764" cy="627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5950673" y="4882918"/>
              <a:ext cx="62753" cy="62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224352" y="4072364"/>
              <a:ext cx="62724" cy="62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153056" y="4924944"/>
              <a:ext cx="62759" cy="62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341418" y="4465618"/>
              <a:ext cx="62767" cy="62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4962843" y="5005009"/>
              <a:ext cx="148801" cy="1488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142581" y="4919004"/>
              <a:ext cx="62631" cy="62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g1094"/>
            <p:cNvSpPr/>
            <p:nvPr/>
          </p:nvSpPr>
          <p:spPr>
            <a:xfrm>
              <a:off x="6333206" y="3844207"/>
              <a:ext cx="62718" cy="62718"/>
            </a:xfrm>
            <a:custGeom>
              <a:avLst/>
              <a:pathLst>
                <a:path w="62718" h="62718">
                  <a:moveTo>
                    <a:pt x="0" y="31359"/>
                  </a:moveTo>
                  <a:lnTo>
                    <a:pt x="31359" y="0"/>
                  </a:lnTo>
                  <a:lnTo>
                    <a:pt x="62718" y="31359"/>
                  </a:lnTo>
                  <a:lnTo>
                    <a:pt x="31359" y="6271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g1095"/>
            <p:cNvSpPr/>
            <p:nvPr/>
          </p:nvSpPr>
          <p:spPr>
            <a:xfrm>
              <a:off x="5938867" y="2108971"/>
              <a:ext cx="62759" cy="62759"/>
            </a:xfrm>
            <a:custGeom>
              <a:avLst/>
              <a:pathLst>
                <a:path w="62759" h="62759">
                  <a:moveTo>
                    <a:pt x="0" y="31379"/>
                  </a:moveTo>
                  <a:lnTo>
                    <a:pt x="31379" y="0"/>
                  </a:lnTo>
                  <a:lnTo>
                    <a:pt x="62759" y="31379"/>
                  </a:lnTo>
                  <a:lnTo>
                    <a:pt x="31379" y="627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g1096"/>
            <p:cNvSpPr/>
            <p:nvPr/>
          </p:nvSpPr>
          <p:spPr>
            <a:xfrm>
              <a:off x="6040729" y="2310085"/>
              <a:ext cx="62812" cy="62812"/>
            </a:xfrm>
            <a:custGeom>
              <a:avLst/>
              <a:pathLst>
                <a:path w="62812" h="62812">
                  <a:moveTo>
                    <a:pt x="0" y="31406"/>
                  </a:moveTo>
                  <a:lnTo>
                    <a:pt x="31406" y="0"/>
                  </a:lnTo>
                  <a:lnTo>
                    <a:pt x="62812" y="31406"/>
                  </a:lnTo>
                  <a:lnTo>
                    <a:pt x="31406" y="628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259299" y="4873855"/>
              <a:ext cx="62866" cy="62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070537" y="4099281"/>
              <a:ext cx="62927" cy="629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g1099"/>
            <p:cNvSpPr/>
            <p:nvPr/>
          </p:nvSpPr>
          <p:spPr>
            <a:xfrm>
              <a:off x="6213982" y="2195746"/>
              <a:ext cx="63329" cy="63329"/>
            </a:xfrm>
            <a:custGeom>
              <a:avLst/>
              <a:pathLst>
                <a:path w="63329" h="63329">
                  <a:moveTo>
                    <a:pt x="0" y="31664"/>
                  </a:moveTo>
                  <a:lnTo>
                    <a:pt x="31664" y="0"/>
                  </a:lnTo>
                  <a:lnTo>
                    <a:pt x="63329" y="31664"/>
                  </a:lnTo>
                  <a:lnTo>
                    <a:pt x="31664" y="633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213877" y="5084030"/>
              <a:ext cx="62810" cy="62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004664" y="4120384"/>
              <a:ext cx="62751" cy="62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187326" y="5012004"/>
              <a:ext cx="62761" cy="62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5990590" y="2652376"/>
              <a:ext cx="62710" cy="62710"/>
            </a:xfrm>
            <a:custGeom>
              <a:avLst/>
              <a:pathLst>
                <a:path w="62710" h="62710">
                  <a:moveTo>
                    <a:pt x="0" y="31355"/>
                  </a:moveTo>
                  <a:lnTo>
                    <a:pt x="31355" y="0"/>
                  </a:lnTo>
                  <a:lnTo>
                    <a:pt x="62710" y="31355"/>
                  </a:lnTo>
                  <a:lnTo>
                    <a:pt x="31355" y="627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5917039" y="4756841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g1105"/>
            <p:cNvSpPr/>
            <p:nvPr/>
          </p:nvSpPr>
          <p:spPr>
            <a:xfrm>
              <a:off x="6312228" y="3270806"/>
              <a:ext cx="62716" cy="62716"/>
            </a:xfrm>
            <a:custGeom>
              <a:avLst/>
              <a:pathLst>
                <a:path w="62716" h="62716">
                  <a:moveTo>
                    <a:pt x="0" y="31358"/>
                  </a:moveTo>
                  <a:lnTo>
                    <a:pt x="31358" y="0"/>
                  </a:lnTo>
                  <a:lnTo>
                    <a:pt x="62716" y="31358"/>
                  </a:lnTo>
                  <a:lnTo>
                    <a:pt x="31358" y="6271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377384" y="5090057"/>
              <a:ext cx="62764" cy="627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5926720" y="4870919"/>
              <a:ext cx="62735" cy="6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120071" y="5078044"/>
              <a:ext cx="62775" cy="62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241532" y="5084026"/>
              <a:ext cx="62818" cy="62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290475" y="5089934"/>
              <a:ext cx="63010" cy="63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g1111"/>
            <p:cNvSpPr/>
            <p:nvPr/>
          </p:nvSpPr>
          <p:spPr>
            <a:xfrm>
              <a:off x="5944563" y="2382137"/>
              <a:ext cx="62810" cy="62810"/>
            </a:xfrm>
            <a:custGeom>
              <a:avLst/>
              <a:pathLst>
                <a:path w="62810" h="62810">
                  <a:moveTo>
                    <a:pt x="0" y="31405"/>
                  </a:moveTo>
                  <a:lnTo>
                    <a:pt x="31405" y="0"/>
                  </a:lnTo>
                  <a:lnTo>
                    <a:pt x="62810" y="31405"/>
                  </a:lnTo>
                  <a:lnTo>
                    <a:pt x="31405" y="628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g1112"/>
            <p:cNvSpPr/>
            <p:nvPr/>
          </p:nvSpPr>
          <p:spPr>
            <a:xfrm>
              <a:off x="5985915" y="2667316"/>
              <a:ext cx="62850" cy="62850"/>
            </a:xfrm>
            <a:custGeom>
              <a:avLst/>
              <a:pathLst>
                <a:path w="62850" h="62850">
                  <a:moveTo>
                    <a:pt x="0" y="31425"/>
                  </a:moveTo>
                  <a:lnTo>
                    <a:pt x="31425" y="0"/>
                  </a:lnTo>
                  <a:lnTo>
                    <a:pt x="62850" y="31425"/>
                  </a:lnTo>
                  <a:lnTo>
                    <a:pt x="31425" y="6285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g1113"/>
            <p:cNvSpPr/>
            <p:nvPr/>
          </p:nvSpPr>
          <p:spPr>
            <a:xfrm>
              <a:off x="6387179" y="2793373"/>
              <a:ext cx="62914" cy="62914"/>
            </a:xfrm>
            <a:custGeom>
              <a:avLst/>
              <a:pathLst>
                <a:path w="62914" h="62914">
                  <a:moveTo>
                    <a:pt x="0" y="31457"/>
                  </a:moveTo>
                  <a:lnTo>
                    <a:pt x="31457" y="0"/>
                  </a:lnTo>
                  <a:lnTo>
                    <a:pt x="62914" y="31457"/>
                  </a:lnTo>
                  <a:lnTo>
                    <a:pt x="31457" y="6291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139029" y="5075070"/>
              <a:ext cx="62718" cy="62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325567" y="4468627"/>
              <a:ext cx="62753" cy="62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5080033" y="4413641"/>
              <a:ext cx="136701" cy="136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g1117"/>
            <p:cNvSpPr/>
            <p:nvPr/>
          </p:nvSpPr>
          <p:spPr>
            <a:xfrm>
              <a:off x="6272734" y="2235050"/>
              <a:ext cx="62777" cy="62777"/>
            </a:xfrm>
            <a:custGeom>
              <a:avLst/>
              <a:pathLst>
                <a:path w="62777" h="62777">
                  <a:moveTo>
                    <a:pt x="0" y="31388"/>
                  </a:moveTo>
                  <a:lnTo>
                    <a:pt x="31388" y="0"/>
                  </a:lnTo>
                  <a:lnTo>
                    <a:pt x="62777" y="31388"/>
                  </a:lnTo>
                  <a:lnTo>
                    <a:pt x="31388" y="627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165832" y="4123401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5979338" y="4720808"/>
              <a:ext cx="62745" cy="62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g1120"/>
            <p:cNvSpPr/>
            <p:nvPr/>
          </p:nvSpPr>
          <p:spPr>
            <a:xfrm>
              <a:off x="6369901" y="3084653"/>
              <a:ext cx="62761" cy="62761"/>
            </a:xfrm>
            <a:custGeom>
              <a:avLst/>
              <a:pathLst>
                <a:path w="62761" h="62761">
                  <a:moveTo>
                    <a:pt x="0" y="31380"/>
                  </a:moveTo>
                  <a:lnTo>
                    <a:pt x="31380" y="0"/>
                  </a:lnTo>
                  <a:lnTo>
                    <a:pt x="62761" y="31380"/>
                  </a:lnTo>
                  <a:lnTo>
                    <a:pt x="31380" y="627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023285" y="4696934"/>
              <a:ext cx="62459" cy="62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5977387" y="4252560"/>
              <a:ext cx="62584" cy="62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g1123"/>
            <p:cNvSpPr/>
            <p:nvPr/>
          </p:nvSpPr>
          <p:spPr>
            <a:xfrm>
              <a:off x="5989407" y="2224536"/>
              <a:ext cx="59787" cy="59787"/>
            </a:xfrm>
            <a:custGeom>
              <a:avLst/>
              <a:pathLst>
                <a:path w="59787" h="59787">
                  <a:moveTo>
                    <a:pt x="0" y="29893"/>
                  </a:moveTo>
                  <a:lnTo>
                    <a:pt x="29893" y="0"/>
                  </a:lnTo>
                  <a:lnTo>
                    <a:pt x="59787" y="29893"/>
                  </a:lnTo>
                  <a:lnTo>
                    <a:pt x="29893" y="597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g1124"/>
            <p:cNvSpPr/>
            <p:nvPr/>
          </p:nvSpPr>
          <p:spPr>
            <a:xfrm>
              <a:off x="6184629" y="3871218"/>
              <a:ext cx="62735" cy="62735"/>
            </a:xfrm>
            <a:custGeom>
              <a:avLst/>
              <a:pathLst>
                <a:path w="62735" h="62735">
                  <a:moveTo>
                    <a:pt x="0" y="31367"/>
                  </a:moveTo>
                  <a:lnTo>
                    <a:pt x="31367" y="0"/>
                  </a:lnTo>
                  <a:lnTo>
                    <a:pt x="62735" y="31367"/>
                  </a:lnTo>
                  <a:lnTo>
                    <a:pt x="31367" y="6273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074023" y="5009124"/>
              <a:ext cx="62517" cy="62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390072" y="5013978"/>
              <a:ext cx="58813" cy="58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300768" y="5030440"/>
              <a:ext cx="61915" cy="619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216472" y="4861525"/>
              <a:ext cx="51500" cy="51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5998375" y="4955307"/>
              <a:ext cx="62076" cy="62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188788" y="5072136"/>
              <a:ext cx="62581" cy="62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g1131"/>
            <p:cNvSpPr/>
            <p:nvPr/>
          </p:nvSpPr>
          <p:spPr>
            <a:xfrm>
              <a:off x="5966708" y="2098945"/>
              <a:ext cx="52789" cy="52789"/>
            </a:xfrm>
            <a:custGeom>
              <a:avLst/>
              <a:pathLst>
                <a:path w="52789" h="52789">
                  <a:moveTo>
                    <a:pt x="0" y="26394"/>
                  </a:moveTo>
                  <a:lnTo>
                    <a:pt x="26394" y="0"/>
                  </a:lnTo>
                  <a:lnTo>
                    <a:pt x="52789" y="26394"/>
                  </a:lnTo>
                  <a:lnTo>
                    <a:pt x="26394" y="527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377405" y="5090168"/>
              <a:ext cx="62544" cy="62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233635" y="4849917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5974053" y="4711772"/>
              <a:ext cx="62804" cy="62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g1135"/>
            <p:cNvSpPr/>
            <p:nvPr/>
          </p:nvSpPr>
          <p:spPr>
            <a:xfrm>
              <a:off x="5993049" y="3568112"/>
              <a:ext cx="62521" cy="62521"/>
            </a:xfrm>
            <a:custGeom>
              <a:avLst/>
              <a:pathLst>
                <a:path w="62521" h="62521">
                  <a:moveTo>
                    <a:pt x="0" y="31260"/>
                  </a:moveTo>
                  <a:lnTo>
                    <a:pt x="31260" y="0"/>
                  </a:lnTo>
                  <a:lnTo>
                    <a:pt x="62521" y="31260"/>
                  </a:lnTo>
                  <a:lnTo>
                    <a:pt x="31260" y="6252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007484" y="5072050"/>
              <a:ext cx="62753" cy="62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6103220" y="4753677"/>
              <a:ext cx="63053" cy="630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069494" y="4795877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g1139"/>
            <p:cNvSpPr/>
            <p:nvPr/>
          </p:nvSpPr>
          <p:spPr>
            <a:xfrm>
              <a:off x="6028600" y="3258799"/>
              <a:ext cx="62713" cy="62713"/>
            </a:xfrm>
            <a:custGeom>
              <a:avLst/>
              <a:pathLst>
                <a:path w="62713" h="62713">
                  <a:moveTo>
                    <a:pt x="0" y="31356"/>
                  </a:moveTo>
                  <a:lnTo>
                    <a:pt x="31356" y="0"/>
                  </a:lnTo>
                  <a:lnTo>
                    <a:pt x="62713" y="31356"/>
                  </a:lnTo>
                  <a:lnTo>
                    <a:pt x="31356" y="6271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083100" y="4966947"/>
              <a:ext cx="62812" cy="62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6061695" y="2823479"/>
              <a:ext cx="62743" cy="62743"/>
            </a:xfrm>
            <a:custGeom>
              <a:avLst/>
              <a:pathLst>
                <a:path w="62743" h="62743">
                  <a:moveTo>
                    <a:pt x="0" y="31371"/>
                  </a:moveTo>
                  <a:lnTo>
                    <a:pt x="31371" y="0"/>
                  </a:lnTo>
                  <a:lnTo>
                    <a:pt x="62743" y="31371"/>
                  </a:lnTo>
                  <a:lnTo>
                    <a:pt x="31371" y="6274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5962016" y="4976015"/>
              <a:ext cx="62689" cy="62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6384349" y="3240750"/>
              <a:ext cx="62785" cy="62785"/>
            </a:xfrm>
            <a:custGeom>
              <a:avLst/>
              <a:pathLst>
                <a:path w="62785" h="62785">
                  <a:moveTo>
                    <a:pt x="0" y="31392"/>
                  </a:moveTo>
                  <a:lnTo>
                    <a:pt x="31392" y="0"/>
                  </a:lnTo>
                  <a:lnTo>
                    <a:pt x="62785" y="31392"/>
                  </a:lnTo>
                  <a:lnTo>
                    <a:pt x="31392" y="6278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358641" y="4597726"/>
              <a:ext cx="62737" cy="62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g1145"/>
            <p:cNvSpPr/>
            <p:nvPr/>
          </p:nvSpPr>
          <p:spPr>
            <a:xfrm>
              <a:off x="6033010" y="2259081"/>
              <a:ext cx="62748" cy="62748"/>
            </a:xfrm>
            <a:custGeom>
              <a:avLst/>
              <a:pathLst>
                <a:path w="62748" h="62748">
                  <a:moveTo>
                    <a:pt x="0" y="31374"/>
                  </a:moveTo>
                  <a:lnTo>
                    <a:pt x="31374" y="0"/>
                  </a:lnTo>
                  <a:lnTo>
                    <a:pt x="62748" y="31374"/>
                  </a:lnTo>
                  <a:lnTo>
                    <a:pt x="31374" y="627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221740" y="5063059"/>
              <a:ext cx="62724" cy="62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078292" y="5063060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280013" y="5084164"/>
              <a:ext cx="62543" cy="62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g1149"/>
            <p:cNvSpPr/>
            <p:nvPr/>
          </p:nvSpPr>
          <p:spPr>
            <a:xfrm>
              <a:off x="5953231" y="3168742"/>
              <a:ext cx="62702" cy="62702"/>
            </a:xfrm>
            <a:custGeom>
              <a:avLst/>
              <a:pathLst>
                <a:path w="62702" h="62702">
                  <a:moveTo>
                    <a:pt x="0" y="31351"/>
                  </a:moveTo>
                  <a:lnTo>
                    <a:pt x="31351" y="0"/>
                  </a:lnTo>
                  <a:lnTo>
                    <a:pt x="62702" y="31351"/>
                  </a:lnTo>
                  <a:lnTo>
                    <a:pt x="31351" y="6270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5912343" y="5090068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219238" y="4762852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242781" y="5075039"/>
              <a:ext cx="62780" cy="62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6380921" y="5084071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369033" y="5075059"/>
              <a:ext cx="62740" cy="62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6193904" y="5048037"/>
              <a:ext cx="62745" cy="62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357907" y="5039054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305282" y="5063063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5926941" y="5084071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5911364" y="4756847"/>
              <a:ext cx="62718" cy="62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214097" y="5090078"/>
              <a:ext cx="62724" cy="62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254611" y="5015018"/>
              <a:ext cx="62737" cy="62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4908748" y="5042433"/>
              <a:ext cx="146005" cy="146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026196" y="5066050"/>
              <a:ext cx="62745" cy="62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4944212" y="5002733"/>
              <a:ext cx="135341" cy="135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g1165"/>
            <p:cNvSpPr/>
            <p:nvPr/>
          </p:nvSpPr>
          <p:spPr>
            <a:xfrm>
              <a:off x="6304470" y="3721099"/>
              <a:ext cx="62761" cy="62761"/>
            </a:xfrm>
            <a:custGeom>
              <a:avLst/>
              <a:pathLst>
                <a:path w="62761" h="62761">
                  <a:moveTo>
                    <a:pt x="0" y="31380"/>
                  </a:moveTo>
                  <a:lnTo>
                    <a:pt x="31380" y="0"/>
                  </a:lnTo>
                  <a:lnTo>
                    <a:pt x="62761" y="31380"/>
                  </a:lnTo>
                  <a:lnTo>
                    <a:pt x="31380" y="627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315220" y="5084077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3678699" y="4969315"/>
              <a:ext cx="160148" cy="160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379363" y="5084049"/>
              <a:ext cx="62772" cy="62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092572" y="5066055"/>
              <a:ext cx="62735" cy="6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5903573" y="5084064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6053491" y="5066069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075403" y="5066055"/>
              <a:ext cx="62735" cy="6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173638" y="5066058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360363" y="4991000"/>
              <a:ext cx="62740" cy="62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238114" y="5090082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101186" y="5021033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g1177"/>
            <p:cNvSpPr/>
            <p:nvPr/>
          </p:nvSpPr>
          <p:spPr>
            <a:xfrm>
              <a:off x="5952360" y="2616338"/>
              <a:ext cx="62735" cy="62735"/>
            </a:xfrm>
            <a:custGeom>
              <a:avLst/>
              <a:pathLst>
                <a:path w="62735" h="62735">
                  <a:moveTo>
                    <a:pt x="0" y="31367"/>
                  </a:moveTo>
                  <a:lnTo>
                    <a:pt x="31367" y="0"/>
                  </a:lnTo>
                  <a:lnTo>
                    <a:pt x="62735" y="31367"/>
                  </a:lnTo>
                  <a:lnTo>
                    <a:pt x="31367" y="6273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131794" y="5075075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331313" y="5075072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233418" y="4882911"/>
              <a:ext cx="62767" cy="62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181018" y="4072371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030952" y="4924962"/>
              <a:ext cx="62724" cy="62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294379" y="4465620"/>
              <a:ext cx="62764" cy="627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310259" y="5048011"/>
              <a:ext cx="62799" cy="62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230276" y="4918987"/>
              <a:ext cx="62666" cy="62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g1186"/>
            <p:cNvSpPr/>
            <p:nvPr/>
          </p:nvSpPr>
          <p:spPr>
            <a:xfrm>
              <a:off x="5974668" y="3844212"/>
              <a:ext cx="62708" cy="62708"/>
            </a:xfrm>
            <a:custGeom>
              <a:avLst/>
              <a:pathLst>
                <a:path w="62708" h="62708">
                  <a:moveTo>
                    <a:pt x="0" y="31354"/>
                  </a:moveTo>
                  <a:lnTo>
                    <a:pt x="31354" y="0"/>
                  </a:lnTo>
                  <a:lnTo>
                    <a:pt x="62708" y="31354"/>
                  </a:lnTo>
                  <a:lnTo>
                    <a:pt x="31354" y="6270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g1187"/>
            <p:cNvSpPr/>
            <p:nvPr/>
          </p:nvSpPr>
          <p:spPr>
            <a:xfrm>
              <a:off x="6215253" y="2108975"/>
              <a:ext cx="62751" cy="62751"/>
            </a:xfrm>
            <a:custGeom>
              <a:avLst/>
              <a:pathLst>
                <a:path w="62751" h="62751">
                  <a:moveTo>
                    <a:pt x="0" y="31375"/>
                  </a:moveTo>
                  <a:lnTo>
                    <a:pt x="31375" y="0"/>
                  </a:lnTo>
                  <a:lnTo>
                    <a:pt x="62751" y="31375"/>
                  </a:lnTo>
                  <a:lnTo>
                    <a:pt x="31375" y="627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g1188"/>
            <p:cNvSpPr/>
            <p:nvPr/>
          </p:nvSpPr>
          <p:spPr>
            <a:xfrm>
              <a:off x="6369725" y="2310252"/>
              <a:ext cx="62478" cy="62478"/>
            </a:xfrm>
            <a:custGeom>
              <a:avLst/>
              <a:pathLst>
                <a:path w="62478" h="62478">
                  <a:moveTo>
                    <a:pt x="0" y="31239"/>
                  </a:moveTo>
                  <a:lnTo>
                    <a:pt x="31239" y="0"/>
                  </a:lnTo>
                  <a:lnTo>
                    <a:pt x="62478" y="31239"/>
                  </a:lnTo>
                  <a:lnTo>
                    <a:pt x="31239" y="6247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011929" y="4874062"/>
              <a:ext cx="62452" cy="62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370691" y="4099372"/>
              <a:ext cx="62745" cy="62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g1191"/>
            <p:cNvSpPr/>
            <p:nvPr/>
          </p:nvSpPr>
          <p:spPr>
            <a:xfrm>
              <a:off x="5967928" y="2195994"/>
              <a:ext cx="62834" cy="62834"/>
            </a:xfrm>
            <a:custGeom>
              <a:avLst/>
              <a:pathLst>
                <a:path w="62834" h="62834">
                  <a:moveTo>
                    <a:pt x="0" y="31417"/>
                  </a:moveTo>
                  <a:lnTo>
                    <a:pt x="31417" y="0"/>
                  </a:lnTo>
                  <a:lnTo>
                    <a:pt x="62834" y="31417"/>
                  </a:lnTo>
                  <a:lnTo>
                    <a:pt x="31417" y="628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200035" y="5084048"/>
              <a:ext cx="62775" cy="62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291726" y="4120423"/>
              <a:ext cx="62673" cy="62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019331" y="5012035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g1195"/>
            <p:cNvSpPr/>
            <p:nvPr/>
          </p:nvSpPr>
          <p:spPr>
            <a:xfrm>
              <a:off x="6204560" y="2652380"/>
              <a:ext cx="62702" cy="62702"/>
            </a:xfrm>
            <a:custGeom>
              <a:avLst/>
              <a:pathLst>
                <a:path w="62702" h="62702">
                  <a:moveTo>
                    <a:pt x="0" y="31351"/>
                  </a:moveTo>
                  <a:lnTo>
                    <a:pt x="31351" y="0"/>
                  </a:lnTo>
                  <a:lnTo>
                    <a:pt x="62702" y="31351"/>
                  </a:lnTo>
                  <a:lnTo>
                    <a:pt x="31351" y="6270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252981" y="4756849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g1197"/>
            <p:cNvSpPr/>
            <p:nvPr/>
          </p:nvSpPr>
          <p:spPr>
            <a:xfrm>
              <a:off x="6169291" y="3270797"/>
              <a:ext cx="62735" cy="62735"/>
            </a:xfrm>
            <a:custGeom>
              <a:avLst/>
              <a:pathLst>
                <a:path w="62735" h="62735">
                  <a:moveTo>
                    <a:pt x="0" y="31367"/>
                  </a:moveTo>
                  <a:lnTo>
                    <a:pt x="31367" y="0"/>
                  </a:lnTo>
                  <a:lnTo>
                    <a:pt x="62735" y="31367"/>
                  </a:lnTo>
                  <a:lnTo>
                    <a:pt x="31367" y="6273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5898232" y="5090069"/>
              <a:ext cx="62740" cy="62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100734" y="4870913"/>
              <a:ext cx="62745" cy="62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5989969" y="5078061"/>
              <a:ext cx="62740" cy="62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006491" y="5084076"/>
              <a:ext cx="62718" cy="62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085052" y="5090244"/>
              <a:ext cx="62391" cy="62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g1203"/>
            <p:cNvSpPr/>
            <p:nvPr/>
          </p:nvSpPr>
          <p:spPr>
            <a:xfrm>
              <a:off x="5904126" y="2382298"/>
              <a:ext cx="62488" cy="62488"/>
            </a:xfrm>
            <a:custGeom>
              <a:avLst/>
              <a:pathLst>
                <a:path w="62488" h="62488">
                  <a:moveTo>
                    <a:pt x="0" y="31244"/>
                  </a:moveTo>
                  <a:lnTo>
                    <a:pt x="31244" y="0"/>
                  </a:lnTo>
                  <a:lnTo>
                    <a:pt x="62488" y="31244"/>
                  </a:lnTo>
                  <a:lnTo>
                    <a:pt x="31244" y="6248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g1204"/>
            <p:cNvSpPr/>
            <p:nvPr/>
          </p:nvSpPr>
          <p:spPr>
            <a:xfrm>
              <a:off x="6124751" y="2667387"/>
              <a:ext cx="62708" cy="62708"/>
            </a:xfrm>
            <a:custGeom>
              <a:avLst/>
              <a:pathLst>
                <a:path w="62708" h="62708">
                  <a:moveTo>
                    <a:pt x="0" y="31354"/>
                  </a:moveTo>
                  <a:lnTo>
                    <a:pt x="31354" y="0"/>
                  </a:lnTo>
                  <a:lnTo>
                    <a:pt x="62708" y="31354"/>
                  </a:lnTo>
                  <a:lnTo>
                    <a:pt x="31354" y="6270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g1205"/>
            <p:cNvSpPr/>
            <p:nvPr/>
          </p:nvSpPr>
          <p:spPr>
            <a:xfrm>
              <a:off x="6272146" y="2793291"/>
              <a:ext cx="63077" cy="63077"/>
            </a:xfrm>
            <a:custGeom>
              <a:avLst/>
              <a:pathLst>
                <a:path w="63077" h="63077">
                  <a:moveTo>
                    <a:pt x="0" y="31538"/>
                  </a:moveTo>
                  <a:lnTo>
                    <a:pt x="31538" y="0"/>
                  </a:lnTo>
                  <a:lnTo>
                    <a:pt x="63077" y="31538"/>
                  </a:lnTo>
                  <a:lnTo>
                    <a:pt x="31538" y="6307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158077" y="5075067"/>
              <a:ext cx="62724" cy="62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107673" y="4468635"/>
              <a:ext cx="62737" cy="62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5999578" y="4450620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g1209"/>
            <p:cNvSpPr/>
            <p:nvPr/>
          </p:nvSpPr>
          <p:spPr>
            <a:xfrm>
              <a:off x="6318468" y="2235074"/>
              <a:ext cx="62729" cy="62729"/>
            </a:xfrm>
            <a:custGeom>
              <a:avLst/>
              <a:pathLst>
                <a:path w="62729" h="62729">
                  <a:moveTo>
                    <a:pt x="0" y="31364"/>
                  </a:moveTo>
                  <a:lnTo>
                    <a:pt x="31364" y="0"/>
                  </a:lnTo>
                  <a:lnTo>
                    <a:pt x="62729" y="31364"/>
                  </a:lnTo>
                  <a:lnTo>
                    <a:pt x="31364" y="627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250695" y="4123399"/>
              <a:ext cx="62726" cy="6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382154" y="4720821"/>
              <a:ext cx="62718" cy="62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g1212"/>
            <p:cNvSpPr/>
            <p:nvPr/>
          </p:nvSpPr>
          <p:spPr>
            <a:xfrm>
              <a:off x="5913231" y="3084665"/>
              <a:ext cx="62737" cy="62737"/>
            </a:xfrm>
            <a:custGeom>
              <a:avLst/>
              <a:pathLst>
                <a:path w="62737" h="62737">
                  <a:moveTo>
                    <a:pt x="0" y="31368"/>
                  </a:moveTo>
                  <a:lnTo>
                    <a:pt x="31368" y="0"/>
                  </a:lnTo>
                  <a:lnTo>
                    <a:pt x="62737" y="31368"/>
                  </a:lnTo>
                  <a:lnTo>
                    <a:pt x="31368" y="6273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5944889" y="4696735"/>
              <a:ext cx="62858" cy="62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007491" y="4252492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g1215"/>
            <p:cNvSpPr/>
            <p:nvPr/>
          </p:nvSpPr>
          <p:spPr>
            <a:xfrm>
              <a:off x="6082352" y="2224138"/>
              <a:ext cx="60584" cy="60584"/>
            </a:xfrm>
            <a:custGeom>
              <a:avLst/>
              <a:pathLst>
                <a:path w="60584" h="60584">
                  <a:moveTo>
                    <a:pt x="0" y="30292"/>
                  </a:moveTo>
                  <a:lnTo>
                    <a:pt x="30292" y="0"/>
                  </a:lnTo>
                  <a:lnTo>
                    <a:pt x="60584" y="30292"/>
                  </a:lnTo>
                  <a:lnTo>
                    <a:pt x="30292" y="605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g1216"/>
            <p:cNvSpPr/>
            <p:nvPr/>
          </p:nvSpPr>
          <p:spPr>
            <a:xfrm>
              <a:off x="6321600" y="3871183"/>
              <a:ext cx="62804" cy="62804"/>
            </a:xfrm>
            <a:custGeom>
              <a:avLst/>
              <a:pathLst>
                <a:path w="62804" h="62804">
                  <a:moveTo>
                    <a:pt x="0" y="31402"/>
                  </a:moveTo>
                  <a:lnTo>
                    <a:pt x="31402" y="0"/>
                  </a:lnTo>
                  <a:lnTo>
                    <a:pt x="62804" y="31402"/>
                  </a:lnTo>
                  <a:lnTo>
                    <a:pt x="31402" y="6280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370163" y="5009019"/>
              <a:ext cx="62726" cy="6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6217401" y="5012577"/>
              <a:ext cx="61615" cy="61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372919" y="5031228"/>
              <a:ext cx="60339" cy="60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235410" y="4858953"/>
              <a:ext cx="56645" cy="56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372349" y="4957105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5934290" y="5071969"/>
              <a:ext cx="62917" cy="629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g1223"/>
            <p:cNvSpPr/>
            <p:nvPr/>
          </p:nvSpPr>
          <p:spPr>
            <a:xfrm>
              <a:off x="6140895" y="2095468"/>
              <a:ext cx="59743" cy="59743"/>
            </a:xfrm>
            <a:custGeom>
              <a:avLst/>
              <a:pathLst>
                <a:path w="59743" h="59743">
                  <a:moveTo>
                    <a:pt x="0" y="29871"/>
                  </a:moveTo>
                  <a:lnTo>
                    <a:pt x="29871" y="0"/>
                  </a:lnTo>
                  <a:lnTo>
                    <a:pt x="59743" y="29871"/>
                  </a:lnTo>
                  <a:lnTo>
                    <a:pt x="29871" y="5974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142452" y="5089889"/>
              <a:ext cx="63101" cy="63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180729" y="4849917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6172214" y="4701600"/>
              <a:ext cx="83148" cy="83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g1227"/>
            <p:cNvSpPr/>
            <p:nvPr/>
          </p:nvSpPr>
          <p:spPr>
            <a:xfrm>
              <a:off x="6003579" y="3567969"/>
              <a:ext cx="62807" cy="62807"/>
            </a:xfrm>
            <a:custGeom>
              <a:avLst/>
              <a:pathLst>
                <a:path w="62807" h="62807">
                  <a:moveTo>
                    <a:pt x="0" y="31403"/>
                  </a:moveTo>
                  <a:lnTo>
                    <a:pt x="31403" y="0"/>
                  </a:lnTo>
                  <a:lnTo>
                    <a:pt x="62807" y="31403"/>
                  </a:lnTo>
                  <a:lnTo>
                    <a:pt x="31403" y="628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312231" y="5072060"/>
              <a:ext cx="62735" cy="6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253783" y="4753779"/>
              <a:ext cx="62850" cy="62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098323" y="4795881"/>
              <a:ext cx="62705" cy="62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g1231"/>
            <p:cNvSpPr/>
            <p:nvPr/>
          </p:nvSpPr>
          <p:spPr>
            <a:xfrm>
              <a:off x="5923956" y="3258379"/>
              <a:ext cx="63554" cy="63554"/>
            </a:xfrm>
            <a:custGeom>
              <a:avLst/>
              <a:pathLst>
                <a:path w="63554" h="63554">
                  <a:moveTo>
                    <a:pt x="0" y="31777"/>
                  </a:moveTo>
                  <a:lnTo>
                    <a:pt x="31777" y="0"/>
                  </a:lnTo>
                  <a:lnTo>
                    <a:pt x="63554" y="31777"/>
                  </a:lnTo>
                  <a:lnTo>
                    <a:pt x="31777" y="6355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6318629" y="4966964"/>
              <a:ext cx="62777" cy="62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g1233"/>
            <p:cNvSpPr/>
            <p:nvPr/>
          </p:nvSpPr>
          <p:spPr>
            <a:xfrm>
              <a:off x="6257360" y="2823417"/>
              <a:ext cx="62868" cy="62868"/>
            </a:xfrm>
            <a:custGeom>
              <a:avLst/>
              <a:pathLst>
                <a:path w="62868" h="62868">
                  <a:moveTo>
                    <a:pt x="0" y="31434"/>
                  </a:moveTo>
                  <a:lnTo>
                    <a:pt x="31434" y="0"/>
                  </a:lnTo>
                  <a:lnTo>
                    <a:pt x="62868" y="31434"/>
                  </a:lnTo>
                  <a:lnTo>
                    <a:pt x="31434" y="628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238445" y="4975994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g1235"/>
            <p:cNvSpPr/>
            <p:nvPr/>
          </p:nvSpPr>
          <p:spPr>
            <a:xfrm>
              <a:off x="6119621" y="3240755"/>
              <a:ext cx="62777" cy="62777"/>
            </a:xfrm>
            <a:custGeom>
              <a:avLst/>
              <a:pathLst>
                <a:path w="62777" h="62777">
                  <a:moveTo>
                    <a:pt x="0" y="31388"/>
                  </a:moveTo>
                  <a:lnTo>
                    <a:pt x="31388" y="0"/>
                  </a:lnTo>
                  <a:lnTo>
                    <a:pt x="62777" y="31388"/>
                  </a:lnTo>
                  <a:lnTo>
                    <a:pt x="31388" y="6277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116813" y="4597707"/>
              <a:ext cx="62775" cy="62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g1237"/>
            <p:cNvSpPr/>
            <p:nvPr/>
          </p:nvSpPr>
          <p:spPr>
            <a:xfrm>
              <a:off x="5968710" y="2259025"/>
              <a:ext cx="62860" cy="62860"/>
            </a:xfrm>
            <a:custGeom>
              <a:avLst/>
              <a:pathLst>
                <a:path w="62860" h="62860">
                  <a:moveTo>
                    <a:pt x="0" y="31430"/>
                  </a:moveTo>
                  <a:lnTo>
                    <a:pt x="31430" y="0"/>
                  </a:lnTo>
                  <a:lnTo>
                    <a:pt x="62860" y="31430"/>
                  </a:lnTo>
                  <a:lnTo>
                    <a:pt x="31430" y="628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5954301" y="5062994"/>
              <a:ext cx="62852" cy="62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251537" y="5063055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5945423" y="5084089"/>
              <a:ext cx="62692" cy="62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g1241"/>
            <p:cNvSpPr/>
            <p:nvPr/>
          </p:nvSpPr>
          <p:spPr>
            <a:xfrm>
              <a:off x="6299504" y="3168724"/>
              <a:ext cx="62737" cy="62737"/>
            </a:xfrm>
            <a:custGeom>
              <a:avLst/>
              <a:pathLst>
                <a:path w="62737" h="62737">
                  <a:moveTo>
                    <a:pt x="0" y="31368"/>
                  </a:moveTo>
                  <a:lnTo>
                    <a:pt x="31368" y="0"/>
                  </a:lnTo>
                  <a:lnTo>
                    <a:pt x="62737" y="31368"/>
                  </a:lnTo>
                  <a:lnTo>
                    <a:pt x="31368" y="6273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255360" y="5090061"/>
              <a:ext cx="62756" cy="62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301795" y="4762841"/>
              <a:ext cx="62737" cy="62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004120" y="5075066"/>
              <a:ext cx="62726" cy="6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318414" y="5084012"/>
              <a:ext cx="62847" cy="62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066660" y="5074992"/>
              <a:ext cx="62874" cy="62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276953" y="5047982"/>
              <a:ext cx="62855" cy="628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383864" y="5039046"/>
              <a:ext cx="62716" cy="6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371407" y="5063051"/>
              <a:ext cx="62740" cy="62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375461" y="5084012"/>
              <a:ext cx="62847" cy="62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5914047" y="4756843"/>
              <a:ext cx="62726" cy="6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245958" y="5090044"/>
              <a:ext cx="62791" cy="62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102093" y="5014959"/>
              <a:ext cx="62855" cy="628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081516" y="5084010"/>
              <a:ext cx="62850" cy="62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277340" y="5065990"/>
              <a:ext cx="62866" cy="62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208280" y="5038976"/>
              <a:ext cx="62855" cy="628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g1257"/>
            <p:cNvSpPr/>
            <p:nvPr/>
          </p:nvSpPr>
          <p:spPr>
            <a:xfrm>
              <a:off x="6159077" y="3721044"/>
              <a:ext cx="62871" cy="62871"/>
            </a:xfrm>
            <a:custGeom>
              <a:avLst/>
              <a:pathLst>
                <a:path w="62871" h="62871">
                  <a:moveTo>
                    <a:pt x="0" y="31435"/>
                  </a:moveTo>
                  <a:lnTo>
                    <a:pt x="31435" y="0"/>
                  </a:lnTo>
                  <a:lnTo>
                    <a:pt x="62871" y="31435"/>
                  </a:lnTo>
                  <a:lnTo>
                    <a:pt x="31435" y="628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292360" y="5084012"/>
              <a:ext cx="62847" cy="62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6316716" y="5017964"/>
              <a:ext cx="62850" cy="62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066226" y="5084064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5956561" y="5066059"/>
              <a:ext cx="62726" cy="6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320081" y="5084069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347903" y="5066061"/>
              <a:ext cx="62724" cy="62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259818" y="5065998"/>
              <a:ext cx="62850" cy="62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057384" y="5065996"/>
              <a:ext cx="62852" cy="62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6294073" y="4990940"/>
              <a:ext cx="62860" cy="628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246487" y="5090075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6303749" y="5021032"/>
              <a:ext cx="62718" cy="62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g1269"/>
            <p:cNvSpPr/>
            <p:nvPr/>
          </p:nvSpPr>
          <p:spPr>
            <a:xfrm>
              <a:off x="6077834" y="2616341"/>
              <a:ext cx="62729" cy="62729"/>
            </a:xfrm>
            <a:custGeom>
              <a:avLst/>
              <a:pathLst>
                <a:path w="62729" h="62729">
                  <a:moveTo>
                    <a:pt x="0" y="31364"/>
                  </a:moveTo>
                  <a:lnTo>
                    <a:pt x="31364" y="0"/>
                  </a:lnTo>
                  <a:lnTo>
                    <a:pt x="62729" y="31364"/>
                  </a:lnTo>
                  <a:lnTo>
                    <a:pt x="31364" y="627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290442" y="5075074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5932504" y="5075064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6243491" y="4882867"/>
              <a:ext cx="62855" cy="628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261346" y="4072400"/>
              <a:ext cx="62653" cy="62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3526810" y="4879312"/>
              <a:ext cx="154022" cy="154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253748" y="4465572"/>
              <a:ext cx="62860" cy="628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298712" y="5048035"/>
              <a:ext cx="62751" cy="62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124700" y="4918974"/>
              <a:ext cx="62692" cy="62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g1278"/>
            <p:cNvSpPr/>
            <p:nvPr/>
          </p:nvSpPr>
          <p:spPr>
            <a:xfrm>
              <a:off x="6183140" y="3844203"/>
              <a:ext cx="62726" cy="62726"/>
            </a:xfrm>
            <a:custGeom>
              <a:avLst/>
              <a:pathLst>
                <a:path w="62726" h="62726">
                  <a:moveTo>
                    <a:pt x="0" y="31363"/>
                  </a:moveTo>
                  <a:lnTo>
                    <a:pt x="31363" y="0"/>
                  </a:lnTo>
                  <a:lnTo>
                    <a:pt x="62726" y="31363"/>
                  </a:lnTo>
                  <a:lnTo>
                    <a:pt x="31363" y="6272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g1279"/>
            <p:cNvSpPr/>
            <p:nvPr/>
          </p:nvSpPr>
          <p:spPr>
            <a:xfrm>
              <a:off x="6247361" y="2108955"/>
              <a:ext cx="62791" cy="62791"/>
            </a:xfrm>
            <a:custGeom>
              <a:avLst/>
              <a:pathLst>
                <a:path w="62791" h="62791">
                  <a:moveTo>
                    <a:pt x="0" y="31395"/>
                  </a:moveTo>
                  <a:lnTo>
                    <a:pt x="31395" y="0"/>
                  </a:lnTo>
                  <a:lnTo>
                    <a:pt x="62791" y="31395"/>
                  </a:lnTo>
                  <a:lnTo>
                    <a:pt x="31395" y="627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g1280"/>
            <p:cNvSpPr/>
            <p:nvPr/>
          </p:nvSpPr>
          <p:spPr>
            <a:xfrm>
              <a:off x="6307484" y="2310033"/>
              <a:ext cx="62917" cy="62917"/>
            </a:xfrm>
            <a:custGeom>
              <a:avLst/>
              <a:pathLst>
                <a:path w="62917" h="62917">
                  <a:moveTo>
                    <a:pt x="0" y="31458"/>
                  </a:moveTo>
                  <a:lnTo>
                    <a:pt x="31458" y="0"/>
                  </a:lnTo>
                  <a:lnTo>
                    <a:pt x="62917" y="31458"/>
                  </a:lnTo>
                  <a:lnTo>
                    <a:pt x="31458" y="629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056048" y="4873850"/>
              <a:ext cx="62876" cy="628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6131511" y="4099213"/>
              <a:ext cx="63063" cy="630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g1283"/>
            <p:cNvSpPr/>
            <p:nvPr/>
          </p:nvSpPr>
          <p:spPr>
            <a:xfrm>
              <a:off x="6320072" y="2196288"/>
              <a:ext cx="62246" cy="62246"/>
            </a:xfrm>
            <a:custGeom>
              <a:avLst/>
              <a:pathLst>
                <a:path w="62246" h="62246">
                  <a:moveTo>
                    <a:pt x="0" y="31123"/>
                  </a:moveTo>
                  <a:lnTo>
                    <a:pt x="31123" y="0"/>
                  </a:lnTo>
                  <a:lnTo>
                    <a:pt x="62246" y="31123"/>
                  </a:lnTo>
                  <a:lnTo>
                    <a:pt x="31123" y="622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364251" y="5084095"/>
              <a:ext cx="62681" cy="626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239191" y="4120481"/>
              <a:ext cx="62557" cy="62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5995287" y="5012024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g1287"/>
            <p:cNvSpPr/>
            <p:nvPr/>
          </p:nvSpPr>
          <p:spPr>
            <a:xfrm>
              <a:off x="6225675" y="2652370"/>
              <a:ext cx="62721" cy="62721"/>
            </a:xfrm>
            <a:custGeom>
              <a:avLst/>
              <a:pathLst>
                <a:path w="62721" h="62721">
                  <a:moveTo>
                    <a:pt x="0" y="31360"/>
                  </a:moveTo>
                  <a:lnTo>
                    <a:pt x="31360" y="0"/>
                  </a:lnTo>
                  <a:lnTo>
                    <a:pt x="62721" y="31360"/>
                  </a:lnTo>
                  <a:lnTo>
                    <a:pt x="31360" y="6272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211271" y="4756841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g1289"/>
            <p:cNvSpPr/>
            <p:nvPr/>
          </p:nvSpPr>
          <p:spPr>
            <a:xfrm>
              <a:off x="6229788" y="3270802"/>
              <a:ext cx="62724" cy="62724"/>
            </a:xfrm>
            <a:custGeom>
              <a:avLst/>
              <a:pathLst>
                <a:path w="62724" h="62724">
                  <a:moveTo>
                    <a:pt x="0" y="31362"/>
                  </a:moveTo>
                  <a:lnTo>
                    <a:pt x="31362" y="0"/>
                  </a:lnTo>
                  <a:lnTo>
                    <a:pt x="62724" y="31362"/>
                  </a:lnTo>
                  <a:lnTo>
                    <a:pt x="31362" y="6272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190772" y="5090068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095476" y="4870857"/>
              <a:ext cx="62858" cy="62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6059320" y="5078005"/>
              <a:ext cx="62852" cy="62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181937" y="5084076"/>
              <a:ext cx="62718" cy="62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140723" y="5090128"/>
              <a:ext cx="62624" cy="62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g1295"/>
            <p:cNvSpPr/>
            <p:nvPr/>
          </p:nvSpPr>
          <p:spPr>
            <a:xfrm>
              <a:off x="6257833" y="2382102"/>
              <a:ext cx="62879" cy="62879"/>
            </a:xfrm>
            <a:custGeom>
              <a:avLst/>
              <a:pathLst>
                <a:path w="62879" h="62879">
                  <a:moveTo>
                    <a:pt x="0" y="31439"/>
                  </a:moveTo>
                  <a:lnTo>
                    <a:pt x="31439" y="0"/>
                  </a:lnTo>
                  <a:lnTo>
                    <a:pt x="62879" y="31439"/>
                  </a:lnTo>
                  <a:lnTo>
                    <a:pt x="31439" y="6287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g1296"/>
            <p:cNvSpPr/>
            <p:nvPr/>
          </p:nvSpPr>
          <p:spPr>
            <a:xfrm>
              <a:off x="6349549" y="2667342"/>
              <a:ext cx="62799" cy="62799"/>
            </a:xfrm>
            <a:custGeom>
              <a:avLst/>
              <a:pathLst>
                <a:path w="62799" h="62799">
                  <a:moveTo>
                    <a:pt x="0" y="31399"/>
                  </a:moveTo>
                  <a:lnTo>
                    <a:pt x="31399" y="0"/>
                  </a:lnTo>
                  <a:lnTo>
                    <a:pt x="62799" y="31399"/>
                  </a:lnTo>
                  <a:lnTo>
                    <a:pt x="31399" y="6279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g1297"/>
            <p:cNvSpPr/>
            <p:nvPr/>
          </p:nvSpPr>
          <p:spPr>
            <a:xfrm>
              <a:off x="6288152" y="2793433"/>
              <a:ext cx="62793" cy="62793"/>
            </a:xfrm>
            <a:custGeom>
              <a:avLst/>
              <a:pathLst>
                <a:path w="62793" h="62793">
                  <a:moveTo>
                    <a:pt x="0" y="31396"/>
                  </a:moveTo>
                  <a:lnTo>
                    <a:pt x="31396" y="0"/>
                  </a:lnTo>
                  <a:lnTo>
                    <a:pt x="62793" y="31396"/>
                  </a:lnTo>
                  <a:lnTo>
                    <a:pt x="31396" y="6279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264420" y="5075000"/>
              <a:ext cx="62858" cy="62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5996509" y="4468572"/>
              <a:ext cx="62863" cy="628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5969092" y="4450562"/>
              <a:ext cx="62858" cy="62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g1301"/>
            <p:cNvSpPr/>
            <p:nvPr/>
          </p:nvSpPr>
          <p:spPr>
            <a:xfrm>
              <a:off x="5897864" y="2235015"/>
              <a:ext cx="62847" cy="62847"/>
            </a:xfrm>
            <a:custGeom>
              <a:avLst/>
              <a:pathLst>
                <a:path w="62847" h="62847">
                  <a:moveTo>
                    <a:pt x="0" y="31423"/>
                  </a:moveTo>
                  <a:lnTo>
                    <a:pt x="31423" y="0"/>
                  </a:lnTo>
                  <a:lnTo>
                    <a:pt x="62847" y="31423"/>
                  </a:lnTo>
                  <a:lnTo>
                    <a:pt x="31423" y="628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5915797" y="4123400"/>
              <a:ext cx="62724" cy="62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127436" y="4720752"/>
              <a:ext cx="62858" cy="62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g1304"/>
            <p:cNvSpPr/>
            <p:nvPr/>
          </p:nvSpPr>
          <p:spPr>
            <a:xfrm>
              <a:off x="5980930" y="3084671"/>
              <a:ext cx="62726" cy="62726"/>
            </a:xfrm>
            <a:custGeom>
              <a:avLst/>
              <a:pathLst>
                <a:path w="62726" h="62726">
                  <a:moveTo>
                    <a:pt x="0" y="31363"/>
                  </a:moveTo>
                  <a:lnTo>
                    <a:pt x="31363" y="0"/>
                  </a:lnTo>
                  <a:lnTo>
                    <a:pt x="62726" y="31363"/>
                  </a:lnTo>
                  <a:lnTo>
                    <a:pt x="31363" y="627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133935" y="4696684"/>
              <a:ext cx="62959" cy="62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313793" y="4252438"/>
              <a:ext cx="62828" cy="62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g1307"/>
            <p:cNvSpPr/>
            <p:nvPr/>
          </p:nvSpPr>
          <p:spPr>
            <a:xfrm>
              <a:off x="6372052" y="2223813"/>
              <a:ext cx="61234" cy="61234"/>
            </a:xfrm>
            <a:custGeom>
              <a:avLst/>
              <a:pathLst>
                <a:path w="61234" h="61234">
                  <a:moveTo>
                    <a:pt x="0" y="30617"/>
                  </a:moveTo>
                  <a:lnTo>
                    <a:pt x="30617" y="0"/>
                  </a:lnTo>
                  <a:lnTo>
                    <a:pt x="61234" y="30617"/>
                  </a:lnTo>
                  <a:lnTo>
                    <a:pt x="30617" y="612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g1308"/>
            <p:cNvSpPr/>
            <p:nvPr/>
          </p:nvSpPr>
          <p:spPr>
            <a:xfrm>
              <a:off x="5965946" y="3871115"/>
              <a:ext cx="62941" cy="62941"/>
            </a:xfrm>
            <a:custGeom>
              <a:avLst/>
              <a:pathLst>
                <a:path w="62941" h="62941">
                  <a:moveTo>
                    <a:pt x="0" y="31470"/>
                  </a:moveTo>
                  <a:lnTo>
                    <a:pt x="31470" y="0"/>
                  </a:lnTo>
                  <a:lnTo>
                    <a:pt x="62941" y="31470"/>
                  </a:lnTo>
                  <a:lnTo>
                    <a:pt x="31470" y="6294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6208824" y="5008986"/>
              <a:ext cx="62793" cy="62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5983956" y="5014112"/>
              <a:ext cx="58546" cy="585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5059391" y="4998098"/>
              <a:ext cx="126599" cy="126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6276263" y="4860960"/>
              <a:ext cx="52631" cy="52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333783" y="4955148"/>
              <a:ext cx="62393" cy="62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374447" y="5072018"/>
              <a:ext cx="62818" cy="62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g1315"/>
            <p:cNvSpPr/>
            <p:nvPr/>
          </p:nvSpPr>
          <p:spPr>
            <a:xfrm>
              <a:off x="6023082" y="2099599"/>
              <a:ext cx="51481" cy="51481"/>
            </a:xfrm>
            <a:custGeom>
              <a:avLst/>
              <a:pathLst>
                <a:path w="51481" h="51481">
                  <a:moveTo>
                    <a:pt x="0" y="25740"/>
                  </a:moveTo>
                  <a:lnTo>
                    <a:pt x="25740" y="0"/>
                  </a:lnTo>
                  <a:lnTo>
                    <a:pt x="51481" y="25740"/>
                  </a:lnTo>
                  <a:lnTo>
                    <a:pt x="25740" y="514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6281977" y="5089928"/>
              <a:ext cx="63023" cy="630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6132857" y="4849882"/>
              <a:ext cx="62777" cy="62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194886" y="4729976"/>
              <a:ext cx="26397" cy="26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g1319"/>
            <p:cNvSpPr/>
            <p:nvPr/>
          </p:nvSpPr>
          <p:spPr>
            <a:xfrm>
              <a:off x="6358599" y="3568013"/>
              <a:ext cx="62718" cy="62718"/>
            </a:xfrm>
            <a:custGeom>
              <a:avLst/>
              <a:pathLst>
                <a:path w="62718" h="62718">
                  <a:moveTo>
                    <a:pt x="0" y="31359"/>
                  </a:moveTo>
                  <a:lnTo>
                    <a:pt x="31359" y="0"/>
                  </a:lnTo>
                  <a:lnTo>
                    <a:pt x="62718" y="31359"/>
                  </a:lnTo>
                  <a:lnTo>
                    <a:pt x="31359" y="627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6227723" y="5072011"/>
              <a:ext cx="62831" cy="62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6173901" y="4753787"/>
              <a:ext cx="62834" cy="628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6123494" y="4795835"/>
              <a:ext cx="62796" cy="62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g1323"/>
            <p:cNvSpPr/>
            <p:nvPr/>
          </p:nvSpPr>
          <p:spPr>
            <a:xfrm>
              <a:off x="6071391" y="3253343"/>
              <a:ext cx="73626" cy="73626"/>
            </a:xfrm>
            <a:custGeom>
              <a:avLst/>
              <a:pathLst>
                <a:path w="73626" h="73626">
                  <a:moveTo>
                    <a:pt x="0" y="36813"/>
                  </a:moveTo>
                  <a:lnTo>
                    <a:pt x="36813" y="0"/>
                  </a:lnTo>
                  <a:lnTo>
                    <a:pt x="73626" y="36813"/>
                  </a:lnTo>
                  <a:lnTo>
                    <a:pt x="36813" y="736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6334523" y="4966964"/>
              <a:ext cx="62777" cy="62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g1325"/>
            <p:cNvSpPr/>
            <p:nvPr/>
          </p:nvSpPr>
          <p:spPr>
            <a:xfrm>
              <a:off x="6048193" y="2823437"/>
              <a:ext cx="62828" cy="62828"/>
            </a:xfrm>
            <a:custGeom>
              <a:avLst/>
              <a:pathLst>
                <a:path w="62828" h="62828">
                  <a:moveTo>
                    <a:pt x="0" y="31414"/>
                  </a:moveTo>
                  <a:lnTo>
                    <a:pt x="31414" y="0"/>
                  </a:lnTo>
                  <a:lnTo>
                    <a:pt x="62828" y="31414"/>
                  </a:lnTo>
                  <a:lnTo>
                    <a:pt x="31414" y="6282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393052" y="4975987"/>
              <a:ext cx="62745" cy="62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g1327"/>
            <p:cNvSpPr/>
            <p:nvPr/>
          </p:nvSpPr>
          <p:spPr>
            <a:xfrm>
              <a:off x="5953646" y="3240720"/>
              <a:ext cx="62847" cy="62847"/>
            </a:xfrm>
            <a:custGeom>
              <a:avLst/>
              <a:pathLst>
                <a:path w="62847" h="62847">
                  <a:moveTo>
                    <a:pt x="0" y="31423"/>
                  </a:moveTo>
                  <a:lnTo>
                    <a:pt x="31423" y="0"/>
                  </a:lnTo>
                  <a:lnTo>
                    <a:pt x="62847" y="31423"/>
                  </a:lnTo>
                  <a:lnTo>
                    <a:pt x="31423" y="6284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5928110" y="4597671"/>
              <a:ext cx="62847" cy="62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g1329"/>
            <p:cNvSpPr/>
            <p:nvPr/>
          </p:nvSpPr>
          <p:spPr>
            <a:xfrm>
              <a:off x="6047023" y="2246340"/>
              <a:ext cx="88230" cy="88230"/>
            </a:xfrm>
            <a:custGeom>
              <a:avLst/>
              <a:pathLst>
                <a:path w="88230" h="88230">
                  <a:moveTo>
                    <a:pt x="0" y="44115"/>
                  </a:moveTo>
                  <a:lnTo>
                    <a:pt x="44115" y="0"/>
                  </a:lnTo>
                  <a:lnTo>
                    <a:pt x="88230" y="44115"/>
                  </a:lnTo>
                  <a:lnTo>
                    <a:pt x="44115" y="8823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303633" y="5063021"/>
              <a:ext cx="62799" cy="62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6007067" y="5063006"/>
              <a:ext cx="62828" cy="62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6017541" y="5084139"/>
              <a:ext cx="62593" cy="62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g1333"/>
            <p:cNvSpPr/>
            <p:nvPr/>
          </p:nvSpPr>
          <p:spPr>
            <a:xfrm>
              <a:off x="5966650" y="3168711"/>
              <a:ext cx="62764" cy="62764"/>
            </a:xfrm>
            <a:custGeom>
              <a:avLst/>
              <a:pathLst>
                <a:path w="62764" h="62764">
                  <a:moveTo>
                    <a:pt x="0" y="31382"/>
                  </a:moveTo>
                  <a:lnTo>
                    <a:pt x="31382" y="0"/>
                  </a:lnTo>
                  <a:lnTo>
                    <a:pt x="62764" y="31382"/>
                  </a:lnTo>
                  <a:lnTo>
                    <a:pt x="31382" y="6276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5910016" y="5089960"/>
              <a:ext cx="62959" cy="62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6144597" y="4762792"/>
              <a:ext cx="62836" cy="62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6312296" y="5075019"/>
              <a:ext cx="62820" cy="62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5982162" y="5084038"/>
              <a:ext cx="62793" cy="62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6030640" y="5081907"/>
              <a:ext cx="49044" cy="49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5983619" y="5047980"/>
              <a:ext cx="62860" cy="628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046581" y="5039043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5957524" y="5063029"/>
              <a:ext cx="62783" cy="62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6336740" y="5084025"/>
              <a:ext cx="62820" cy="62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6160449" y="4756785"/>
              <a:ext cx="62842" cy="62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6264551" y="5090021"/>
              <a:ext cx="62836" cy="62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5903065" y="5014994"/>
              <a:ext cx="62785" cy="62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6029893" y="5084020"/>
              <a:ext cx="62831" cy="62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6179210" y="5066035"/>
              <a:ext cx="62775" cy="62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6286754" y="5016572"/>
              <a:ext cx="107663" cy="107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g1349"/>
            <p:cNvSpPr/>
            <p:nvPr/>
          </p:nvSpPr>
          <p:spPr>
            <a:xfrm>
              <a:off x="6207049" y="3721066"/>
              <a:ext cx="62828" cy="62828"/>
            </a:xfrm>
            <a:custGeom>
              <a:avLst/>
              <a:pathLst>
                <a:path w="62828" h="62828">
                  <a:moveTo>
                    <a:pt x="0" y="31414"/>
                  </a:moveTo>
                  <a:lnTo>
                    <a:pt x="31414" y="0"/>
                  </a:lnTo>
                  <a:lnTo>
                    <a:pt x="62828" y="31414"/>
                  </a:lnTo>
                  <a:lnTo>
                    <a:pt x="31414" y="6282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6010724" y="5084026"/>
              <a:ext cx="62818" cy="62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6206860" y="5018003"/>
              <a:ext cx="62772" cy="62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6252087" y="5083997"/>
              <a:ext cx="62876" cy="628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5902455" y="5066026"/>
              <a:ext cx="62793" cy="62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354318" y="5084030"/>
              <a:ext cx="62810" cy="62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6079669" y="5066031"/>
              <a:ext cx="62783" cy="62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6004256" y="5066002"/>
              <a:ext cx="62842" cy="62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6178820" y="5066015"/>
              <a:ext cx="62815" cy="62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6057926" y="4990960"/>
              <a:ext cx="62820" cy="62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5905485" y="5090053"/>
              <a:ext cx="62772" cy="62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346541" y="5020957"/>
              <a:ext cx="62868" cy="62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g1361"/>
            <p:cNvSpPr/>
            <p:nvPr/>
          </p:nvSpPr>
          <p:spPr>
            <a:xfrm>
              <a:off x="6166826" y="2616295"/>
              <a:ext cx="62820" cy="62820"/>
            </a:xfrm>
            <a:custGeom>
              <a:avLst/>
              <a:pathLst>
                <a:path w="62820" h="62820">
                  <a:moveTo>
                    <a:pt x="0" y="31410"/>
                  </a:moveTo>
                  <a:lnTo>
                    <a:pt x="31410" y="0"/>
                  </a:lnTo>
                  <a:lnTo>
                    <a:pt x="62820" y="31410"/>
                  </a:lnTo>
                  <a:lnTo>
                    <a:pt x="31410" y="6282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6260455" y="5075043"/>
              <a:ext cx="62772" cy="62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6079466" y="5075005"/>
              <a:ext cx="62847" cy="62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5996022" y="4882876"/>
              <a:ext cx="62836" cy="62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6231483" y="4072335"/>
              <a:ext cx="62783" cy="62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6387034" y="4924887"/>
              <a:ext cx="62874" cy="62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6372283" y="4465606"/>
              <a:ext cx="62791" cy="62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6215921" y="5047998"/>
              <a:ext cx="62823" cy="62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6148054" y="4918893"/>
              <a:ext cx="62852" cy="62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g1370"/>
            <p:cNvSpPr/>
            <p:nvPr/>
          </p:nvSpPr>
          <p:spPr>
            <a:xfrm>
              <a:off x="6128300" y="3844175"/>
              <a:ext cx="62783" cy="62783"/>
            </a:xfrm>
            <a:custGeom>
              <a:avLst/>
              <a:pathLst>
                <a:path w="62783" h="62783">
                  <a:moveTo>
                    <a:pt x="0" y="31391"/>
                  </a:moveTo>
                  <a:lnTo>
                    <a:pt x="31391" y="0"/>
                  </a:lnTo>
                  <a:lnTo>
                    <a:pt x="62783" y="31391"/>
                  </a:lnTo>
                  <a:lnTo>
                    <a:pt x="31391" y="6278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g1371"/>
            <p:cNvSpPr/>
            <p:nvPr/>
          </p:nvSpPr>
          <p:spPr>
            <a:xfrm>
              <a:off x="6333541" y="2108965"/>
              <a:ext cx="62769" cy="62769"/>
            </a:xfrm>
            <a:custGeom>
              <a:avLst/>
              <a:pathLst>
                <a:path w="62769" h="62769">
                  <a:moveTo>
                    <a:pt x="0" y="31384"/>
                  </a:moveTo>
                  <a:lnTo>
                    <a:pt x="31384" y="0"/>
                  </a:lnTo>
                  <a:lnTo>
                    <a:pt x="62769" y="31384"/>
                  </a:lnTo>
                  <a:lnTo>
                    <a:pt x="31384" y="627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g1372"/>
            <p:cNvSpPr/>
            <p:nvPr/>
          </p:nvSpPr>
          <p:spPr>
            <a:xfrm>
              <a:off x="6117066" y="2310097"/>
              <a:ext cx="62788" cy="62788"/>
            </a:xfrm>
            <a:custGeom>
              <a:avLst/>
              <a:pathLst>
                <a:path w="62788" h="62788">
                  <a:moveTo>
                    <a:pt x="0" y="31394"/>
                  </a:moveTo>
                  <a:lnTo>
                    <a:pt x="31394" y="0"/>
                  </a:lnTo>
                  <a:lnTo>
                    <a:pt x="62788" y="31394"/>
                  </a:lnTo>
                  <a:lnTo>
                    <a:pt x="31394" y="627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6073861" y="4873954"/>
              <a:ext cx="62669" cy="62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6091429" y="4099367"/>
              <a:ext cx="62756" cy="62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g1375"/>
            <p:cNvSpPr/>
            <p:nvPr/>
          </p:nvSpPr>
          <p:spPr>
            <a:xfrm>
              <a:off x="6328881" y="2196066"/>
              <a:ext cx="62689" cy="62689"/>
            </a:xfrm>
            <a:custGeom>
              <a:avLst/>
              <a:pathLst>
                <a:path w="62689" h="62689">
                  <a:moveTo>
                    <a:pt x="0" y="31344"/>
                  </a:moveTo>
                  <a:lnTo>
                    <a:pt x="31344" y="0"/>
                  </a:lnTo>
                  <a:lnTo>
                    <a:pt x="62689" y="31344"/>
                  </a:lnTo>
                  <a:lnTo>
                    <a:pt x="31344" y="626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6076193" y="5084079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3444187" y="4074543"/>
              <a:ext cx="154433" cy="154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6232038" y="5012004"/>
              <a:ext cx="62761" cy="62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g1379"/>
            <p:cNvSpPr/>
            <p:nvPr/>
          </p:nvSpPr>
          <p:spPr>
            <a:xfrm>
              <a:off x="6116813" y="2652347"/>
              <a:ext cx="62767" cy="62767"/>
            </a:xfrm>
            <a:custGeom>
              <a:avLst/>
              <a:pathLst>
                <a:path w="62767" h="62767">
                  <a:moveTo>
                    <a:pt x="0" y="31383"/>
                  </a:moveTo>
                  <a:lnTo>
                    <a:pt x="31383" y="0"/>
                  </a:lnTo>
                  <a:lnTo>
                    <a:pt x="62767" y="31383"/>
                  </a:lnTo>
                  <a:lnTo>
                    <a:pt x="31383" y="6276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6374444" y="4756800"/>
              <a:ext cx="62812" cy="62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g1381"/>
            <p:cNvSpPr/>
            <p:nvPr/>
          </p:nvSpPr>
          <p:spPr>
            <a:xfrm>
              <a:off x="6197525" y="3270730"/>
              <a:ext cx="62868" cy="62868"/>
            </a:xfrm>
            <a:custGeom>
              <a:avLst/>
              <a:pathLst>
                <a:path w="62868" h="62868">
                  <a:moveTo>
                    <a:pt x="0" y="31434"/>
                  </a:moveTo>
                  <a:lnTo>
                    <a:pt x="31434" y="0"/>
                  </a:lnTo>
                  <a:lnTo>
                    <a:pt x="62868" y="31434"/>
                  </a:lnTo>
                  <a:lnTo>
                    <a:pt x="31434" y="628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6374882" y="5090044"/>
              <a:ext cx="62791" cy="62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5906782" y="4870873"/>
              <a:ext cx="62826" cy="628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6105753" y="5077983"/>
              <a:ext cx="62895" cy="62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6296849" y="5084051"/>
              <a:ext cx="62769" cy="62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5952670" y="5089996"/>
              <a:ext cx="62887" cy="62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g1387"/>
            <p:cNvSpPr/>
            <p:nvPr/>
          </p:nvSpPr>
          <p:spPr>
            <a:xfrm>
              <a:off x="5968165" y="2382074"/>
              <a:ext cx="62935" cy="62935"/>
            </a:xfrm>
            <a:custGeom>
              <a:avLst/>
              <a:pathLst>
                <a:path w="62935" h="62935">
                  <a:moveTo>
                    <a:pt x="0" y="31467"/>
                  </a:moveTo>
                  <a:lnTo>
                    <a:pt x="31467" y="0"/>
                  </a:lnTo>
                  <a:lnTo>
                    <a:pt x="62935" y="31467"/>
                  </a:lnTo>
                  <a:lnTo>
                    <a:pt x="31467" y="6293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g1388"/>
            <p:cNvSpPr/>
            <p:nvPr/>
          </p:nvSpPr>
          <p:spPr>
            <a:xfrm>
              <a:off x="6322986" y="2667287"/>
              <a:ext cx="62909" cy="62909"/>
            </a:xfrm>
            <a:custGeom>
              <a:avLst/>
              <a:pathLst>
                <a:path w="62909" h="62909">
                  <a:moveTo>
                    <a:pt x="0" y="31454"/>
                  </a:moveTo>
                  <a:lnTo>
                    <a:pt x="31454" y="0"/>
                  </a:lnTo>
                  <a:lnTo>
                    <a:pt x="62909" y="31454"/>
                  </a:lnTo>
                  <a:lnTo>
                    <a:pt x="31454" y="6290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g1389"/>
            <p:cNvSpPr/>
            <p:nvPr/>
          </p:nvSpPr>
          <p:spPr>
            <a:xfrm>
              <a:off x="6349631" y="2793369"/>
              <a:ext cx="62922" cy="62922"/>
            </a:xfrm>
            <a:custGeom>
              <a:avLst/>
              <a:pathLst>
                <a:path w="62922" h="62922">
                  <a:moveTo>
                    <a:pt x="0" y="31461"/>
                  </a:moveTo>
                  <a:lnTo>
                    <a:pt x="31461" y="0"/>
                  </a:lnTo>
                  <a:lnTo>
                    <a:pt x="62922" y="31461"/>
                  </a:lnTo>
                  <a:lnTo>
                    <a:pt x="31461" y="6292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6171479" y="5075035"/>
              <a:ext cx="62788" cy="62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6030004" y="4468595"/>
              <a:ext cx="62818" cy="62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6315396" y="4450576"/>
              <a:ext cx="62831" cy="62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g1393"/>
            <p:cNvSpPr/>
            <p:nvPr/>
          </p:nvSpPr>
          <p:spPr>
            <a:xfrm>
              <a:off x="5933503" y="2235015"/>
              <a:ext cx="62847" cy="62847"/>
            </a:xfrm>
            <a:custGeom>
              <a:avLst/>
              <a:pathLst>
                <a:path w="62847" h="62847">
                  <a:moveTo>
                    <a:pt x="0" y="31423"/>
                  </a:moveTo>
                  <a:lnTo>
                    <a:pt x="31423" y="0"/>
                  </a:lnTo>
                  <a:lnTo>
                    <a:pt x="62847" y="31423"/>
                  </a:lnTo>
                  <a:lnTo>
                    <a:pt x="31423" y="628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5941359" y="4123322"/>
              <a:ext cx="62879" cy="628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6081694" y="4720756"/>
              <a:ext cx="62850" cy="62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g1396"/>
            <p:cNvSpPr/>
            <p:nvPr/>
          </p:nvSpPr>
          <p:spPr>
            <a:xfrm>
              <a:off x="6258026" y="3084598"/>
              <a:ext cx="62871" cy="62871"/>
            </a:xfrm>
            <a:custGeom>
              <a:avLst/>
              <a:pathLst>
                <a:path w="62871" h="62871">
                  <a:moveTo>
                    <a:pt x="0" y="31435"/>
                  </a:moveTo>
                  <a:lnTo>
                    <a:pt x="31435" y="0"/>
                  </a:lnTo>
                  <a:lnTo>
                    <a:pt x="62871" y="31435"/>
                  </a:lnTo>
                  <a:lnTo>
                    <a:pt x="31435" y="628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6387623" y="4696899"/>
              <a:ext cx="62530" cy="62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6065280" y="4252685"/>
              <a:ext cx="62335" cy="623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g1399"/>
            <p:cNvSpPr/>
            <p:nvPr/>
          </p:nvSpPr>
          <p:spPr>
            <a:xfrm>
              <a:off x="5947142" y="2224147"/>
              <a:ext cx="60566" cy="60566"/>
            </a:xfrm>
            <a:custGeom>
              <a:avLst/>
              <a:pathLst>
                <a:path w="60566" h="60566">
                  <a:moveTo>
                    <a:pt x="0" y="30283"/>
                  </a:moveTo>
                  <a:lnTo>
                    <a:pt x="30283" y="0"/>
                  </a:lnTo>
                  <a:lnTo>
                    <a:pt x="60566" y="30283"/>
                  </a:lnTo>
                  <a:lnTo>
                    <a:pt x="30283" y="605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g1400"/>
            <p:cNvSpPr/>
            <p:nvPr/>
          </p:nvSpPr>
          <p:spPr>
            <a:xfrm>
              <a:off x="6388688" y="3871229"/>
              <a:ext cx="62713" cy="62713"/>
            </a:xfrm>
            <a:custGeom>
              <a:avLst/>
              <a:pathLst>
                <a:path w="62713" h="62713">
                  <a:moveTo>
                    <a:pt x="0" y="31356"/>
                  </a:moveTo>
                  <a:lnTo>
                    <a:pt x="31356" y="0"/>
                  </a:lnTo>
                  <a:lnTo>
                    <a:pt x="62713" y="31356"/>
                  </a:lnTo>
                  <a:lnTo>
                    <a:pt x="31356" y="6271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6044033" y="5009122"/>
              <a:ext cx="62521" cy="62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5917411" y="5013436"/>
              <a:ext cx="59898" cy="598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6280658" y="5030876"/>
              <a:ext cx="61043" cy="61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6296674" y="4860217"/>
              <a:ext cx="54117" cy="541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011911" y="4955376"/>
              <a:ext cx="61938" cy="619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6383535" y="5072022"/>
              <a:ext cx="62810" cy="628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g1407"/>
            <p:cNvSpPr/>
            <p:nvPr/>
          </p:nvSpPr>
          <p:spPr>
            <a:xfrm>
              <a:off x="6123047" y="2098160"/>
              <a:ext cx="54359" cy="54359"/>
            </a:xfrm>
            <a:custGeom>
              <a:avLst/>
              <a:pathLst>
                <a:path w="54359" h="54359">
                  <a:moveTo>
                    <a:pt x="0" y="27179"/>
                  </a:moveTo>
                  <a:lnTo>
                    <a:pt x="27179" y="0"/>
                  </a:lnTo>
                  <a:lnTo>
                    <a:pt x="54359" y="27179"/>
                  </a:lnTo>
                  <a:lnTo>
                    <a:pt x="27179" y="543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6145673" y="5089934"/>
              <a:ext cx="63010" cy="63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6200389" y="4849908"/>
              <a:ext cx="62726" cy="6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6017268" y="4711603"/>
              <a:ext cx="63143" cy="63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g1411"/>
            <p:cNvSpPr/>
            <p:nvPr/>
          </p:nvSpPr>
          <p:spPr>
            <a:xfrm>
              <a:off x="5980742" y="3567953"/>
              <a:ext cx="62839" cy="62839"/>
            </a:xfrm>
            <a:custGeom>
              <a:avLst/>
              <a:pathLst>
                <a:path w="62839" h="62839">
                  <a:moveTo>
                    <a:pt x="0" y="31419"/>
                  </a:moveTo>
                  <a:lnTo>
                    <a:pt x="31419" y="0"/>
                  </a:lnTo>
                  <a:lnTo>
                    <a:pt x="62839" y="31419"/>
                  </a:lnTo>
                  <a:lnTo>
                    <a:pt x="31419" y="6283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6058053" y="5072018"/>
              <a:ext cx="62818" cy="62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6036786" y="4754214"/>
              <a:ext cx="61979" cy="619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6130612" y="4795843"/>
              <a:ext cx="62780" cy="62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g1415"/>
            <p:cNvSpPr/>
            <p:nvPr/>
          </p:nvSpPr>
          <p:spPr>
            <a:xfrm>
              <a:off x="6373986" y="3258731"/>
              <a:ext cx="62850" cy="62850"/>
            </a:xfrm>
            <a:custGeom>
              <a:avLst/>
              <a:pathLst>
                <a:path w="62850" h="62850">
                  <a:moveTo>
                    <a:pt x="0" y="31425"/>
                  </a:moveTo>
                  <a:lnTo>
                    <a:pt x="31425" y="0"/>
                  </a:lnTo>
                  <a:lnTo>
                    <a:pt x="62850" y="31425"/>
                  </a:lnTo>
                  <a:lnTo>
                    <a:pt x="31425" y="6285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082493" y="4966956"/>
              <a:ext cx="62793" cy="62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g1417"/>
            <p:cNvSpPr/>
            <p:nvPr/>
          </p:nvSpPr>
          <p:spPr>
            <a:xfrm>
              <a:off x="5904506" y="2823300"/>
              <a:ext cx="63101" cy="63101"/>
            </a:xfrm>
            <a:custGeom>
              <a:avLst/>
              <a:pathLst>
                <a:path w="63101" h="63101">
                  <a:moveTo>
                    <a:pt x="0" y="31550"/>
                  </a:moveTo>
                  <a:lnTo>
                    <a:pt x="31550" y="0"/>
                  </a:lnTo>
                  <a:lnTo>
                    <a:pt x="63101" y="31550"/>
                  </a:lnTo>
                  <a:lnTo>
                    <a:pt x="31550" y="6310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6081950" y="4976004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g1419"/>
            <p:cNvSpPr/>
            <p:nvPr/>
          </p:nvSpPr>
          <p:spPr>
            <a:xfrm>
              <a:off x="6384216" y="3240580"/>
              <a:ext cx="63127" cy="63127"/>
            </a:xfrm>
            <a:custGeom>
              <a:avLst/>
              <a:pathLst>
                <a:path w="63127" h="63127">
                  <a:moveTo>
                    <a:pt x="0" y="31563"/>
                  </a:moveTo>
                  <a:lnTo>
                    <a:pt x="31563" y="0"/>
                  </a:lnTo>
                  <a:lnTo>
                    <a:pt x="63127" y="31563"/>
                  </a:lnTo>
                  <a:lnTo>
                    <a:pt x="31563" y="631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5899555" y="4597537"/>
              <a:ext cx="63114" cy="63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g1421"/>
            <p:cNvSpPr/>
            <p:nvPr/>
          </p:nvSpPr>
          <p:spPr>
            <a:xfrm>
              <a:off x="5938557" y="2258902"/>
              <a:ext cx="63106" cy="63106"/>
            </a:xfrm>
            <a:custGeom>
              <a:avLst/>
              <a:pathLst>
                <a:path w="63106" h="63106">
                  <a:moveTo>
                    <a:pt x="0" y="31553"/>
                  </a:moveTo>
                  <a:lnTo>
                    <a:pt x="31553" y="0"/>
                  </a:lnTo>
                  <a:lnTo>
                    <a:pt x="63106" y="31553"/>
                  </a:lnTo>
                  <a:lnTo>
                    <a:pt x="31553" y="631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6329825" y="5062883"/>
              <a:ext cx="63074" cy="63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151789" y="5063042"/>
              <a:ext cx="62756" cy="62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6339162" y="5084148"/>
              <a:ext cx="62573" cy="62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g1425"/>
            <p:cNvSpPr/>
            <p:nvPr/>
          </p:nvSpPr>
          <p:spPr>
            <a:xfrm>
              <a:off x="6177487" y="3168721"/>
              <a:ext cx="62743" cy="62743"/>
            </a:xfrm>
            <a:custGeom>
              <a:avLst/>
              <a:pathLst>
                <a:path w="62743" h="62743">
                  <a:moveTo>
                    <a:pt x="0" y="31371"/>
                  </a:moveTo>
                  <a:lnTo>
                    <a:pt x="31371" y="0"/>
                  </a:lnTo>
                  <a:lnTo>
                    <a:pt x="62743" y="31371"/>
                  </a:lnTo>
                  <a:lnTo>
                    <a:pt x="31371" y="6274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6203483" y="5090033"/>
              <a:ext cx="62812" cy="62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6130872" y="4762843"/>
              <a:ext cx="62735" cy="6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6016302" y="5075058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152026" y="5083904"/>
              <a:ext cx="63063" cy="630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5913074" y="5074881"/>
              <a:ext cx="63095" cy="63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5909416" y="5047866"/>
              <a:ext cx="63087" cy="63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5993418" y="5039044"/>
              <a:ext cx="62718" cy="62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6086035" y="5063045"/>
              <a:ext cx="62751" cy="62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6226938" y="5083880"/>
              <a:ext cx="63111" cy="63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6094801" y="4756825"/>
              <a:ext cx="62761" cy="62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6256805" y="5089901"/>
              <a:ext cx="63077" cy="630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3709950" y="4962632"/>
              <a:ext cx="167510" cy="167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5915119" y="5083892"/>
              <a:ext cx="63087" cy="63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6163827" y="5065883"/>
              <a:ext cx="63079" cy="63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5991440" y="5038853"/>
              <a:ext cx="63101" cy="63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g1441"/>
            <p:cNvSpPr/>
            <p:nvPr/>
          </p:nvSpPr>
          <p:spPr>
            <a:xfrm>
              <a:off x="5920688" y="3720926"/>
              <a:ext cx="63109" cy="63109"/>
            </a:xfrm>
            <a:custGeom>
              <a:avLst/>
              <a:pathLst>
                <a:path w="63109" h="63109">
                  <a:moveTo>
                    <a:pt x="0" y="31554"/>
                  </a:moveTo>
                  <a:lnTo>
                    <a:pt x="31554" y="0"/>
                  </a:lnTo>
                  <a:lnTo>
                    <a:pt x="63109" y="31554"/>
                  </a:lnTo>
                  <a:lnTo>
                    <a:pt x="31554" y="6310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6226878" y="5083884"/>
              <a:ext cx="63103" cy="631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6194653" y="5017855"/>
              <a:ext cx="63069" cy="63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6264838" y="5084051"/>
              <a:ext cx="62769" cy="62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6029094" y="5066050"/>
              <a:ext cx="62745" cy="62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6278991" y="5084040"/>
              <a:ext cx="62791" cy="62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6297596" y="5066066"/>
              <a:ext cx="62713" cy="62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5962885" y="5065879"/>
              <a:ext cx="63087" cy="63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5897930" y="5065882"/>
              <a:ext cx="63082" cy="63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5926072" y="4990822"/>
              <a:ext cx="63095" cy="63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5959376" y="5090072"/>
              <a:ext cx="62735" cy="6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6191619" y="5020990"/>
              <a:ext cx="62802" cy="62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g1453"/>
            <p:cNvSpPr/>
            <p:nvPr/>
          </p:nvSpPr>
          <p:spPr>
            <a:xfrm>
              <a:off x="6255894" y="2616313"/>
              <a:ext cx="62785" cy="62785"/>
            </a:xfrm>
            <a:custGeom>
              <a:avLst/>
              <a:pathLst>
                <a:path w="62785" h="62785">
                  <a:moveTo>
                    <a:pt x="0" y="31392"/>
                  </a:moveTo>
                  <a:lnTo>
                    <a:pt x="31392" y="0"/>
                  </a:lnTo>
                  <a:lnTo>
                    <a:pt x="62785" y="31392"/>
                  </a:lnTo>
                  <a:lnTo>
                    <a:pt x="31392" y="6278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6139614" y="5075067"/>
              <a:ext cx="62724" cy="62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158820" y="5075063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6318371" y="4882748"/>
              <a:ext cx="63093" cy="630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6357689" y="4072364"/>
              <a:ext cx="62724" cy="62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6038586" y="4924789"/>
              <a:ext cx="63069" cy="63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6363916" y="4465459"/>
              <a:ext cx="63085" cy="63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5943656" y="5047978"/>
              <a:ext cx="62863" cy="628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6165878" y="4918929"/>
              <a:ext cx="62780" cy="62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g1462"/>
            <p:cNvSpPr/>
            <p:nvPr/>
          </p:nvSpPr>
          <p:spPr>
            <a:xfrm>
              <a:off x="6174175" y="3844195"/>
              <a:ext cx="62743" cy="62743"/>
            </a:xfrm>
            <a:custGeom>
              <a:avLst/>
              <a:pathLst>
                <a:path w="62743" h="62743">
                  <a:moveTo>
                    <a:pt x="0" y="31371"/>
                  </a:moveTo>
                  <a:lnTo>
                    <a:pt x="31371" y="0"/>
                  </a:lnTo>
                  <a:lnTo>
                    <a:pt x="62743" y="31371"/>
                  </a:lnTo>
                  <a:lnTo>
                    <a:pt x="31371" y="6274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g1463"/>
            <p:cNvSpPr/>
            <p:nvPr/>
          </p:nvSpPr>
          <p:spPr>
            <a:xfrm>
              <a:off x="5912394" y="2108806"/>
              <a:ext cx="63087" cy="63087"/>
            </a:xfrm>
            <a:custGeom>
              <a:avLst/>
              <a:pathLst>
                <a:path w="63087" h="63087">
                  <a:moveTo>
                    <a:pt x="0" y="31543"/>
                  </a:moveTo>
                  <a:lnTo>
                    <a:pt x="31543" y="0"/>
                  </a:lnTo>
                  <a:lnTo>
                    <a:pt x="63087" y="31543"/>
                  </a:lnTo>
                  <a:lnTo>
                    <a:pt x="31543" y="630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g1464"/>
            <p:cNvSpPr/>
            <p:nvPr/>
          </p:nvSpPr>
          <p:spPr>
            <a:xfrm>
              <a:off x="5919176" y="2309887"/>
              <a:ext cx="63207" cy="63207"/>
            </a:xfrm>
            <a:custGeom>
              <a:avLst/>
              <a:pathLst>
                <a:path w="63207" h="63207">
                  <a:moveTo>
                    <a:pt x="0" y="31603"/>
                  </a:moveTo>
                  <a:lnTo>
                    <a:pt x="31603" y="0"/>
                  </a:lnTo>
                  <a:lnTo>
                    <a:pt x="63207" y="31603"/>
                  </a:lnTo>
                  <a:lnTo>
                    <a:pt x="31603" y="632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6220903" y="4874444"/>
              <a:ext cx="61688" cy="61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6264916" y="4099237"/>
              <a:ext cx="63015" cy="630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g1467"/>
            <p:cNvSpPr/>
            <p:nvPr/>
          </p:nvSpPr>
          <p:spPr>
            <a:xfrm>
              <a:off x="6331030" y="2195614"/>
              <a:ext cx="63594" cy="63594"/>
            </a:xfrm>
            <a:custGeom>
              <a:avLst/>
              <a:pathLst>
                <a:path w="63594" h="63594">
                  <a:moveTo>
                    <a:pt x="0" y="31797"/>
                  </a:moveTo>
                  <a:lnTo>
                    <a:pt x="31797" y="0"/>
                  </a:lnTo>
                  <a:lnTo>
                    <a:pt x="63594" y="31797"/>
                  </a:lnTo>
                  <a:lnTo>
                    <a:pt x="31797" y="635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6024533" y="5083968"/>
              <a:ext cx="62935" cy="629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6007925" y="4120418"/>
              <a:ext cx="62684" cy="62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6144329" y="5012019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g1471"/>
            <p:cNvSpPr/>
            <p:nvPr/>
          </p:nvSpPr>
          <p:spPr>
            <a:xfrm>
              <a:off x="5905724" y="2652376"/>
              <a:ext cx="62710" cy="62710"/>
            </a:xfrm>
            <a:custGeom>
              <a:avLst/>
              <a:pathLst>
                <a:path w="62710" h="62710">
                  <a:moveTo>
                    <a:pt x="0" y="31355"/>
                  </a:moveTo>
                  <a:lnTo>
                    <a:pt x="31355" y="0"/>
                  </a:lnTo>
                  <a:lnTo>
                    <a:pt x="62710" y="31355"/>
                  </a:lnTo>
                  <a:lnTo>
                    <a:pt x="31355" y="627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5909507" y="4756845"/>
              <a:ext cx="62721" cy="62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g1473"/>
            <p:cNvSpPr/>
            <p:nvPr/>
          </p:nvSpPr>
          <p:spPr>
            <a:xfrm>
              <a:off x="6270500" y="3270758"/>
              <a:ext cx="62812" cy="62812"/>
            </a:xfrm>
            <a:custGeom>
              <a:avLst/>
              <a:pathLst>
                <a:path w="62812" h="62812">
                  <a:moveTo>
                    <a:pt x="0" y="31406"/>
                  </a:moveTo>
                  <a:lnTo>
                    <a:pt x="31406" y="0"/>
                  </a:lnTo>
                  <a:lnTo>
                    <a:pt x="62812" y="31406"/>
                  </a:lnTo>
                  <a:lnTo>
                    <a:pt x="31406" y="6281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6208761" y="5090065"/>
              <a:ext cx="62748" cy="6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6250563" y="4870737"/>
              <a:ext cx="63098" cy="630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6380374" y="5077921"/>
              <a:ext cx="63021" cy="630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6172133" y="5084067"/>
              <a:ext cx="62737" cy="62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6209586" y="5090258"/>
              <a:ext cx="62363" cy="62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g1479"/>
            <p:cNvSpPr/>
            <p:nvPr/>
          </p:nvSpPr>
          <p:spPr>
            <a:xfrm>
              <a:off x="6218684" y="2382138"/>
              <a:ext cx="62807" cy="62807"/>
            </a:xfrm>
            <a:custGeom>
              <a:avLst/>
              <a:pathLst>
                <a:path w="62807" h="62807">
                  <a:moveTo>
                    <a:pt x="0" y="31403"/>
                  </a:moveTo>
                  <a:lnTo>
                    <a:pt x="31403" y="0"/>
                  </a:lnTo>
                  <a:lnTo>
                    <a:pt x="62807" y="31403"/>
                  </a:lnTo>
                  <a:lnTo>
                    <a:pt x="31403" y="628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g1480"/>
            <p:cNvSpPr/>
            <p:nvPr/>
          </p:nvSpPr>
          <p:spPr>
            <a:xfrm>
              <a:off x="6037157" y="2667280"/>
              <a:ext cx="62922" cy="62922"/>
            </a:xfrm>
            <a:custGeom>
              <a:avLst/>
              <a:pathLst>
                <a:path w="62922" h="62922">
                  <a:moveTo>
                    <a:pt x="0" y="31461"/>
                  </a:moveTo>
                  <a:lnTo>
                    <a:pt x="31461" y="0"/>
                  </a:lnTo>
                  <a:lnTo>
                    <a:pt x="62922" y="31461"/>
                  </a:lnTo>
                  <a:lnTo>
                    <a:pt x="31461" y="6292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g1481"/>
            <p:cNvSpPr/>
            <p:nvPr/>
          </p:nvSpPr>
          <p:spPr>
            <a:xfrm>
              <a:off x="6248053" y="2793739"/>
              <a:ext cx="62180" cy="62180"/>
            </a:xfrm>
            <a:custGeom>
              <a:avLst/>
              <a:pathLst>
                <a:path w="62180" h="62180">
                  <a:moveTo>
                    <a:pt x="0" y="31090"/>
                  </a:moveTo>
                  <a:lnTo>
                    <a:pt x="31090" y="0"/>
                  </a:lnTo>
                  <a:lnTo>
                    <a:pt x="62180" y="31090"/>
                  </a:lnTo>
                  <a:lnTo>
                    <a:pt x="31090" y="6218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5915364" y="5074895"/>
              <a:ext cx="63069" cy="63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6126407" y="4468448"/>
              <a:ext cx="63111" cy="63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6337955" y="4450445"/>
              <a:ext cx="63093" cy="630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g1485"/>
            <p:cNvSpPr/>
            <p:nvPr/>
          </p:nvSpPr>
          <p:spPr>
            <a:xfrm>
              <a:off x="6112591" y="2234892"/>
              <a:ext cx="63093" cy="63093"/>
            </a:xfrm>
            <a:custGeom>
              <a:avLst/>
              <a:pathLst>
                <a:path w="63093" h="63093">
                  <a:moveTo>
                    <a:pt x="0" y="31546"/>
                  </a:moveTo>
                  <a:lnTo>
                    <a:pt x="31546" y="0"/>
                  </a:lnTo>
                  <a:lnTo>
                    <a:pt x="63093" y="31546"/>
                  </a:lnTo>
                  <a:lnTo>
                    <a:pt x="31546" y="630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6381326" y="4123370"/>
              <a:ext cx="62783" cy="62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237473" y="4720636"/>
              <a:ext cx="63090" cy="630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g1488"/>
            <p:cNvSpPr/>
            <p:nvPr/>
          </p:nvSpPr>
          <p:spPr>
            <a:xfrm>
              <a:off x="6348418" y="3084661"/>
              <a:ext cx="62745" cy="62745"/>
            </a:xfrm>
            <a:custGeom>
              <a:avLst/>
              <a:pathLst>
                <a:path w="62745" h="62745">
                  <a:moveTo>
                    <a:pt x="0" y="31372"/>
                  </a:moveTo>
                  <a:lnTo>
                    <a:pt x="31372" y="0"/>
                  </a:lnTo>
                  <a:lnTo>
                    <a:pt x="62745" y="31372"/>
                  </a:lnTo>
                  <a:lnTo>
                    <a:pt x="31372" y="6274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6332861" y="4696609"/>
              <a:ext cx="63109" cy="63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5070455" y="4223330"/>
              <a:ext cx="121044" cy="121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g1491"/>
            <p:cNvSpPr/>
            <p:nvPr/>
          </p:nvSpPr>
          <p:spPr>
            <a:xfrm>
              <a:off x="6011550" y="2224036"/>
              <a:ext cx="60788" cy="60788"/>
            </a:xfrm>
            <a:custGeom>
              <a:avLst/>
              <a:pathLst>
                <a:path w="60788" h="60788">
                  <a:moveTo>
                    <a:pt x="0" y="30394"/>
                  </a:moveTo>
                  <a:lnTo>
                    <a:pt x="30394" y="0"/>
                  </a:lnTo>
                  <a:lnTo>
                    <a:pt x="60788" y="30394"/>
                  </a:lnTo>
                  <a:lnTo>
                    <a:pt x="30394" y="607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g1492"/>
            <p:cNvSpPr/>
            <p:nvPr/>
          </p:nvSpPr>
          <p:spPr>
            <a:xfrm>
              <a:off x="5967157" y="3871148"/>
              <a:ext cx="62874" cy="62874"/>
            </a:xfrm>
            <a:custGeom>
              <a:avLst/>
              <a:pathLst>
                <a:path w="62874" h="62874">
                  <a:moveTo>
                    <a:pt x="0" y="31437"/>
                  </a:moveTo>
                  <a:lnTo>
                    <a:pt x="31437" y="0"/>
                  </a:lnTo>
                  <a:lnTo>
                    <a:pt x="62874" y="31437"/>
                  </a:lnTo>
                  <a:lnTo>
                    <a:pt x="31437" y="6287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6348286" y="5008952"/>
              <a:ext cx="62860" cy="628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6130676" y="5013048"/>
              <a:ext cx="60673" cy="60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6380121" y="5031146"/>
              <a:ext cx="60502" cy="60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6346257" y="4859797"/>
              <a:ext cx="54956" cy="549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5923187" y="4956255"/>
              <a:ext cx="60180" cy="60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6335639" y="5071298"/>
              <a:ext cx="64257" cy="64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g1499"/>
            <p:cNvSpPr/>
            <p:nvPr/>
          </p:nvSpPr>
          <p:spPr>
            <a:xfrm>
              <a:off x="6265910" y="2097373"/>
              <a:ext cx="55932" cy="55932"/>
            </a:xfrm>
            <a:custGeom>
              <a:avLst/>
              <a:pathLst>
                <a:path w="55932" h="55932">
                  <a:moveTo>
                    <a:pt x="0" y="27966"/>
                  </a:moveTo>
                  <a:lnTo>
                    <a:pt x="27966" y="0"/>
                  </a:lnTo>
                  <a:lnTo>
                    <a:pt x="55932" y="27966"/>
                  </a:lnTo>
                  <a:lnTo>
                    <a:pt x="27966" y="559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6091023" y="5089853"/>
              <a:ext cx="63172" cy="63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5973236" y="4849819"/>
              <a:ext cx="62903" cy="629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6233555" y="4723023"/>
              <a:ext cx="40303" cy="40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g1503"/>
            <p:cNvSpPr/>
            <p:nvPr/>
          </p:nvSpPr>
          <p:spPr>
            <a:xfrm>
              <a:off x="5084811" y="3535706"/>
              <a:ext cx="127334" cy="127334"/>
            </a:xfrm>
            <a:custGeom>
              <a:avLst/>
              <a:pathLst>
                <a:path w="127334" h="127334">
                  <a:moveTo>
                    <a:pt x="0" y="63667"/>
                  </a:moveTo>
                  <a:lnTo>
                    <a:pt x="63667" y="0"/>
                  </a:lnTo>
                  <a:lnTo>
                    <a:pt x="127334" y="63667"/>
                  </a:lnTo>
                  <a:lnTo>
                    <a:pt x="63667" y="12733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5941042" y="5071952"/>
              <a:ext cx="62949" cy="62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6291193" y="4753680"/>
              <a:ext cx="63047" cy="63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6069531" y="4795798"/>
              <a:ext cx="62871" cy="628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g1507"/>
            <p:cNvSpPr/>
            <p:nvPr/>
          </p:nvSpPr>
          <p:spPr>
            <a:xfrm>
              <a:off x="5930203" y="3274060"/>
              <a:ext cx="32192" cy="32192"/>
            </a:xfrm>
            <a:custGeom>
              <a:avLst/>
              <a:pathLst>
                <a:path w="32192" h="32192">
                  <a:moveTo>
                    <a:pt x="0" y="16096"/>
                  </a:moveTo>
                  <a:lnTo>
                    <a:pt x="16096" y="0"/>
                  </a:lnTo>
                  <a:lnTo>
                    <a:pt x="32192" y="16096"/>
                  </a:lnTo>
                  <a:lnTo>
                    <a:pt x="16096" y="3219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5978635" y="4966934"/>
              <a:ext cx="62839" cy="62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g1509"/>
            <p:cNvSpPr/>
            <p:nvPr/>
          </p:nvSpPr>
          <p:spPr>
            <a:xfrm>
              <a:off x="6103254" y="2823283"/>
              <a:ext cx="63135" cy="63135"/>
            </a:xfrm>
            <a:custGeom>
              <a:avLst/>
              <a:pathLst>
                <a:path w="63135" h="63135">
                  <a:moveTo>
                    <a:pt x="0" y="31567"/>
                  </a:moveTo>
                  <a:lnTo>
                    <a:pt x="31567" y="0"/>
                  </a:lnTo>
                  <a:lnTo>
                    <a:pt x="63135" y="31567"/>
                  </a:lnTo>
                  <a:lnTo>
                    <a:pt x="31567" y="6313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5956028" y="4975886"/>
              <a:ext cx="62946" cy="629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g1511"/>
            <p:cNvSpPr/>
            <p:nvPr/>
          </p:nvSpPr>
          <p:spPr>
            <a:xfrm>
              <a:off x="6053112" y="3240577"/>
              <a:ext cx="63133" cy="63133"/>
            </a:xfrm>
            <a:custGeom>
              <a:avLst/>
              <a:pathLst>
                <a:path w="63133" h="63133">
                  <a:moveTo>
                    <a:pt x="0" y="31566"/>
                  </a:moveTo>
                  <a:lnTo>
                    <a:pt x="31566" y="0"/>
                  </a:lnTo>
                  <a:lnTo>
                    <a:pt x="63133" y="31566"/>
                  </a:lnTo>
                  <a:lnTo>
                    <a:pt x="31566" y="6313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6396523" y="4597515"/>
              <a:ext cx="63159" cy="631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g1513"/>
            <p:cNvSpPr/>
            <p:nvPr/>
          </p:nvSpPr>
          <p:spPr>
            <a:xfrm>
              <a:off x="5917025" y="2278407"/>
              <a:ext cx="24097" cy="24097"/>
            </a:xfrm>
            <a:custGeom>
              <a:avLst/>
              <a:pathLst>
                <a:path w="24097" h="24097">
                  <a:moveTo>
                    <a:pt x="0" y="12048"/>
                  </a:moveTo>
                  <a:lnTo>
                    <a:pt x="12048" y="0"/>
                  </a:lnTo>
                  <a:lnTo>
                    <a:pt x="24097" y="12048"/>
                  </a:lnTo>
                  <a:lnTo>
                    <a:pt x="12048" y="240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6389978" y="5062857"/>
              <a:ext cx="63127" cy="631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5981786" y="5062940"/>
              <a:ext cx="62962" cy="629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6157916" y="5083968"/>
              <a:ext cx="62935" cy="629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g1517"/>
            <p:cNvSpPr/>
            <p:nvPr/>
          </p:nvSpPr>
          <p:spPr>
            <a:xfrm>
              <a:off x="5926235" y="3168594"/>
              <a:ext cx="62997" cy="62997"/>
            </a:xfrm>
            <a:custGeom>
              <a:avLst/>
              <a:pathLst>
                <a:path w="62997" h="62997">
                  <a:moveTo>
                    <a:pt x="0" y="31498"/>
                  </a:moveTo>
                  <a:lnTo>
                    <a:pt x="31498" y="0"/>
                  </a:lnTo>
                  <a:lnTo>
                    <a:pt x="62997" y="31498"/>
                  </a:lnTo>
                  <a:lnTo>
                    <a:pt x="31498" y="6299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5903902" y="5089930"/>
              <a:ext cx="63018" cy="630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6149908" y="4762730"/>
              <a:ext cx="62959" cy="62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6356178" y="5074965"/>
              <a:ext cx="62927" cy="629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6360712" y="5083870"/>
              <a:ext cx="63130" cy="63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6182390" y="5078502"/>
              <a:ext cx="55854" cy="55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6146143" y="5047837"/>
              <a:ext cx="63146" cy="63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6242602" y="5038976"/>
              <a:ext cx="62855" cy="628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6207055" y="5062944"/>
              <a:ext cx="62954" cy="629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6340007" y="5083861"/>
              <a:ext cx="63149" cy="631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6221507" y="4756734"/>
              <a:ext cx="62943" cy="62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6311563" y="5089866"/>
              <a:ext cx="63146" cy="63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5985783" y="5014826"/>
              <a:ext cx="63122" cy="63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6241398" y="5084317"/>
              <a:ext cx="62236" cy="62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5949873" y="5065850"/>
              <a:ext cx="63146" cy="63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6388619" y="5038832"/>
              <a:ext cx="63143" cy="63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g1533"/>
            <p:cNvSpPr/>
            <p:nvPr/>
          </p:nvSpPr>
          <p:spPr>
            <a:xfrm>
              <a:off x="6266101" y="3738660"/>
              <a:ext cx="27640" cy="27640"/>
            </a:xfrm>
            <a:custGeom>
              <a:avLst/>
              <a:pathLst>
                <a:path w="27640" h="27640">
                  <a:moveTo>
                    <a:pt x="0" y="13820"/>
                  </a:moveTo>
                  <a:lnTo>
                    <a:pt x="13820" y="0"/>
                  </a:lnTo>
                  <a:lnTo>
                    <a:pt x="27640" y="13820"/>
                  </a:lnTo>
                  <a:lnTo>
                    <a:pt x="13820" y="2764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6034417" y="5083865"/>
              <a:ext cx="63141" cy="63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5976781" y="4998662"/>
              <a:ext cx="101453" cy="101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6356118" y="5083946"/>
              <a:ext cx="62978" cy="629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6130101" y="5065967"/>
              <a:ext cx="62911" cy="62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4861545" y="5050803"/>
              <a:ext cx="129264" cy="129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5988826" y="5065970"/>
              <a:ext cx="62906" cy="62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6237115" y="5065854"/>
              <a:ext cx="63138" cy="63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6021674" y="5065858"/>
              <a:ext cx="63130" cy="63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5948629" y="5016968"/>
              <a:ext cx="10804" cy="10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6091507" y="5089981"/>
              <a:ext cx="62917" cy="629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6235379" y="5020923"/>
              <a:ext cx="62935" cy="629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g1545"/>
            <p:cNvSpPr/>
            <p:nvPr/>
          </p:nvSpPr>
          <p:spPr>
            <a:xfrm>
              <a:off x="6314161" y="2616237"/>
              <a:ext cx="62938" cy="62938"/>
            </a:xfrm>
            <a:custGeom>
              <a:avLst/>
              <a:pathLst>
                <a:path w="62938" h="62938">
                  <a:moveTo>
                    <a:pt x="0" y="31469"/>
                  </a:moveTo>
                  <a:lnTo>
                    <a:pt x="31469" y="0"/>
                  </a:lnTo>
                  <a:lnTo>
                    <a:pt x="62938" y="31469"/>
                  </a:lnTo>
                  <a:lnTo>
                    <a:pt x="31469" y="6293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5934931" y="5074968"/>
              <a:ext cx="62922" cy="62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6361827" y="5074949"/>
              <a:ext cx="62959" cy="62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6297925" y="4882721"/>
              <a:ext cx="63146" cy="63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g1549"/>
            <p:cNvSpPr/>
            <p:nvPr/>
          </p:nvSpPr>
          <p:spPr>
            <a:xfrm>
              <a:off x="5079878" y="4039692"/>
              <a:ext cx="128068" cy="128068"/>
            </a:xfrm>
            <a:custGeom>
              <a:avLst/>
              <a:pathLst>
                <a:path w="128068" h="128068">
                  <a:moveTo>
                    <a:pt x="0" y="64034"/>
                  </a:moveTo>
                  <a:lnTo>
                    <a:pt x="64034" y="0"/>
                  </a:lnTo>
                  <a:lnTo>
                    <a:pt x="128068" y="64034"/>
                  </a:lnTo>
                  <a:lnTo>
                    <a:pt x="64034" y="12806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6206859" y="4924749"/>
              <a:ext cx="63149" cy="631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6213721" y="4455869"/>
              <a:ext cx="82265" cy="822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5968853" y="5047832"/>
              <a:ext cx="63156" cy="63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6118526" y="4918879"/>
              <a:ext cx="62882" cy="62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g1554"/>
            <p:cNvSpPr/>
            <p:nvPr/>
          </p:nvSpPr>
          <p:spPr>
            <a:xfrm>
              <a:off x="6338813" y="3844107"/>
              <a:ext cx="62919" cy="62919"/>
            </a:xfrm>
            <a:custGeom>
              <a:avLst/>
              <a:pathLst>
                <a:path w="62919" h="62919">
                  <a:moveTo>
                    <a:pt x="0" y="31459"/>
                  </a:moveTo>
                  <a:lnTo>
                    <a:pt x="31459" y="0"/>
                  </a:lnTo>
                  <a:lnTo>
                    <a:pt x="62919" y="31459"/>
                  </a:lnTo>
                  <a:lnTo>
                    <a:pt x="31459" y="6291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g1555"/>
            <p:cNvSpPr/>
            <p:nvPr/>
          </p:nvSpPr>
          <p:spPr>
            <a:xfrm>
              <a:off x="6274995" y="2108784"/>
              <a:ext cx="63133" cy="63133"/>
            </a:xfrm>
            <a:custGeom>
              <a:avLst/>
              <a:pathLst>
                <a:path w="63133" h="63133">
                  <a:moveTo>
                    <a:pt x="0" y="31566"/>
                  </a:moveTo>
                  <a:lnTo>
                    <a:pt x="31566" y="0"/>
                  </a:lnTo>
                  <a:lnTo>
                    <a:pt x="63133" y="31566"/>
                  </a:lnTo>
                  <a:lnTo>
                    <a:pt x="31566" y="6313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g1556"/>
            <p:cNvSpPr/>
            <p:nvPr/>
          </p:nvSpPr>
          <p:spPr>
            <a:xfrm>
              <a:off x="6364889" y="2319306"/>
              <a:ext cx="44370" cy="44370"/>
            </a:xfrm>
            <a:custGeom>
              <a:avLst/>
              <a:pathLst>
                <a:path w="44370" h="44370">
                  <a:moveTo>
                    <a:pt x="0" y="22185"/>
                  </a:moveTo>
                  <a:lnTo>
                    <a:pt x="22185" y="0"/>
                  </a:lnTo>
                  <a:lnTo>
                    <a:pt x="44370" y="22185"/>
                  </a:lnTo>
                  <a:lnTo>
                    <a:pt x="22185" y="443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6392121" y="4873823"/>
              <a:ext cx="62930" cy="62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6009506" y="4099144"/>
              <a:ext cx="63202" cy="63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g1559"/>
            <p:cNvSpPr/>
            <p:nvPr/>
          </p:nvSpPr>
          <p:spPr>
            <a:xfrm>
              <a:off x="6249373" y="2195929"/>
              <a:ext cx="62965" cy="62965"/>
            </a:xfrm>
            <a:custGeom>
              <a:avLst/>
              <a:pathLst>
                <a:path w="62965" h="62965">
                  <a:moveTo>
                    <a:pt x="0" y="31482"/>
                  </a:moveTo>
                  <a:lnTo>
                    <a:pt x="31482" y="0"/>
                  </a:lnTo>
                  <a:lnTo>
                    <a:pt x="62965" y="31482"/>
                  </a:lnTo>
                  <a:lnTo>
                    <a:pt x="31482" y="629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3723534" y="5054385"/>
              <a:ext cx="122100" cy="1221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6309016" y="4120236"/>
              <a:ext cx="63047" cy="63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5922844" y="5011909"/>
              <a:ext cx="62951" cy="629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g1563"/>
            <p:cNvSpPr/>
            <p:nvPr/>
          </p:nvSpPr>
          <p:spPr>
            <a:xfrm>
              <a:off x="6134536" y="2652290"/>
              <a:ext cx="62882" cy="62882"/>
            </a:xfrm>
            <a:custGeom>
              <a:avLst/>
              <a:pathLst>
                <a:path w="62882" h="62882">
                  <a:moveTo>
                    <a:pt x="0" y="31441"/>
                  </a:moveTo>
                  <a:lnTo>
                    <a:pt x="31441" y="0"/>
                  </a:lnTo>
                  <a:lnTo>
                    <a:pt x="62882" y="31441"/>
                  </a:lnTo>
                  <a:lnTo>
                    <a:pt x="31441" y="6288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6354100" y="4756754"/>
              <a:ext cx="62903" cy="629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g1565"/>
            <p:cNvSpPr/>
            <p:nvPr/>
          </p:nvSpPr>
          <p:spPr>
            <a:xfrm>
              <a:off x="6248314" y="3270691"/>
              <a:ext cx="62946" cy="62946"/>
            </a:xfrm>
            <a:custGeom>
              <a:avLst/>
              <a:pathLst>
                <a:path w="62946" h="62946">
                  <a:moveTo>
                    <a:pt x="0" y="31473"/>
                  </a:moveTo>
                  <a:lnTo>
                    <a:pt x="31473" y="0"/>
                  </a:lnTo>
                  <a:lnTo>
                    <a:pt x="62946" y="31473"/>
                  </a:lnTo>
                  <a:lnTo>
                    <a:pt x="31473" y="6294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4947793" y="5057354"/>
              <a:ext cx="128170" cy="128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5936012" y="4880114"/>
              <a:ext cx="44344" cy="44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6393333" y="5077857"/>
              <a:ext cx="63149" cy="631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6366651" y="5083944"/>
              <a:ext cx="62983" cy="62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6247196" y="5090003"/>
              <a:ext cx="62874" cy="62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g1571"/>
            <p:cNvSpPr/>
            <p:nvPr/>
          </p:nvSpPr>
          <p:spPr>
            <a:xfrm>
              <a:off x="6091554" y="2372093"/>
              <a:ext cx="82897" cy="82897"/>
            </a:xfrm>
            <a:custGeom>
              <a:avLst/>
              <a:pathLst>
                <a:path w="82897" h="82897">
                  <a:moveTo>
                    <a:pt x="0" y="41448"/>
                  </a:moveTo>
                  <a:lnTo>
                    <a:pt x="41448" y="0"/>
                  </a:lnTo>
                  <a:lnTo>
                    <a:pt x="82897" y="41448"/>
                  </a:lnTo>
                  <a:lnTo>
                    <a:pt x="41448" y="8289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g1572"/>
            <p:cNvSpPr/>
            <p:nvPr/>
          </p:nvSpPr>
          <p:spPr>
            <a:xfrm>
              <a:off x="6146057" y="2670822"/>
              <a:ext cx="55839" cy="55839"/>
            </a:xfrm>
            <a:custGeom>
              <a:avLst/>
              <a:pathLst>
                <a:path w="55839" h="55839">
                  <a:moveTo>
                    <a:pt x="0" y="27919"/>
                  </a:moveTo>
                  <a:lnTo>
                    <a:pt x="27919" y="0"/>
                  </a:lnTo>
                  <a:lnTo>
                    <a:pt x="55839" y="27919"/>
                  </a:lnTo>
                  <a:lnTo>
                    <a:pt x="27919" y="5583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g1573"/>
            <p:cNvSpPr/>
            <p:nvPr/>
          </p:nvSpPr>
          <p:spPr>
            <a:xfrm>
              <a:off x="6176150" y="2793331"/>
              <a:ext cx="62997" cy="62997"/>
            </a:xfrm>
            <a:custGeom>
              <a:avLst/>
              <a:pathLst>
                <a:path w="62997" h="62997">
                  <a:moveTo>
                    <a:pt x="0" y="31498"/>
                  </a:moveTo>
                  <a:lnTo>
                    <a:pt x="31498" y="0"/>
                  </a:lnTo>
                  <a:lnTo>
                    <a:pt x="62997" y="31498"/>
                  </a:lnTo>
                  <a:lnTo>
                    <a:pt x="31498" y="6299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6112817" y="5063309"/>
              <a:ext cx="86239" cy="86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5085857" y="4452982"/>
              <a:ext cx="94044" cy="94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6119184" y="4450421"/>
              <a:ext cx="63141" cy="63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g1577"/>
            <p:cNvSpPr/>
            <p:nvPr/>
          </p:nvSpPr>
          <p:spPr>
            <a:xfrm>
              <a:off x="6017728" y="2230510"/>
              <a:ext cx="71856" cy="71856"/>
            </a:xfrm>
            <a:custGeom>
              <a:avLst/>
              <a:pathLst>
                <a:path w="71856" h="71856">
                  <a:moveTo>
                    <a:pt x="0" y="35928"/>
                  </a:moveTo>
                  <a:lnTo>
                    <a:pt x="35928" y="0"/>
                  </a:lnTo>
                  <a:lnTo>
                    <a:pt x="71856" y="35928"/>
                  </a:lnTo>
                  <a:lnTo>
                    <a:pt x="35928" y="718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6294065" y="4123296"/>
              <a:ext cx="62933" cy="629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6215385" y="4720605"/>
              <a:ext cx="63151" cy="63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g1580"/>
            <p:cNvSpPr/>
            <p:nvPr/>
          </p:nvSpPr>
          <p:spPr>
            <a:xfrm>
              <a:off x="6344253" y="3084554"/>
              <a:ext cx="62959" cy="62959"/>
            </a:xfrm>
            <a:custGeom>
              <a:avLst/>
              <a:pathLst>
                <a:path w="62959" h="62959">
                  <a:moveTo>
                    <a:pt x="0" y="31479"/>
                  </a:moveTo>
                  <a:lnTo>
                    <a:pt x="31479" y="0"/>
                  </a:lnTo>
                  <a:lnTo>
                    <a:pt x="62959" y="31479"/>
                  </a:lnTo>
                  <a:lnTo>
                    <a:pt x="31479" y="629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6274296" y="4696627"/>
              <a:ext cx="63074" cy="63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5944019" y="4252478"/>
              <a:ext cx="62748" cy="6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g1583"/>
            <p:cNvSpPr/>
            <p:nvPr/>
          </p:nvSpPr>
          <p:spPr>
            <a:xfrm>
              <a:off x="6122849" y="2223838"/>
              <a:ext cx="61184" cy="61184"/>
            </a:xfrm>
            <a:custGeom>
              <a:avLst/>
              <a:pathLst>
                <a:path w="61184" h="61184">
                  <a:moveTo>
                    <a:pt x="0" y="30592"/>
                  </a:moveTo>
                  <a:lnTo>
                    <a:pt x="30592" y="0"/>
                  </a:lnTo>
                  <a:lnTo>
                    <a:pt x="61184" y="30592"/>
                  </a:lnTo>
                  <a:lnTo>
                    <a:pt x="30592" y="611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g1584"/>
            <p:cNvSpPr/>
            <p:nvPr/>
          </p:nvSpPr>
          <p:spPr>
            <a:xfrm>
              <a:off x="5982194" y="3871270"/>
              <a:ext cx="62630" cy="62630"/>
            </a:xfrm>
            <a:custGeom>
              <a:avLst/>
              <a:pathLst>
                <a:path w="62630" h="62630">
                  <a:moveTo>
                    <a:pt x="0" y="31315"/>
                  </a:moveTo>
                  <a:lnTo>
                    <a:pt x="31315" y="0"/>
                  </a:lnTo>
                  <a:lnTo>
                    <a:pt x="62630" y="31315"/>
                  </a:lnTo>
                  <a:lnTo>
                    <a:pt x="31315" y="6263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6178937" y="5009001"/>
              <a:ext cx="62764" cy="627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5964592" y="5012954"/>
              <a:ext cx="60862" cy="60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6212603" y="5030994"/>
              <a:ext cx="60806" cy="60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6052077" y="4859982"/>
              <a:ext cx="54586" cy="54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5904977" y="4955643"/>
              <a:ext cx="61404" cy="61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6288940" y="5071872"/>
              <a:ext cx="63109" cy="63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g1591"/>
            <p:cNvSpPr/>
            <p:nvPr/>
          </p:nvSpPr>
          <p:spPr>
            <a:xfrm>
              <a:off x="5942416" y="2097976"/>
              <a:ext cx="54727" cy="54727"/>
            </a:xfrm>
            <a:custGeom>
              <a:avLst/>
              <a:pathLst>
                <a:path w="54727" h="54727">
                  <a:moveTo>
                    <a:pt x="0" y="27363"/>
                  </a:moveTo>
                  <a:lnTo>
                    <a:pt x="27363" y="0"/>
                  </a:lnTo>
                  <a:lnTo>
                    <a:pt x="54727" y="27363"/>
                  </a:lnTo>
                  <a:lnTo>
                    <a:pt x="27363" y="547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6255259" y="5089921"/>
              <a:ext cx="63037" cy="630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6374182" y="4849904"/>
              <a:ext cx="62735" cy="6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6197573" y="4711457"/>
              <a:ext cx="63435" cy="63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g1595"/>
            <p:cNvSpPr/>
            <p:nvPr/>
          </p:nvSpPr>
          <p:spPr>
            <a:xfrm>
              <a:off x="6368714" y="3568068"/>
              <a:ext cx="62609" cy="62609"/>
            </a:xfrm>
            <a:custGeom>
              <a:avLst/>
              <a:pathLst>
                <a:path w="62609" h="62609">
                  <a:moveTo>
                    <a:pt x="0" y="31304"/>
                  </a:moveTo>
                  <a:lnTo>
                    <a:pt x="31304" y="0"/>
                  </a:lnTo>
                  <a:lnTo>
                    <a:pt x="62609" y="31304"/>
                  </a:lnTo>
                  <a:lnTo>
                    <a:pt x="31304" y="6260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5941101" y="5072049"/>
              <a:ext cx="62756" cy="62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6371753" y="4753884"/>
              <a:ext cx="62639" cy="62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6042297" y="4795867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g1599"/>
            <p:cNvSpPr/>
            <p:nvPr/>
          </p:nvSpPr>
          <p:spPr>
            <a:xfrm>
              <a:off x="5007096" y="3227478"/>
              <a:ext cx="125355" cy="125355"/>
            </a:xfrm>
            <a:custGeom>
              <a:avLst/>
              <a:pathLst>
                <a:path w="125355" h="125355">
                  <a:moveTo>
                    <a:pt x="0" y="62677"/>
                  </a:moveTo>
                  <a:lnTo>
                    <a:pt x="62677" y="0"/>
                  </a:lnTo>
                  <a:lnTo>
                    <a:pt x="125355" y="62677"/>
                  </a:lnTo>
                  <a:lnTo>
                    <a:pt x="62677" y="12535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6031489" y="4966990"/>
              <a:ext cx="62726" cy="6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g1601"/>
            <p:cNvSpPr/>
            <p:nvPr/>
          </p:nvSpPr>
          <p:spPr>
            <a:xfrm>
              <a:off x="6258707" y="2823386"/>
              <a:ext cx="62930" cy="62930"/>
            </a:xfrm>
            <a:custGeom>
              <a:avLst/>
              <a:pathLst>
                <a:path w="62930" h="62930">
                  <a:moveTo>
                    <a:pt x="0" y="31465"/>
                  </a:moveTo>
                  <a:lnTo>
                    <a:pt x="31465" y="0"/>
                  </a:lnTo>
                  <a:lnTo>
                    <a:pt x="62930" y="31465"/>
                  </a:lnTo>
                  <a:lnTo>
                    <a:pt x="31465" y="6293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5920417" y="4975992"/>
              <a:ext cx="62735" cy="6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g1603"/>
            <p:cNvSpPr/>
            <p:nvPr/>
          </p:nvSpPr>
          <p:spPr>
            <a:xfrm>
              <a:off x="6012343" y="3240633"/>
              <a:ext cx="63021" cy="63021"/>
            </a:xfrm>
            <a:custGeom>
              <a:avLst/>
              <a:pathLst>
                <a:path w="63021" h="63021">
                  <a:moveTo>
                    <a:pt x="0" y="31510"/>
                  </a:moveTo>
                  <a:lnTo>
                    <a:pt x="31510" y="0"/>
                  </a:lnTo>
                  <a:lnTo>
                    <a:pt x="63021" y="31510"/>
                  </a:lnTo>
                  <a:lnTo>
                    <a:pt x="31510" y="6302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6339944" y="4597601"/>
              <a:ext cx="62986" cy="62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g1605"/>
            <p:cNvSpPr/>
            <p:nvPr/>
          </p:nvSpPr>
          <p:spPr>
            <a:xfrm>
              <a:off x="3383333" y="2227243"/>
              <a:ext cx="126423" cy="126423"/>
            </a:xfrm>
            <a:custGeom>
              <a:avLst/>
              <a:pathLst>
                <a:path w="126423" h="126423">
                  <a:moveTo>
                    <a:pt x="0" y="63211"/>
                  </a:moveTo>
                  <a:lnTo>
                    <a:pt x="63211" y="0"/>
                  </a:lnTo>
                  <a:lnTo>
                    <a:pt x="126423" y="63211"/>
                  </a:lnTo>
                  <a:lnTo>
                    <a:pt x="63211" y="1264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6209718" y="5062941"/>
              <a:ext cx="62959" cy="62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5988218" y="5063047"/>
              <a:ext cx="62748" cy="6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6275664" y="5084059"/>
              <a:ext cx="62753" cy="62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g1609"/>
            <p:cNvSpPr/>
            <p:nvPr/>
          </p:nvSpPr>
          <p:spPr>
            <a:xfrm>
              <a:off x="6151201" y="3168724"/>
              <a:ext cx="62737" cy="62737"/>
            </a:xfrm>
            <a:custGeom>
              <a:avLst/>
              <a:pathLst>
                <a:path w="62737" h="62737">
                  <a:moveTo>
                    <a:pt x="0" y="31368"/>
                  </a:moveTo>
                  <a:lnTo>
                    <a:pt x="31368" y="0"/>
                  </a:lnTo>
                  <a:lnTo>
                    <a:pt x="62737" y="31368"/>
                  </a:lnTo>
                  <a:lnTo>
                    <a:pt x="31368" y="6273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6195157" y="5090037"/>
              <a:ext cx="62804" cy="62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5902548" y="4762833"/>
              <a:ext cx="62753" cy="62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6223805" y="5075052"/>
              <a:ext cx="62753" cy="62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5966989" y="5083949"/>
              <a:ext cx="62973" cy="629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5985941" y="5074931"/>
              <a:ext cx="62997" cy="629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5970311" y="5047914"/>
              <a:ext cx="62991" cy="629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6332942" y="5039040"/>
              <a:ext cx="62726" cy="6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6216776" y="5063051"/>
              <a:ext cx="62740" cy="62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5955360" y="5083952"/>
              <a:ext cx="62967" cy="62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6080035" y="4756824"/>
              <a:ext cx="62764" cy="627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6370349" y="5089954"/>
              <a:ext cx="62970" cy="62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6157126" y="5014902"/>
              <a:ext cx="62970" cy="62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6312893" y="5083952"/>
              <a:ext cx="62967" cy="62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6102531" y="5065927"/>
              <a:ext cx="62991" cy="629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6130128" y="5038909"/>
              <a:ext cx="62989" cy="62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g1625"/>
            <p:cNvSpPr/>
            <p:nvPr/>
          </p:nvSpPr>
          <p:spPr>
            <a:xfrm>
              <a:off x="6132979" y="3720979"/>
              <a:ext cx="63002" cy="63002"/>
            </a:xfrm>
            <a:custGeom>
              <a:avLst/>
              <a:pathLst>
                <a:path w="63002" h="63002">
                  <a:moveTo>
                    <a:pt x="0" y="31501"/>
                  </a:moveTo>
                  <a:lnTo>
                    <a:pt x="31501" y="0"/>
                  </a:lnTo>
                  <a:lnTo>
                    <a:pt x="63002" y="31501"/>
                  </a:lnTo>
                  <a:lnTo>
                    <a:pt x="31501" y="6300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6023752" y="5083953"/>
              <a:ext cx="62965" cy="62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4871435" y="4975597"/>
              <a:ext cx="147584" cy="147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6331017" y="5084037"/>
              <a:ext cx="62796" cy="62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6093546" y="5066049"/>
              <a:ext cx="62748" cy="6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6329918" y="5084044"/>
              <a:ext cx="62783" cy="62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5932151" y="5066059"/>
              <a:ext cx="62726" cy="6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6315031" y="5065934"/>
              <a:ext cx="62978" cy="629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6195940" y="5065932"/>
              <a:ext cx="62981" cy="629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6352172" y="4990877"/>
              <a:ext cx="62986" cy="62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6356441" y="5090068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5929092" y="5021014"/>
              <a:ext cx="62753" cy="62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g1637"/>
            <p:cNvSpPr/>
            <p:nvPr/>
          </p:nvSpPr>
          <p:spPr>
            <a:xfrm>
              <a:off x="6370904" y="2616329"/>
              <a:ext cx="62753" cy="62753"/>
            </a:xfrm>
            <a:custGeom>
              <a:avLst/>
              <a:pathLst>
                <a:path w="62753" h="62753">
                  <a:moveTo>
                    <a:pt x="0" y="31376"/>
                  </a:moveTo>
                  <a:lnTo>
                    <a:pt x="31376" y="0"/>
                  </a:lnTo>
                  <a:lnTo>
                    <a:pt x="62753" y="31376"/>
                  </a:lnTo>
                  <a:lnTo>
                    <a:pt x="31376" y="6275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5946705" y="5075062"/>
              <a:ext cx="62735" cy="62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6187464" y="5075051"/>
              <a:ext cx="62756" cy="62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6136224" y="4882804"/>
              <a:ext cx="62981" cy="629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6206387" y="4072362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6285232" y="4924841"/>
              <a:ext cx="62965" cy="62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6272147" y="4465509"/>
              <a:ext cx="62986" cy="62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6230163" y="5047929"/>
              <a:ext cx="62962" cy="629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6278772" y="4918985"/>
              <a:ext cx="62670" cy="62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g1646"/>
            <p:cNvSpPr/>
            <p:nvPr/>
          </p:nvSpPr>
          <p:spPr>
            <a:xfrm>
              <a:off x="6360677" y="3844198"/>
              <a:ext cx="62737" cy="62737"/>
            </a:xfrm>
            <a:custGeom>
              <a:avLst/>
              <a:pathLst>
                <a:path w="62737" h="62737">
                  <a:moveTo>
                    <a:pt x="0" y="31368"/>
                  </a:moveTo>
                  <a:lnTo>
                    <a:pt x="31368" y="0"/>
                  </a:lnTo>
                  <a:lnTo>
                    <a:pt x="62737" y="31368"/>
                  </a:lnTo>
                  <a:lnTo>
                    <a:pt x="31368" y="6273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g1647"/>
            <p:cNvSpPr/>
            <p:nvPr/>
          </p:nvSpPr>
          <p:spPr>
            <a:xfrm>
              <a:off x="6162649" y="2108881"/>
              <a:ext cx="62938" cy="62938"/>
            </a:xfrm>
            <a:custGeom>
              <a:avLst/>
              <a:pathLst>
                <a:path w="62938" h="62938">
                  <a:moveTo>
                    <a:pt x="0" y="31469"/>
                  </a:moveTo>
                  <a:lnTo>
                    <a:pt x="31469" y="0"/>
                  </a:lnTo>
                  <a:lnTo>
                    <a:pt x="62938" y="31469"/>
                  </a:lnTo>
                  <a:lnTo>
                    <a:pt x="31469" y="6293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g1648"/>
            <p:cNvSpPr/>
            <p:nvPr/>
          </p:nvSpPr>
          <p:spPr>
            <a:xfrm>
              <a:off x="6201210" y="2310023"/>
              <a:ext cx="62935" cy="62935"/>
            </a:xfrm>
            <a:custGeom>
              <a:avLst/>
              <a:pathLst>
                <a:path w="62935" h="62935">
                  <a:moveTo>
                    <a:pt x="0" y="31467"/>
                  </a:moveTo>
                  <a:lnTo>
                    <a:pt x="31467" y="0"/>
                  </a:lnTo>
                  <a:lnTo>
                    <a:pt x="62935" y="31467"/>
                  </a:lnTo>
                  <a:lnTo>
                    <a:pt x="31467" y="629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5964883" y="4874039"/>
              <a:ext cx="62498" cy="62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6065968" y="4099256"/>
              <a:ext cx="62978" cy="629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g1651"/>
            <p:cNvSpPr/>
            <p:nvPr/>
          </p:nvSpPr>
          <p:spPr>
            <a:xfrm>
              <a:off x="5998709" y="2196012"/>
              <a:ext cx="62799" cy="62799"/>
            </a:xfrm>
            <a:custGeom>
              <a:avLst/>
              <a:pathLst>
                <a:path w="62799" h="62799">
                  <a:moveTo>
                    <a:pt x="0" y="31399"/>
                  </a:moveTo>
                  <a:lnTo>
                    <a:pt x="31399" y="0"/>
                  </a:lnTo>
                  <a:lnTo>
                    <a:pt x="62799" y="31399"/>
                  </a:lnTo>
                  <a:lnTo>
                    <a:pt x="31399" y="627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6160437" y="5084172"/>
              <a:ext cx="62527" cy="62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6076986" y="4120503"/>
              <a:ext cx="62514" cy="625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6048135" y="5012019"/>
              <a:ext cx="62732" cy="62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g1655"/>
            <p:cNvSpPr/>
            <p:nvPr/>
          </p:nvSpPr>
          <p:spPr>
            <a:xfrm>
              <a:off x="6329792" y="2652365"/>
              <a:ext cx="62732" cy="62732"/>
            </a:xfrm>
            <a:custGeom>
              <a:avLst/>
              <a:pathLst>
                <a:path w="62732" h="62732">
                  <a:moveTo>
                    <a:pt x="0" y="31366"/>
                  </a:moveTo>
                  <a:lnTo>
                    <a:pt x="31366" y="0"/>
                  </a:lnTo>
                  <a:lnTo>
                    <a:pt x="62732" y="31366"/>
                  </a:lnTo>
                  <a:lnTo>
                    <a:pt x="31366" y="6273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5914693" y="4756832"/>
              <a:ext cx="62748" cy="6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g1657"/>
            <p:cNvSpPr/>
            <p:nvPr/>
          </p:nvSpPr>
          <p:spPr>
            <a:xfrm>
              <a:off x="6204151" y="3270769"/>
              <a:ext cx="62791" cy="62791"/>
            </a:xfrm>
            <a:custGeom>
              <a:avLst/>
              <a:pathLst>
                <a:path w="62791" h="62791">
                  <a:moveTo>
                    <a:pt x="0" y="31395"/>
                  </a:moveTo>
                  <a:lnTo>
                    <a:pt x="31395" y="0"/>
                  </a:lnTo>
                  <a:lnTo>
                    <a:pt x="62791" y="31395"/>
                  </a:lnTo>
                  <a:lnTo>
                    <a:pt x="31395" y="627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6252913" y="5090065"/>
              <a:ext cx="62748" cy="6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6382811" y="4870794"/>
              <a:ext cx="62983" cy="62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6041209" y="5077949"/>
              <a:ext cx="62965" cy="62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5971346" y="5084064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6324604" y="5090218"/>
              <a:ext cx="62444" cy="62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g1663"/>
            <p:cNvSpPr/>
            <p:nvPr/>
          </p:nvSpPr>
          <p:spPr>
            <a:xfrm>
              <a:off x="6244597" y="2382133"/>
              <a:ext cx="62818" cy="62818"/>
            </a:xfrm>
            <a:custGeom>
              <a:avLst/>
              <a:pathLst>
                <a:path w="62818" h="62818">
                  <a:moveTo>
                    <a:pt x="0" y="31409"/>
                  </a:moveTo>
                  <a:lnTo>
                    <a:pt x="31409" y="0"/>
                  </a:lnTo>
                  <a:lnTo>
                    <a:pt x="62818" y="31409"/>
                  </a:lnTo>
                  <a:lnTo>
                    <a:pt x="31409" y="628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g1664"/>
            <p:cNvSpPr/>
            <p:nvPr/>
          </p:nvSpPr>
          <p:spPr>
            <a:xfrm>
              <a:off x="5988963" y="2667343"/>
              <a:ext cx="62796" cy="62796"/>
            </a:xfrm>
            <a:custGeom>
              <a:avLst/>
              <a:pathLst>
                <a:path w="62796" h="62796">
                  <a:moveTo>
                    <a:pt x="0" y="31398"/>
                  </a:moveTo>
                  <a:lnTo>
                    <a:pt x="31398" y="0"/>
                  </a:lnTo>
                  <a:lnTo>
                    <a:pt x="62796" y="31398"/>
                  </a:lnTo>
                  <a:lnTo>
                    <a:pt x="31398" y="6279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g1665"/>
            <p:cNvSpPr/>
            <p:nvPr/>
          </p:nvSpPr>
          <p:spPr>
            <a:xfrm>
              <a:off x="5928479" y="2793535"/>
              <a:ext cx="62589" cy="62589"/>
            </a:xfrm>
            <a:custGeom>
              <a:avLst/>
              <a:pathLst>
                <a:path w="62589" h="62589">
                  <a:moveTo>
                    <a:pt x="0" y="31294"/>
                  </a:moveTo>
                  <a:lnTo>
                    <a:pt x="31294" y="0"/>
                  </a:lnTo>
                  <a:lnTo>
                    <a:pt x="62589" y="31294"/>
                  </a:lnTo>
                  <a:lnTo>
                    <a:pt x="31294" y="6258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3411853" y="5033188"/>
              <a:ext cx="146481" cy="1464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6354590" y="4468518"/>
              <a:ext cx="62973" cy="629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4877827" y="4415158"/>
              <a:ext cx="133667" cy="133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g1669"/>
            <p:cNvSpPr/>
            <p:nvPr/>
          </p:nvSpPr>
          <p:spPr>
            <a:xfrm>
              <a:off x="6236677" y="2234952"/>
              <a:ext cx="62973" cy="62973"/>
            </a:xfrm>
            <a:custGeom>
              <a:avLst/>
              <a:pathLst>
                <a:path w="62973" h="62973">
                  <a:moveTo>
                    <a:pt x="0" y="31486"/>
                  </a:moveTo>
                  <a:lnTo>
                    <a:pt x="31486" y="0"/>
                  </a:lnTo>
                  <a:lnTo>
                    <a:pt x="62973" y="31486"/>
                  </a:lnTo>
                  <a:lnTo>
                    <a:pt x="31486" y="6297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5899046" y="4123391"/>
              <a:ext cx="62743" cy="62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6368402" y="4720693"/>
              <a:ext cx="62975" cy="62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g1672"/>
            <p:cNvSpPr/>
            <p:nvPr/>
          </p:nvSpPr>
          <p:spPr>
            <a:xfrm>
              <a:off x="6149380" y="3084658"/>
              <a:ext cx="62751" cy="62751"/>
            </a:xfrm>
            <a:custGeom>
              <a:avLst/>
              <a:pathLst>
                <a:path w="62751" h="62751">
                  <a:moveTo>
                    <a:pt x="0" y="31375"/>
                  </a:moveTo>
                  <a:lnTo>
                    <a:pt x="31375" y="0"/>
                  </a:lnTo>
                  <a:lnTo>
                    <a:pt x="62751" y="31375"/>
                  </a:lnTo>
                  <a:lnTo>
                    <a:pt x="31375" y="627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g1673"/>
            <p:cNvSpPr/>
            <p:nvPr/>
          </p:nvSpPr>
          <p:spPr>
            <a:xfrm>
              <a:off x="6155057" y="3865204"/>
              <a:ext cx="62753" cy="62753"/>
            </a:xfrm>
            <a:custGeom>
              <a:avLst/>
              <a:pathLst>
                <a:path w="62753" h="62753">
                  <a:moveTo>
                    <a:pt x="0" y="31376"/>
                  </a:moveTo>
                  <a:lnTo>
                    <a:pt x="31376" y="0"/>
                  </a:lnTo>
                  <a:lnTo>
                    <a:pt x="62753" y="31376"/>
                  </a:lnTo>
                  <a:lnTo>
                    <a:pt x="31376" y="6275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6207310" y="5045232"/>
              <a:ext cx="98377" cy="98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6391445" y="5015085"/>
              <a:ext cx="62604" cy="626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g1676"/>
            <p:cNvSpPr/>
            <p:nvPr/>
          </p:nvSpPr>
          <p:spPr>
            <a:xfrm>
              <a:off x="6319130" y="3865311"/>
              <a:ext cx="62540" cy="62540"/>
            </a:xfrm>
            <a:custGeom>
              <a:avLst/>
              <a:pathLst>
                <a:path w="62540" h="62540">
                  <a:moveTo>
                    <a:pt x="0" y="31270"/>
                  </a:moveTo>
                  <a:lnTo>
                    <a:pt x="31270" y="0"/>
                  </a:lnTo>
                  <a:lnTo>
                    <a:pt x="62540" y="31270"/>
                  </a:lnTo>
                  <a:lnTo>
                    <a:pt x="31270" y="6254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6123190" y="5066404"/>
              <a:ext cx="56033" cy="560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6000400" y="5015036"/>
              <a:ext cx="62702" cy="62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g1679"/>
            <p:cNvSpPr/>
            <p:nvPr/>
          </p:nvSpPr>
          <p:spPr>
            <a:xfrm>
              <a:off x="6082234" y="3865177"/>
              <a:ext cx="62807" cy="62807"/>
            </a:xfrm>
            <a:custGeom>
              <a:avLst/>
              <a:pathLst>
                <a:path w="62807" h="62807">
                  <a:moveTo>
                    <a:pt x="0" y="31403"/>
                  </a:moveTo>
                  <a:lnTo>
                    <a:pt x="31403" y="0"/>
                  </a:lnTo>
                  <a:lnTo>
                    <a:pt x="62807" y="31403"/>
                  </a:lnTo>
                  <a:lnTo>
                    <a:pt x="31403" y="628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6122149" y="5065590"/>
              <a:ext cx="57661" cy="57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6382444" y="5015010"/>
              <a:ext cx="62753" cy="62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g1682"/>
            <p:cNvSpPr/>
            <p:nvPr/>
          </p:nvSpPr>
          <p:spPr>
            <a:xfrm>
              <a:off x="6158891" y="3865246"/>
              <a:ext cx="62669" cy="62669"/>
            </a:xfrm>
            <a:custGeom>
              <a:avLst/>
              <a:pathLst>
                <a:path w="62669" h="62669">
                  <a:moveTo>
                    <a:pt x="0" y="31334"/>
                  </a:moveTo>
                  <a:lnTo>
                    <a:pt x="31334" y="0"/>
                  </a:lnTo>
                  <a:lnTo>
                    <a:pt x="62669" y="31334"/>
                  </a:lnTo>
                  <a:lnTo>
                    <a:pt x="31334" y="6266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6274549" y="5066170"/>
              <a:ext cx="56502" cy="56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6378603" y="5015013"/>
              <a:ext cx="62748" cy="6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g1685"/>
            <p:cNvSpPr/>
            <p:nvPr/>
          </p:nvSpPr>
          <p:spPr>
            <a:xfrm>
              <a:off x="6366057" y="3865159"/>
              <a:ext cx="62844" cy="62844"/>
            </a:xfrm>
            <a:custGeom>
              <a:avLst/>
              <a:pathLst>
                <a:path w="62844" h="62844">
                  <a:moveTo>
                    <a:pt x="0" y="31422"/>
                  </a:moveTo>
                  <a:lnTo>
                    <a:pt x="31422" y="0"/>
                  </a:lnTo>
                  <a:lnTo>
                    <a:pt x="62844" y="31422"/>
                  </a:lnTo>
                  <a:lnTo>
                    <a:pt x="31422" y="6284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4738670" y="5032209"/>
              <a:ext cx="124424" cy="124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6304456" y="5014993"/>
              <a:ext cx="62788" cy="62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g1688"/>
            <p:cNvSpPr/>
            <p:nvPr/>
          </p:nvSpPr>
          <p:spPr>
            <a:xfrm>
              <a:off x="6178053" y="3865272"/>
              <a:ext cx="62617" cy="62617"/>
            </a:xfrm>
            <a:custGeom>
              <a:avLst/>
              <a:pathLst>
                <a:path w="62617" h="62617">
                  <a:moveTo>
                    <a:pt x="0" y="31308"/>
                  </a:moveTo>
                  <a:lnTo>
                    <a:pt x="31308" y="0"/>
                  </a:lnTo>
                  <a:lnTo>
                    <a:pt x="62617" y="31308"/>
                  </a:lnTo>
                  <a:lnTo>
                    <a:pt x="31308" y="6261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5949893" y="5065906"/>
              <a:ext cx="57030" cy="57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6035135" y="5015128"/>
              <a:ext cx="62518" cy="62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g1691"/>
            <p:cNvSpPr/>
            <p:nvPr/>
          </p:nvSpPr>
          <p:spPr>
            <a:xfrm>
              <a:off x="3528755" y="3813104"/>
              <a:ext cx="166955" cy="166955"/>
            </a:xfrm>
            <a:custGeom>
              <a:avLst/>
              <a:pathLst>
                <a:path w="166955" h="166955">
                  <a:moveTo>
                    <a:pt x="0" y="83477"/>
                  </a:moveTo>
                  <a:lnTo>
                    <a:pt x="83477" y="0"/>
                  </a:lnTo>
                  <a:lnTo>
                    <a:pt x="166955" y="83477"/>
                  </a:lnTo>
                  <a:lnTo>
                    <a:pt x="83477" y="16695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6292316" y="5065471"/>
              <a:ext cx="57898" cy="578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6211583" y="5015018"/>
              <a:ext cx="62737" cy="62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g1694"/>
            <p:cNvSpPr/>
            <p:nvPr/>
          </p:nvSpPr>
          <p:spPr>
            <a:xfrm>
              <a:off x="6169619" y="3865183"/>
              <a:ext cx="62796" cy="62796"/>
            </a:xfrm>
            <a:custGeom>
              <a:avLst/>
              <a:pathLst>
                <a:path w="62796" h="62796">
                  <a:moveTo>
                    <a:pt x="0" y="31398"/>
                  </a:moveTo>
                  <a:lnTo>
                    <a:pt x="31398" y="0"/>
                  </a:lnTo>
                  <a:lnTo>
                    <a:pt x="62796" y="31398"/>
                  </a:lnTo>
                  <a:lnTo>
                    <a:pt x="31398" y="6279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6006319" y="5065652"/>
              <a:ext cx="57537" cy="57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5941918" y="5014997"/>
              <a:ext cx="62780" cy="62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g1697"/>
            <p:cNvSpPr/>
            <p:nvPr/>
          </p:nvSpPr>
          <p:spPr>
            <a:xfrm>
              <a:off x="6204742" y="3865185"/>
              <a:ext cx="62791" cy="62791"/>
            </a:xfrm>
            <a:custGeom>
              <a:avLst/>
              <a:pathLst>
                <a:path w="62791" h="62791">
                  <a:moveTo>
                    <a:pt x="0" y="31395"/>
                  </a:moveTo>
                  <a:lnTo>
                    <a:pt x="31395" y="0"/>
                  </a:lnTo>
                  <a:lnTo>
                    <a:pt x="62791" y="31395"/>
                  </a:lnTo>
                  <a:lnTo>
                    <a:pt x="31395" y="6279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6035498" y="5066063"/>
              <a:ext cx="56716" cy="56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6185480" y="5015032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g1700"/>
            <p:cNvSpPr/>
            <p:nvPr/>
          </p:nvSpPr>
          <p:spPr>
            <a:xfrm>
              <a:off x="6317264" y="3865257"/>
              <a:ext cx="62647" cy="62647"/>
            </a:xfrm>
            <a:custGeom>
              <a:avLst/>
              <a:pathLst>
                <a:path w="62647" h="62647">
                  <a:moveTo>
                    <a:pt x="0" y="31323"/>
                  </a:moveTo>
                  <a:lnTo>
                    <a:pt x="31323" y="0"/>
                  </a:lnTo>
                  <a:lnTo>
                    <a:pt x="62647" y="31323"/>
                  </a:lnTo>
                  <a:lnTo>
                    <a:pt x="31323" y="6264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6383864" y="5066552"/>
              <a:ext cx="55737" cy="55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6290734" y="5015032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g1703"/>
            <p:cNvSpPr/>
            <p:nvPr/>
          </p:nvSpPr>
          <p:spPr>
            <a:xfrm>
              <a:off x="5970944" y="3865272"/>
              <a:ext cx="62618" cy="62618"/>
            </a:xfrm>
            <a:custGeom>
              <a:avLst/>
              <a:pathLst>
                <a:path w="62618" h="62618">
                  <a:moveTo>
                    <a:pt x="0" y="31309"/>
                  </a:moveTo>
                  <a:lnTo>
                    <a:pt x="31309" y="0"/>
                  </a:lnTo>
                  <a:lnTo>
                    <a:pt x="62618" y="31309"/>
                  </a:lnTo>
                  <a:lnTo>
                    <a:pt x="31309" y="6261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6067411" y="5065336"/>
              <a:ext cx="58169" cy="581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6220431" y="5015002"/>
              <a:ext cx="62769" cy="62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g1706"/>
            <p:cNvSpPr/>
            <p:nvPr/>
          </p:nvSpPr>
          <p:spPr>
            <a:xfrm>
              <a:off x="6180669" y="3865214"/>
              <a:ext cx="62735" cy="62735"/>
            </a:xfrm>
            <a:custGeom>
              <a:avLst/>
              <a:pathLst>
                <a:path w="62735" h="62735">
                  <a:moveTo>
                    <a:pt x="0" y="31367"/>
                  </a:moveTo>
                  <a:lnTo>
                    <a:pt x="31367" y="0"/>
                  </a:lnTo>
                  <a:lnTo>
                    <a:pt x="62735" y="31367"/>
                  </a:lnTo>
                  <a:lnTo>
                    <a:pt x="31367" y="6273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6315002" y="5065621"/>
              <a:ext cx="57599" cy="57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6251466" y="5015010"/>
              <a:ext cx="62753" cy="62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g1709"/>
            <p:cNvSpPr/>
            <p:nvPr/>
          </p:nvSpPr>
          <p:spPr>
            <a:xfrm>
              <a:off x="6092498" y="3865236"/>
              <a:ext cx="62689" cy="62689"/>
            </a:xfrm>
            <a:custGeom>
              <a:avLst/>
              <a:pathLst>
                <a:path w="62689" h="62689">
                  <a:moveTo>
                    <a:pt x="0" y="31344"/>
                  </a:moveTo>
                  <a:lnTo>
                    <a:pt x="31344" y="0"/>
                  </a:lnTo>
                  <a:lnTo>
                    <a:pt x="62689" y="31344"/>
                  </a:lnTo>
                  <a:lnTo>
                    <a:pt x="31344" y="6268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5988674" y="5066378"/>
              <a:ext cx="56084" cy="560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6180931" y="5015022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g1712"/>
            <p:cNvSpPr/>
            <p:nvPr/>
          </p:nvSpPr>
          <p:spPr>
            <a:xfrm>
              <a:off x="5955622" y="3865228"/>
              <a:ext cx="62705" cy="62705"/>
            </a:xfrm>
            <a:custGeom>
              <a:avLst/>
              <a:pathLst>
                <a:path w="62705" h="62705">
                  <a:moveTo>
                    <a:pt x="0" y="31352"/>
                  </a:moveTo>
                  <a:lnTo>
                    <a:pt x="31352" y="0"/>
                  </a:lnTo>
                  <a:lnTo>
                    <a:pt x="62705" y="31352"/>
                  </a:lnTo>
                  <a:lnTo>
                    <a:pt x="31352" y="6270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6136687" y="5065010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5976224" y="5015033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g1715"/>
            <p:cNvSpPr/>
            <p:nvPr/>
          </p:nvSpPr>
          <p:spPr>
            <a:xfrm>
              <a:off x="6320349" y="3865129"/>
              <a:ext cx="62903" cy="62903"/>
            </a:xfrm>
            <a:custGeom>
              <a:avLst/>
              <a:pathLst>
                <a:path w="62903" h="62903">
                  <a:moveTo>
                    <a:pt x="0" y="31451"/>
                  </a:moveTo>
                  <a:lnTo>
                    <a:pt x="31451" y="0"/>
                  </a:lnTo>
                  <a:lnTo>
                    <a:pt x="62903" y="31451"/>
                  </a:lnTo>
                  <a:lnTo>
                    <a:pt x="31451" y="6290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5991029" y="5065561"/>
              <a:ext cx="57719" cy="57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6333882" y="5014979"/>
              <a:ext cx="62815" cy="62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g1718"/>
            <p:cNvSpPr/>
            <p:nvPr/>
          </p:nvSpPr>
          <p:spPr>
            <a:xfrm>
              <a:off x="6023345" y="3865235"/>
              <a:ext cx="62692" cy="62692"/>
            </a:xfrm>
            <a:custGeom>
              <a:avLst/>
              <a:pathLst>
                <a:path w="62692" h="62692">
                  <a:moveTo>
                    <a:pt x="0" y="31346"/>
                  </a:moveTo>
                  <a:lnTo>
                    <a:pt x="31346" y="0"/>
                  </a:lnTo>
                  <a:lnTo>
                    <a:pt x="62692" y="31346"/>
                  </a:lnTo>
                  <a:lnTo>
                    <a:pt x="31346" y="6269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6219088" y="5065324"/>
              <a:ext cx="58194" cy="58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6327042" y="5015032"/>
              <a:ext cx="62710" cy="62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g1721"/>
            <p:cNvSpPr/>
            <p:nvPr/>
          </p:nvSpPr>
          <p:spPr>
            <a:xfrm>
              <a:off x="6023468" y="3865235"/>
              <a:ext cx="62692" cy="62692"/>
            </a:xfrm>
            <a:custGeom>
              <a:avLst/>
              <a:pathLst>
                <a:path w="62692" h="62692">
                  <a:moveTo>
                    <a:pt x="0" y="31346"/>
                  </a:moveTo>
                  <a:lnTo>
                    <a:pt x="31346" y="0"/>
                  </a:lnTo>
                  <a:lnTo>
                    <a:pt x="62692" y="31346"/>
                  </a:lnTo>
                  <a:lnTo>
                    <a:pt x="31346" y="6269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5992592" y="5066216"/>
              <a:ext cx="56408" cy="56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6019988" y="5015022"/>
              <a:ext cx="62729" cy="62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g1724"/>
            <p:cNvSpPr/>
            <p:nvPr/>
          </p:nvSpPr>
          <p:spPr>
            <a:xfrm>
              <a:off x="6145213" y="3865089"/>
              <a:ext cx="62983" cy="62983"/>
            </a:xfrm>
            <a:custGeom>
              <a:avLst/>
              <a:pathLst>
                <a:path w="62983" h="62983">
                  <a:moveTo>
                    <a:pt x="0" y="31491"/>
                  </a:moveTo>
                  <a:lnTo>
                    <a:pt x="31491" y="0"/>
                  </a:lnTo>
                  <a:lnTo>
                    <a:pt x="62983" y="31491"/>
                  </a:lnTo>
                  <a:lnTo>
                    <a:pt x="31491" y="6298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6074119" y="5065707"/>
              <a:ext cx="57427" cy="57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176055" y="5014923"/>
              <a:ext cx="62927" cy="629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6372698" y="5095044"/>
              <a:ext cx="16765" cy="167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6160624" y="5090569"/>
              <a:ext cx="25715" cy="25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5963049" y="5089897"/>
              <a:ext cx="27060" cy="270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6338247" y="5095400"/>
              <a:ext cx="16053" cy="160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5985489" y="5093545"/>
              <a:ext cx="19763" cy="19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6181313" y="5093238"/>
              <a:ext cx="20378" cy="20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6034226" y="5091539"/>
              <a:ext cx="23775" cy="23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6223142" y="5089366"/>
              <a:ext cx="28121" cy="28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6317819" y="5090731"/>
              <a:ext cx="25391" cy="25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6102988" y="5089710"/>
              <a:ext cx="27434" cy="274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183533" y="5094894"/>
              <a:ext cx="17066" cy="17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6212007" y="5097337"/>
              <a:ext cx="12181" cy="12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4699813" y="5091206"/>
              <a:ext cx="24442" cy="24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406114" y="5093188"/>
              <a:ext cx="20478" cy="20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5997675" y="5093225"/>
              <a:ext cx="20405" cy="20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5951148" y="5097708"/>
              <a:ext cx="11437" cy="11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4835335" y="5089821"/>
              <a:ext cx="27211" cy="272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6405938" y="5093836"/>
              <a:ext cx="19182" cy="19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5971729" y="5093449"/>
              <a:ext cx="19956" cy="199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6187198" y="5092604"/>
              <a:ext cx="21646" cy="21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5045654" y="5087603"/>
              <a:ext cx="31648" cy="31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6367414" y="5095495"/>
              <a:ext cx="15864" cy="158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l1749"/>
            <p:cNvSpPr/>
            <p:nvPr/>
          </p:nvSpPr>
          <p:spPr>
            <a:xfrm>
              <a:off x="4749939" y="1865602"/>
              <a:ext cx="170089" cy="249476"/>
            </a:xfrm>
            <a:custGeom>
              <a:avLst/>
              <a:pathLst>
                <a:path w="170089" h="249476">
                  <a:moveTo>
                    <a:pt x="0" y="0"/>
                  </a:moveTo>
                  <a:lnTo>
                    <a:pt x="170089" y="2494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50"/>
            <p:cNvSpPr/>
            <p:nvPr/>
          </p:nvSpPr>
          <p:spPr>
            <a:xfrm>
              <a:off x="4931905" y="2278802"/>
              <a:ext cx="38888" cy="98528"/>
            </a:xfrm>
            <a:custGeom>
              <a:avLst/>
              <a:pathLst>
                <a:path w="38888" h="98528">
                  <a:moveTo>
                    <a:pt x="38888" y="985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51"/>
            <p:cNvSpPr/>
            <p:nvPr/>
          </p:nvSpPr>
          <p:spPr>
            <a:xfrm>
              <a:off x="3613399" y="2109898"/>
              <a:ext cx="57791" cy="167843"/>
            </a:xfrm>
            <a:custGeom>
              <a:avLst/>
              <a:pathLst>
                <a:path w="57791" h="167843">
                  <a:moveTo>
                    <a:pt x="0" y="0"/>
                  </a:moveTo>
                  <a:lnTo>
                    <a:pt x="57791" y="167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tx1752"/>
            <p:cNvSpPr/>
            <p:nvPr/>
          </p:nvSpPr>
          <p:spPr>
            <a:xfrm>
              <a:off x="3132963" y="3553079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chr7:5987255</a:t>
              </a:r>
            </a:p>
          </p:txBody>
        </p:sp>
        <p:sp>
          <p:nvSpPr>
            <p:cNvPr id="1753" name="tx1753"/>
            <p:cNvSpPr/>
            <p:nvPr/>
          </p:nvSpPr>
          <p:spPr>
            <a:xfrm>
              <a:off x="3782413" y="1702913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chr7:5978622</a:t>
              </a:r>
            </a:p>
          </p:txBody>
        </p:sp>
        <p:sp>
          <p:nvSpPr>
            <p:cNvPr id="1754" name="tx1754"/>
            <p:cNvSpPr/>
            <p:nvPr/>
          </p:nvSpPr>
          <p:spPr>
            <a:xfrm>
              <a:off x="3602314" y="2169414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chr7:5989918</a:t>
              </a:r>
            </a:p>
          </p:txBody>
        </p:sp>
        <p:sp>
          <p:nvSpPr>
            <p:cNvPr id="1755" name="tx1755"/>
            <p:cNvSpPr/>
            <p:nvPr/>
          </p:nvSpPr>
          <p:spPr>
            <a:xfrm>
              <a:off x="4344840" y="2392074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chr7:5999199</a:t>
              </a:r>
            </a:p>
          </p:txBody>
        </p:sp>
        <p:sp>
          <p:nvSpPr>
            <p:cNvPr id="1756" name="tx1756"/>
            <p:cNvSpPr/>
            <p:nvPr/>
          </p:nvSpPr>
          <p:spPr>
            <a:xfrm>
              <a:off x="4854067" y="2169437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chr7:5989918</a:t>
              </a:r>
            </a:p>
          </p:txBody>
        </p:sp>
        <p:sp>
          <p:nvSpPr>
            <p:cNvPr id="1757" name="tx1757"/>
            <p:cNvSpPr/>
            <p:nvPr/>
          </p:nvSpPr>
          <p:spPr>
            <a:xfrm>
              <a:off x="2970676" y="2393491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chr7:5989940</a:t>
              </a:r>
            </a:p>
          </p:txBody>
        </p:sp>
        <p:sp>
          <p:nvSpPr>
            <p:cNvPr id="1758" name="tx1758"/>
            <p:cNvSpPr/>
            <p:nvPr/>
          </p:nvSpPr>
          <p:spPr>
            <a:xfrm>
              <a:off x="4867530" y="1925682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chr7:5978622</a:t>
              </a:r>
            </a:p>
          </p:txBody>
        </p:sp>
        <p:sp>
          <p:nvSpPr>
            <p:cNvPr id="1759" name="tx1759"/>
            <p:cNvSpPr/>
            <p:nvPr/>
          </p:nvSpPr>
          <p:spPr>
            <a:xfrm>
              <a:off x="2970676" y="1947209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chr7:5986828</a:t>
              </a:r>
            </a:p>
          </p:txBody>
        </p:sp>
        <p:sp>
          <p:nvSpPr>
            <p:cNvPr id="1760" name="tx1760"/>
            <p:cNvSpPr/>
            <p:nvPr/>
          </p:nvSpPr>
          <p:spPr>
            <a:xfrm>
              <a:off x="2970936" y="3948294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chr7:5977684</a:t>
              </a:r>
            </a:p>
          </p:txBody>
        </p:sp>
        <p:sp>
          <p:nvSpPr>
            <p:cNvPr id="1761" name="pl1761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tx1762"/>
            <p:cNvSpPr/>
            <p:nvPr/>
          </p:nvSpPr>
          <p:spPr>
            <a:xfrm>
              <a:off x="2448133" y="581525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763" name="tx1763"/>
            <p:cNvSpPr/>
            <p:nvPr/>
          </p:nvSpPr>
          <p:spPr>
            <a:xfrm>
              <a:off x="2503125" y="506472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764" name="tx1764"/>
            <p:cNvSpPr/>
            <p:nvPr/>
          </p:nvSpPr>
          <p:spPr>
            <a:xfrm>
              <a:off x="2503125" y="431419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765" name="tx1765"/>
            <p:cNvSpPr/>
            <p:nvPr/>
          </p:nvSpPr>
          <p:spPr>
            <a:xfrm>
              <a:off x="2503125" y="356367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766" name="tx1766"/>
            <p:cNvSpPr/>
            <p:nvPr/>
          </p:nvSpPr>
          <p:spPr>
            <a:xfrm>
              <a:off x="2503125" y="281314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767" name="tx1767"/>
            <p:cNvSpPr/>
            <p:nvPr/>
          </p:nvSpPr>
          <p:spPr>
            <a:xfrm>
              <a:off x="2503125" y="206262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768" name="pl1768"/>
            <p:cNvSpPr/>
            <p:nvPr/>
          </p:nvSpPr>
          <p:spPr>
            <a:xfrm>
              <a:off x="2880411" y="58749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9"/>
            <p:cNvSpPr/>
            <p:nvPr/>
          </p:nvSpPr>
          <p:spPr>
            <a:xfrm>
              <a:off x="2880411" y="51244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70"/>
            <p:cNvSpPr/>
            <p:nvPr/>
          </p:nvSpPr>
          <p:spPr>
            <a:xfrm>
              <a:off x="2880411" y="43739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71"/>
            <p:cNvSpPr/>
            <p:nvPr/>
          </p:nvSpPr>
          <p:spPr>
            <a:xfrm>
              <a:off x="2880411" y="362339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2"/>
            <p:cNvSpPr/>
            <p:nvPr/>
          </p:nvSpPr>
          <p:spPr>
            <a:xfrm>
              <a:off x="2880411" y="28728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3"/>
            <p:cNvSpPr/>
            <p:nvPr/>
          </p:nvSpPr>
          <p:spPr>
            <a:xfrm>
              <a:off x="2880411" y="21223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4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5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6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7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tx1778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1779" name="tx1779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780" name="tx1780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781" name="tx1781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782" name="tx1782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783" name="tx1783"/>
            <p:cNvSpPr/>
            <p:nvPr/>
          </p:nvSpPr>
          <p:spPr>
            <a:xfrm>
              <a:off x="7106490" y="2242061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784" name="pt1784"/>
            <p:cNvSpPr/>
            <p:nvPr/>
          </p:nvSpPr>
          <p:spPr>
            <a:xfrm>
              <a:off x="7179089" y="259379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7179089" y="278863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7179089" y="2983488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tx1787"/>
            <p:cNvSpPr/>
            <p:nvPr/>
          </p:nvSpPr>
          <p:spPr>
            <a:xfrm>
              <a:off x="7389908" y="2526677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788" name="tx1788"/>
            <p:cNvSpPr/>
            <p:nvPr/>
          </p:nvSpPr>
          <p:spPr>
            <a:xfrm>
              <a:off x="7389908" y="2721526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789" name="tx1789"/>
            <p:cNvSpPr/>
            <p:nvPr/>
          </p:nvSpPr>
          <p:spPr>
            <a:xfrm>
              <a:off x="7389908" y="2916376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790" name="tx1790"/>
            <p:cNvSpPr/>
            <p:nvPr/>
          </p:nvSpPr>
          <p:spPr>
            <a:xfrm>
              <a:off x="7106490" y="3301366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791" name="pt1791"/>
            <p:cNvSpPr/>
            <p:nvPr/>
          </p:nvSpPr>
          <p:spPr>
            <a:xfrm>
              <a:off x="7199628" y="363096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7157191" y="3783380"/>
              <a:ext cx="93873" cy="9387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7139613" y="3960652"/>
              <a:ext cx="129029" cy="12902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7126125" y="4142226"/>
              <a:ext cx="156005" cy="1560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tx1795"/>
            <p:cNvSpPr/>
            <p:nvPr/>
          </p:nvSpPr>
          <p:spPr>
            <a:xfrm>
              <a:off x="7390333" y="357575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796" name="tx1796"/>
            <p:cNvSpPr/>
            <p:nvPr/>
          </p:nvSpPr>
          <p:spPr>
            <a:xfrm>
              <a:off x="7390333" y="377060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797" name="tx1797"/>
            <p:cNvSpPr/>
            <p:nvPr/>
          </p:nvSpPr>
          <p:spPr>
            <a:xfrm>
              <a:off x="7390333" y="396544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5.0</a:t>
              </a:r>
            </a:p>
          </p:txBody>
        </p:sp>
        <p:sp>
          <p:nvSpPr>
            <p:cNvPr id="1798" name="tx1798"/>
            <p:cNvSpPr/>
            <p:nvPr/>
          </p:nvSpPr>
          <p:spPr>
            <a:xfrm>
              <a:off x="7390333" y="4162520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7.5</a:t>
              </a:r>
            </a:p>
          </p:txBody>
        </p:sp>
        <p:sp>
          <p:nvSpPr>
            <p:cNvPr id="1799" name="tx1799"/>
            <p:cNvSpPr/>
            <p:nvPr/>
          </p:nvSpPr>
          <p:spPr>
            <a:xfrm>
              <a:off x="7106490" y="4491529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800" name="pt1800"/>
            <p:cNvSpPr/>
            <p:nvPr/>
          </p:nvSpPr>
          <p:spPr>
            <a:xfrm>
              <a:off x="7179089" y="48227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g1801"/>
            <p:cNvSpPr/>
            <p:nvPr/>
          </p:nvSpPr>
          <p:spPr>
            <a:xfrm>
              <a:off x="7179089" y="5017618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tx1802"/>
            <p:cNvSpPr/>
            <p:nvPr/>
          </p:nvSpPr>
          <p:spPr>
            <a:xfrm>
              <a:off x="7389908" y="4785198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803" name="tx1803"/>
            <p:cNvSpPr/>
            <p:nvPr/>
          </p:nvSpPr>
          <p:spPr>
            <a:xfrm>
              <a:off x="7389908" y="4980048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804" name="tx1804"/>
            <p:cNvSpPr/>
            <p:nvPr/>
          </p:nvSpPr>
          <p:spPr>
            <a:xfrm>
              <a:off x="2924695" y="619487"/>
              <a:ext cx="9064426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PMS2,Cancer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7740" y="2199139"/>
              <a:ext cx="1638269" cy="3845156"/>
            </a:xfrm>
            <a:custGeom>
              <a:avLst/>
              <a:pathLst>
                <a:path w="1638269" h="3845156">
                  <a:moveTo>
                    <a:pt x="814283" y="3845156"/>
                  </a:moveTo>
                  <a:lnTo>
                    <a:pt x="813710" y="3837631"/>
                  </a:lnTo>
                  <a:lnTo>
                    <a:pt x="813051" y="3830106"/>
                  </a:lnTo>
                  <a:lnTo>
                    <a:pt x="812331" y="3822582"/>
                  </a:lnTo>
                  <a:lnTo>
                    <a:pt x="811552" y="3815057"/>
                  </a:lnTo>
                  <a:lnTo>
                    <a:pt x="810679" y="3807532"/>
                  </a:lnTo>
                  <a:lnTo>
                    <a:pt x="809710" y="3800007"/>
                  </a:lnTo>
                  <a:lnTo>
                    <a:pt x="808664" y="3792482"/>
                  </a:lnTo>
                  <a:lnTo>
                    <a:pt x="807520" y="3784958"/>
                  </a:lnTo>
                  <a:lnTo>
                    <a:pt x="806235" y="3777433"/>
                  </a:lnTo>
                  <a:lnTo>
                    <a:pt x="804850" y="3769908"/>
                  </a:lnTo>
                  <a:lnTo>
                    <a:pt x="803363" y="3762383"/>
                  </a:lnTo>
                  <a:lnTo>
                    <a:pt x="801688" y="3754859"/>
                  </a:lnTo>
                  <a:lnTo>
                    <a:pt x="799881" y="3747334"/>
                  </a:lnTo>
                  <a:lnTo>
                    <a:pt x="797945" y="3739809"/>
                  </a:lnTo>
                  <a:lnTo>
                    <a:pt x="795818" y="3732284"/>
                  </a:lnTo>
                  <a:lnTo>
                    <a:pt x="793492" y="3724760"/>
                  </a:lnTo>
                  <a:lnTo>
                    <a:pt x="791009" y="3717235"/>
                  </a:lnTo>
                  <a:lnTo>
                    <a:pt x="788339" y="3709710"/>
                  </a:lnTo>
                  <a:lnTo>
                    <a:pt x="785388" y="3702185"/>
                  </a:lnTo>
                  <a:lnTo>
                    <a:pt x="782248" y="3694660"/>
                  </a:lnTo>
                  <a:lnTo>
                    <a:pt x="778916" y="3687136"/>
                  </a:lnTo>
                  <a:lnTo>
                    <a:pt x="775247" y="3679611"/>
                  </a:lnTo>
                  <a:lnTo>
                    <a:pt x="771333" y="3672086"/>
                  </a:lnTo>
                  <a:lnTo>
                    <a:pt x="767192" y="3664561"/>
                  </a:lnTo>
                  <a:lnTo>
                    <a:pt x="762727" y="3657037"/>
                  </a:lnTo>
                  <a:lnTo>
                    <a:pt x="757918" y="3649512"/>
                  </a:lnTo>
                  <a:lnTo>
                    <a:pt x="752848" y="3641987"/>
                  </a:lnTo>
                  <a:lnTo>
                    <a:pt x="747481" y="3634462"/>
                  </a:lnTo>
                  <a:lnTo>
                    <a:pt x="741657" y="3626938"/>
                  </a:lnTo>
                  <a:lnTo>
                    <a:pt x="735540" y="3619413"/>
                  </a:lnTo>
                  <a:lnTo>
                    <a:pt x="729127" y="3611888"/>
                  </a:lnTo>
                  <a:lnTo>
                    <a:pt x="722220" y="3604363"/>
                  </a:lnTo>
                  <a:lnTo>
                    <a:pt x="714949" y="3596839"/>
                  </a:lnTo>
                  <a:lnTo>
                    <a:pt x="707353" y="3589314"/>
                  </a:lnTo>
                  <a:lnTo>
                    <a:pt x="699313" y="3581789"/>
                  </a:lnTo>
                  <a:lnTo>
                    <a:pt x="690797" y="3574264"/>
                  </a:lnTo>
                  <a:lnTo>
                    <a:pt x="681936" y="3566739"/>
                  </a:lnTo>
                  <a:lnTo>
                    <a:pt x="672698" y="3559215"/>
                  </a:lnTo>
                  <a:lnTo>
                    <a:pt x="662876" y="3551690"/>
                  </a:lnTo>
                  <a:lnTo>
                    <a:pt x="652697" y="3544165"/>
                  </a:lnTo>
                  <a:lnTo>
                    <a:pt x="642163" y="3536640"/>
                  </a:lnTo>
                  <a:lnTo>
                    <a:pt x="631068" y="3529116"/>
                  </a:lnTo>
                  <a:lnTo>
                    <a:pt x="619557" y="3521591"/>
                  </a:lnTo>
                  <a:lnTo>
                    <a:pt x="607694" y="3514066"/>
                  </a:lnTo>
                  <a:lnTo>
                    <a:pt x="595372" y="3506541"/>
                  </a:lnTo>
                  <a:lnTo>
                    <a:pt x="582561" y="3499017"/>
                  </a:lnTo>
                  <a:lnTo>
                    <a:pt x="569416" y="3491492"/>
                  </a:lnTo>
                  <a:lnTo>
                    <a:pt x="555923" y="3483967"/>
                  </a:lnTo>
                  <a:lnTo>
                    <a:pt x="541896" y="3476442"/>
                  </a:lnTo>
                  <a:lnTo>
                    <a:pt x="527570" y="3468917"/>
                  </a:lnTo>
                  <a:lnTo>
                    <a:pt x="512952" y="3461393"/>
                  </a:lnTo>
                  <a:lnTo>
                    <a:pt x="497908" y="3453868"/>
                  </a:lnTo>
                  <a:lnTo>
                    <a:pt x="482562" y="3446343"/>
                  </a:lnTo>
                  <a:lnTo>
                    <a:pt x="466978" y="3438818"/>
                  </a:lnTo>
                  <a:lnTo>
                    <a:pt x="451109" y="3431294"/>
                  </a:lnTo>
                  <a:lnTo>
                    <a:pt x="434961" y="3423769"/>
                  </a:lnTo>
                  <a:lnTo>
                    <a:pt x="418647" y="3416244"/>
                  </a:lnTo>
                  <a:lnTo>
                    <a:pt x="402173" y="3408719"/>
                  </a:lnTo>
                  <a:lnTo>
                    <a:pt x="385496" y="3401195"/>
                  </a:lnTo>
                  <a:lnTo>
                    <a:pt x="368740" y="3393670"/>
                  </a:lnTo>
                  <a:lnTo>
                    <a:pt x="351917" y="3386145"/>
                  </a:lnTo>
                  <a:lnTo>
                    <a:pt x="335042" y="3378620"/>
                  </a:lnTo>
                  <a:lnTo>
                    <a:pt x="318179" y="3371095"/>
                  </a:lnTo>
                  <a:lnTo>
                    <a:pt x="301351" y="3363571"/>
                  </a:lnTo>
                  <a:lnTo>
                    <a:pt x="284593" y="3356046"/>
                  </a:lnTo>
                  <a:lnTo>
                    <a:pt x="267992" y="3348521"/>
                  </a:lnTo>
                  <a:lnTo>
                    <a:pt x="251533" y="3340996"/>
                  </a:lnTo>
                  <a:lnTo>
                    <a:pt x="235229" y="3333472"/>
                  </a:lnTo>
                  <a:lnTo>
                    <a:pt x="219275" y="3325947"/>
                  </a:lnTo>
                  <a:lnTo>
                    <a:pt x="203576" y="3318422"/>
                  </a:lnTo>
                  <a:lnTo>
                    <a:pt x="188141" y="3310897"/>
                  </a:lnTo>
                  <a:lnTo>
                    <a:pt x="173147" y="3303373"/>
                  </a:lnTo>
                  <a:lnTo>
                    <a:pt x="158594" y="3295848"/>
                  </a:lnTo>
                  <a:lnTo>
                    <a:pt x="144411" y="3288323"/>
                  </a:lnTo>
                  <a:lnTo>
                    <a:pt x="130703" y="3280798"/>
                  </a:lnTo>
                  <a:lnTo>
                    <a:pt x="117660" y="3273273"/>
                  </a:lnTo>
                  <a:lnTo>
                    <a:pt x="105082" y="3265749"/>
                  </a:lnTo>
                  <a:lnTo>
                    <a:pt x="92981" y="3258224"/>
                  </a:lnTo>
                  <a:lnTo>
                    <a:pt x="81748" y="3250699"/>
                  </a:lnTo>
                  <a:lnTo>
                    <a:pt x="71084" y="3243174"/>
                  </a:lnTo>
                  <a:lnTo>
                    <a:pt x="60974" y="3235650"/>
                  </a:lnTo>
                  <a:lnTo>
                    <a:pt x="51690" y="3228125"/>
                  </a:lnTo>
                  <a:lnTo>
                    <a:pt x="43187" y="3220600"/>
                  </a:lnTo>
                  <a:lnTo>
                    <a:pt x="35295" y="3213075"/>
                  </a:lnTo>
                  <a:lnTo>
                    <a:pt x="28134" y="3205551"/>
                  </a:lnTo>
                  <a:lnTo>
                    <a:pt x="21966" y="3198026"/>
                  </a:lnTo>
                  <a:lnTo>
                    <a:pt x="16441" y="3190501"/>
                  </a:lnTo>
                  <a:lnTo>
                    <a:pt x="11563" y="3182976"/>
                  </a:lnTo>
                  <a:lnTo>
                    <a:pt x="7770" y="3175452"/>
                  </a:lnTo>
                  <a:lnTo>
                    <a:pt x="4680" y="3167927"/>
                  </a:lnTo>
                  <a:lnTo>
                    <a:pt x="2242" y="3160402"/>
                  </a:lnTo>
                  <a:lnTo>
                    <a:pt x="715" y="3152877"/>
                  </a:lnTo>
                  <a:lnTo>
                    <a:pt x="42" y="3145352"/>
                  </a:lnTo>
                  <a:lnTo>
                    <a:pt x="0" y="3137828"/>
                  </a:lnTo>
                  <a:lnTo>
                    <a:pt x="675" y="3130303"/>
                  </a:lnTo>
                  <a:lnTo>
                    <a:pt x="2318" y="3122778"/>
                  </a:lnTo>
                  <a:lnTo>
                    <a:pt x="4550" y="3115253"/>
                  </a:lnTo>
                  <a:lnTo>
                    <a:pt x="7362" y="3107729"/>
                  </a:lnTo>
                  <a:lnTo>
                    <a:pt x="11086" y="3100204"/>
                  </a:lnTo>
                  <a:lnTo>
                    <a:pt x="15396" y="3092679"/>
                  </a:lnTo>
                  <a:lnTo>
                    <a:pt x="20223" y="3085154"/>
                  </a:lnTo>
                  <a:lnTo>
                    <a:pt x="25730" y="3077630"/>
                  </a:lnTo>
                  <a:lnTo>
                    <a:pt x="31867" y="3070105"/>
                  </a:lnTo>
                  <a:lnTo>
                    <a:pt x="38440" y="3062580"/>
                  </a:lnTo>
                  <a:lnTo>
                    <a:pt x="45485" y="3055055"/>
                  </a:lnTo>
                  <a:lnTo>
                    <a:pt x="53153" y="3047530"/>
                  </a:lnTo>
                  <a:lnTo>
                    <a:pt x="61169" y="3040006"/>
                  </a:lnTo>
                  <a:lnTo>
                    <a:pt x="69521" y="3032481"/>
                  </a:lnTo>
                  <a:lnTo>
                    <a:pt x="78356" y="3024956"/>
                  </a:lnTo>
                  <a:lnTo>
                    <a:pt x="87489" y="3017431"/>
                  </a:lnTo>
                  <a:lnTo>
                    <a:pt x="96865" y="3009907"/>
                  </a:lnTo>
                  <a:lnTo>
                    <a:pt x="106535" y="3002382"/>
                  </a:lnTo>
                  <a:lnTo>
                    <a:pt x="116456" y="2994857"/>
                  </a:lnTo>
                  <a:lnTo>
                    <a:pt x="126529" y="2987332"/>
                  </a:lnTo>
                  <a:lnTo>
                    <a:pt x="136754" y="2979808"/>
                  </a:lnTo>
                  <a:lnTo>
                    <a:pt x="147148" y="2972283"/>
                  </a:lnTo>
                  <a:lnTo>
                    <a:pt x="157611" y="2964758"/>
                  </a:lnTo>
                  <a:lnTo>
                    <a:pt x="168134" y="2957233"/>
                  </a:lnTo>
                  <a:lnTo>
                    <a:pt x="178708" y="2949708"/>
                  </a:lnTo>
                  <a:lnTo>
                    <a:pt x="189283" y="2942184"/>
                  </a:lnTo>
                  <a:lnTo>
                    <a:pt x="199847" y="2934659"/>
                  </a:lnTo>
                  <a:lnTo>
                    <a:pt x="210375" y="2927134"/>
                  </a:lnTo>
                  <a:lnTo>
                    <a:pt x="220827" y="2919609"/>
                  </a:lnTo>
                  <a:lnTo>
                    <a:pt x="231211" y="2912085"/>
                  </a:lnTo>
                  <a:lnTo>
                    <a:pt x="241515" y="2904560"/>
                  </a:lnTo>
                  <a:lnTo>
                    <a:pt x="251658" y="2897035"/>
                  </a:lnTo>
                  <a:lnTo>
                    <a:pt x="261691" y="2889510"/>
                  </a:lnTo>
                  <a:lnTo>
                    <a:pt x="271610" y="2881986"/>
                  </a:lnTo>
                  <a:lnTo>
                    <a:pt x="281337" y="2874461"/>
                  </a:lnTo>
                  <a:lnTo>
                    <a:pt x="290902" y="2866936"/>
                  </a:lnTo>
                  <a:lnTo>
                    <a:pt x="300330" y="2859411"/>
                  </a:lnTo>
                  <a:lnTo>
                    <a:pt x="309576" y="2851886"/>
                  </a:lnTo>
                  <a:lnTo>
                    <a:pt x="318608" y="2844362"/>
                  </a:lnTo>
                  <a:lnTo>
                    <a:pt x="327493" y="2836837"/>
                  </a:lnTo>
                  <a:lnTo>
                    <a:pt x="336229" y="2829312"/>
                  </a:lnTo>
                  <a:lnTo>
                    <a:pt x="344712" y="2821787"/>
                  </a:lnTo>
                  <a:lnTo>
                    <a:pt x="353053" y="2814263"/>
                  </a:lnTo>
                  <a:lnTo>
                    <a:pt x="361252" y="2806738"/>
                  </a:lnTo>
                  <a:lnTo>
                    <a:pt x="369245" y="2799213"/>
                  </a:lnTo>
                  <a:lnTo>
                    <a:pt x="377077" y="2791688"/>
                  </a:lnTo>
                  <a:lnTo>
                    <a:pt x="384783" y="2784164"/>
                  </a:lnTo>
                  <a:lnTo>
                    <a:pt x="392339" y="2776639"/>
                  </a:lnTo>
                  <a:lnTo>
                    <a:pt x="399728" y="2769114"/>
                  </a:lnTo>
                  <a:lnTo>
                    <a:pt x="407015" y="2761589"/>
                  </a:lnTo>
                  <a:lnTo>
                    <a:pt x="414203" y="2754065"/>
                  </a:lnTo>
                  <a:lnTo>
                    <a:pt x="421237" y="2746540"/>
                  </a:lnTo>
                  <a:lnTo>
                    <a:pt x="428195" y="2739015"/>
                  </a:lnTo>
                  <a:lnTo>
                    <a:pt x="435080" y="2731490"/>
                  </a:lnTo>
                  <a:lnTo>
                    <a:pt x="441872" y="2723965"/>
                  </a:lnTo>
                  <a:lnTo>
                    <a:pt x="448597" y="2716441"/>
                  </a:lnTo>
                  <a:lnTo>
                    <a:pt x="455278" y="2708916"/>
                  </a:lnTo>
                  <a:lnTo>
                    <a:pt x="461909" y="2701391"/>
                  </a:lnTo>
                  <a:lnTo>
                    <a:pt x="468496" y="2693866"/>
                  </a:lnTo>
                  <a:lnTo>
                    <a:pt x="475062" y="2686342"/>
                  </a:lnTo>
                  <a:lnTo>
                    <a:pt x="481610" y="2678817"/>
                  </a:lnTo>
                  <a:lnTo>
                    <a:pt x="488141" y="2671292"/>
                  </a:lnTo>
                  <a:lnTo>
                    <a:pt x="494671" y="2663767"/>
                  </a:lnTo>
                  <a:lnTo>
                    <a:pt x="501201" y="2656243"/>
                  </a:lnTo>
                  <a:lnTo>
                    <a:pt x="507738" y="2648718"/>
                  </a:lnTo>
                  <a:lnTo>
                    <a:pt x="514288" y="2641193"/>
                  </a:lnTo>
                  <a:lnTo>
                    <a:pt x="520851" y="2633668"/>
                  </a:lnTo>
                  <a:lnTo>
                    <a:pt x="527430" y="2626143"/>
                  </a:lnTo>
                  <a:lnTo>
                    <a:pt x="534036" y="2618619"/>
                  </a:lnTo>
                  <a:lnTo>
                    <a:pt x="540658" y="2611094"/>
                  </a:lnTo>
                  <a:lnTo>
                    <a:pt x="547298" y="2603569"/>
                  </a:lnTo>
                  <a:lnTo>
                    <a:pt x="553966" y="2596044"/>
                  </a:lnTo>
                  <a:lnTo>
                    <a:pt x="560649" y="2588520"/>
                  </a:lnTo>
                  <a:lnTo>
                    <a:pt x="567346" y="2580995"/>
                  </a:lnTo>
                  <a:lnTo>
                    <a:pt x="574060" y="2573470"/>
                  </a:lnTo>
                  <a:lnTo>
                    <a:pt x="580782" y="2565945"/>
                  </a:lnTo>
                  <a:lnTo>
                    <a:pt x="587509" y="2558421"/>
                  </a:lnTo>
                  <a:lnTo>
                    <a:pt x="594236" y="2550896"/>
                  </a:lnTo>
                  <a:lnTo>
                    <a:pt x="600955" y="2543371"/>
                  </a:lnTo>
                  <a:lnTo>
                    <a:pt x="607662" y="2535846"/>
                  </a:lnTo>
                  <a:lnTo>
                    <a:pt x="614356" y="2528321"/>
                  </a:lnTo>
                  <a:lnTo>
                    <a:pt x="621015" y="2520797"/>
                  </a:lnTo>
                  <a:lnTo>
                    <a:pt x="627641" y="2513272"/>
                  </a:lnTo>
                  <a:lnTo>
                    <a:pt x="634234" y="2505747"/>
                  </a:lnTo>
                  <a:lnTo>
                    <a:pt x="640773" y="2498222"/>
                  </a:lnTo>
                  <a:lnTo>
                    <a:pt x="647247" y="2490698"/>
                  </a:lnTo>
                  <a:lnTo>
                    <a:pt x="653667" y="2483173"/>
                  </a:lnTo>
                  <a:lnTo>
                    <a:pt x="660023" y="2475648"/>
                  </a:lnTo>
                  <a:lnTo>
                    <a:pt x="666272" y="2468123"/>
                  </a:lnTo>
                  <a:lnTo>
                    <a:pt x="672445" y="2460599"/>
                  </a:lnTo>
                  <a:lnTo>
                    <a:pt x="678542" y="2453074"/>
                  </a:lnTo>
                  <a:lnTo>
                    <a:pt x="684506" y="2445549"/>
                  </a:lnTo>
                  <a:lnTo>
                    <a:pt x="690364" y="2438024"/>
                  </a:lnTo>
                  <a:lnTo>
                    <a:pt x="696127" y="2430500"/>
                  </a:lnTo>
                  <a:lnTo>
                    <a:pt x="701757" y="2422975"/>
                  </a:lnTo>
                  <a:lnTo>
                    <a:pt x="707239" y="2415450"/>
                  </a:lnTo>
                  <a:lnTo>
                    <a:pt x="712611" y="2407925"/>
                  </a:lnTo>
                  <a:lnTo>
                    <a:pt x="717862" y="2400400"/>
                  </a:lnTo>
                  <a:lnTo>
                    <a:pt x="722919" y="2392876"/>
                  </a:lnTo>
                  <a:lnTo>
                    <a:pt x="727855" y="2385351"/>
                  </a:lnTo>
                  <a:lnTo>
                    <a:pt x="732670" y="2377826"/>
                  </a:lnTo>
                  <a:lnTo>
                    <a:pt x="737289" y="2370301"/>
                  </a:lnTo>
                  <a:lnTo>
                    <a:pt x="741759" y="2362777"/>
                  </a:lnTo>
                  <a:lnTo>
                    <a:pt x="746102" y="2355252"/>
                  </a:lnTo>
                  <a:lnTo>
                    <a:pt x="750276" y="2347727"/>
                  </a:lnTo>
                  <a:lnTo>
                    <a:pt x="754266" y="2340202"/>
                  </a:lnTo>
                  <a:lnTo>
                    <a:pt x="758126" y="2332678"/>
                  </a:lnTo>
                  <a:lnTo>
                    <a:pt x="761851" y="2325153"/>
                  </a:lnTo>
                  <a:lnTo>
                    <a:pt x="765359" y="2317628"/>
                  </a:lnTo>
                  <a:lnTo>
                    <a:pt x="768740" y="2310103"/>
                  </a:lnTo>
                  <a:lnTo>
                    <a:pt x="771996" y="2302578"/>
                  </a:lnTo>
                  <a:lnTo>
                    <a:pt x="775061" y="2295054"/>
                  </a:lnTo>
                  <a:lnTo>
                    <a:pt x="777980" y="2287529"/>
                  </a:lnTo>
                  <a:lnTo>
                    <a:pt x="780779" y="2280004"/>
                  </a:lnTo>
                  <a:lnTo>
                    <a:pt x="783429" y="2272479"/>
                  </a:lnTo>
                  <a:lnTo>
                    <a:pt x="785912" y="2264955"/>
                  </a:lnTo>
                  <a:lnTo>
                    <a:pt x="788284" y="2257430"/>
                  </a:lnTo>
                  <a:lnTo>
                    <a:pt x="790545" y="2249905"/>
                  </a:lnTo>
                  <a:lnTo>
                    <a:pt x="792627" y="2242380"/>
                  </a:lnTo>
                  <a:lnTo>
                    <a:pt x="794608" y="2234856"/>
                  </a:lnTo>
                  <a:lnTo>
                    <a:pt x="796491" y="2227331"/>
                  </a:lnTo>
                  <a:lnTo>
                    <a:pt x="798233" y="2219806"/>
                  </a:lnTo>
                  <a:lnTo>
                    <a:pt x="799864" y="2212281"/>
                  </a:lnTo>
                  <a:lnTo>
                    <a:pt x="801408" y="2204756"/>
                  </a:lnTo>
                  <a:lnTo>
                    <a:pt x="802849" y="2197232"/>
                  </a:lnTo>
                  <a:lnTo>
                    <a:pt x="804172" y="2189707"/>
                  </a:lnTo>
                  <a:lnTo>
                    <a:pt x="805421" y="2182182"/>
                  </a:lnTo>
                  <a:lnTo>
                    <a:pt x="806596" y="2174657"/>
                  </a:lnTo>
                  <a:lnTo>
                    <a:pt x="807655" y="2167133"/>
                  </a:lnTo>
                  <a:lnTo>
                    <a:pt x="808650" y="2159608"/>
                  </a:lnTo>
                  <a:lnTo>
                    <a:pt x="809584" y="2152083"/>
                  </a:lnTo>
                  <a:lnTo>
                    <a:pt x="810433" y="2144558"/>
                  </a:lnTo>
                  <a:lnTo>
                    <a:pt x="811215" y="2137034"/>
                  </a:lnTo>
                  <a:lnTo>
                    <a:pt x="811946" y="2129509"/>
                  </a:lnTo>
                  <a:lnTo>
                    <a:pt x="812619" y="2121984"/>
                  </a:lnTo>
                  <a:lnTo>
                    <a:pt x="813224" y="2114459"/>
                  </a:lnTo>
                  <a:lnTo>
                    <a:pt x="813789" y="2106934"/>
                  </a:lnTo>
                  <a:lnTo>
                    <a:pt x="814313" y="2099410"/>
                  </a:lnTo>
                  <a:lnTo>
                    <a:pt x="814777" y="2091885"/>
                  </a:lnTo>
                  <a:lnTo>
                    <a:pt x="815207" y="2084360"/>
                  </a:lnTo>
                  <a:lnTo>
                    <a:pt x="815605" y="2076835"/>
                  </a:lnTo>
                  <a:lnTo>
                    <a:pt x="815961" y="2069311"/>
                  </a:lnTo>
                  <a:lnTo>
                    <a:pt x="816283" y="2061786"/>
                  </a:lnTo>
                  <a:lnTo>
                    <a:pt x="816581" y="2054261"/>
                  </a:lnTo>
                  <a:lnTo>
                    <a:pt x="816852" y="2046736"/>
                  </a:lnTo>
                  <a:lnTo>
                    <a:pt x="817090" y="2039212"/>
                  </a:lnTo>
                  <a:lnTo>
                    <a:pt x="817310" y="2031687"/>
                  </a:lnTo>
                  <a:lnTo>
                    <a:pt x="817511" y="2024162"/>
                  </a:lnTo>
                  <a:lnTo>
                    <a:pt x="817686" y="2016637"/>
                  </a:lnTo>
                  <a:lnTo>
                    <a:pt x="817846" y="2009113"/>
                  </a:lnTo>
                  <a:lnTo>
                    <a:pt x="817993" y="2001588"/>
                  </a:lnTo>
                  <a:lnTo>
                    <a:pt x="818122" y="1994063"/>
                  </a:lnTo>
                  <a:lnTo>
                    <a:pt x="818236" y="1986538"/>
                  </a:lnTo>
                  <a:lnTo>
                    <a:pt x="818341" y="1979013"/>
                  </a:lnTo>
                  <a:lnTo>
                    <a:pt x="818435" y="1971489"/>
                  </a:lnTo>
                  <a:lnTo>
                    <a:pt x="818516" y="1963964"/>
                  </a:lnTo>
                  <a:lnTo>
                    <a:pt x="818589" y="1956439"/>
                  </a:lnTo>
                  <a:lnTo>
                    <a:pt x="818656" y="1948914"/>
                  </a:lnTo>
                  <a:lnTo>
                    <a:pt x="818713" y="1941390"/>
                  </a:lnTo>
                  <a:lnTo>
                    <a:pt x="818765" y="1933865"/>
                  </a:lnTo>
                  <a:lnTo>
                    <a:pt x="818811" y="1926340"/>
                  </a:lnTo>
                  <a:lnTo>
                    <a:pt x="818852" y="1918815"/>
                  </a:lnTo>
                  <a:lnTo>
                    <a:pt x="818887" y="1911291"/>
                  </a:lnTo>
                  <a:lnTo>
                    <a:pt x="818919" y="1903766"/>
                  </a:lnTo>
                  <a:lnTo>
                    <a:pt x="818947" y="1896241"/>
                  </a:lnTo>
                  <a:lnTo>
                    <a:pt x="818971" y="1888716"/>
                  </a:lnTo>
                  <a:lnTo>
                    <a:pt x="818992" y="1881191"/>
                  </a:lnTo>
                  <a:lnTo>
                    <a:pt x="819011" y="1873667"/>
                  </a:lnTo>
                  <a:lnTo>
                    <a:pt x="819027" y="1866142"/>
                  </a:lnTo>
                  <a:lnTo>
                    <a:pt x="819042" y="1858617"/>
                  </a:lnTo>
                  <a:lnTo>
                    <a:pt x="819054" y="1851092"/>
                  </a:lnTo>
                  <a:lnTo>
                    <a:pt x="819065" y="1843568"/>
                  </a:lnTo>
                  <a:lnTo>
                    <a:pt x="819075" y="1836043"/>
                  </a:lnTo>
                  <a:lnTo>
                    <a:pt x="819083" y="1828518"/>
                  </a:lnTo>
                  <a:lnTo>
                    <a:pt x="819090" y="1820993"/>
                  </a:lnTo>
                  <a:lnTo>
                    <a:pt x="819096" y="1813469"/>
                  </a:lnTo>
                  <a:lnTo>
                    <a:pt x="819102" y="1805944"/>
                  </a:lnTo>
                  <a:lnTo>
                    <a:pt x="819107" y="1798419"/>
                  </a:lnTo>
                  <a:lnTo>
                    <a:pt x="819111" y="1790894"/>
                  </a:lnTo>
                  <a:lnTo>
                    <a:pt x="819114" y="1783369"/>
                  </a:lnTo>
                  <a:lnTo>
                    <a:pt x="819117" y="1775845"/>
                  </a:lnTo>
                  <a:lnTo>
                    <a:pt x="819120" y="1768320"/>
                  </a:lnTo>
                  <a:lnTo>
                    <a:pt x="819122" y="1760795"/>
                  </a:lnTo>
                  <a:lnTo>
                    <a:pt x="819124" y="1753270"/>
                  </a:lnTo>
                  <a:lnTo>
                    <a:pt x="819125" y="1745746"/>
                  </a:lnTo>
                  <a:lnTo>
                    <a:pt x="819127" y="1738221"/>
                  </a:lnTo>
                  <a:lnTo>
                    <a:pt x="819128" y="1730696"/>
                  </a:lnTo>
                  <a:lnTo>
                    <a:pt x="819129" y="1723171"/>
                  </a:lnTo>
                  <a:lnTo>
                    <a:pt x="819130" y="1715647"/>
                  </a:lnTo>
                  <a:lnTo>
                    <a:pt x="819130" y="1708122"/>
                  </a:lnTo>
                  <a:lnTo>
                    <a:pt x="819131" y="1700597"/>
                  </a:lnTo>
                  <a:lnTo>
                    <a:pt x="819131" y="1693072"/>
                  </a:lnTo>
                  <a:lnTo>
                    <a:pt x="819132" y="1685547"/>
                  </a:lnTo>
                  <a:lnTo>
                    <a:pt x="819132" y="1678023"/>
                  </a:lnTo>
                  <a:lnTo>
                    <a:pt x="819132" y="1670498"/>
                  </a:lnTo>
                  <a:lnTo>
                    <a:pt x="819133" y="1662973"/>
                  </a:lnTo>
                  <a:lnTo>
                    <a:pt x="819133" y="1655448"/>
                  </a:lnTo>
                  <a:lnTo>
                    <a:pt x="819133" y="1647924"/>
                  </a:lnTo>
                  <a:lnTo>
                    <a:pt x="819133" y="1640399"/>
                  </a:lnTo>
                  <a:lnTo>
                    <a:pt x="819133" y="1632874"/>
                  </a:lnTo>
                  <a:lnTo>
                    <a:pt x="819133" y="1625349"/>
                  </a:lnTo>
                  <a:lnTo>
                    <a:pt x="819133" y="1617825"/>
                  </a:lnTo>
                  <a:lnTo>
                    <a:pt x="819132" y="1610300"/>
                  </a:lnTo>
                  <a:lnTo>
                    <a:pt x="819132" y="1602775"/>
                  </a:lnTo>
                  <a:lnTo>
                    <a:pt x="819132" y="1595250"/>
                  </a:lnTo>
                  <a:lnTo>
                    <a:pt x="819131" y="1587726"/>
                  </a:lnTo>
                  <a:lnTo>
                    <a:pt x="819131" y="1580201"/>
                  </a:lnTo>
                  <a:lnTo>
                    <a:pt x="819130" y="1572676"/>
                  </a:lnTo>
                  <a:lnTo>
                    <a:pt x="819129" y="1565151"/>
                  </a:lnTo>
                  <a:lnTo>
                    <a:pt x="819129" y="1557626"/>
                  </a:lnTo>
                  <a:lnTo>
                    <a:pt x="819128" y="1550102"/>
                  </a:lnTo>
                  <a:lnTo>
                    <a:pt x="819126" y="1542577"/>
                  </a:lnTo>
                  <a:lnTo>
                    <a:pt x="819125" y="1535052"/>
                  </a:lnTo>
                  <a:lnTo>
                    <a:pt x="819123" y="1527527"/>
                  </a:lnTo>
                  <a:lnTo>
                    <a:pt x="819121" y="1520003"/>
                  </a:lnTo>
                  <a:lnTo>
                    <a:pt x="819119" y="1512478"/>
                  </a:lnTo>
                  <a:lnTo>
                    <a:pt x="819116" y="1504953"/>
                  </a:lnTo>
                  <a:lnTo>
                    <a:pt x="819113" y="1497428"/>
                  </a:lnTo>
                  <a:lnTo>
                    <a:pt x="819110" y="1489904"/>
                  </a:lnTo>
                  <a:lnTo>
                    <a:pt x="819106" y="1482379"/>
                  </a:lnTo>
                  <a:lnTo>
                    <a:pt x="819101" y="1474854"/>
                  </a:lnTo>
                  <a:lnTo>
                    <a:pt x="819095" y="1467329"/>
                  </a:lnTo>
                  <a:lnTo>
                    <a:pt x="819089" y="1459804"/>
                  </a:lnTo>
                  <a:lnTo>
                    <a:pt x="819081" y="1452280"/>
                  </a:lnTo>
                  <a:lnTo>
                    <a:pt x="819073" y="1444755"/>
                  </a:lnTo>
                  <a:lnTo>
                    <a:pt x="819063" y="1437230"/>
                  </a:lnTo>
                  <a:lnTo>
                    <a:pt x="819052" y="1429705"/>
                  </a:lnTo>
                  <a:lnTo>
                    <a:pt x="819039" y="1422181"/>
                  </a:lnTo>
                  <a:lnTo>
                    <a:pt x="819024" y="1414656"/>
                  </a:lnTo>
                  <a:lnTo>
                    <a:pt x="819007" y="1407131"/>
                  </a:lnTo>
                  <a:lnTo>
                    <a:pt x="818988" y="1399606"/>
                  </a:lnTo>
                  <a:lnTo>
                    <a:pt x="818967" y="1392082"/>
                  </a:lnTo>
                  <a:lnTo>
                    <a:pt x="818941" y="1384557"/>
                  </a:lnTo>
                  <a:lnTo>
                    <a:pt x="818913" y="1377032"/>
                  </a:lnTo>
                  <a:lnTo>
                    <a:pt x="818881" y="1369507"/>
                  </a:lnTo>
                  <a:lnTo>
                    <a:pt x="818844" y="1361982"/>
                  </a:lnTo>
                  <a:lnTo>
                    <a:pt x="818802" y="1354458"/>
                  </a:lnTo>
                  <a:lnTo>
                    <a:pt x="818756" y="1346933"/>
                  </a:lnTo>
                  <a:lnTo>
                    <a:pt x="818703" y="1339408"/>
                  </a:lnTo>
                  <a:lnTo>
                    <a:pt x="818643" y="1331883"/>
                  </a:lnTo>
                  <a:lnTo>
                    <a:pt x="818576" y="1324359"/>
                  </a:lnTo>
                  <a:lnTo>
                    <a:pt x="818503" y="1316834"/>
                  </a:lnTo>
                  <a:lnTo>
                    <a:pt x="818416" y="1309309"/>
                  </a:lnTo>
                  <a:lnTo>
                    <a:pt x="818322" y="1301784"/>
                  </a:lnTo>
                  <a:lnTo>
                    <a:pt x="818218" y="1294260"/>
                  </a:lnTo>
                  <a:lnTo>
                    <a:pt x="818099" y="1286735"/>
                  </a:lnTo>
                  <a:lnTo>
                    <a:pt x="817966" y="1279210"/>
                  </a:lnTo>
                  <a:lnTo>
                    <a:pt x="817821" y="1271685"/>
                  </a:lnTo>
                  <a:lnTo>
                    <a:pt x="817658" y="1264160"/>
                  </a:lnTo>
                  <a:lnTo>
                    <a:pt x="817474" y="1256636"/>
                  </a:lnTo>
                  <a:lnTo>
                    <a:pt x="817274" y="1249111"/>
                  </a:lnTo>
                  <a:lnTo>
                    <a:pt x="817056" y="1241586"/>
                  </a:lnTo>
                  <a:lnTo>
                    <a:pt x="816805" y="1234061"/>
                  </a:lnTo>
                  <a:lnTo>
                    <a:pt x="816533" y="1226537"/>
                  </a:lnTo>
                  <a:lnTo>
                    <a:pt x="816239" y="1219012"/>
                  </a:lnTo>
                  <a:lnTo>
                    <a:pt x="815907" y="1211487"/>
                  </a:lnTo>
                  <a:lnTo>
                    <a:pt x="815542" y="1203962"/>
                  </a:lnTo>
                  <a:lnTo>
                    <a:pt x="815149" y="1196438"/>
                  </a:lnTo>
                  <a:lnTo>
                    <a:pt x="814716" y="1188913"/>
                  </a:lnTo>
                  <a:lnTo>
                    <a:pt x="814234" y="1181388"/>
                  </a:lnTo>
                  <a:lnTo>
                    <a:pt x="813716" y="1173863"/>
                  </a:lnTo>
                  <a:lnTo>
                    <a:pt x="813158" y="1166339"/>
                  </a:lnTo>
                  <a:lnTo>
                    <a:pt x="812531" y="1158814"/>
                  </a:lnTo>
                  <a:lnTo>
                    <a:pt x="811858" y="1151289"/>
                  </a:lnTo>
                  <a:lnTo>
                    <a:pt x="811139" y="1143764"/>
                  </a:lnTo>
                  <a:lnTo>
                    <a:pt x="810344" y="1136239"/>
                  </a:lnTo>
                  <a:lnTo>
                    <a:pt x="809484" y="1128715"/>
                  </a:lnTo>
                  <a:lnTo>
                    <a:pt x="808567" y="1121190"/>
                  </a:lnTo>
                  <a:lnTo>
                    <a:pt x="807575" y="1113665"/>
                  </a:lnTo>
                  <a:lnTo>
                    <a:pt x="806490" y="1106140"/>
                  </a:lnTo>
                  <a:lnTo>
                    <a:pt x="805338" y="1098616"/>
                  </a:lnTo>
                  <a:lnTo>
                    <a:pt x="804117" y="1091091"/>
                  </a:lnTo>
                  <a:lnTo>
                    <a:pt x="802770" y="1083566"/>
                  </a:lnTo>
                  <a:lnTo>
                    <a:pt x="801344" y="1076041"/>
                  </a:lnTo>
                  <a:lnTo>
                    <a:pt x="799840" y="1068517"/>
                  </a:lnTo>
                  <a:lnTo>
                    <a:pt x="798211" y="1060992"/>
                  </a:lnTo>
                  <a:lnTo>
                    <a:pt x="796474" y="1053467"/>
                  </a:lnTo>
                  <a:lnTo>
                    <a:pt x="794647" y="1045942"/>
                  </a:lnTo>
                  <a:lnTo>
                    <a:pt x="792706" y="1038417"/>
                  </a:lnTo>
                  <a:lnTo>
                    <a:pt x="790621" y="1030893"/>
                  </a:lnTo>
                  <a:lnTo>
                    <a:pt x="788436" y="1023368"/>
                  </a:lnTo>
                  <a:lnTo>
                    <a:pt x="786152" y="1015843"/>
                  </a:lnTo>
                  <a:lnTo>
                    <a:pt x="783690" y="1008318"/>
                  </a:lnTo>
                  <a:lnTo>
                    <a:pt x="781119" y="1000794"/>
                  </a:lnTo>
                  <a:lnTo>
                    <a:pt x="778442" y="993269"/>
                  </a:lnTo>
                  <a:lnTo>
                    <a:pt x="775606" y="985744"/>
                  </a:lnTo>
                  <a:lnTo>
                    <a:pt x="772630" y="978219"/>
                  </a:lnTo>
                  <a:lnTo>
                    <a:pt x="769543" y="970695"/>
                  </a:lnTo>
                  <a:lnTo>
                    <a:pt x="766323" y="963170"/>
                  </a:lnTo>
                  <a:lnTo>
                    <a:pt x="762934" y="955645"/>
                  </a:lnTo>
                  <a:lnTo>
                    <a:pt x="759434" y="948120"/>
                  </a:lnTo>
                  <a:lnTo>
                    <a:pt x="755826" y="940595"/>
                  </a:lnTo>
                  <a:lnTo>
                    <a:pt x="752036" y="933071"/>
                  </a:lnTo>
                  <a:lnTo>
                    <a:pt x="748136" y="925546"/>
                  </a:lnTo>
                  <a:lnTo>
                    <a:pt x="744134" y="918021"/>
                  </a:lnTo>
                  <a:lnTo>
                    <a:pt x="739989" y="910496"/>
                  </a:lnTo>
                  <a:lnTo>
                    <a:pt x="735722" y="902972"/>
                  </a:lnTo>
                  <a:lnTo>
                    <a:pt x="731364" y="895447"/>
                  </a:lnTo>
                  <a:lnTo>
                    <a:pt x="726903" y="887922"/>
                  </a:lnTo>
                  <a:lnTo>
                    <a:pt x="722319" y="880397"/>
                  </a:lnTo>
                  <a:lnTo>
                    <a:pt x="717664" y="872873"/>
                  </a:lnTo>
                  <a:lnTo>
                    <a:pt x="712939" y="865348"/>
                  </a:lnTo>
                  <a:lnTo>
                    <a:pt x="708117" y="857823"/>
                  </a:lnTo>
                  <a:lnTo>
                    <a:pt x="703243" y="850298"/>
                  </a:lnTo>
                  <a:lnTo>
                    <a:pt x="698327" y="842773"/>
                  </a:lnTo>
                  <a:lnTo>
                    <a:pt x="693362" y="835249"/>
                  </a:lnTo>
                  <a:lnTo>
                    <a:pt x="688371" y="827724"/>
                  </a:lnTo>
                  <a:lnTo>
                    <a:pt x="683368" y="820199"/>
                  </a:lnTo>
                  <a:lnTo>
                    <a:pt x="678359" y="812674"/>
                  </a:lnTo>
                  <a:lnTo>
                    <a:pt x="673367" y="805150"/>
                  </a:lnTo>
                  <a:lnTo>
                    <a:pt x="668400" y="797625"/>
                  </a:lnTo>
                  <a:lnTo>
                    <a:pt x="663462" y="790100"/>
                  </a:lnTo>
                  <a:lnTo>
                    <a:pt x="658596" y="782575"/>
                  </a:lnTo>
                  <a:lnTo>
                    <a:pt x="653799" y="775051"/>
                  </a:lnTo>
                  <a:lnTo>
                    <a:pt x="649071" y="767526"/>
                  </a:lnTo>
                  <a:lnTo>
                    <a:pt x="644453" y="760001"/>
                  </a:lnTo>
                  <a:lnTo>
                    <a:pt x="639968" y="752476"/>
                  </a:lnTo>
                  <a:lnTo>
                    <a:pt x="635593" y="744952"/>
                  </a:lnTo>
                  <a:lnTo>
                    <a:pt x="631346" y="737427"/>
                  </a:lnTo>
                  <a:lnTo>
                    <a:pt x="627316" y="729902"/>
                  </a:lnTo>
                  <a:lnTo>
                    <a:pt x="623433" y="722377"/>
                  </a:lnTo>
                  <a:lnTo>
                    <a:pt x="619703" y="714852"/>
                  </a:lnTo>
                  <a:lnTo>
                    <a:pt x="616237" y="707328"/>
                  </a:lnTo>
                  <a:lnTo>
                    <a:pt x="612980" y="699803"/>
                  </a:lnTo>
                  <a:lnTo>
                    <a:pt x="609908" y="692278"/>
                  </a:lnTo>
                  <a:lnTo>
                    <a:pt x="607098" y="684753"/>
                  </a:lnTo>
                  <a:lnTo>
                    <a:pt x="604579" y="677229"/>
                  </a:lnTo>
                  <a:lnTo>
                    <a:pt x="602275" y="669704"/>
                  </a:lnTo>
                  <a:lnTo>
                    <a:pt x="600208" y="662179"/>
                  </a:lnTo>
                  <a:lnTo>
                    <a:pt x="598520" y="654654"/>
                  </a:lnTo>
                  <a:lnTo>
                    <a:pt x="597068" y="647130"/>
                  </a:lnTo>
                  <a:lnTo>
                    <a:pt x="595853" y="639605"/>
                  </a:lnTo>
                  <a:lnTo>
                    <a:pt x="595016" y="632080"/>
                  </a:lnTo>
                  <a:lnTo>
                    <a:pt x="594469" y="624555"/>
                  </a:lnTo>
                  <a:lnTo>
                    <a:pt x="594169" y="617030"/>
                  </a:lnTo>
                  <a:lnTo>
                    <a:pt x="594192" y="609506"/>
                  </a:lnTo>
                  <a:lnTo>
                    <a:pt x="594572" y="601981"/>
                  </a:lnTo>
                  <a:lnTo>
                    <a:pt x="595197" y="594456"/>
                  </a:lnTo>
                  <a:lnTo>
                    <a:pt x="596080" y="586931"/>
                  </a:lnTo>
                  <a:lnTo>
                    <a:pt x="597372" y="579407"/>
                  </a:lnTo>
                  <a:lnTo>
                    <a:pt x="598900" y="571882"/>
                  </a:lnTo>
                  <a:lnTo>
                    <a:pt x="600662" y="564357"/>
                  </a:lnTo>
                  <a:lnTo>
                    <a:pt x="602771" y="556832"/>
                  </a:lnTo>
                  <a:lnTo>
                    <a:pt x="605144" y="549308"/>
                  </a:lnTo>
                  <a:lnTo>
                    <a:pt x="607730" y="541783"/>
                  </a:lnTo>
                  <a:lnTo>
                    <a:pt x="610578" y="534258"/>
                  </a:lnTo>
                  <a:lnTo>
                    <a:pt x="613711" y="526733"/>
                  </a:lnTo>
                  <a:lnTo>
                    <a:pt x="617027" y="519208"/>
                  </a:lnTo>
                  <a:lnTo>
                    <a:pt x="620525" y="511684"/>
                  </a:lnTo>
                  <a:lnTo>
                    <a:pt x="624307" y="504159"/>
                  </a:lnTo>
                  <a:lnTo>
                    <a:pt x="628237" y="496634"/>
                  </a:lnTo>
                  <a:lnTo>
                    <a:pt x="632311" y="489109"/>
                  </a:lnTo>
                  <a:lnTo>
                    <a:pt x="636581" y="481585"/>
                  </a:lnTo>
                  <a:lnTo>
                    <a:pt x="640993" y="474060"/>
                  </a:lnTo>
                  <a:lnTo>
                    <a:pt x="645509" y="466535"/>
                  </a:lnTo>
                  <a:lnTo>
                    <a:pt x="650144" y="459010"/>
                  </a:lnTo>
                  <a:lnTo>
                    <a:pt x="654896" y="451486"/>
                  </a:lnTo>
                  <a:lnTo>
                    <a:pt x="659713" y="443961"/>
                  </a:lnTo>
                  <a:lnTo>
                    <a:pt x="664589" y="436436"/>
                  </a:lnTo>
                  <a:lnTo>
                    <a:pt x="669539" y="428911"/>
                  </a:lnTo>
                  <a:lnTo>
                    <a:pt x="674514" y="421386"/>
                  </a:lnTo>
                  <a:lnTo>
                    <a:pt x="679510" y="413862"/>
                  </a:lnTo>
                  <a:lnTo>
                    <a:pt x="684520" y="406337"/>
                  </a:lnTo>
                  <a:lnTo>
                    <a:pt x="689520" y="398812"/>
                  </a:lnTo>
                  <a:lnTo>
                    <a:pt x="694506" y="391287"/>
                  </a:lnTo>
                  <a:lnTo>
                    <a:pt x="699465" y="383763"/>
                  </a:lnTo>
                  <a:lnTo>
                    <a:pt x="704369" y="376238"/>
                  </a:lnTo>
                  <a:lnTo>
                    <a:pt x="709227" y="368713"/>
                  </a:lnTo>
                  <a:lnTo>
                    <a:pt x="714036" y="361188"/>
                  </a:lnTo>
                  <a:lnTo>
                    <a:pt x="718744" y="353664"/>
                  </a:lnTo>
                  <a:lnTo>
                    <a:pt x="723377" y="346139"/>
                  </a:lnTo>
                  <a:lnTo>
                    <a:pt x="727936" y="338614"/>
                  </a:lnTo>
                  <a:lnTo>
                    <a:pt x="732381" y="331089"/>
                  </a:lnTo>
                  <a:lnTo>
                    <a:pt x="736710" y="323565"/>
                  </a:lnTo>
                  <a:lnTo>
                    <a:pt x="740948" y="316040"/>
                  </a:lnTo>
                  <a:lnTo>
                    <a:pt x="745075" y="308515"/>
                  </a:lnTo>
                  <a:lnTo>
                    <a:pt x="749044" y="300990"/>
                  </a:lnTo>
                  <a:lnTo>
                    <a:pt x="752910" y="293465"/>
                  </a:lnTo>
                  <a:lnTo>
                    <a:pt x="756671" y="285941"/>
                  </a:lnTo>
                  <a:lnTo>
                    <a:pt x="760254" y="278416"/>
                  </a:lnTo>
                  <a:lnTo>
                    <a:pt x="763718" y="270891"/>
                  </a:lnTo>
                  <a:lnTo>
                    <a:pt x="767073" y="263366"/>
                  </a:lnTo>
                  <a:lnTo>
                    <a:pt x="770272" y="255842"/>
                  </a:lnTo>
                  <a:lnTo>
                    <a:pt x="773323" y="248317"/>
                  </a:lnTo>
                  <a:lnTo>
                    <a:pt x="776264" y="240792"/>
                  </a:lnTo>
                  <a:lnTo>
                    <a:pt x="779080" y="233267"/>
                  </a:lnTo>
                  <a:lnTo>
                    <a:pt x="781722" y="225743"/>
                  </a:lnTo>
                  <a:lnTo>
                    <a:pt x="784259" y="218218"/>
                  </a:lnTo>
                  <a:lnTo>
                    <a:pt x="786689" y="210693"/>
                  </a:lnTo>
                  <a:lnTo>
                    <a:pt x="788953" y="203168"/>
                  </a:lnTo>
                  <a:lnTo>
                    <a:pt x="791105" y="195643"/>
                  </a:lnTo>
                  <a:lnTo>
                    <a:pt x="793159" y="188119"/>
                  </a:lnTo>
                  <a:lnTo>
                    <a:pt x="795083" y="180594"/>
                  </a:lnTo>
                  <a:lnTo>
                    <a:pt x="796881" y="173069"/>
                  </a:lnTo>
                  <a:lnTo>
                    <a:pt x="798590" y="165544"/>
                  </a:lnTo>
                  <a:lnTo>
                    <a:pt x="800203" y="158020"/>
                  </a:lnTo>
                  <a:lnTo>
                    <a:pt x="801681" y="150495"/>
                  </a:lnTo>
                  <a:lnTo>
                    <a:pt x="803082" y="142970"/>
                  </a:lnTo>
                  <a:lnTo>
                    <a:pt x="804405" y="135445"/>
                  </a:lnTo>
                  <a:lnTo>
                    <a:pt x="805613" y="127921"/>
                  </a:lnTo>
                  <a:lnTo>
                    <a:pt x="806743" y="120396"/>
                  </a:lnTo>
                  <a:lnTo>
                    <a:pt x="807808" y="112871"/>
                  </a:lnTo>
                  <a:lnTo>
                    <a:pt x="808788" y="105346"/>
                  </a:lnTo>
                  <a:lnTo>
                    <a:pt x="809686" y="97821"/>
                  </a:lnTo>
                  <a:lnTo>
                    <a:pt x="810529" y="90297"/>
                  </a:lnTo>
                  <a:lnTo>
                    <a:pt x="811315" y="82772"/>
                  </a:lnTo>
                  <a:lnTo>
                    <a:pt x="812018" y="75247"/>
                  </a:lnTo>
                  <a:lnTo>
                    <a:pt x="812677" y="67722"/>
                  </a:lnTo>
                  <a:lnTo>
                    <a:pt x="813290" y="60198"/>
                  </a:lnTo>
                  <a:lnTo>
                    <a:pt x="813841" y="52673"/>
                  </a:lnTo>
                  <a:lnTo>
                    <a:pt x="814347" y="45148"/>
                  </a:lnTo>
                  <a:lnTo>
                    <a:pt x="814818" y="37623"/>
                  </a:lnTo>
                  <a:lnTo>
                    <a:pt x="815245" y="30099"/>
                  </a:lnTo>
                  <a:lnTo>
                    <a:pt x="815629" y="22574"/>
                  </a:lnTo>
                  <a:lnTo>
                    <a:pt x="815984" y="15049"/>
                  </a:lnTo>
                  <a:lnTo>
                    <a:pt x="816312" y="7524"/>
                  </a:lnTo>
                  <a:lnTo>
                    <a:pt x="816599" y="0"/>
                  </a:lnTo>
                  <a:lnTo>
                    <a:pt x="821670" y="0"/>
                  </a:lnTo>
                  <a:lnTo>
                    <a:pt x="821957" y="7524"/>
                  </a:lnTo>
                  <a:lnTo>
                    <a:pt x="822284" y="15049"/>
                  </a:lnTo>
                  <a:lnTo>
                    <a:pt x="822640" y="22574"/>
                  </a:lnTo>
                  <a:lnTo>
                    <a:pt x="823024" y="30099"/>
                  </a:lnTo>
                  <a:lnTo>
                    <a:pt x="823451" y="37623"/>
                  </a:lnTo>
                  <a:lnTo>
                    <a:pt x="823922" y="45148"/>
                  </a:lnTo>
                  <a:lnTo>
                    <a:pt x="824428" y="52673"/>
                  </a:lnTo>
                  <a:lnTo>
                    <a:pt x="824978" y="60198"/>
                  </a:lnTo>
                  <a:lnTo>
                    <a:pt x="825592" y="67722"/>
                  </a:lnTo>
                  <a:lnTo>
                    <a:pt x="826250" y="75247"/>
                  </a:lnTo>
                  <a:lnTo>
                    <a:pt x="826954" y="82772"/>
                  </a:lnTo>
                  <a:lnTo>
                    <a:pt x="827739" y="90297"/>
                  </a:lnTo>
                  <a:lnTo>
                    <a:pt x="828582" y="97821"/>
                  </a:lnTo>
                  <a:lnTo>
                    <a:pt x="829481" y="105346"/>
                  </a:lnTo>
                  <a:lnTo>
                    <a:pt x="830461" y="112871"/>
                  </a:lnTo>
                  <a:lnTo>
                    <a:pt x="831525" y="120396"/>
                  </a:lnTo>
                  <a:lnTo>
                    <a:pt x="832655" y="127921"/>
                  </a:lnTo>
                  <a:lnTo>
                    <a:pt x="833863" y="135445"/>
                  </a:lnTo>
                  <a:lnTo>
                    <a:pt x="835187" y="142970"/>
                  </a:lnTo>
                  <a:lnTo>
                    <a:pt x="836588" y="150495"/>
                  </a:lnTo>
                  <a:lnTo>
                    <a:pt x="838066" y="158020"/>
                  </a:lnTo>
                  <a:lnTo>
                    <a:pt x="839679" y="165544"/>
                  </a:lnTo>
                  <a:lnTo>
                    <a:pt x="841388" y="173069"/>
                  </a:lnTo>
                  <a:lnTo>
                    <a:pt x="843186" y="180594"/>
                  </a:lnTo>
                  <a:lnTo>
                    <a:pt x="845109" y="188119"/>
                  </a:lnTo>
                  <a:lnTo>
                    <a:pt x="847164" y="195643"/>
                  </a:lnTo>
                  <a:lnTo>
                    <a:pt x="849316" y="203168"/>
                  </a:lnTo>
                  <a:lnTo>
                    <a:pt x="851579" y="210693"/>
                  </a:lnTo>
                  <a:lnTo>
                    <a:pt x="854010" y="218218"/>
                  </a:lnTo>
                  <a:lnTo>
                    <a:pt x="856547" y="225743"/>
                  </a:lnTo>
                  <a:lnTo>
                    <a:pt x="859189" y="233267"/>
                  </a:lnTo>
                  <a:lnTo>
                    <a:pt x="862005" y="240792"/>
                  </a:lnTo>
                  <a:lnTo>
                    <a:pt x="864946" y="248317"/>
                  </a:lnTo>
                  <a:lnTo>
                    <a:pt x="867997" y="255842"/>
                  </a:lnTo>
                  <a:lnTo>
                    <a:pt x="871196" y="263366"/>
                  </a:lnTo>
                  <a:lnTo>
                    <a:pt x="874550" y="270891"/>
                  </a:lnTo>
                  <a:lnTo>
                    <a:pt x="878014" y="278416"/>
                  </a:lnTo>
                  <a:lnTo>
                    <a:pt x="881597" y="285941"/>
                  </a:lnTo>
                  <a:lnTo>
                    <a:pt x="885359" y="293465"/>
                  </a:lnTo>
                  <a:lnTo>
                    <a:pt x="889225" y="300990"/>
                  </a:lnTo>
                  <a:lnTo>
                    <a:pt x="893194" y="308515"/>
                  </a:lnTo>
                  <a:lnTo>
                    <a:pt x="897321" y="316040"/>
                  </a:lnTo>
                  <a:lnTo>
                    <a:pt x="901559" y="323565"/>
                  </a:lnTo>
                  <a:lnTo>
                    <a:pt x="905888" y="331089"/>
                  </a:lnTo>
                  <a:lnTo>
                    <a:pt x="910333" y="338614"/>
                  </a:lnTo>
                  <a:lnTo>
                    <a:pt x="914892" y="346139"/>
                  </a:lnTo>
                  <a:lnTo>
                    <a:pt x="919525" y="353664"/>
                  </a:lnTo>
                  <a:lnTo>
                    <a:pt x="924232" y="361188"/>
                  </a:lnTo>
                  <a:lnTo>
                    <a:pt x="929041" y="368713"/>
                  </a:lnTo>
                  <a:lnTo>
                    <a:pt x="933900" y="376238"/>
                  </a:lnTo>
                  <a:lnTo>
                    <a:pt x="938804" y="383763"/>
                  </a:lnTo>
                  <a:lnTo>
                    <a:pt x="943763" y="391287"/>
                  </a:lnTo>
                  <a:lnTo>
                    <a:pt x="948749" y="398812"/>
                  </a:lnTo>
                  <a:lnTo>
                    <a:pt x="953749" y="406337"/>
                  </a:lnTo>
                  <a:lnTo>
                    <a:pt x="958758" y="413862"/>
                  </a:lnTo>
                  <a:lnTo>
                    <a:pt x="963755" y="421386"/>
                  </a:lnTo>
                  <a:lnTo>
                    <a:pt x="968730" y="428911"/>
                  </a:lnTo>
                  <a:lnTo>
                    <a:pt x="973680" y="436436"/>
                  </a:lnTo>
                  <a:lnTo>
                    <a:pt x="978556" y="443961"/>
                  </a:lnTo>
                  <a:lnTo>
                    <a:pt x="983373" y="451486"/>
                  </a:lnTo>
                  <a:lnTo>
                    <a:pt x="988125" y="459010"/>
                  </a:lnTo>
                  <a:lnTo>
                    <a:pt x="992760" y="466535"/>
                  </a:lnTo>
                  <a:lnTo>
                    <a:pt x="997276" y="474060"/>
                  </a:lnTo>
                  <a:lnTo>
                    <a:pt x="1001688" y="481585"/>
                  </a:lnTo>
                  <a:lnTo>
                    <a:pt x="1005958" y="489109"/>
                  </a:lnTo>
                  <a:lnTo>
                    <a:pt x="1010032" y="496634"/>
                  </a:lnTo>
                  <a:lnTo>
                    <a:pt x="1013962" y="504159"/>
                  </a:lnTo>
                  <a:lnTo>
                    <a:pt x="1017744" y="511684"/>
                  </a:lnTo>
                  <a:lnTo>
                    <a:pt x="1021242" y="519208"/>
                  </a:lnTo>
                  <a:lnTo>
                    <a:pt x="1024558" y="526733"/>
                  </a:lnTo>
                  <a:lnTo>
                    <a:pt x="1027691" y="534258"/>
                  </a:lnTo>
                  <a:lnTo>
                    <a:pt x="1030539" y="541783"/>
                  </a:lnTo>
                  <a:lnTo>
                    <a:pt x="1033124" y="549308"/>
                  </a:lnTo>
                  <a:lnTo>
                    <a:pt x="1035498" y="556832"/>
                  </a:lnTo>
                  <a:lnTo>
                    <a:pt x="1037607" y="564357"/>
                  </a:lnTo>
                  <a:lnTo>
                    <a:pt x="1039369" y="571882"/>
                  </a:lnTo>
                  <a:lnTo>
                    <a:pt x="1040897" y="579407"/>
                  </a:lnTo>
                  <a:lnTo>
                    <a:pt x="1042189" y="586931"/>
                  </a:lnTo>
                  <a:lnTo>
                    <a:pt x="1043071" y="594456"/>
                  </a:lnTo>
                  <a:lnTo>
                    <a:pt x="1043697" y="601981"/>
                  </a:lnTo>
                  <a:lnTo>
                    <a:pt x="1044077" y="609506"/>
                  </a:lnTo>
                  <a:lnTo>
                    <a:pt x="1044100" y="617030"/>
                  </a:lnTo>
                  <a:lnTo>
                    <a:pt x="1043800" y="624555"/>
                  </a:lnTo>
                  <a:lnTo>
                    <a:pt x="1043253" y="632080"/>
                  </a:lnTo>
                  <a:lnTo>
                    <a:pt x="1042416" y="639605"/>
                  </a:lnTo>
                  <a:lnTo>
                    <a:pt x="1041201" y="647130"/>
                  </a:lnTo>
                  <a:lnTo>
                    <a:pt x="1039749" y="654654"/>
                  </a:lnTo>
                  <a:lnTo>
                    <a:pt x="1038061" y="662179"/>
                  </a:lnTo>
                  <a:lnTo>
                    <a:pt x="1035993" y="669704"/>
                  </a:lnTo>
                  <a:lnTo>
                    <a:pt x="1033690" y="677229"/>
                  </a:lnTo>
                  <a:lnTo>
                    <a:pt x="1031171" y="684753"/>
                  </a:lnTo>
                  <a:lnTo>
                    <a:pt x="1028360" y="692278"/>
                  </a:lnTo>
                  <a:lnTo>
                    <a:pt x="1025289" y="699803"/>
                  </a:lnTo>
                  <a:lnTo>
                    <a:pt x="1022031" y="707328"/>
                  </a:lnTo>
                  <a:lnTo>
                    <a:pt x="1018566" y="714852"/>
                  </a:lnTo>
                  <a:lnTo>
                    <a:pt x="1014835" y="722377"/>
                  </a:lnTo>
                  <a:lnTo>
                    <a:pt x="1010953" y="729902"/>
                  </a:lnTo>
                  <a:lnTo>
                    <a:pt x="1006923" y="737427"/>
                  </a:lnTo>
                  <a:lnTo>
                    <a:pt x="1002676" y="744952"/>
                  </a:lnTo>
                  <a:lnTo>
                    <a:pt x="998300" y="752476"/>
                  </a:lnTo>
                  <a:lnTo>
                    <a:pt x="993816" y="760001"/>
                  </a:lnTo>
                  <a:lnTo>
                    <a:pt x="989197" y="767526"/>
                  </a:lnTo>
                  <a:lnTo>
                    <a:pt x="984469" y="775051"/>
                  </a:lnTo>
                  <a:lnTo>
                    <a:pt x="979673" y="782575"/>
                  </a:lnTo>
                  <a:lnTo>
                    <a:pt x="974807" y="790100"/>
                  </a:lnTo>
                  <a:lnTo>
                    <a:pt x="969869" y="797625"/>
                  </a:lnTo>
                  <a:lnTo>
                    <a:pt x="964902" y="805150"/>
                  </a:lnTo>
                  <a:lnTo>
                    <a:pt x="959910" y="812674"/>
                  </a:lnTo>
                  <a:lnTo>
                    <a:pt x="954901" y="820199"/>
                  </a:lnTo>
                  <a:lnTo>
                    <a:pt x="949898" y="827724"/>
                  </a:lnTo>
                  <a:lnTo>
                    <a:pt x="944906" y="835249"/>
                  </a:lnTo>
                  <a:lnTo>
                    <a:pt x="939942" y="842773"/>
                  </a:lnTo>
                  <a:lnTo>
                    <a:pt x="935025" y="850298"/>
                  </a:lnTo>
                  <a:lnTo>
                    <a:pt x="930152" y="857823"/>
                  </a:lnTo>
                  <a:lnTo>
                    <a:pt x="925330" y="865348"/>
                  </a:lnTo>
                  <a:lnTo>
                    <a:pt x="920605" y="872873"/>
                  </a:lnTo>
                  <a:lnTo>
                    <a:pt x="915950" y="880397"/>
                  </a:lnTo>
                  <a:lnTo>
                    <a:pt x="911365" y="887922"/>
                  </a:lnTo>
                  <a:lnTo>
                    <a:pt x="906905" y="895447"/>
                  </a:lnTo>
                  <a:lnTo>
                    <a:pt x="902547" y="902972"/>
                  </a:lnTo>
                  <a:lnTo>
                    <a:pt x="898279" y="910496"/>
                  </a:lnTo>
                  <a:lnTo>
                    <a:pt x="894135" y="918021"/>
                  </a:lnTo>
                  <a:lnTo>
                    <a:pt x="890133" y="925546"/>
                  </a:lnTo>
                  <a:lnTo>
                    <a:pt x="886233" y="933071"/>
                  </a:lnTo>
                  <a:lnTo>
                    <a:pt x="882443" y="940595"/>
                  </a:lnTo>
                  <a:lnTo>
                    <a:pt x="878835" y="948120"/>
                  </a:lnTo>
                  <a:lnTo>
                    <a:pt x="875335" y="955645"/>
                  </a:lnTo>
                  <a:lnTo>
                    <a:pt x="871945" y="963170"/>
                  </a:lnTo>
                  <a:lnTo>
                    <a:pt x="868725" y="970695"/>
                  </a:lnTo>
                  <a:lnTo>
                    <a:pt x="865639" y="978219"/>
                  </a:lnTo>
                  <a:lnTo>
                    <a:pt x="862663" y="985744"/>
                  </a:lnTo>
                  <a:lnTo>
                    <a:pt x="859827" y="993269"/>
                  </a:lnTo>
                  <a:lnTo>
                    <a:pt x="857149" y="1000794"/>
                  </a:lnTo>
                  <a:lnTo>
                    <a:pt x="854579" y="1008318"/>
                  </a:lnTo>
                  <a:lnTo>
                    <a:pt x="852117" y="1015843"/>
                  </a:lnTo>
                  <a:lnTo>
                    <a:pt x="849833" y="1023368"/>
                  </a:lnTo>
                  <a:lnTo>
                    <a:pt x="847648" y="1030893"/>
                  </a:lnTo>
                  <a:lnTo>
                    <a:pt x="845563" y="1038417"/>
                  </a:lnTo>
                  <a:lnTo>
                    <a:pt x="843622" y="1045942"/>
                  </a:lnTo>
                  <a:lnTo>
                    <a:pt x="841795" y="1053467"/>
                  </a:lnTo>
                  <a:lnTo>
                    <a:pt x="840057" y="1060992"/>
                  </a:lnTo>
                  <a:lnTo>
                    <a:pt x="838429" y="1068517"/>
                  </a:lnTo>
                  <a:lnTo>
                    <a:pt x="836924" y="1076041"/>
                  </a:lnTo>
                  <a:lnTo>
                    <a:pt x="835499" y="1083566"/>
                  </a:lnTo>
                  <a:lnTo>
                    <a:pt x="834151" y="1091091"/>
                  </a:lnTo>
                  <a:lnTo>
                    <a:pt x="832930" y="1098616"/>
                  </a:lnTo>
                  <a:lnTo>
                    <a:pt x="831778" y="1106140"/>
                  </a:lnTo>
                  <a:lnTo>
                    <a:pt x="830694" y="1113665"/>
                  </a:lnTo>
                  <a:lnTo>
                    <a:pt x="829702" y="1121190"/>
                  </a:lnTo>
                  <a:lnTo>
                    <a:pt x="828785" y="1128715"/>
                  </a:lnTo>
                  <a:lnTo>
                    <a:pt x="827924" y="1136239"/>
                  </a:lnTo>
                  <a:lnTo>
                    <a:pt x="827129" y="1143764"/>
                  </a:lnTo>
                  <a:lnTo>
                    <a:pt x="826410" y="1151289"/>
                  </a:lnTo>
                  <a:lnTo>
                    <a:pt x="825738" y="1158814"/>
                  </a:lnTo>
                  <a:lnTo>
                    <a:pt x="825110" y="1166339"/>
                  </a:lnTo>
                  <a:lnTo>
                    <a:pt x="824553" y="1173863"/>
                  </a:lnTo>
                  <a:lnTo>
                    <a:pt x="824035" y="1181388"/>
                  </a:lnTo>
                  <a:lnTo>
                    <a:pt x="823553" y="1188913"/>
                  </a:lnTo>
                  <a:lnTo>
                    <a:pt x="823120" y="1196438"/>
                  </a:lnTo>
                  <a:lnTo>
                    <a:pt x="822727" y="1203962"/>
                  </a:lnTo>
                  <a:lnTo>
                    <a:pt x="822362" y="1211487"/>
                  </a:lnTo>
                  <a:lnTo>
                    <a:pt x="822030" y="1219012"/>
                  </a:lnTo>
                  <a:lnTo>
                    <a:pt x="821735" y="1226537"/>
                  </a:lnTo>
                  <a:lnTo>
                    <a:pt x="821463" y="1234061"/>
                  </a:lnTo>
                  <a:lnTo>
                    <a:pt x="821213" y="1241586"/>
                  </a:lnTo>
                  <a:lnTo>
                    <a:pt x="820994" y="1249111"/>
                  </a:lnTo>
                  <a:lnTo>
                    <a:pt x="820794" y="1256636"/>
                  </a:lnTo>
                  <a:lnTo>
                    <a:pt x="820611" y="1264160"/>
                  </a:lnTo>
                  <a:lnTo>
                    <a:pt x="820448" y="1271685"/>
                  </a:lnTo>
                  <a:lnTo>
                    <a:pt x="820303" y="1279210"/>
                  </a:lnTo>
                  <a:lnTo>
                    <a:pt x="820170" y="1286735"/>
                  </a:lnTo>
                  <a:lnTo>
                    <a:pt x="820051" y="1294260"/>
                  </a:lnTo>
                  <a:lnTo>
                    <a:pt x="819947" y="1301784"/>
                  </a:lnTo>
                  <a:lnTo>
                    <a:pt x="819852" y="1309309"/>
                  </a:lnTo>
                  <a:lnTo>
                    <a:pt x="819766" y="1316834"/>
                  </a:lnTo>
                  <a:lnTo>
                    <a:pt x="819692" y="1324359"/>
                  </a:lnTo>
                  <a:lnTo>
                    <a:pt x="819626" y="1331883"/>
                  </a:lnTo>
                  <a:lnTo>
                    <a:pt x="819565" y="1339408"/>
                  </a:lnTo>
                  <a:lnTo>
                    <a:pt x="819513" y="1346933"/>
                  </a:lnTo>
                  <a:lnTo>
                    <a:pt x="819467" y="1354458"/>
                  </a:lnTo>
                  <a:lnTo>
                    <a:pt x="819425" y="1361982"/>
                  </a:lnTo>
                  <a:lnTo>
                    <a:pt x="819388" y="1369507"/>
                  </a:lnTo>
                  <a:lnTo>
                    <a:pt x="819356" y="1377032"/>
                  </a:lnTo>
                  <a:lnTo>
                    <a:pt x="819328" y="1384557"/>
                  </a:lnTo>
                  <a:lnTo>
                    <a:pt x="819302" y="1392082"/>
                  </a:lnTo>
                  <a:lnTo>
                    <a:pt x="819281" y="1399606"/>
                  </a:lnTo>
                  <a:lnTo>
                    <a:pt x="819262" y="1407131"/>
                  </a:lnTo>
                  <a:lnTo>
                    <a:pt x="819244" y="1414656"/>
                  </a:lnTo>
                  <a:lnTo>
                    <a:pt x="819230" y="1422181"/>
                  </a:lnTo>
                  <a:lnTo>
                    <a:pt x="819217" y="1429705"/>
                  </a:lnTo>
                  <a:lnTo>
                    <a:pt x="819206" y="1437230"/>
                  </a:lnTo>
                  <a:lnTo>
                    <a:pt x="819196" y="1444755"/>
                  </a:lnTo>
                  <a:lnTo>
                    <a:pt x="819187" y="1452280"/>
                  </a:lnTo>
                  <a:lnTo>
                    <a:pt x="819180" y="1459804"/>
                  </a:lnTo>
                  <a:lnTo>
                    <a:pt x="819173" y="1467329"/>
                  </a:lnTo>
                  <a:lnTo>
                    <a:pt x="819168" y="1474854"/>
                  </a:lnTo>
                  <a:lnTo>
                    <a:pt x="819163" y="1482379"/>
                  </a:lnTo>
                  <a:lnTo>
                    <a:pt x="819159" y="1489904"/>
                  </a:lnTo>
                  <a:lnTo>
                    <a:pt x="819155" y="1497428"/>
                  </a:lnTo>
                  <a:lnTo>
                    <a:pt x="819152" y="1504953"/>
                  </a:lnTo>
                  <a:lnTo>
                    <a:pt x="819150" y="1512478"/>
                  </a:lnTo>
                  <a:lnTo>
                    <a:pt x="819147" y="1520003"/>
                  </a:lnTo>
                  <a:lnTo>
                    <a:pt x="819145" y="1527527"/>
                  </a:lnTo>
                  <a:lnTo>
                    <a:pt x="819144" y="1535052"/>
                  </a:lnTo>
                  <a:lnTo>
                    <a:pt x="819142" y="1542577"/>
                  </a:lnTo>
                  <a:lnTo>
                    <a:pt x="819141" y="1550102"/>
                  </a:lnTo>
                  <a:lnTo>
                    <a:pt x="819140" y="1557626"/>
                  </a:lnTo>
                  <a:lnTo>
                    <a:pt x="819139" y="1565151"/>
                  </a:lnTo>
                  <a:lnTo>
                    <a:pt x="819139" y="1572676"/>
                  </a:lnTo>
                  <a:lnTo>
                    <a:pt x="819138" y="1580201"/>
                  </a:lnTo>
                  <a:lnTo>
                    <a:pt x="819137" y="1587726"/>
                  </a:lnTo>
                  <a:lnTo>
                    <a:pt x="819137" y="1595250"/>
                  </a:lnTo>
                  <a:lnTo>
                    <a:pt x="819137" y="1602775"/>
                  </a:lnTo>
                  <a:lnTo>
                    <a:pt x="819136" y="1610300"/>
                  </a:lnTo>
                  <a:lnTo>
                    <a:pt x="819136" y="1617825"/>
                  </a:lnTo>
                  <a:lnTo>
                    <a:pt x="819136" y="1625349"/>
                  </a:lnTo>
                  <a:lnTo>
                    <a:pt x="819136" y="1632874"/>
                  </a:lnTo>
                  <a:lnTo>
                    <a:pt x="819136" y="1640399"/>
                  </a:lnTo>
                  <a:lnTo>
                    <a:pt x="819136" y="1647924"/>
                  </a:lnTo>
                  <a:lnTo>
                    <a:pt x="819136" y="1655448"/>
                  </a:lnTo>
                  <a:lnTo>
                    <a:pt x="819136" y="1662973"/>
                  </a:lnTo>
                  <a:lnTo>
                    <a:pt x="819136" y="1670498"/>
                  </a:lnTo>
                  <a:lnTo>
                    <a:pt x="819137" y="1678023"/>
                  </a:lnTo>
                  <a:lnTo>
                    <a:pt x="819137" y="1685547"/>
                  </a:lnTo>
                  <a:lnTo>
                    <a:pt x="819137" y="1693072"/>
                  </a:lnTo>
                  <a:lnTo>
                    <a:pt x="819138" y="1700597"/>
                  </a:lnTo>
                  <a:lnTo>
                    <a:pt x="819138" y="1708122"/>
                  </a:lnTo>
                  <a:lnTo>
                    <a:pt x="819139" y="1715647"/>
                  </a:lnTo>
                  <a:lnTo>
                    <a:pt x="819140" y="1723171"/>
                  </a:lnTo>
                  <a:lnTo>
                    <a:pt x="819141" y="1730696"/>
                  </a:lnTo>
                  <a:lnTo>
                    <a:pt x="819142" y="1738221"/>
                  </a:lnTo>
                  <a:lnTo>
                    <a:pt x="819143" y="1745746"/>
                  </a:lnTo>
                  <a:lnTo>
                    <a:pt x="819145" y="1753270"/>
                  </a:lnTo>
                  <a:lnTo>
                    <a:pt x="819147" y="1760795"/>
                  </a:lnTo>
                  <a:lnTo>
                    <a:pt x="819149" y="1768320"/>
                  </a:lnTo>
                  <a:lnTo>
                    <a:pt x="819152" y="1775845"/>
                  </a:lnTo>
                  <a:lnTo>
                    <a:pt x="819155" y="1783369"/>
                  </a:lnTo>
                  <a:lnTo>
                    <a:pt x="819158" y="1790894"/>
                  </a:lnTo>
                  <a:lnTo>
                    <a:pt x="819162" y="1798419"/>
                  </a:lnTo>
                  <a:lnTo>
                    <a:pt x="819167" y="1805944"/>
                  </a:lnTo>
                  <a:lnTo>
                    <a:pt x="819172" y="1813469"/>
                  </a:lnTo>
                  <a:lnTo>
                    <a:pt x="819178" y="1820993"/>
                  </a:lnTo>
                  <a:lnTo>
                    <a:pt x="819186" y="1828518"/>
                  </a:lnTo>
                  <a:lnTo>
                    <a:pt x="819194" y="1836043"/>
                  </a:lnTo>
                  <a:lnTo>
                    <a:pt x="819203" y="1843568"/>
                  </a:lnTo>
                  <a:lnTo>
                    <a:pt x="819214" y="1851092"/>
                  </a:lnTo>
                  <a:lnTo>
                    <a:pt x="819227" y="1858617"/>
                  </a:lnTo>
                  <a:lnTo>
                    <a:pt x="819241" y="1866142"/>
                  </a:lnTo>
                  <a:lnTo>
                    <a:pt x="819257" y="1873667"/>
                  </a:lnTo>
                  <a:lnTo>
                    <a:pt x="819277" y="1881191"/>
                  </a:lnTo>
                  <a:lnTo>
                    <a:pt x="819298" y="1888716"/>
                  </a:lnTo>
                  <a:lnTo>
                    <a:pt x="819322" y="1896241"/>
                  </a:lnTo>
                  <a:lnTo>
                    <a:pt x="819350" y="1903766"/>
                  </a:lnTo>
                  <a:lnTo>
                    <a:pt x="819382" y="1911291"/>
                  </a:lnTo>
                  <a:lnTo>
                    <a:pt x="819417" y="1918815"/>
                  </a:lnTo>
                  <a:lnTo>
                    <a:pt x="819458" y="1926340"/>
                  </a:lnTo>
                  <a:lnTo>
                    <a:pt x="819504" y="1933865"/>
                  </a:lnTo>
                  <a:lnTo>
                    <a:pt x="819555" y="1941390"/>
                  </a:lnTo>
                  <a:lnTo>
                    <a:pt x="819612" y="1948914"/>
                  </a:lnTo>
                  <a:lnTo>
                    <a:pt x="819679" y="1956439"/>
                  </a:lnTo>
                  <a:lnTo>
                    <a:pt x="819753" y="1963964"/>
                  </a:lnTo>
                  <a:lnTo>
                    <a:pt x="819834" y="1971489"/>
                  </a:lnTo>
                  <a:lnTo>
                    <a:pt x="819928" y="1979013"/>
                  </a:lnTo>
                  <a:lnTo>
                    <a:pt x="820033" y="1986538"/>
                  </a:lnTo>
                  <a:lnTo>
                    <a:pt x="820147" y="1994063"/>
                  </a:lnTo>
                  <a:lnTo>
                    <a:pt x="820276" y="2001588"/>
                  </a:lnTo>
                  <a:lnTo>
                    <a:pt x="820423" y="2009113"/>
                  </a:lnTo>
                  <a:lnTo>
                    <a:pt x="820582" y="2016637"/>
                  </a:lnTo>
                  <a:lnTo>
                    <a:pt x="820757" y="2024162"/>
                  </a:lnTo>
                  <a:lnTo>
                    <a:pt x="820959" y="2031687"/>
                  </a:lnTo>
                  <a:lnTo>
                    <a:pt x="821179" y="2039212"/>
                  </a:lnTo>
                  <a:lnTo>
                    <a:pt x="821417" y="2046736"/>
                  </a:lnTo>
                  <a:lnTo>
                    <a:pt x="821688" y="2054261"/>
                  </a:lnTo>
                  <a:lnTo>
                    <a:pt x="821985" y="2061786"/>
                  </a:lnTo>
                  <a:lnTo>
                    <a:pt x="822308" y="2069311"/>
                  </a:lnTo>
                  <a:lnTo>
                    <a:pt x="822664" y="2076835"/>
                  </a:lnTo>
                  <a:lnTo>
                    <a:pt x="823062" y="2084360"/>
                  </a:lnTo>
                  <a:lnTo>
                    <a:pt x="823492" y="2091885"/>
                  </a:lnTo>
                  <a:lnTo>
                    <a:pt x="823955" y="2099410"/>
                  </a:lnTo>
                  <a:lnTo>
                    <a:pt x="824480" y="2106934"/>
                  </a:lnTo>
                  <a:lnTo>
                    <a:pt x="825045" y="2114459"/>
                  </a:lnTo>
                  <a:lnTo>
                    <a:pt x="825650" y="2121984"/>
                  </a:lnTo>
                  <a:lnTo>
                    <a:pt x="826322" y="2129509"/>
                  </a:lnTo>
                  <a:lnTo>
                    <a:pt x="827054" y="2137034"/>
                  </a:lnTo>
                  <a:lnTo>
                    <a:pt x="827835" y="2144558"/>
                  </a:lnTo>
                  <a:lnTo>
                    <a:pt x="828685" y="2152083"/>
                  </a:lnTo>
                  <a:lnTo>
                    <a:pt x="829618" y="2159608"/>
                  </a:lnTo>
                  <a:lnTo>
                    <a:pt x="830614" y="2167133"/>
                  </a:lnTo>
                  <a:lnTo>
                    <a:pt x="831672" y="2174657"/>
                  </a:lnTo>
                  <a:lnTo>
                    <a:pt x="832848" y="2182182"/>
                  </a:lnTo>
                  <a:lnTo>
                    <a:pt x="834097" y="2189707"/>
                  </a:lnTo>
                  <a:lnTo>
                    <a:pt x="835420" y="2197232"/>
                  </a:lnTo>
                  <a:lnTo>
                    <a:pt x="836861" y="2204756"/>
                  </a:lnTo>
                  <a:lnTo>
                    <a:pt x="838405" y="2212281"/>
                  </a:lnTo>
                  <a:lnTo>
                    <a:pt x="840036" y="2219806"/>
                  </a:lnTo>
                  <a:lnTo>
                    <a:pt x="841778" y="2227331"/>
                  </a:lnTo>
                  <a:lnTo>
                    <a:pt x="843661" y="2234856"/>
                  </a:lnTo>
                  <a:lnTo>
                    <a:pt x="845642" y="2242380"/>
                  </a:lnTo>
                  <a:lnTo>
                    <a:pt x="847723" y="2249905"/>
                  </a:lnTo>
                  <a:lnTo>
                    <a:pt x="849985" y="2257430"/>
                  </a:lnTo>
                  <a:lnTo>
                    <a:pt x="852357" y="2264955"/>
                  </a:lnTo>
                  <a:lnTo>
                    <a:pt x="854840" y="2272479"/>
                  </a:lnTo>
                  <a:lnTo>
                    <a:pt x="857489" y="2280004"/>
                  </a:lnTo>
                  <a:lnTo>
                    <a:pt x="860289" y="2287529"/>
                  </a:lnTo>
                  <a:lnTo>
                    <a:pt x="863208" y="2295054"/>
                  </a:lnTo>
                  <a:lnTo>
                    <a:pt x="866273" y="2302578"/>
                  </a:lnTo>
                  <a:lnTo>
                    <a:pt x="869529" y="2310103"/>
                  </a:lnTo>
                  <a:lnTo>
                    <a:pt x="872910" y="2317628"/>
                  </a:lnTo>
                  <a:lnTo>
                    <a:pt x="876418" y="2325153"/>
                  </a:lnTo>
                  <a:lnTo>
                    <a:pt x="880143" y="2332678"/>
                  </a:lnTo>
                  <a:lnTo>
                    <a:pt x="884003" y="2340202"/>
                  </a:lnTo>
                  <a:lnTo>
                    <a:pt x="887992" y="2347727"/>
                  </a:lnTo>
                  <a:lnTo>
                    <a:pt x="892167" y="2355252"/>
                  </a:lnTo>
                  <a:lnTo>
                    <a:pt x="896509" y="2362777"/>
                  </a:lnTo>
                  <a:lnTo>
                    <a:pt x="900980" y="2370301"/>
                  </a:lnTo>
                  <a:lnTo>
                    <a:pt x="905599" y="2377826"/>
                  </a:lnTo>
                  <a:lnTo>
                    <a:pt x="910413" y="2385351"/>
                  </a:lnTo>
                  <a:lnTo>
                    <a:pt x="915350" y="2392876"/>
                  </a:lnTo>
                  <a:lnTo>
                    <a:pt x="920406" y="2400400"/>
                  </a:lnTo>
                  <a:lnTo>
                    <a:pt x="925657" y="2407925"/>
                  </a:lnTo>
                  <a:lnTo>
                    <a:pt x="931029" y="2415450"/>
                  </a:lnTo>
                  <a:lnTo>
                    <a:pt x="936511" y="2422975"/>
                  </a:lnTo>
                  <a:lnTo>
                    <a:pt x="942142" y="2430500"/>
                  </a:lnTo>
                  <a:lnTo>
                    <a:pt x="947905" y="2438024"/>
                  </a:lnTo>
                  <a:lnTo>
                    <a:pt x="953763" y="2445549"/>
                  </a:lnTo>
                  <a:lnTo>
                    <a:pt x="959726" y="2453074"/>
                  </a:lnTo>
                  <a:lnTo>
                    <a:pt x="965823" y="2460599"/>
                  </a:lnTo>
                  <a:lnTo>
                    <a:pt x="971997" y="2468123"/>
                  </a:lnTo>
                  <a:lnTo>
                    <a:pt x="978245" y="2475648"/>
                  </a:lnTo>
                  <a:lnTo>
                    <a:pt x="984602" y="2483173"/>
                  </a:lnTo>
                  <a:lnTo>
                    <a:pt x="991022" y="2490698"/>
                  </a:lnTo>
                  <a:lnTo>
                    <a:pt x="997495" y="2498222"/>
                  </a:lnTo>
                  <a:lnTo>
                    <a:pt x="1004035" y="2505747"/>
                  </a:lnTo>
                  <a:lnTo>
                    <a:pt x="1010628" y="2513272"/>
                  </a:lnTo>
                  <a:lnTo>
                    <a:pt x="1017254" y="2520797"/>
                  </a:lnTo>
                  <a:lnTo>
                    <a:pt x="1023913" y="2528321"/>
                  </a:lnTo>
                  <a:lnTo>
                    <a:pt x="1030606" y="2535846"/>
                  </a:lnTo>
                  <a:lnTo>
                    <a:pt x="1037314" y="2543371"/>
                  </a:lnTo>
                  <a:lnTo>
                    <a:pt x="1044033" y="2550896"/>
                  </a:lnTo>
                  <a:lnTo>
                    <a:pt x="1050760" y="2558421"/>
                  </a:lnTo>
                  <a:lnTo>
                    <a:pt x="1057486" y="2565945"/>
                  </a:lnTo>
                  <a:lnTo>
                    <a:pt x="1064209" y="2573470"/>
                  </a:lnTo>
                  <a:lnTo>
                    <a:pt x="1070922" y="2580995"/>
                  </a:lnTo>
                  <a:lnTo>
                    <a:pt x="1077620" y="2588520"/>
                  </a:lnTo>
                  <a:lnTo>
                    <a:pt x="1084303" y="2596044"/>
                  </a:lnTo>
                  <a:lnTo>
                    <a:pt x="1090971" y="2603569"/>
                  </a:lnTo>
                  <a:lnTo>
                    <a:pt x="1097611" y="2611094"/>
                  </a:lnTo>
                  <a:lnTo>
                    <a:pt x="1104233" y="2618619"/>
                  </a:lnTo>
                  <a:lnTo>
                    <a:pt x="1110838" y="2626143"/>
                  </a:lnTo>
                  <a:lnTo>
                    <a:pt x="1117418" y="2633668"/>
                  </a:lnTo>
                  <a:lnTo>
                    <a:pt x="1123981" y="2641193"/>
                  </a:lnTo>
                  <a:lnTo>
                    <a:pt x="1130531" y="2648718"/>
                  </a:lnTo>
                  <a:lnTo>
                    <a:pt x="1137068" y="2656243"/>
                  </a:lnTo>
                  <a:lnTo>
                    <a:pt x="1143598" y="2663767"/>
                  </a:lnTo>
                  <a:lnTo>
                    <a:pt x="1150127" y="2671292"/>
                  </a:lnTo>
                  <a:lnTo>
                    <a:pt x="1156659" y="2678817"/>
                  </a:lnTo>
                  <a:lnTo>
                    <a:pt x="1163206" y="2686342"/>
                  </a:lnTo>
                  <a:lnTo>
                    <a:pt x="1169773" y="2693866"/>
                  </a:lnTo>
                  <a:lnTo>
                    <a:pt x="1176360" y="2701391"/>
                  </a:lnTo>
                  <a:lnTo>
                    <a:pt x="1182991" y="2708916"/>
                  </a:lnTo>
                  <a:lnTo>
                    <a:pt x="1189671" y="2716441"/>
                  </a:lnTo>
                  <a:lnTo>
                    <a:pt x="1196397" y="2723965"/>
                  </a:lnTo>
                  <a:lnTo>
                    <a:pt x="1203188" y="2731490"/>
                  </a:lnTo>
                  <a:lnTo>
                    <a:pt x="1210073" y="2739015"/>
                  </a:lnTo>
                  <a:lnTo>
                    <a:pt x="1217031" y="2746540"/>
                  </a:lnTo>
                  <a:lnTo>
                    <a:pt x="1224066" y="2754065"/>
                  </a:lnTo>
                  <a:lnTo>
                    <a:pt x="1231253" y="2761589"/>
                  </a:lnTo>
                  <a:lnTo>
                    <a:pt x="1238540" y="2769114"/>
                  </a:lnTo>
                  <a:lnTo>
                    <a:pt x="1245930" y="2776639"/>
                  </a:lnTo>
                  <a:lnTo>
                    <a:pt x="1253486" y="2784164"/>
                  </a:lnTo>
                  <a:lnTo>
                    <a:pt x="1261192" y="2791688"/>
                  </a:lnTo>
                  <a:lnTo>
                    <a:pt x="1269024" y="2799213"/>
                  </a:lnTo>
                  <a:lnTo>
                    <a:pt x="1277017" y="2806738"/>
                  </a:lnTo>
                  <a:lnTo>
                    <a:pt x="1285216" y="2814263"/>
                  </a:lnTo>
                  <a:lnTo>
                    <a:pt x="1293556" y="2821787"/>
                  </a:lnTo>
                  <a:lnTo>
                    <a:pt x="1302040" y="2829312"/>
                  </a:lnTo>
                  <a:lnTo>
                    <a:pt x="1310775" y="2836837"/>
                  </a:lnTo>
                  <a:lnTo>
                    <a:pt x="1319661" y="2844362"/>
                  </a:lnTo>
                  <a:lnTo>
                    <a:pt x="1328693" y="2851886"/>
                  </a:lnTo>
                  <a:lnTo>
                    <a:pt x="1337939" y="2859411"/>
                  </a:lnTo>
                  <a:lnTo>
                    <a:pt x="1347366" y="2866936"/>
                  </a:lnTo>
                  <a:lnTo>
                    <a:pt x="1356931" y="2874461"/>
                  </a:lnTo>
                  <a:lnTo>
                    <a:pt x="1366659" y="2881986"/>
                  </a:lnTo>
                  <a:lnTo>
                    <a:pt x="1376578" y="2889510"/>
                  </a:lnTo>
                  <a:lnTo>
                    <a:pt x="1386610" y="2897035"/>
                  </a:lnTo>
                  <a:lnTo>
                    <a:pt x="1396754" y="2904560"/>
                  </a:lnTo>
                  <a:lnTo>
                    <a:pt x="1407058" y="2912085"/>
                  </a:lnTo>
                  <a:lnTo>
                    <a:pt x="1417442" y="2919609"/>
                  </a:lnTo>
                  <a:lnTo>
                    <a:pt x="1427894" y="2927134"/>
                  </a:lnTo>
                  <a:lnTo>
                    <a:pt x="1438422" y="2934659"/>
                  </a:lnTo>
                  <a:lnTo>
                    <a:pt x="1448986" y="2942184"/>
                  </a:lnTo>
                  <a:lnTo>
                    <a:pt x="1459561" y="2949708"/>
                  </a:lnTo>
                  <a:lnTo>
                    <a:pt x="1470135" y="2957233"/>
                  </a:lnTo>
                  <a:lnTo>
                    <a:pt x="1480658" y="2964758"/>
                  </a:lnTo>
                  <a:lnTo>
                    <a:pt x="1491120" y="2972283"/>
                  </a:lnTo>
                  <a:lnTo>
                    <a:pt x="1501514" y="2979808"/>
                  </a:lnTo>
                  <a:lnTo>
                    <a:pt x="1511739" y="2987332"/>
                  </a:lnTo>
                  <a:lnTo>
                    <a:pt x="1521813" y="2994857"/>
                  </a:lnTo>
                  <a:lnTo>
                    <a:pt x="1531734" y="3002382"/>
                  </a:lnTo>
                  <a:lnTo>
                    <a:pt x="1541404" y="3009907"/>
                  </a:lnTo>
                  <a:lnTo>
                    <a:pt x="1550780" y="3017431"/>
                  </a:lnTo>
                  <a:lnTo>
                    <a:pt x="1559913" y="3024956"/>
                  </a:lnTo>
                  <a:lnTo>
                    <a:pt x="1568748" y="3032481"/>
                  </a:lnTo>
                  <a:lnTo>
                    <a:pt x="1577100" y="3040006"/>
                  </a:lnTo>
                  <a:lnTo>
                    <a:pt x="1585115" y="3047530"/>
                  </a:lnTo>
                  <a:lnTo>
                    <a:pt x="1592783" y="3055055"/>
                  </a:lnTo>
                  <a:lnTo>
                    <a:pt x="1599828" y="3062580"/>
                  </a:lnTo>
                  <a:lnTo>
                    <a:pt x="1606402" y="3070105"/>
                  </a:lnTo>
                  <a:lnTo>
                    <a:pt x="1612539" y="3077630"/>
                  </a:lnTo>
                  <a:lnTo>
                    <a:pt x="1618046" y="3085154"/>
                  </a:lnTo>
                  <a:lnTo>
                    <a:pt x="1622873" y="3092679"/>
                  </a:lnTo>
                  <a:lnTo>
                    <a:pt x="1627183" y="3100204"/>
                  </a:lnTo>
                  <a:lnTo>
                    <a:pt x="1630907" y="3107729"/>
                  </a:lnTo>
                  <a:lnTo>
                    <a:pt x="1633719" y="3115253"/>
                  </a:lnTo>
                  <a:lnTo>
                    <a:pt x="1635950" y="3122778"/>
                  </a:lnTo>
                  <a:lnTo>
                    <a:pt x="1637593" y="3130303"/>
                  </a:lnTo>
                  <a:lnTo>
                    <a:pt x="1638269" y="3137828"/>
                  </a:lnTo>
                  <a:lnTo>
                    <a:pt x="1638227" y="3145352"/>
                  </a:lnTo>
                  <a:lnTo>
                    <a:pt x="1637554" y="3152877"/>
                  </a:lnTo>
                  <a:lnTo>
                    <a:pt x="1636027" y="3160402"/>
                  </a:lnTo>
                  <a:lnTo>
                    <a:pt x="1633588" y="3167927"/>
                  </a:lnTo>
                  <a:lnTo>
                    <a:pt x="1630498" y="3175452"/>
                  </a:lnTo>
                  <a:lnTo>
                    <a:pt x="1626706" y="3182976"/>
                  </a:lnTo>
                  <a:lnTo>
                    <a:pt x="1621828" y="3190501"/>
                  </a:lnTo>
                  <a:lnTo>
                    <a:pt x="1616303" y="3198026"/>
                  </a:lnTo>
                  <a:lnTo>
                    <a:pt x="1610134" y="3205551"/>
                  </a:lnTo>
                  <a:lnTo>
                    <a:pt x="1602974" y="3213075"/>
                  </a:lnTo>
                  <a:lnTo>
                    <a:pt x="1595082" y="3220600"/>
                  </a:lnTo>
                  <a:lnTo>
                    <a:pt x="1586578" y="3228125"/>
                  </a:lnTo>
                  <a:lnTo>
                    <a:pt x="1577295" y="3235650"/>
                  </a:lnTo>
                  <a:lnTo>
                    <a:pt x="1567185" y="3243174"/>
                  </a:lnTo>
                  <a:lnTo>
                    <a:pt x="1556521" y="3250699"/>
                  </a:lnTo>
                  <a:lnTo>
                    <a:pt x="1545288" y="3258224"/>
                  </a:lnTo>
                  <a:lnTo>
                    <a:pt x="1533186" y="3265749"/>
                  </a:lnTo>
                  <a:lnTo>
                    <a:pt x="1520609" y="3273273"/>
                  </a:lnTo>
                  <a:lnTo>
                    <a:pt x="1507565" y="3280798"/>
                  </a:lnTo>
                  <a:lnTo>
                    <a:pt x="1493858" y="3288323"/>
                  </a:lnTo>
                  <a:lnTo>
                    <a:pt x="1479675" y="3295848"/>
                  </a:lnTo>
                  <a:lnTo>
                    <a:pt x="1465121" y="3303373"/>
                  </a:lnTo>
                  <a:lnTo>
                    <a:pt x="1450128" y="3310897"/>
                  </a:lnTo>
                  <a:lnTo>
                    <a:pt x="1434693" y="3318422"/>
                  </a:lnTo>
                  <a:lnTo>
                    <a:pt x="1418994" y="3325947"/>
                  </a:lnTo>
                  <a:lnTo>
                    <a:pt x="1403040" y="3333472"/>
                  </a:lnTo>
                  <a:lnTo>
                    <a:pt x="1386736" y="3340996"/>
                  </a:lnTo>
                  <a:lnTo>
                    <a:pt x="1370277" y="3348521"/>
                  </a:lnTo>
                  <a:lnTo>
                    <a:pt x="1353676" y="3356046"/>
                  </a:lnTo>
                  <a:lnTo>
                    <a:pt x="1336918" y="3363571"/>
                  </a:lnTo>
                  <a:lnTo>
                    <a:pt x="1320089" y="3371095"/>
                  </a:lnTo>
                  <a:lnTo>
                    <a:pt x="1303227" y="3378620"/>
                  </a:lnTo>
                  <a:lnTo>
                    <a:pt x="1286352" y="3386145"/>
                  </a:lnTo>
                  <a:lnTo>
                    <a:pt x="1269529" y="3393670"/>
                  </a:lnTo>
                  <a:lnTo>
                    <a:pt x="1252773" y="3401195"/>
                  </a:lnTo>
                  <a:lnTo>
                    <a:pt x="1236096" y="3408719"/>
                  </a:lnTo>
                  <a:lnTo>
                    <a:pt x="1219622" y="3416244"/>
                  </a:lnTo>
                  <a:lnTo>
                    <a:pt x="1203308" y="3423769"/>
                  </a:lnTo>
                  <a:lnTo>
                    <a:pt x="1187159" y="3431294"/>
                  </a:lnTo>
                  <a:lnTo>
                    <a:pt x="1171291" y="3438818"/>
                  </a:lnTo>
                  <a:lnTo>
                    <a:pt x="1155706" y="3446343"/>
                  </a:lnTo>
                  <a:lnTo>
                    <a:pt x="1140360" y="3453868"/>
                  </a:lnTo>
                  <a:lnTo>
                    <a:pt x="1125317" y="3461393"/>
                  </a:lnTo>
                  <a:lnTo>
                    <a:pt x="1110698" y="3468917"/>
                  </a:lnTo>
                  <a:lnTo>
                    <a:pt x="1096373" y="3476442"/>
                  </a:lnTo>
                  <a:lnTo>
                    <a:pt x="1082346" y="3483967"/>
                  </a:lnTo>
                  <a:lnTo>
                    <a:pt x="1068853" y="3491492"/>
                  </a:lnTo>
                  <a:lnTo>
                    <a:pt x="1055708" y="3499017"/>
                  </a:lnTo>
                  <a:lnTo>
                    <a:pt x="1042897" y="3506541"/>
                  </a:lnTo>
                  <a:lnTo>
                    <a:pt x="1030575" y="3514066"/>
                  </a:lnTo>
                  <a:lnTo>
                    <a:pt x="1018711" y="3521591"/>
                  </a:lnTo>
                  <a:lnTo>
                    <a:pt x="1007201" y="3529116"/>
                  </a:lnTo>
                  <a:lnTo>
                    <a:pt x="996106" y="3536640"/>
                  </a:lnTo>
                  <a:lnTo>
                    <a:pt x="985571" y="3544165"/>
                  </a:lnTo>
                  <a:lnTo>
                    <a:pt x="975393" y="3551690"/>
                  </a:lnTo>
                  <a:lnTo>
                    <a:pt x="965570" y="3559215"/>
                  </a:lnTo>
                  <a:lnTo>
                    <a:pt x="956333" y="3566739"/>
                  </a:lnTo>
                  <a:lnTo>
                    <a:pt x="947472" y="3574264"/>
                  </a:lnTo>
                  <a:lnTo>
                    <a:pt x="938956" y="3581789"/>
                  </a:lnTo>
                  <a:lnTo>
                    <a:pt x="930916" y="3589314"/>
                  </a:lnTo>
                  <a:lnTo>
                    <a:pt x="923320" y="3596839"/>
                  </a:lnTo>
                  <a:lnTo>
                    <a:pt x="916049" y="3604363"/>
                  </a:lnTo>
                  <a:lnTo>
                    <a:pt x="909142" y="3611888"/>
                  </a:lnTo>
                  <a:lnTo>
                    <a:pt x="902728" y="3619413"/>
                  </a:lnTo>
                  <a:lnTo>
                    <a:pt x="896612" y="3626938"/>
                  </a:lnTo>
                  <a:lnTo>
                    <a:pt x="890788" y="3634462"/>
                  </a:lnTo>
                  <a:lnTo>
                    <a:pt x="885421" y="3641987"/>
                  </a:lnTo>
                  <a:lnTo>
                    <a:pt x="880351" y="3649512"/>
                  </a:lnTo>
                  <a:lnTo>
                    <a:pt x="875542" y="3657037"/>
                  </a:lnTo>
                  <a:lnTo>
                    <a:pt x="871076" y="3664561"/>
                  </a:lnTo>
                  <a:lnTo>
                    <a:pt x="866936" y="3672086"/>
                  </a:lnTo>
                  <a:lnTo>
                    <a:pt x="863022" y="3679611"/>
                  </a:lnTo>
                  <a:lnTo>
                    <a:pt x="859353" y="3687136"/>
                  </a:lnTo>
                  <a:lnTo>
                    <a:pt x="856020" y="3694660"/>
                  </a:lnTo>
                  <a:lnTo>
                    <a:pt x="852880" y="3702185"/>
                  </a:lnTo>
                  <a:lnTo>
                    <a:pt x="849929" y="3709710"/>
                  </a:lnTo>
                  <a:lnTo>
                    <a:pt x="847260" y="3717235"/>
                  </a:lnTo>
                  <a:lnTo>
                    <a:pt x="844777" y="3724760"/>
                  </a:lnTo>
                  <a:lnTo>
                    <a:pt x="842451" y="3732284"/>
                  </a:lnTo>
                  <a:lnTo>
                    <a:pt x="840324" y="3739809"/>
                  </a:lnTo>
                  <a:lnTo>
                    <a:pt x="838388" y="3747334"/>
                  </a:lnTo>
                  <a:lnTo>
                    <a:pt x="836581" y="3754859"/>
                  </a:lnTo>
                  <a:lnTo>
                    <a:pt x="834906" y="3762383"/>
                  </a:lnTo>
                  <a:lnTo>
                    <a:pt x="833419" y="3769908"/>
                  </a:lnTo>
                  <a:lnTo>
                    <a:pt x="832034" y="3777433"/>
                  </a:lnTo>
                  <a:lnTo>
                    <a:pt x="830748" y="3784958"/>
                  </a:lnTo>
                  <a:lnTo>
                    <a:pt x="829605" y="3792482"/>
                  </a:lnTo>
                  <a:lnTo>
                    <a:pt x="828559" y="3800007"/>
                  </a:lnTo>
                  <a:lnTo>
                    <a:pt x="827590" y="3807532"/>
                  </a:lnTo>
                  <a:lnTo>
                    <a:pt x="826717" y="3815057"/>
                  </a:lnTo>
                  <a:lnTo>
                    <a:pt x="825937" y="3822582"/>
                  </a:lnTo>
                  <a:lnTo>
                    <a:pt x="825218" y="3830106"/>
                  </a:lnTo>
                  <a:lnTo>
                    <a:pt x="824559" y="3837631"/>
                  </a:lnTo>
                  <a:lnTo>
                    <a:pt x="823986" y="38451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162219" y="1198960"/>
              <a:ext cx="1349911" cy="5007971"/>
            </a:xfrm>
            <a:custGeom>
              <a:avLst/>
              <a:pathLst>
                <a:path w="1349911" h="5007971">
                  <a:moveTo>
                    <a:pt x="670362" y="5007971"/>
                  </a:moveTo>
                  <a:lnTo>
                    <a:pt x="669802" y="4998171"/>
                  </a:lnTo>
                  <a:lnTo>
                    <a:pt x="669154" y="4988370"/>
                  </a:lnTo>
                  <a:lnTo>
                    <a:pt x="668447" y="4978570"/>
                  </a:lnTo>
                  <a:lnTo>
                    <a:pt x="667678" y="4968770"/>
                  </a:lnTo>
                  <a:lnTo>
                    <a:pt x="666816" y="4958969"/>
                  </a:lnTo>
                  <a:lnTo>
                    <a:pt x="665856" y="4949169"/>
                  </a:lnTo>
                  <a:lnTo>
                    <a:pt x="664815" y="4939369"/>
                  </a:lnTo>
                  <a:lnTo>
                    <a:pt x="663682" y="4929568"/>
                  </a:lnTo>
                  <a:lnTo>
                    <a:pt x="662399" y="4919768"/>
                  </a:lnTo>
                  <a:lnTo>
                    <a:pt x="661012" y="4909968"/>
                  </a:lnTo>
                  <a:lnTo>
                    <a:pt x="659518" y="4900167"/>
                  </a:lnTo>
                  <a:lnTo>
                    <a:pt x="657852" y="4890367"/>
                  </a:lnTo>
                  <a:lnTo>
                    <a:pt x="656032" y="4880567"/>
                  </a:lnTo>
                  <a:lnTo>
                    <a:pt x="654079" y="4870766"/>
                  </a:lnTo>
                  <a:lnTo>
                    <a:pt x="651959" y="4860966"/>
                  </a:lnTo>
                  <a:lnTo>
                    <a:pt x="649608" y="4851166"/>
                  </a:lnTo>
                  <a:lnTo>
                    <a:pt x="647092" y="4841365"/>
                  </a:lnTo>
                  <a:lnTo>
                    <a:pt x="644408" y="4831565"/>
                  </a:lnTo>
                  <a:lnTo>
                    <a:pt x="641438" y="4821765"/>
                  </a:lnTo>
                  <a:lnTo>
                    <a:pt x="638250" y="4811964"/>
                  </a:lnTo>
                  <a:lnTo>
                    <a:pt x="634859" y="4802164"/>
                  </a:lnTo>
                  <a:lnTo>
                    <a:pt x="631202" y="4792364"/>
                  </a:lnTo>
                  <a:lnTo>
                    <a:pt x="627224" y="4782563"/>
                  </a:lnTo>
                  <a:lnTo>
                    <a:pt x="623010" y="4772763"/>
                  </a:lnTo>
                  <a:lnTo>
                    <a:pt x="618555" y="4762963"/>
                  </a:lnTo>
                  <a:lnTo>
                    <a:pt x="613679" y="4753162"/>
                  </a:lnTo>
                  <a:lnTo>
                    <a:pt x="608525" y="4743362"/>
                  </a:lnTo>
                  <a:lnTo>
                    <a:pt x="603098" y="4733562"/>
                  </a:lnTo>
                  <a:lnTo>
                    <a:pt x="597290" y="4723761"/>
                  </a:lnTo>
                  <a:lnTo>
                    <a:pt x="591087" y="4713961"/>
                  </a:lnTo>
                  <a:lnTo>
                    <a:pt x="584583" y="4704161"/>
                  </a:lnTo>
                  <a:lnTo>
                    <a:pt x="577758" y="4694360"/>
                  </a:lnTo>
                  <a:lnTo>
                    <a:pt x="570415" y="4684560"/>
                  </a:lnTo>
                  <a:lnTo>
                    <a:pt x="562748" y="4674760"/>
                  </a:lnTo>
                  <a:lnTo>
                    <a:pt x="554756" y="4664959"/>
                  </a:lnTo>
                  <a:lnTo>
                    <a:pt x="546289" y="4655159"/>
                  </a:lnTo>
                  <a:lnTo>
                    <a:pt x="537403" y="4645359"/>
                  </a:lnTo>
                  <a:lnTo>
                    <a:pt x="528181" y="4635558"/>
                  </a:lnTo>
                  <a:lnTo>
                    <a:pt x="518579" y="4625758"/>
                  </a:lnTo>
                  <a:lnTo>
                    <a:pt x="508454" y="4615958"/>
                  </a:lnTo>
                  <a:lnTo>
                    <a:pt x="497998" y="4606157"/>
                  </a:lnTo>
                  <a:lnTo>
                    <a:pt x="487211" y="4596357"/>
                  </a:lnTo>
                  <a:lnTo>
                    <a:pt x="475932" y="4586557"/>
                  </a:lnTo>
                  <a:lnTo>
                    <a:pt x="464284" y="4576756"/>
                  </a:lnTo>
                  <a:lnTo>
                    <a:pt x="452330" y="4566956"/>
                  </a:lnTo>
                  <a:lnTo>
                    <a:pt x="440010" y="4557156"/>
                  </a:lnTo>
                  <a:lnTo>
                    <a:pt x="427272" y="4547355"/>
                  </a:lnTo>
                  <a:lnTo>
                    <a:pt x="414268" y="4537555"/>
                  </a:lnTo>
                  <a:lnTo>
                    <a:pt x="401004" y="4527755"/>
                  </a:lnTo>
                  <a:lnTo>
                    <a:pt x="387359" y="4517954"/>
                  </a:lnTo>
                  <a:lnTo>
                    <a:pt x="373486" y="4508154"/>
                  </a:lnTo>
                  <a:lnTo>
                    <a:pt x="359417" y="4498354"/>
                  </a:lnTo>
                  <a:lnTo>
                    <a:pt x="345116" y="4488553"/>
                  </a:lnTo>
                  <a:lnTo>
                    <a:pt x="330616" y="4478753"/>
                  </a:lnTo>
                  <a:lnTo>
                    <a:pt x="316000" y="4468953"/>
                  </a:lnTo>
                  <a:lnTo>
                    <a:pt x="301280" y="4459152"/>
                  </a:lnTo>
                  <a:lnTo>
                    <a:pt x="286453" y="4449352"/>
                  </a:lnTo>
                  <a:lnTo>
                    <a:pt x="271606" y="4439552"/>
                  </a:lnTo>
                  <a:lnTo>
                    <a:pt x="256753" y="4429751"/>
                  </a:lnTo>
                  <a:lnTo>
                    <a:pt x="241937" y="4419951"/>
                  </a:lnTo>
                  <a:lnTo>
                    <a:pt x="227218" y="4410151"/>
                  </a:lnTo>
                  <a:lnTo>
                    <a:pt x="212603" y="4400350"/>
                  </a:lnTo>
                  <a:lnTo>
                    <a:pt x="198120" y="4390550"/>
                  </a:lnTo>
                  <a:lnTo>
                    <a:pt x="183918" y="4380750"/>
                  </a:lnTo>
                  <a:lnTo>
                    <a:pt x="169936" y="4370949"/>
                  </a:lnTo>
                  <a:lnTo>
                    <a:pt x="156189" y="4361149"/>
                  </a:lnTo>
                  <a:lnTo>
                    <a:pt x="142845" y="4351349"/>
                  </a:lnTo>
                  <a:lnTo>
                    <a:pt x="129897" y="4341548"/>
                  </a:lnTo>
                  <a:lnTo>
                    <a:pt x="117300" y="4331748"/>
                  </a:lnTo>
                  <a:lnTo>
                    <a:pt x="105134" y="4321948"/>
                  </a:lnTo>
                  <a:lnTo>
                    <a:pt x="93611" y="4312147"/>
                  </a:lnTo>
                  <a:lnTo>
                    <a:pt x="82543" y="4302347"/>
                  </a:lnTo>
                  <a:lnTo>
                    <a:pt x="71943" y="4292547"/>
                  </a:lnTo>
                  <a:lnTo>
                    <a:pt x="62126" y="4282746"/>
                  </a:lnTo>
                  <a:lnTo>
                    <a:pt x="52928" y="4272946"/>
                  </a:lnTo>
                  <a:lnTo>
                    <a:pt x="44286" y="4263146"/>
                  </a:lnTo>
                  <a:lnTo>
                    <a:pt x="36363" y="4253345"/>
                  </a:lnTo>
                  <a:lnTo>
                    <a:pt x="29315" y="4243545"/>
                  </a:lnTo>
                  <a:lnTo>
                    <a:pt x="22892" y="4233745"/>
                  </a:lnTo>
                  <a:lnTo>
                    <a:pt x="17101" y="4223944"/>
                  </a:lnTo>
                  <a:lnTo>
                    <a:pt x="12373" y="4214144"/>
                  </a:lnTo>
                  <a:lnTo>
                    <a:pt x="8349" y="4204344"/>
                  </a:lnTo>
                  <a:lnTo>
                    <a:pt x="4995" y="4194543"/>
                  </a:lnTo>
                  <a:lnTo>
                    <a:pt x="2538" y="4184743"/>
                  </a:lnTo>
                  <a:lnTo>
                    <a:pt x="1008" y="4174943"/>
                  </a:lnTo>
                  <a:lnTo>
                    <a:pt x="156" y="4165142"/>
                  </a:lnTo>
                  <a:lnTo>
                    <a:pt x="0" y="4155342"/>
                  </a:lnTo>
                  <a:lnTo>
                    <a:pt x="964" y="4145542"/>
                  </a:lnTo>
                  <a:lnTo>
                    <a:pt x="2588" y="4135741"/>
                  </a:lnTo>
                  <a:lnTo>
                    <a:pt x="4867" y="4125941"/>
                  </a:lnTo>
                  <a:lnTo>
                    <a:pt x="8057" y="4116141"/>
                  </a:lnTo>
                  <a:lnTo>
                    <a:pt x="12042" y="4106340"/>
                  </a:lnTo>
                  <a:lnTo>
                    <a:pt x="16633" y="4096540"/>
                  </a:lnTo>
                  <a:lnTo>
                    <a:pt x="21886" y="4086740"/>
                  </a:lnTo>
                  <a:lnTo>
                    <a:pt x="28036" y="4076939"/>
                  </a:lnTo>
                  <a:lnTo>
                    <a:pt x="34722" y="4067139"/>
                  </a:lnTo>
                  <a:lnTo>
                    <a:pt x="41934" y="4057339"/>
                  </a:lnTo>
                  <a:lnTo>
                    <a:pt x="49890" y="4047538"/>
                  </a:lnTo>
                  <a:lnTo>
                    <a:pt x="58391" y="4037738"/>
                  </a:lnTo>
                  <a:lnTo>
                    <a:pt x="67329" y="4027938"/>
                  </a:lnTo>
                  <a:lnTo>
                    <a:pt x="76762" y="4018137"/>
                  </a:lnTo>
                  <a:lnTo>
                    <a:pt x="86753" y="4008337"/>
                  </a:lnTo>
                  <a:lnTo>
                    <a:pt x="97081" y="3998537"/>
                  </a:lnTo>
                  <a:lnTo>
                    <a:pt x="107732" y="3988736"/>
                  </a:lnTo>
                  <a:lnTo>
                    <a:pt x="118830" y="3978936"/>
                  </a:lnTo>
                  <a:lnTo>
                    <a:pt x="130193" y="3969136"/>
                  </a:lnTo>
                  <a:lnTo>
                    <a:pt x="141774" y="3959335"/>
                  </a:lnTo>
                  <a:lnTo>
                    <a:pt x="153602" y="3949535"/>
                  </a:lnTo>
                  <a:lnTo>
                    <a:pt x="165641" y="3939735"/>
                  </a:lnTo>
                  <a:lnTo>
                    <a:pt x="177796" y="3929934"/>
                  </a:lnTo>
                  <a:lnTo>
                    <a:pt x="190057" y="3920134"/>
                  </a:lnTo>
                  <a:lnTo>
                    <a:pt x="202424" y="3910334"/>
                  </a:lnTo>
                  <a:lnTo>
                    <a:pt x="214816" y="3900533"/>
                  </a:lnTo>
                  <a:lnTo>
                    <a:pt x="227220" y="3890733"/>
                  </a:lnTo>
                  <a:lnTo>
                    <a:pt x="239605" y="3880933"/>
                  </a:lnTo>
                  <a:lnTo>
                    <a:pt x="251927" y="3871132"/>
                  </a:lnTo>
                  <a:lnTo>
                    <a:pt x="264178" y="3861332"/>
                  </a:lnTo>
                  <a:lnTo>
                    <a:pt x="276344" y="3851532"/>
                  </a:lnTo>
                  <a:lnTo>
                    <a:pt x="288327" y="3841731"/>
                  </a:lnTo>
                  <a:lnTo>
                    <a:pt x="300173" y="3831931"/>
                  </a:lnTo>
                  <a:lnTo>
                    <a:pt x="311875" y="3822131"/>
                  </a:lnTo>
                  <a:lnTo>
                    <a:pt x="323341" y="3812330"/>
                  </a:lnTo>
                  <a:lnTo>
                    <a:pt x="334577" y="3802530"/>
                  </a:lnTo>
                  <a:lnTo>
                    <a:pt x="345617" y="3792729"/>
                  </a:lnTo>
                  <a:lnTo>
                    <a:pt x="356426" y="3782929"/>
                  </a:lnTo>
                  <a:lnTo>
                    <a:pt x="366895" y="3773129"/>
                  </a:lnTo>
                  <a:lnTo>
                    <a:pt x="377133" y="3763328"/>
                  </a:lnTo>
                  <a:lnTo>
                    <a:pt x="387138" y="3753528"/>
                  </a:lnTo>
                  <a:lnTo>
                    <a:pt x="396772" y="3743728"/>
                  </a:lnTo>
                  <a:lnTo>
                    <a:pt x="406114" y="3733927"/>
                  </a:lnTo>
                  <a:lnTo>
                    <a:pt x="415203" y="3724127"/>
                  </a:lnTo>
                  <a:lnTo>
                    <a:pt x="423978" y="3714327"/>
                  </a:lnTo>
                  <a:lnTo>
                    <a:pt x="432373" y="3704526"/>
                  </a:lnTo>
                  <a:lnTo>
                    <a:pt x="440508" y="3694726"/>
                  </a:lnTo>
                  <a:lnTo>
                    <a:pt x="448382" y="3684926"/>
                  </a:lnTo>
                  <a:lnTo>
                    <a:pt x="455838" y="3675125"/>
                  </a:lnTo>
                  <a:lnTo>
                    <a:pt x="463016" y="3665325"/>
                  </a:lnTo>
                  <a:lnTo>
                    <a:pt x="469938" y="3655525"/>
                  </a:lnTo>
                  <a:lnTo>
                    <a:pt x="476529" y="3645724"/>
                  </a:lnTo>
                  <a:lnTo>
                    <a:pt x="482777" y="3635924"/>
                  </a:lnTo>
                  <a:lnTo>
                    <a:pt x="488782" y="3626124"/>
                  </a:lnTo>
                  <a:lnTo>
                    <a:pt x="494545" y="3616323"/>
                  </a:lnTo>
                  <a:lnTo>
                    <a:pt x="499914" y="3606523"/>
                  </a:lnTo>
                  <a:lnTo>
                    <a:pt x="505057" y="3596723"/>
                  </a:lnTo>
                  <a:lnTo>
                    <a:pt x="509979" y="3586922"/>
                  </a:lnTo>
                  <a:lnTo>
                    <a:pt x="514601" y="3577122"/>
                  </a:lnTo>
                  <a:lnTo>
                    <a:pt x="518955" y="3567322"/>
                  </a:lnTo>
                  <a:lnTo>
                    <a:pt x="523110" y="3557521"/>
                  </a:lnTo>
                  <a:lnTo>
                    <a:pt x="527053" y="3547721"/>
                  </a:lnTo>
                  <a:lnTo>
                    <a:pt x="530700" y="3537921"/>
                  </a:lnTo>
                  <a:lnTo>
                    <a:pt x="534172" y="3528120"/>
                  </a:lnTo>
                  <a:lnTo>
                    <a:pt x="537474" y="3518320"/>
                  </a:lnTo>
                  <a:lnTo>
                    <a:pt x="540535" y="3508520"/>
                  </a:lnTo>
                  <a:lnTo>
                    <a:pt x="543413" y="3498719"/>
                  </a:lnTo>
                  <a:lnTo>
                    <a:pt x="546145" y="3488919"/>
                  </a:lnTo>
                  <a:lnTo>
                    <a:pt x="548713" y="3479119"/>
                  </a:lnTo>
                  <a:lnTo>
                    <a:pt x="551083" y="3469318"/>
                  </a:lnTo>
                  <a:lnTo>
                    <a:pt x="553334" y="3459518"/>
                  </a:lnTo>
                  <a:lnTo>
                    <a:pt x="555467" y="3449718"/>
                  </a:lnTo>
                  <a:lnTo>
                    <a:pt x="557432" y="3439917"/>
                  </a:lnTo>
                  <a:lnTo>
                    <a:pt x="559286" y="3430117"/>
                  </a:lnTo>
                  <a:lnTo>
                    <a:pt x="561046" y="3420317"/>
                  </a:lnTo>
                  <a:lnTo>
                    <a:pt x="562695" y="3410516"/>
                  </a:lnTo>
                  <a:lnTo>
                    <a:pt x="564231" y="3400716"/>
                  </a:lnTo>
                  <a:lnTo>
                    <a:pt x="565696" y="3390916"/>
                  </a:lnTo>
                  <a:lnTo>
                    <a:pt x="567090" y="3381115"/>
                  </a:lnTo>
                  <a:lnTo>
                    <a:pt x="568384" y="3371315"/>
                  </a:lnTo>
                  <a:lnTo>
                    <a:pt x="569622" y="3361515"/>
                  </a:lnTo>
                  <a:lnTo>
                    <a:pt x="570810" y="3351714"/>
                  </a:lnTo>
                  <a:lnTo>
                    <a:pt x="571937" y="3341914"/>
                  </a:lnTo>
                  <a:lnTo>
                    <a:pt x="573011" y="3332114"/>
                  </a:lnTo>
                  <a:lnTo>
                    <a:pt x="574051" y="3322313"/>
                  </a:lnTo>
                  <a:lnTo>
                    <a:pt x="575058" y="3312513"/>
                  </a:lnTo>
                  <a:lnTo>
                    <a:pt x="576021" y="3302713"/>
                  </a:lnTo>
                  <a:lnTo>
                    <a:pt x="576964" y="3292912"/>
                  </a:lnTo>
                  <a:lnTo>
                    <a:pt x="577888" y="3283112"/>
                  </a:lnTo>
                  <a:lnTo>
                    <a:pt x="578790" y="3273312"/>
                  </a:lnTo>
                  <a:lnTo>
                    <a:pt x="579677" y="3263511"/>
                  </a:lnTo>
                  <a:lnTo>
                    <a:pt x="580556" y="3253711"/>
                  </a:lnTo>
                  <a:lnTo>
                    <a:pt x="581427" y="3243911"/>
                  </a:lnTo>
                  <a:lnTo>
                    <a:pt x="582293" y="3234110"/>
                  </a:lnTo>
                  <a:lnTo>
                    <a:pt x="583157" y="3224310"/>
                  </a:lnTo>
                  <a:lnTo>
                    <a:pt x="584022" y="3214510"/>
                  </a:lnTo>
                  <a:lnTo>
                    <a:pt x="584889" y="3204709"/>
                  </a:lnTo>
                  <a:lnTo>
                    <a:pt x="585761" y="3194909"/>
                  </a:lnTo>
                  <a:lnTo>
                    <a:pt x="586638" y="3185109"/>
                  </a:lnTo>
                  <a:lnTo>
                    <a:pt x="587522" y="3175308"/>
                  </a:lnTo>
                  <a:lnTo>
                    <a:pt x="588417" y="3165508"/>
                  </a:lnTo>
                  <a:lnTo>
                    <a:pt x="589319" y="3155708"/>
                  </a:lnTo>
                  <a:lnTo>
                    <a:pt x="590229" y="3145907"/>
                  </a:lnTo>
                  <a:lnTo>
                    <a:pt x="591152" y="3136107"/>
                  </a:lnTo>
                  <a:lnTo>
                    <a:pt x="592085" y="3126307"/>
                  </a:lnTo>
                  <a:lnTo>
                    <a:pt x="593026" y="3116506"/>
                  </a:lnTo>
                  <a:lnTo>
                    <a:pt x="593978" y="3106706"/>
                  </a:lnTo>
                  <a:lnTo>
                    <a:pt x="594941" y="3096906"/>
                  </a:lnTo>
                  <a:lnTo>
                    <a:pt x="595912" y="3087105"/>
                  </a:lnTo>
                  <a:lnTo>
                    <a:pt x="596890" y="3077305"/>
                  </a:lnTo>
                  <a:lnTo>
                    <a:pt x="597879" y="3067505"/>
                  </a:lnTo>
                  <a:lnTo>
                    <a:pt x="598873" y="3057704"/>
                  </a:lnTo>
                  <a:lnTo>
                    <a:pt x="599873" y="3047904"/>
                  </a:lnTo>
                  <a:lnTo>
                    <a:pt x="600878" y="3038104"/>
                  </a:lnTo>
                  <a:lnTo>
                    <a:pt x="601887" y="3028303"/>
                  </a:lnTo>
                  <a:lnTo>
                    <a:pt x="602898" y="3018503"/>
                  </a:lnTo>
                  <a:lnTo>
                    <a:pt x="603910" y="3008703"/>
                  </a:lnTo>
                  <a:lnTo>
                    <a:pt x="604922" y="2998902"/>
                  </a:lnTo>
                  <a:lnTo>
                    <a:pt x="605932" y="2989102"/>
                  </a:lnTo>
                  <a:lnTo>
                    <a:pt x="606940" y="2979302"/>
                  </a:lnTo>
                  <a:lnTo>
                    <a:pt x="607943" y="2969501"/>
                  </a:lnTo>
                  <a:lnTo>
                    <a:pt x="608940" y="2959701"/>
                  </a:lnTo>
                  <a:lnTo>
                    <a:pt x="609932" y="2949901"/>
                  </a:lnTo>
                  <a:lnTo>
                    <a:pt x="610916" y="2940100"/>
                  </a:lnTo>
                  <a:lnTo>
                    <a:pt x="611887" y="2930300"/>
                  </a:lnTo>
                  <a:lnTo>
                    <a:pt x="612850" y="2920500"/>
                  </a:lnTo>
                  <a:lnTo>
                    <a:pt x="613803" y="2910699"/>
                  </a:lnTo>
                  <a:lnTo>
                    <a:pt x="614740" y="2900899"/>
                  </a:lnTo>
                  <a:lnTo>
                    <a:pt x="615663" y="2891099"/>
                  </a:lnTo>
                  <a:lnTo>
                    <a:pt x="616573" y="2881298"/>
                  </a:lnTo>
                  <a:lnTo>
                    <a:pt x="617468" y="2871498"/>
                  </a:lnTo>
                  <a:lnTo>
                    <a:pt x="618341" y="2861698"/>
                  </a:lnTo>
                  <a:lnTo>
                    <a:pt x="619201" y="2851897"/>
                  </a:lnTo>
                  <a:lnTo>
                    <a:pt x="620045" y="2842097"/>
                  </a:lnTo>
                  <a:lnTo>
                    <a:pt x="620864" y="2832297"/>
                  </a:lnTo>
                  <a:lnTo>
                    <a:pt x="621665" y="2822496"/>
                  </a:lnTo>
                  <a:lnTo>
                    <a:pt x="622449" y="2812696"/>
                  </a:lnTo>
                  <a:lnTo>
                    <a:pt x="623212" y="2802896"/>
                  </a:lnTo>
                  <a:lnTo>
                    <a:pt x="623950" y="2793095"/>
                  </a:lnTo>
                  <a:lnTo>
                    <a:pt x="624671" y="2783295"/>
                  </a:lnTo>
                  <a:lnTo>
                    <a:pt x="625374" y="2773495"/>
                  </a:lnTo>
                  <a:lnTo>
                    <a:pt x="626047" y="2763694"/>
                  </a:lnTo>
                  <a:lnTo>
                    <a:pt x="626701" y="2753894"/>
                  </a:lnTo>
                  <a:lnTo>
                    <a:pt x="627338" y="2744094"/>
                  </a:lnTo>
                  <a:lnTo>
                    <a:pt x="627949" y="2734293"/>
                  </a:lnTo>
                  <a:lnTo>
                    <a:pt x="628536" y="2724493"/>
                  </a:lnTo>
                  <a:lnTo>
                    <a:pt x="629104" y="2714693"/>
                  </a:lnTo>
                  <a:lnTo>
                    <a:pt x="629653" y="2704892"/>
                  </a:lnTo>
                  <a:lnTo>
                    <a:pt x="630172" y="2695092"/>
                  </a:lnTo>
                  <a:lnTo>
                    <a:pt x="630673" y="2685292"/>
                  </a:lnTo>
                  <a:lnTo>
                    <a:pt x="631155" y="2675491"/>
                  </a:lnTo>
                  <a:lnTo>
                    <a:pt x="631610" y="2665691"/>
                  </a:lnTo>
                  <a:lnTo>
                    <a:pt x="632043" y="2655891"/>
                  </a:lnTo>
                  <a:lnTo>
                    <a:pt x="632457" y="2646090"/>
                  </a:lnTo>
                  <a:lnTo>
                    <a:pt x="632849" y="2636290"/>
                  </a:lnTo>
                  <a:lnTo>
                    <a:pt x="633213" y="2626490"/>
                  </a:lnTo>
                  <a:lnTo>
                    <a:pt x="633558" y="2616689"/>
                  </a:lnTo>
                  <a:lnTo>
                    <a:pt x="633884" y="2606889"/>
                  </a:lnTo>
                  <a:lnTo>
                    <a:pt x="634181" y="2597089"/>
                  </a:lnTo>
                  <a:lnTo>
                    <a:pt x="634457" y="2587288"/>
                  </a:lnTo>
                  <a:lnTo>
                    <a:pt x="634713" y="2577488"/>
                  </a:lnTo>
                  <a:lnTo>
                    <a:pt x="634944" y="2567688"/>
                  </a:lnTo>
                  <a:lnTo>
                    <a:pt x="635148" y="2557887"/>
                  </a:lnTo>
                  <a:lnTo>
                    <a:pt x="635332" y="2548087"/>
                  </a:lnTo>
                  <a:lnTo>
                    <a:pt x="635496" y="2538286"/>
                  </a:lnTo>
                  <a:lnTo>
                    <a:pt x="635628" y="2528486"/>
                  </a:lnTo>
                  <a:lnTo>
                    <a:pt x="635738" y="2518686"/>
                  </a:lnTo>
                  <a:lnTo>
                    <a:pt x="635827" y="2508885"/>
                  </a:lnTo>
                  <a:lnTo>
                    <a:pt x="635890" y="2499085"/>
                  </a:lnTo>
                  <a:lnTo>
                    <a:pt x="635924" y="2489285"/>
                  </a:lnTo>
                  <a:lnTo>
                    <a:pt x="635938" y="2479484"/>
                  </a:lnTo>
                  <a:lnTo>
                    <a:pt x="635930" y="2469684"/>
                  </a:lnTo>
                  <a:lnTo>
                    <a:pt x="635888" y="2459884"/>
                  </a:lnTo>
                  <a:lnTo>
                    <a:pt x="635825" y="2450083"/>
                  </a:lnTo>
                  <a:lnTo>
                    <a:pt x="635742" y="2440283"/>
                  </a:lnTo>
                  <a:lnTo>
                    <a:pt x="635629" y="2430483"/>
                  </a:lnTo>
                  <a:lnTo>
                    <a:pt x="635492" y="2420682"/>
                  </a:lnTo>
                  <a:lnTo>
                    <a:pt x="635334" y="2410882"/>
                  </a:lnTo>
                  <a:lnTo>
                    <a:pt x="635154" y="2401082"/>
                  </a:lnTo>
                  <a:lnTo>
                    <a:pt x="634945" y="2391281"/>
                  </a:lnTo>
                  <a:lnTo>
                    <a:pt x="634717" y="2381481"/>
                  </a:lnTo>
                  <a:lnTo>
                    <a:pt x="634472" y="2371681"/>
                  </a:lnTo>
                  <a:lnTo>
                    <a:pt x="634200" y="2361880"/>
                  </a:lnTo>
                  <a:lnTo>
                    <a:pt x="633910" y="2352080"/>
                  </a:lnTo>
                  <a:lnTo>
                    <a:pt x="633604" y="2342280"/>
                  </a:lnTo>
                  <a:lnTo>
                    <a:pt x="633281" y="2332479"/>
                  </a:lnTo>
                  <a:lnTo>
                    <a:pt x="632938" y="2322679"/>
                  </a:lnTo>
                  <a:lnTo>
                    <a:pt x="632584" y="2312879"/>
                  </a:lnTo>
                  <a:lnTo>
                    <a:pt x="632219" y="2303078"/>
                  </a:lnTo>
                  <a:lnTo>
                    <a:pt x="631839" y="2293278"/>
                  </a:lnTo>
                  <a:lnTo>
                    <a:pt x="631451" y="2283478"/>
                  </a:lnTo>
                  <a:lnTo>
                    <a:pt x="631056" y="2273677"/>
                  </a:lnTo>
                  <a:lnTo>
                    <a:pt x="630655" y="2263877"/>
                  </a:lnTo>
                  <a:lnTo>
                    <a:pt x="630250" y="2254077"/>
                  </a:lnTo>
                  <a:lnTo>
                    <a:pt x="629843" y="2244276"/>
                  </a:lnTo>
                  <a:lnTo>
                    <a:pt x="629436" y="2234476"/>
                  </a:lnTo>
                  <a:lnTo>
                    <a:pt x="629033" y="2224676"/>
                  </a:lnTo>
                  <a:lnTo>
                    <a:pt x="628634" y="2214875"/>
                  </a:lnTo>
                  <a:lnTo>
                    <a:pt x="628240" y="2205075"/>
                  </a:lnTo>
                  <a:lnTo>
                    <a:pt x="627856" y="2195275"/>
                  </a:lnTo>
                  <a:lnTo>
                    <a:pt x="627484" y="2185474"/>
                  </a:lnTo>
                  <a:lnTo>
                    <a:pt x="627122" y="2175674"/>
                  </a:lnTo>
                  <a:lnTo>
                    <a:pt x="626773" y="2165874"/>
                  </a:lnTo>
                  <a:lnTo>
                    <a:pt x="626446" y="2156073"/>
                  </a:lnTo>
                  <a:lnTo>
                    <a:pt x="626135" y="2146273"/>
                  </a:lnTo>
                  <a:lnTo>
                    <a:pt x="625841" y="2136473"/>
                  </a:lnTo>
                  <a:lnTo>
                    <a:pt x="625572" y="2126672"/>
                  </a:lnTo>
                  <a:lnTo>
                    <a:pt x="625327" y="2116872"/>
                  </a:lnTo>
                  <a:lnTo>
                    <a:pt x="625102" y="2107072"/>
                  </a:lnTo>
                  <a:lnTo>
                    <a:pt x="624901" y="2097271"/>
                  </a:lnTo>
                  <a:lnTo>
                    <a:pt x="624733" y="2087471"/>
                  </a:lnTo>
                  <a:lnTo>
                    <a:pt x="624589" y="2077671"/>
                  </a:lnTo>
                  <a:lnTo>
                    <a:pt x="624467" y="2067870"/>
                  </a:lnTo>
                  <a:lnTo>
                    <a:pt x="624381" y="2058070"/>
                  </a:lnTo>
                  <a:lnTo>
                    <a:pt x="624323" y="2048270"/>
                  </a:lnTo>
                  <a:lnTo>
                    <a:pt x="624288" y="2038469"/>
                  </a:lnTo>
                  <a:lnTo>
                    <a:pt x="624282" y="2028669"/>
                  </a:lnTo>
                  <a:lnTo>
                    <a:pt x="624310" y="2018869"/>
                  </a:lnTo>
                  <a:lnTo>
                    <a:pt x="624361" y="2009068"/>
                  </a:lnTo>
                  <a:lnTo>
                    <a:pt x="624434" y="1999268"/>
                  </a:lnTo>
                  <a:lnTo>
                    <a:pt x="624541" y="1989468"/>
                  </a:lnTo>
                  <a:lnTo>
                    <a:pt x="624671" y="1979667"/>
                  </a:lnTo>
                  <a:lnTo>
                    <a:pt x="624820" y="1969867"/>
                  </a:lnTo>
                  <a:lnTo>
                    <a:pt x="624993" y="1960067"/>
                  </a:lnTo>
                  <a:lnTo>
                    <a:pt x="625190" y="1950266"/>
                  </a:lnTo>
                  <a:lnTo>
                    <a:pt x="625402" y="1940466"/>
                  </a:lnTo>
                  <a:lnTo>
                    <a:pt x="625629" y="1930666"/>
                  </a:lnTo>
                  <a:lnTo>
                    <a:pt x="625877" y="1920865"/>
                  </a:lnTo>
                  <a:lnTo>
                    <a:pt x="626136" y="1911065"/>
                  </a:lnTo>
                  <a:lnTo>
                    <a:pt x="626404" y="1901265"/>
                  </a:lnTo>
                  <a:lnTo>
                    <a:pt x="626682" y="1891464"/>
                  </a:lnTo>
                  <a:lnTo>
                    <a:pt x="626968" y="1881664"/>
                  </a:lnTo>
                  <a:lnTo>
                    <a:pt x="627256" y="1871864"/>
                  </a:lnTo>
                  <a:lnTo>
                    <a:pt x="627548" y="1862063"/>
                  </a:lnTo>
                  <a:lnTo>
                    <a:pt x="627839" y="1852263"/>
                  </a:lnTo>
                  <a:lnTo>
                    <a:pt x="628128" y="1842463"/>
                  </a:lnTo>
                  <a:lnTo>
                    <a:pt x="628414" y="1832662"/>
                  </a:lnTo>
                  <a:lnTo>
                    <a:pt x="628692" y="1822862"/>
                  </a:lnTo>
                  <a:lnTo>
                    <a:pt x="628960" y="1813062"/>
                  </a:lnTo>
                  <a:lnTo>
                    <a:pt x="629219" y="1803261"/>
                  </a:lnTo>
                  <a:lnTo>
                    <a:pt x="629466" y="1793461"/>
                  </a:lnTo>
                  <a:lnTo>
                    <a:pt x="629695" y="1783661"/>
                  </a:lnTo>
                  <a:lnTo>
                    <a:pt x="629910" y="1773860"/>
                  </a:lnTo>
                  <a:lnTo>
                    <a:pt x="630110" y="1764060"/>
                  </a:lnTo>
                  <a:lnTo>
                    <a:pt x="630284" y="1754260"/>
                  </a:lnTo>
                  <a:lnTo>
                    <a:pt x="630438" y="1744459"/>
                  </a:lnTo>
                  <a:lnTo>
                    <a:pt x="630573" y="1734659"/>
                  </a:lnTo>
                  <a:lnTo>
                    <a:pt x="630683" y="1724859"/>
                  </a:lnTo>
                  <a:lnTo>
                    <a:pt x="630764" y="1715058"/>
                  </a:lnTo>
                  <a:lnTo>
                    <a:pt x="630823" y="1705258"/>
                  </a:lnTo>
                  <a:lnTo>
                    <a:pt x="630859" y="1695458"/>
                  </a:lnTo>
                  <a:lnTo>
                    <a:pt x="630858" y="1685657"/>
                  </a:lnTo>
                  <a:lnTo>
                    <a:pt x="630831" y="1675857"/>
                  </a:lnTo>
                  <a:lnTo>
                    <a:pt x="630781" y="1666057"/>
                  </a:lnTo>
                  <a:lnTo>
                    <a:pt x="630697" y="1656256"/>
                  </a:lnTo>
                  <a:lnTo>
                    <a:pt x="630579" y="1646456"/>
                  </a:lnTo>
                  <a:lnTo>
                    <a:pt x="630436" y="1636656"/>
                  </a:lnTo>
                  <a:lnTo>
                    <a:pt x="630267" y="1626855"/>
                  </a:lnTo>
                  <a:lnTo>
                    <a:pt x="630054" y="1617055"/>
                  </a:lnTo>
                  <a:lnTo>
                    <a:pt x="629816" y="1607255"/>
                  </a:lnTo>
                  <a:lnTo>
                    <a:pt x="629551" y="1597454"/>
                  </a:lnTo>
                  <a:lnTo>
                    <a:pt x="629248" y="1587654"/>
                  </a:lnTo>
                  <a:lnTo>
                    <a:pt x="628912" y="1577854"/>
                  </a:lnTo>
                  <a:lnTo>
                    <a:pt x="628548" y="1568053"/>
                  </a:lnTo>
                  <a:lnTo>
                    <a:pt x="628155" y="1558253"/>
                  </a:lnTo>
                  <a:lnTo>
                    <a:pt x="627719" y="1548453"/>
                  </a:lnTo>
                  <a:lnTo>
                    <a:pt x="627256" y="1538652"/>
                  </a:lnTo>
                  <a:lnTo>
                    <a:pt x="626765" y="1528852"/>
                  </a:lnTo>
                  <a:lnTo>
                    <a:pt x="626232" y="1519052"/>
                  </a:lnTo>
                  <a:lnTo>
                    <a:pt x="625666" y="1509251"/>
                  </a:lnTo>
                  <a:lnTo>
                    <a:pt x="625072" y="1499451"/>
                  </a:lnTo>
                  <a:lnTo>
                    <a:pt x="624443" y="1489651"/>
                  </a:lnTo>
                  <a:lnTo>
                    <a:pt x="623771" y="1479850"/>
                  </a:lnTo>
                  <a:lnTo>
                    <a:pt x="623070" y="1470050"/>
                  </a:lnTo>
                  <a:lnTo>
                    <a:pt x="622339" y="1460250"/>
                  </a:lnTo>
                  <a:lnTo>
                    <a:pt x="621560" y="1450449"/>
                  </a:lnTo>
                  <a:lnTo>
                    <a:pt x="620748" y="1440649"/>
                  </a:lnTo>
                  <a:lnTo>
                    <a:pt x="619906" y="1430849"/>
                  </a:lnTo>
                  <a:lnTo>
                    <a:pt x="619023" y="1421048"/>
                  </a:lnTo>
                  <a:lnTo>
                    <a:pt x="618096" y="1411248"/>
                  </a:lnTo>
                  <a:lnTo>
                    <a:pt x="617137" y="1401448"/>
                  </a:lnTo>
                  <a:lnTo>
                    <a:pt x="616146" y="1391647"/>
                  </a:lnTo>
                  <a:lnTo>
                    <a:pt x="615101" y="1381847"/>
                  </a:lnTo>
                  <a:lnTo>
                    <a:pt x="614024" y="1372047"/>
                  </a:lnTo>
                  <a:lnTo>
                    <a:pt x="612915" y="1362246"/>
                  </a:lnTo>
                  <a:lnTo>
                    <a:pt x="611761" y="1352446"/>
                  </a:lnTo>
                  <a:lnTo>
                    <a:pt x="610565" y="1342646"/>
                  </a:lnTo>
                  <a:lnTo>
                    <a:pt x="609338" y="1332845"/>
                  </a:lnTo>
                  <a:lnTo>
                    <a:pt x="608078" y="1323045"/>
                  </a:lnTo>
                  <a:lnTo>
                    <a:pt x="606768" y="1313245"/>
                  </a:lnTo>
                  <a:lnTo>
                    <a:pt x="605430" y="1303444"/>
                  </a:lnTo>
                  <a:lnTo>
                    <a:pt x="604063" y="1293644"/>
                  </a:lnTo>
                  <a:lnTo>
                    <a:pt x="602657" y="1283844"/>
                  </a:lnTo>
                  <a:lnTo>
                    <a:pt x="601219" y="1274043"/>
                  </a:lnTo>
                  <a:lnTo>
                    <a:pt x="599758" y="1264243"/>
                  </a:lnTo>
                  <a:lnTo>
                    <a:pt x="598271" y="1254442"/>
                  </a:lnTo>
                  <a:lnTo>
                    <a:pt x="596754" y="1244642"/>
                  </a:lnTo>
                  <a:lnTo>
                    <a:pt x="595220" y="1234842"/>
                  </a:lnTo>
                  <a:lnTo>
                    <a:pt x="593671" y="1225041"/>
                  </a:lnTo>
                  <a:lnTo>
                    <a:pt x="592104" y="1215241"/>
                  </a:lnTo>
                  <a:lnTo>
                    <a:pt x="590528" y="1205441"/>
                  </a:lnTo>
                  <a:lnTo>
                    <a:pt x="588946" y="1195640"/>
                  </a:lnTo>
                  <a:lnTo>
                    <a:pt x="587362" y="1185840"/>
                  </a:lnTo>
                  <a:lnTo>
                    <a:pt x="585781" y="1176040"/>
                  </a:lnTo>
                  <a:lnTo>
                    <a:pt x="584207" y="1166239"/>
                  </a:lnTo>
                  <a:lnTo>
                    <a:pt x="582642" y="1156439"/>
                  </a:lnTo>
                  <a:lnTo>
                    <a:pt x="581100" y="1146639"/>
                  </a:lnTo>
                  <a:lnTo>
                    <a:pt x="579581" y="1136838"/>
                  </a:lnTo>
                  <a:lnTo>
                    <a:pt x="578084" y="1127038"/>
                  </a:lnTo>
                  <a:lnTo>
                    <a:pt x="576624" y="1117238"/>
                  </a:lnTo>
                  <a:lnTo>
                    <a:pt x="575209" y="1107437"/>
                  </a:lnTo>
                  <a:lnTo>
                    <a:pt x="573834" y="1097637"/>
                  </a:lnTo>
                  <a:lnTo>
                    <a:pt x="572500" y="1087837"/>
                  </a:lnTo>
                  <a:lnTo>
                    <a:pt x="571245" y="1078036"/>
                  </a:lnTo>
                  <a:lnTo>
                    <a:pt x="570044" y="1068236"/>
                  </a:lnTo>
                  <a:lnTo>
                    <a:pt x="568900" y="1058436"/>
                  </a:lnTo>
                  <a:lnTo>
                    <a:pt x="567841" y="1048635"/>
                  </a:lnTo>
                  <a:lnTo>
                    <a:pt x="566868" y="1038835"/>
                  </a:lnTo>
                  <a:lnTo>
                    <a:pt x="565965" y="1029035"/>
                  </a:lnTo>
                  <a:lnTo>
                    <a:pt x="565144" y="1019234"/>
                  </a:lnTo>
                  <a:lnTo>
                    <a:pt x="564447" y="1009434"/>
                  </a:lnTo>
                  <a:lnTo>
                    <a:pt x="563833" y="999634"/>
                  </a:lnTo>
                  <a:lnTo>
                    <a:pt x="563303" y="989833"/>
                  </a:lnTo>
                  <a:lnTo>
                    <a:pt x="562905" y="980033"/>
                  </a:lnTo>
                  <a:lnTo>
                    <a:pt x="562618" y="970233"/>
                  </a:lnTo>
                  <a:lnTo>
                    <a:pt x="562423" y="960432"/>
                  </a:lnTo>
                  <a:lnTo>
                    <a:pt x="562343" y="950632"/>
                  </a:lnTo>
                  <a:lnTo>
                    <a:pt x="562409" y="940832"/>
                  </a:lnTo>
                  <a:lnTo>
                    <a:pt x="562573" y="931031"/>
                  </a:lnTo>
                  <a:lnTo>
                    <a:pt x="562837" y="921231"/>
                  </a:lnTo>
                  <a:lnTo>
                    <a:pt x="563260" y="911431"/>
                  </a:lnTo>
                  <a:lnTo>
                    <a:pt x="563794" y="901630"/>
                  </a:lnTo>
                  <a:lnTo>
                    <a:pt x="564427" y="891830"/>
                  </a:lnTo>
                  <a:lnTo>
                    <a:pt x="565188" y="882030"/>
                  </a:lnTo>
                  <a:lnTo>
                    <a:pt x="566088" y="872229"/>
                  </a:lnTo>
                  <a:lnTo>
                    <a:pt x="567083" y="862429"/>
                  </a:lnTo>
                  <a:lnTo>
                    <a:pt x="568174" y="852629"/>
                  </a:lnTo>
                  <a:lnTo>
                    <a:pt x="569420" y="842828"/>
                  </a:lnTo>
                  <a:lnTo>
                    <a:pt x="570756" y="833028"/>
                  </a:lnTo>
                  <a:lnTo>
                    <a:pt x="572178" y="823228"/>
                  </a:lnTo>
                  <a:lnTo>
                    <a:pt x="573716" y="813427"/>
                  </a:lnTo>
                  <a:lnTo>
                    <a:pt x="575358" y="803627"/>
                  </a:lnTo>
                  <a:lnTo>
                    <a:pt x="577075" y="793827"/>
                  </a:lnTo>
                  <a:lnTo>
                    <a:pt x="578870" y="784026"/>
                  </a:lnTo>
                  <a:lnTo>
                    <a:pt x="580774" y="774226"/>
                  </a:lnTo>
                  <a:lnTo>
                    <a:pt x="582738" y="764426"/>
                  </a:lnTo>
                  <a:lnTo>
                    <a:pt x="584761" y="754625"/>
                  </a:lnTo>
                  <a:lnTo>
                    <a:pt x="586861" y="744825"/>
                  </a:lnTo>
                  <a:lnTo>
                    <a:pt x="589019" y="735025"/>
                  </a:lnTo>
                  <a:lnTo>
                    <a:pt x="591218" y="725224"/>
                  </a:lnTo>
                  <a:lnTo>
                    <a:pt x="593461" y="715424"/>
                  </a:lnTo>
                  <a:lnTo>
                    <a:pt x="595753" y="705624"/>
                  </a:lnTo>
                  <a:lnTo>
                    <a:pt x="598069" y="695823"/>
                  </a:lnTo>
                  <a:lnTo>
                    <a:pt x="600408" y="686023"/>
                  </a:lnTo>
                  <a:lnTo>
                    <a:pt x="602771" y="676223"/>
                  </a:lnTo>
                  <a:lnTo>
                    <a:pt x="605145" y="666422"/>
                  </a:lnTo>
                  <a:lnTo>
                    <a:pt x="607525" y="656622"/>
                  </a:lnTo>
                  <a:lnTo>
                    <a:pt x="609907" y="646822"/>
                  </a:lnTo>
                  <a:lnTo>
                    <a:pt x="612282" y="637021"/>
                  </a:lnTo>
                  <a:lnTo>
                    <a:pt x="614647" y="627221"/>
                  </a:lnTo>
                  <a:lnTo>
                    <a:pt x="617000" y="617421"/>
                  </a:lnTo>
                  <a:lnTo>
                    <a:pt x="619326" y="607620"/>
                  </a:lnTo>
                  <a:lnTo>
                    <a:pt x="621626" y="597820"/>
                  </a:lnTo>
                  <a:lnTo>
                    <a:pt x="623902" y="588020"/>
                  </a:lnTo>
                  <a:lnTo>
                    <a:pt x="626141" y="578219"/>
                  </a:lnTo>
                  <a:lnTo>
                    <a:pt x="628334" y="568419"/>
                  </a:lnTo>
                  <a:lnTo>
                    <a:pt x="630492" y="558619"/>
                  </a:lnTo>
                  <a:lnTo>
                    <a:pt x="632613" y="548818"/>
                  </a:lnTo>
                  <a:lnTo>
                    <a:pt x="634665" y="539018"/>
                  </a:lnTo>
                  <a:lnTo>
                    <a:pt x="636674" y="529218"/>
                  </a:lnTo>
                  <a:lnTo>
                    <a:pt x="638638" y="519417"/>
                  </a:lnTo>
                  <a:lnTo>
                    <a:pt x="640538" y="509617"/>
                  </a:lnTo>
                  <a:lnTo>
                    <a:pt x="642375" y="499817"/>
                  </a:lnTo>
                  <a:lnTo>
                    <a:pt x="644163" y="490016"/>
                  </a:lnTo>
                  <a:lnTo>
                    <a:pt x="645896" y="480216"/>
                  </a:lnTo>
                  <a:lnTo>
                    <a:pt x="647548" y="470416"/>
                  </a:lnTo>
                  <a:lnTo>
                    <a:pt x="649148" y="460615"/>
                  </a:lnTo>
                  <a:lnTo>
                    <a:pt x="650696" y="450815"/>
                  </a:lnTo>
                  <a:lnTo>
                    <a:pt x="652168" y="441015"/>
                  </a:lnTo>
                  <a:lnTo>
                    <a:pt x="653576" y="431214"/>
                  </a:lnTo>
                  <a:lnTo>
                    <a:pt x="654934" y="421414"/>
                  </a:lnTo>
                  <a:lnTo>
                    <a:pt x="656231" y="411614"/>
                  </a:lnTo>
                  <a:lnTo>
                    <a:pt x="657451" y="401813"/>
                  </a:lnTo>
                  <a:lnTo>
                    <a:pt x="658623" y="392013"/>
                  </a:lnTo>
                  <a:lnTo>
                    <a:pt x="659745" y="382213"/>
                  </a:lnTo>
                  <a:lnTo>
                    <a:pt x="660792" y="372412"/>
                  </a:lnTo>
                  <a:lnTo>
                    <a:pt x="661787" y="362612"/>
                  </a:lnTo>
                  <a:lnTo>
                    <a:pt x="662737" y="352812"/>
                  </a:lnTo>
                  <a:lnTo>
                    <a:pt x="663631" y="343011"/>
                  </a:lnTo>
                  <a:lnTo>
                    <a:pt x="664464" y="333211"/>
                  </a:lnTo>
                  <a:lnTo>
                    <a:pt x="665255" y="323411"/>
                  </a:lnTo>
                  <a:lnTo>
                    <a:pt x="666007" y="313610"/>
                  </a:lnTo>
                  <a:lnTo>
                    <a:pt x="666695" y="303810"/>
                  </a:lnTo>
                  <a:lnTo>
                    <a:pt x="667345" y="294010"/>
                  </a:lnTo>
                  <a:lnTo>
                    <a:pt x="667960" y="284209"/>
                  </a:lnTo>
                  <a:lnTo>
                    <a:pt x="668529" y="274409"/>
                  </a:lnTo>
                  <a:lnTo>
                    <a:pt x="669056" y="264609"/>
                  </a:lnTo>
                  <a:lnTo>
                    <a:pt x="669551" y="254808"/>
                  </a:lnTo>
                  <a:lnTo>
                    <a:pt x="670017" y="245008"/>
                  </a:lnTo>
                  <a:lnTo>
                    <a:pt x="670436" y="235208"/>
                  </a:lnTo>
                  <a:lnTo>
                    <a:pt x="670830" y="225407"/>
                  </a:lnTo>
                  <a:lnTo>
                    <a:pt x="671199" y="215607"/>
                  </a:lnTo>
                  <a:lnTo>
                    <a:pt x="671535" y="205807"/>
                  </a:lnTo>
                  <a:lnTo>
                    <a:pt x="671844" y="196006"/>
                  </a:lnTo>
                  <a:lnTo>
                    <a:pt x="672132" y="186206"/>
                  </a:lnTo>
                  <a:lnTo>
                    <a:pt x="672399" y="176406"/>
                  </a:lnTo>
                  <a:lnTo>
                    <a:pt x="672637" y="166605"/>
                  </a:lnTo>
                  <a:lnTo>
                    <a:pt x="672859" y="156805"/>
                  </a:lnTo>
                  <a:lnTo>
                    <a:pt x="673065" y="147005"/>
                  </a:lnTo>
                  <a:lnTo>
                    <a:pt x="673249" y="137204"/>
                  </a:lnTo>
                  <a:lnTo>
                    <a:pt x="673417" y="127404"/>
                  </a:lnTo>
                  <a:lnTo>
                    <a:pt x="673573" y="117604"/>
                  </a:lnTo>
                  <a:lnTo>
                    <a:pt x="673714" y="107803"/>
                  </a:lnTo>
                  <a:lnTo>
                    <a:pt x="673840" y="98003"/>
                  </a:lnTo>
                  <a:lnTo>
                    <a:pt x="673957" y="88203"/>
                  </a:lnTo>
                  <a:lnTo>
                    <a:pt x="674063" y="78402"/>
                  </a:lnTo>
                  <a:lnTo>
                    <a:pt x="674157" y="68602"/>
                  </a:lnTo>
                  <a:lnTo>
                    <a:pt x="674243" y="58802"/>
                  </a:lnTo>
                  <a:lnTo>
                    <a:pt x="674321" y="49001"/>
                  </a:lnTo>
                  <a:lnTo>
                    <a:pt x="674391" y="39201"/>
                  </a:lnTo>
                  <a:lnTo>
                    <a:pt x="674453" y="29401"/>
                  </a:lnTo>
                  <a:lnTo>
                    <a:pt x="674510" y="19600"/>
                  </a:lnTo>
                  <a:lnTo>
                    <a:pt x="674561" y="9800"/>
                  </a:lnTo>
                  <a:lnTo>
                    <a:pt x="674605" y="0"/>
                  </a:lnTo>
                  <a:lnTo>
                    <a:pt x="675305" y="0"/>
                  </a:lnTo>
                  <a:lnTo>
                    <a:pt x="675349" y="9800"/>
                  </a:lnTo>
                  <a:lnTo>
                    <a:pt x="675401" y="19600"/>
                  </a:lnTo>
                  <a:lnTo>
                    <a:pt x="675457" y="29401"/>
                  </a:lnTo>
                  <a:lnTo>
                    <a:pt x="675519" y="39201"/>
                  </a:lnTo>
                  <a:lnTo>
                    <a:pt x="675589" y="49001"/>
                  </a:lnTo>
                  <a:lnTo>
                    <a:pt x="675668" y="58802"/>
                  </a:lnTo>
                  <a:lnTo>
                    <a:pt x="675753" y="68602"/>
                  </a:lnTo>
                  <a:lnTo>
                    <a:pt x="675847" y="78402"/>
                  </a:lnTo>
                  <a:lnTo>
                    <a:pt x="675954" y="88203"/>
                  </a:lnTo>
                  <a:lnTo>
                    <a:pt x="676070" y="98003"/>
                  </a:lnTo>
                  <a:lnTo>
                    <a:pt x="676196" y="107803"/>
                  </a:lnTo>
                  <a:lnTo>
                    <a:pt x="676337" y="117604"/>
                  </a:lnTo>
                  <a:lnTo>
                    <a:pt x="676493" y="127404"/>
                  </a:lnTo>
                  <a:lnTo>
                    <a:pt x="676662" y="137204"/>
                  </a:lnTo>
                  <a:lnTo>
                    <a:pt x="676846" y="147005"/>
                  </a:lnTo>
                  <a:lnTo>
                    <a:pt x="677052" y="156805"/>
                  </a:lnTo>
                  <a:lnTo>
                    <a:pt x="677273" y="166605"/>
                  </a:lnTo>
                  <a:lnTo>
                    <a:pt x="677512" y="176406"/>
                  </a:lnTo>
                  <a:lnTo>
                    <a:pt x="677778" y="186206"/>
                  </a:lnTo>
                  <a:lnTo>
                    <a:pt x="678066" y="196006"/>
                  </a:lnTo>
                  <a:lnTo>
                    <a:pt x="678375" y="205807"/>
                  </a:lnTo>
                  <a:lnTo>
                    <a:pt x="678711" y="215607"/>
                  </a:lnTo>
                  <a:lnTo>
                    <a:pt x="679080" y="225407"/>
                  </a:lnTo>
                  <a:lnTo>
                    <a:pt x="679474" y="235208"/>
                  </a:lnTo>
                  <a:lnTo>
                    <a:pt x="679894" y="245008"/>
                  </a:lnTo>
                  <a:lnTo>
                    <a:pt x="680359" y="254808"/>
                  </a:lnTo>
                  <a:lnTo>
                    <a:pt x="680855" y="264609"/>
                  </a:lnTo>
                  <a:lnTo>
                    <a:pt x="681381" y="274409"/>
                  </a:lnTo>
                  <a:lnTo>
                    <a:pt x="681950" y="284209"/>
                  </a:lnTo>
                  <a:lnTo>
                    <a:pt x="682565" y="294010"/>
                  </a:lnTo>
                  <a:lnTo>
                    <a:pt x="683215" y="303810"/>
                  </a:lnTo>
                  <a:lnTo>
                    <a:pt x="683903" y="313610"/>
                  </a:lnTo>
                  <a:lnTo>
                    <a:pt x="684655" y="323411"/>
                  </a:lnTo>
                  <a:lnTo>
                    <a:pt x="685447" y="333211"/>
                  </a:lnTo>
                  <a:lnTo>
                    <a:pt x="686279" y="343011"/>
                  </a:lnTo>
                  <a:lnTo>
                    <a:pt x="687173" y="352812"/>
                  </a:lnTo>
                  <a:lnTo>
                    <a:pt x="688123" y="362612"/>
                  </a:lnTo>
                  <a:lnTo>
                    <a:pt x="689118" y="372412"/>
                  </a:lnTo>
                  <a:lnTo>
                    <a:pt x="690166" y="382213"/>
                  </a:lnTo>
                  <a:lnTo>
                    <a:pt x="691288" y="392013"/>
                  </a:lnTo>
                  <a:lnTo>
                    <a:pt x="692459" y="401813"/>
                  </a:lnTo>
                  <a:lnTo>
                    <a:pt x="693680" y="411614"/>
                  </a:lnTo>
                  <a:lnTo>
                    <a:pt x="694977" y="421414"/>
                  </a:lnTo>
                  <a:lnTo>
                    <a:pt x="696334" y="431214"/>
                  </a:lnTo>
                  <a:lnTo>
                    <a:pt x="697743" y="441015"/>
                  </a:lnTo>
                  <a:lnTo>
                    <a:pt x="699214" y="450815"/>
                  </a:lnTo>
                  <a:lnTo>
                    <a:pt x="700762" y="460615"/>
                  </a:lnTo>
                  <a:lnTo>
                    <a:pt x="702362" y="470416"/>
                  </a:lnTo>
                  <a:lnTo>
                    <a:pt x="704014" y="480216"/>
                  </a:lnTo>
                  <a:lnTo>
                    <a:pt x="705747" y="490016"/>
                  </a:lnTo>
                  <a:lnTo>
                    <a:pt x="707535" y="499817"/>
                  </a:lnTo>
                  <a:lnTo>
                    <a:pt x="709372" y="509617"/>
                  </a:lnTo>
                  <a:lnTo>
                    <a:pt x="711272" y="519417"/>
                  </a:lnTo>
                  <a:lnTo>
                    <a:pt x="713236" y="529218"/>
                  </a:lnTo>
                  <a:lnTo>
                    <a:pt x="715245" y="539018"/>
                  </a:lnTo>
                  <a:lnTo>
                    <a:pt x="717297" y="548818"/>
                  </a:lnTo>
                  <a:lnTo>
                    <a:pt x="719418" y="558619"/>
                  </a:lnTo>
                  <a:lnTo>
                    <a:pt x="721576" y="568419"/>
                  </a:lnTo>
                  <a:lnTo>
                    <a:pt x="723769" y="578219"/>
                  </a:lnTo>
                  <a:lnTo>
                    <a:pt x="726008" y="588020"/>
                  </a:lnTo>
                  <a:lnTo>
                    <a:pt x="728284" y="597820"/>
                  </a:lnTo>
                  <a:lnTo>
                    <a:pt x="730585" y="607620"/>
                  </a:lnTo>
                  <a:lnTo>
                    <a:pt x="732910" y="617421"/>
                  </a:lnTo>
                  <a:lnTo>
                    <a:pt x="735263" y="627221"/>
                  </a:lnTo>
                  <a:lnTo>
                    <a:pt x="737628" y="637021"/>
                  </a:lnTo>
                  <a:lnTo>
                    <a:pt x="740003" y="646822"/>
                  </a:lnTo>
                  <a:lnTo>
                    <a:pt x="742385" y="656622"/>
                  </a:lnTo>
                  <a:lnTo>
                    <a:pt x="744765" y="666422"/>
                  </a:lnTo>
                  <a:lnTo>
                    <a:pt x="747139" y="676223"/>
                  </a:lnTo>
                  <a:lnTo>
                    <a:pt x="749503" y="686023"/>
                  </a:lnTo>
                  <a:lnTo>
                    <a:pt x="751841" y="695823"/>
                  </a:lnTo>
                  <a:lnTo>
                    <a:pt x="754158" y="705624"/>
                  </a:lnTo>
                  <a:lnTo>
                    <a:pt x="756449" y="715424"/>
                  </a:lnTo>
                  <a:lnTo>
                    <a:pt x="758692" y="725224"/>
                  </a:lnTo>
                  <a:lnTo>
                    <a:pt x="760892" y="735025"/>
                  </a:lnTo>
                  <a:lnTo>
                    <a:pt x="763049" y="744825"/>
                  </a:lnTo>
                  <a:lnTo>
                    <a:pt x="765149" y="754625"/>
                  </a:lnTo>
                  <a:lnTo>
                    <a:pt x="767172" y="764426"/>
                  </a:lnTo>
                  <a:lnTo>
                    <a:pt x="769136" y="774226"/>
                  </a:lnTo>
                  <a:lnTo>
                    <a:pt x="771040" y="784026"/>
                  </a:lnTo>
                  <a:lnTo>
                    <a:pt x="772835" y="793827"/>
                  </a:lnTo>
                  <a:lnTo>
                    <a:pt x="774552" y="803627"/>
                  </a:lnTo>
                  <a:lnTo>
                    <a:pt x="776195" y="813427"/>
                  </a:lnTo>
                  <a:lnTo>
                    <a:pt x="777732" y="823228"/>
                  </a:lnTo>
                  <a:lnTo>
                    <a:pt x="779155" y="833028"/>
                  </a:lnTo>
                  <a:lnTo>
                    <a:pt x="780491" y="842828"/>
                  </a:lnTo>
                  <a:lnTo>
                    <a:pt x="781736" y="852629"/>
                  </a:lnTo>
                  <a:lnTo>
                    <a:pt x="782827" y="862429"/>
                  </a:lnTo>
                  <a:lnTo>
                    <a:pt x="783822" y="872229"/>
                  </a:lnTo>
                  <a:lnTo>
                    <a:pt x="784722" y="882030"/>
                  </a:lnTo>
                  <a:lnTo>
                    <a:pt x="785483" y="891830"/>
                  </a:lnTo>
                  <a:lnTo>
                    <a:pt x="786117" y="901630"/>
                  </a:lnTo>
                  <a:lnTo>
                    <a:pt x="786650" y="911431"/>
                  </a:lnTo>
                  <a:lnTo>
                    <a:pt x="787073" y="921231"/>
                  </a:lnTo>
                  <a:lnTo>
                    <a:pt x="787337" y="931031"/>
                  </a:lnTo>
                  <a:lnTo>
                    <a:pt x="787502" y="940832"/>
                  </a:lnTo>
                  <a:lnTo>
                    <a:pt x="787567" y="950632"/>
                  </a:lnTo>
                  <a:lnTo>
                    <a:pt x="787487" y="960432"/>
                  </a:lnTo>
                  <a:lnTo>
                    <a:pt x="787293" y="970233"/>
                  </a:lnTo>
                  <a:lnTo>
                    <a:pt x="787005" y="980033"/>
                  </a:lnTo>
                  <a:lnTo>
                    <a:pt x="786607" y="989833"/>
                  </a:lnTo>
                  <a:lnTo>
                    <a:pt x="786078" y="999634"/>
                  </a:lnTo>
                  <a:lnTo>
                    <a:pt x="785463" y="1009434"/>
                  </a:lnTo>
                  <a:lnTo>
                    <a:pt x="784766" y="1019234"/>
                  </a:lnTo>
                  <a:lnTo>
                    <a:pt x="783945" y="1029035"/>
                  </a:lnTo>
                  <a:lnTo>
                    <a:pt x="783042" y="1038835"/>
                  </a:lnTo>
                  <a:lnTo>
                    <a:pt x="782069" y="1048635"/>
                  </a:lnTo>
                  <a:lnTo>
                    <a:pt x="781011" y="1058436"/>
                  </a:lnTo>
                  <a:lnTo>
                    <a:pt x="779866" y="1068236"/>
                  </a:lnTo>
                  <a:lnTo>
                    <a:pt x="778665" y="1078036"/>
                  </a:lnTo>
                  <a:lnTo>
                    <a:pt x="777410" y="1087837"/>
                  </a:lnTo>
                  <a:lnTo>
                    <a:pt x="776077" y="1097637"/>
                  </a:lnTo>
                  <a:lnTo>
                    <a:pt x="774701" y="1107437"/>
                  </a:lnTo>
                  <a:lnTo>
                    <a:pt x="773287" y="1117238"/>
                  </a:lnTo>
                  <a:lnTo>
                    <a:pt x="771826" y="1127038"/>
                  </a:lnTo>
                  <a:lnTo>
                    <a:pt x="770330" y="1136838"/>
                  </a:lnTo>
                  <a:lnTo>
                    <a:pt x="768810" y="1146639"/>
                  </a:lnTo>
                  <a:lnTo>
                    <a:pt x="767268" y="1156439"/>
                  </a:lnTo>
                  <a:lnTo>
                    <a:pt x="765703" y="1166239"/>
                  </a:lnTo>
                  <a:lnTo>
                    <a:pt x="764129" y="1176040"/>
                  </a:lnTo>
                  <a:lnTo>
                    <a:pt x="762548" y="1185840"/>
                  </a:lnTo>
                  <a:lnTo>
                    <a:pt x="760964" y="1195640"/>
                  </a:lnTo>
                  <a:lnTo>
                    <a:pt x="759382" y="1205441"/>
                  </a:lnTo>
                  <a:lnTo>
                    <a:pt x="757806" y="1215241"/>
                  </a:lnTo>
                  <a:lnTo>
                    <a:pt x="756239" y="1225041"/>
                  </a:lnTo>
                  <a:lnTo>
                    <a:pt x="754690" y="1234842"/>
                  </a:lnTo>
                  <a:lnTo>
                    <a:pt x="753156" y="1244642"/>
                  </a:lnTo>
                  <a:lnTo>
                    <a:pt x="751639" y="1254442"/>
                  </a:lnTo>
                  <a:lnTo>
                    <a:pt x="750152" y="1264243"/>
                  </a:lnTo>
                  <a:lnTo>
                    <a:pt x="748691" y="1274043"/>
                  </a:lnTo>
                  <a:lnTo>
                    <a:pt x="747254" y="1283844"/>
                  </a:lnTo>
                  <a:lnTo>
                    <a:pt x="745847" y="1293644"/>
                  </a:lnTo>
                  <a:lnTo>
                    <a:pt x="744480" y="1303444"/>
                  </a:lnTo>
                  <a:lnTo>
                    <a:pt x="743142" y="1313245"/>
                  </a:lnTo>
                  <a:lnTo>
                    <a:pt x="741833" y="1323045"/>
                  </a:lnTo>
                  <a:lnTo>
                    <a:pt x="740572" y="1332845"/>
                  </a:lnTo>
                  <a:lnTo>
                    <a:pt x="739345" y="1342646"/>
                  </a:lnTo>
                  <a:lnTo>
                    <a:pt x="738150" y="1352446"/>
                  </a:lnTo>
                  <a:lnTo>
                    <a:pt x="736996" y="1362246"/>
                  </a:lnTo>
                  <a:lnTo>
                    <a:pt x="735886" y="1372047"/>
                  </a:lnTo>
                  <a:lnTo>
                    <a:pt x="734809" y="1381847"/>
                  </a:lnTo>
                  <a:lnTo>
                    <a:pt x="733764" y="1391647"/>
                  </a:lnTo>
                  <a:lnTo>
                    <a:pt x="732773" y="1401448"/>
                  </a:lnTo>
                  <a:lnTo>
                    <a:pt x="731815" y="1411248"/>
                  </a:lnTo>
                  <a:lnTo>
                    <a:pt x="730888" y="1421048"/>
                  </a:lnTo>
                  <a:lnTo>
                    <a:pt x="730005" y="1430849"/>
                  </a:lnTo>
                  <a:lnTo>
                    <a:pt x="729162" y="1440649"/>
                  </a:lnTo>
                  <a:lnTo>
                    <a:pt x="728350" y="1450449"/>
                  </a:lnTo>
                  <a:lnTo>
                    <a:pt x="727571" y="1460250"/>
                  </a:lnTo>
                  <a:lnTo>
                    <a:pt x="726841" y="1470050"/>
                  </a:lnTo>
                  <a:lnTo>
                    <a:pt x="726139" y="1479850"/>
                  </a:lnTo>
                  <a:lnTo>
                    <a:pt x="725468" y="1489651"/>
                  </a:lnTo>
                  <a:lnTo>
                    <a:pt x="724839" y="1499451"/>
                  </a:lnTo>
                  <a:lnTo>
                    <a:pt x="724245" y="1509251"/>
                  </a:lnTo>
                  <a:lnTo>
                    <a:pt x="723679" y="1519052"/>
                  </a:lnTo>
                  <a:lnTo>
                    <a:pt x="723146" y="1528852"/>
                  </a:lnTo>
                  <a:lnTo>
                    <a:pt x="722655" y="1538652"/>
                  </a:lnTo>
                  <a:lnTo>
                    <a:pt x="722191" y="1548453"/>
                  </a:lnTo>
                  <a:lnTo>
                    <a:pt x="721755" y="1558253"/>
                  </a:lnTo>
                  <a:lnTo>
                    <a:pt x="721362" y="1568053"/>
                  </a:lnTo>
                  <a:lnTo>
                    <a:pt x="720999" y="1577854"/>
                  </a:lnTo>
                  <a:lnTo>
                    <a:pt x="720662" y="1587654"/>
                  </a:lnTo>
                  <a:lnTo>
                    <a:pt x="720360" y="1597454"/>
                  </a:lnTo>
                  <a:lnTo>
                    <a:pt x="720095" y="1607255"/>
                  </a:lnTo>
                  <a:lnTo>
                    <a:pt x="719856" y="1617055"/>
                  </a:lnTo>
                  <a:lnTo>
                    <a:pt x="719644" y="1626855"/>
                  </a:lnTo>
                  <a:lnTo>
                    <a:pt x="719474" y="1636656"/>
                  </a:lnTo>
                  <a:lnTo>
                    <a:pt x="719331" y="1646456"/>
                  </a:lnTo>
                  <a:lnTo>
                    <a:pt x="719214" y="1656256"/>
                  </a:lnTo>
                  <a:lnTo>
                    <a:pt x="719130" y="1666057"/>
                  </a:lnTo>
                  <a:lnTo>
                    <a:pt x="719079" y="1675857"/>
                  </a:lnTo>
                  <a:lnTo>
                    <a:pt x="719053" y="1685657"/>
                  </a:lnTo>
                  <a:lnTo>
                    <a:pt x="719051" y="1695458"/>
                  </a:lnTo>
                  <a:lnTo>
                    <a:pt x="719088" y="1705258"/>
                  </a:lnTo>
                  <a:lnTo>
                    <a:pt x="719147" y="1715058"/>
                  </a:lnTo>
                  <a:lnTo>
                    <a:pt x="719227" y="1724859"/>
                  </a:lnTo>
                  <a:lnTo>
                    <a:pt x="719337" y="1734659"/>
                  </a:lnTo>
                  <a:lnTo>
                    <a:pt x="719473" y="1744459"/>
                  </a:lnTo>
                  <a:lnTo>
                    <a:pt x="719627" y="1754260"/>
                  </a:lnTo>
                  <a:lnTo>
                    <a:pt x="719801" y="1764060"/>
                  </a:lnTo>
                  <a:lnTo>
                    <a:pt x="720001" y="1773860"/>
                  </a:lnTo>
                  <a:lnTo>
                    <a:pt x="720215" y="1783661"/>
                  </a:lnTo>
                  <a:lnTo>
                    <a:pt x="720444" y="1793461"/>
                  </a:lnTo>
                  <a:lnTo>
                    <a:pt x="720691" y="1803261"/>
                  </a:lnTo>
                  <a:lnTo>
                    <a:pt x="720950" y="1813062"/>
                  </a:lnTo>
                  <a:lnTo>
                    <a:pt x="721219" y="1822862"/>
                  </a:lnTo>
                  <a:lnTo>
                    <a:pt x="721496" y="1832662"/>
                  </a:lnTo>
                  <a:lnTo>
                    <a:pt x="721782" y="1842463"/>
                  </a:lnTo>
                  <a:lnTo>
                    <a:pt x="722071" y="1852263"/>
                  </a:lnTo>
                  <a:lnTo>
                    <a:pt x="722362" y="1862063"/>
                  </a:lnTo>
                  <a:lnTo>
                    <a:pt x="722654" y="1871864"/>
                  </a:lnTo>
                  <a:lnTo>
                    <a:pt x="722943" y="1881664"/>
                  </a:lnTo>
                  <a:lnTo>
                    <a:pt x="723228" y="1891464"/>
                  </a:lnTo>
                  <a:lnTo>
                    <a:pt x="723507" y="1901265"/>
                  </a:lnTo>
                  <a:lnTo>
                    <a:pt x="723775" y="1911065"/>
                  </a:lnTo>
                  <a:lnTo>
                    <a:pt x="724033" y="1920865"/>
                  </a:lnTo>
                  <a:lnTo>
                    <a:pt x="724281" y="1930666"/>
                  </a:lnTo>
                  <a:lnTo>
                    <a:pt x="724508" y="1940466"/>
                  </a:lnTo>
                  <a:lnTo>
                    <a:pt x="724720" y="1950266"/>
                  </a:lnTo>
                  <a:lnTo>
                    <a:pt x="724917" y="1960067"/>
                  </a:lnTo>
                  <a:lnTo>
                    <a:pt x="725091" y="1969867"/>
                  </a:lnTo>
                  <a:lnTo>
                    <a:pt x="725240" y="1979667"/>
                  </a:lnTo>
                  <a:lnTo>
                    <a:pt x="725369" y="1989468"/>
                  </a:lnTo>
                  <a:lnTo>
                    <a:pt x="725477" y="1999268"/>
                  </a:lnTo>
                  <a:lnTo>
                    <a:pt x="725550" y="2009068"/>
                  </a:lnTo>
                  <a:lnTo>
                    <a:pt x="725600" y="2018869"/>
                  </a:lnTo>
                  <a:lnTo>
                    <a:pt x="725628" y="2028669"/>
                  </a:lnTo>
                  <a:lnTo>
                    <a:pt x="725622" y="2038469"/>
                  </a:lnTo>
                  <a:lnTo>
                    <a:pt x="725587" y="2048270"/>
                  </a:lnTo>
                  <a:lnTo>
                    <a:pt x="725529" y="2058070"/>
                  </a:lnTo>
                  <a:lnTo>
                    <a:pt x="725443" y="2067870"/>
                  </a:lnTo>
                  <a:lnTo>
                    <a:pt x="725321" y="2077671"/>
                  </a:lnTo>
                  <a:lnTo>
                    <a:pt x="725177" y="2087471"/>
                  </a:lnTo>
                  <a:lnTo>
                    <a:pt x="725010" y="2097271"/>
                  </a:lnTo>
                  <a:lnTo>
                    <a:pt x="724809" y="2107072"/>
                  </a:lnTo>
                  <a:lnTo>
                    <a:pt x="724584" y="2116872"/>
                  </a:lnTo>
                  <a:lnTo>
                    <a:pt x="724339" y="2126672"/>
                  </a:lnTo>
                  <a:lnTo>
                    <a:pt x="724070" y="2136473"/>
                  </a:lnTo>
                  <a:lnTo>
                    <a:pt x="723775" y="2146273"/>
                  </a:lnTo>
                  <a:lnTo>
                    <a:pt x="723464" y="2156073"/>
                  </a:lnTo>
                  <a:lnTo>
                    <a:pt x="723137" y="2165874"/>
                  </a:lnTo>
                  <a:lnTo>
                    <a:pt x="722788" y="2175674"/>
                  </a:lnTo>
                  <a:lnTo>
                    <a:pt x="722427" y="2185474"/>
                  </a:lnTo>
                  <a:lnTo>
                    <a:pt x="722055" y="2195275"/>
                  </a:lnTo>
                  <a:lnTo>
                    <a:pt x="721670" y="2205075"/>
                  </a:lnTo>
                  <a:lnTo>
                    <a:pt x="721276" y="2214875"/>
                  </a:lnTo>
                  <a:lnTo>
                    <a:pt x="720877" y="2224676"/>
                  </a:lnTo>
                  <a:lnTo>
                    <a:pt x="720474" y="2234476"/>
                  </a:lnTo>
                  <a:lnTo>
                    <a:pt x="720067" y="2244276"/>
                  </a:lnTo>
                  <a:lnTo>
                    <a:pt x="719661" y="2254077"/>
                  </a:lnTo>
                  <a:lnTo>
                    <a:pt x="719256" y="2263877"/>
                  </a:lnTo>
                  <a:lnTo>
                    <a:pt x="718854" y="2273677"/>
                  </a:lnTo>
                  <a:lnTo>
                    <a:pt x="718460" y="2283478"/>
                  </a:lnTo>
                  <a:lnTo>
                    <a:pt x="718072" y="2293278"/>
                  </a:lnTo>
                  <a:lnTo>
                    <a:pt x="717691" y="2303078"/>
                  </a:lnTo>
                  <a:lnTo>
                    <a:pt x="717326" y="2312879"/>
                  </a:lnTo>
                  <a:lnTo>
                    <a:pt x="716972" y="2322679"/>
                  </a:lnTo>
                  <a:lnTo>
                    <a:pt x="716630" y="2332479"/>
                  </a:lnTo>
                  <a:lnTo>
                    <a:pt x="716306" y="2342280"/>
                  </a:lnTo>
                  <a:lnTo>
                    <a:pt x="716001" y="2352080"/>
                  </a:lnTo>
                  <a:lnTo>
                    <a:pt x="715710" y="2361880"/>
                  </a:lnTo>
                  <a:lnTo>
                    <a:pt x="715439" y="2371681"/>
                  </a:lnTo>
                  <a:lnTo>
                    <a:pt x="715193" y="2381481"/>
                  </a:lnTo>
                  <a:lnTo>
                    <a:pt x="714966" y="2391281"/>
                  </a:lnTo>
                  <a:lnTo>
                    <a:pt x="714756" y="2401082"/>
                  </a:lnTo>
                  <a:lnTo>
                    <a:pt x="714576" y="2410882"/>
                  </a:lnTo>
                  <a:lnTo>
                    <a:pt x="714419" y="2420682"/>
                  </a:lnTo>
                  <a:lnTo>
                    <a:pt x="714281" y="2430483"/>
                  </a:lnTo>
                  <a:lnTo>
                    <a:pt x="714168" y="2440283"/>
                  </a:lnTo>
                  <a:lnTo>
                    <a:pt x="714085" y="2450083"/>
                  </a:lnTo>
                  <a:lnTo>
                    <a:pt x="714022" y="2459884"/>
                  </a:lnTo>
                  <a:lnTo>
                    <a:pt x="713980" y="2469684"/>
                  </a:lnTo>
                  <a:lnTo>
                    <a:pt x="713973" y="2479484"/>
                  </a:lnTo>
                  <a:lnTo>
                    <a:pt x="713986" y="2489285"/>
                  </a:lnTo>
                  <a:lnTo>
                    <a:pt x="714021" y="2499085"/>
                  </a:lnTo>
                  <a:lnTo>
                    <a:pt x="714083" y="2508885"/>
                  </a:lnTo>
                  <a:lnTo>
                    <a:pt x="714173" y="2518686"/>
                  </a:lnTo>
                  <a:lnTo>
                    <a:pt x="714283" y="2528486"/>
                  </a:lnTo>
                  <a:lnTo>
                    <a:pt x="714414" y="2538286"/>
                  </a:lnTo>
                  <a:lnTo>
                    <a:pt x="714578" y="2548087"/>
                  </a:lnTo>
                  <a:lnTo>
                    <a:pt x="714762" y="2557887"/>
                  </a:lnTo>
                  <a:lnTo>
                    <a:pt x="714966" y="2567688"/>
                  </a:lnTo>
                  <a:lnTo>
                    <a:pt x="715198" y="2577488"/>
                  </a:lnTo>
                  <a:lnTo>
                    <a:pt x="715454" y="2587288"/>
                  </a:lnTo>
                  <a:lnTo>
                    <a:pt x="715729" y="2597089"/>
                  </a:lnTo>
                  <a:lnTo>
                    <a:pt x="716026" y="2606889"/>
                  </a:lnTo>
                  <a:lnTo>
                    <a:pt x="716352" y="2616689"/>
                  </a:lnTo>
                  <a:lnTo>
                    <a:pt x="716697" y="2626490"/>
                  </a:lnTo>
                  <a:lnTo>
                    <a:pt x="717061" y="2636290"/>
                  </a:lnTo>
                  <a:lnTo>
                    <a:pt x="717453" y="2646090"/>
                  </a:lnTo>
                  <a:lnTo>
                    <a:pt x="717868" y="2655891"/>
                  </a:lnTo>
                  <a:lnTo>
                    <a:pt x="718300" y="2665691"/>
                  </a:lnTo>
                  <a:lnTo>
                    <a:pt x="718755" y="2675491"/>
                  </a:lnTo>
                  <a:lnTo>
                    <a:pt x="719237" y="2685292"/>
                  </a:lnTo>
                  <a:lnTo>
                    <a:pt x="719738" y="2695092"/>
                  </a:lnTo>
                  <a:lnTo>
                    <a:pt x="720257" y="2704892"/>
                  </a:lnTo>
                  <a:lnTo>
                    <a:pt x="720806" y="2714693"/>
                  </a:lnTo>
                  <a:lnTo>
                    <a:pt x="721375" y="2724493"/>
                  </a:lnTo>
                  <a:lnTo>
                    <a:pt x="721962" y="2734293"/>
                  </a:lnTo>
                  <a:lnTo>
                    <a:pt x="722573" y="2744094"/>
                  </a:lnTo>
                  <a:lnTo>
                    <a:pt x="723209" y="2753894"/>
                  </a:lnTo>
                  <a:lnTo>
                    <a:pt x="723864" y="2763694"/>
                  </a:lnTo>
                  <a:lnTo>
                    <a:pt x="724536" y="2773495"/>
                  </a:lnTo>
                  <a:lnTo>
                    <a:pt x="725239" y="2783295"/>
                  </a:lnTo>
                  <a:lnTo>
                    <a:pt x="725960" y="2793095"/>
                  </a:lnTo>
                  <a:lnTo>
                    <a:pt x="726699" y="2802896"/>
                  </a:lnTo>
                  <a:lnTo>
                    <a:pt x="727461" y="2812696"/>
                  </a:lnTo>
                  <a:lnTo>
                    <a:pt x="728246" y="2822496"/>
                  </a:lnTo>
                  <a:lnTo>
                    <a:pt x="729047" y="2832297"/>
                  </a:lnTo>
                  <a:lnTo>
                    <a:pt x="729865" y="2842097"/>
                  </a:lnTo>
                  <a:lnTo>
                    <a:pt x="730710" y="2851897"/>
                  </a:lnTo>
                  <a:lnTo>
                    <a:pt x="731569" y="2861698"/>
                  </a:lnTo>
                  <a:lnTo>
                    <a:pt x="732443" y="2871498"/>
                  </a:lnTo>
                  <a:lnTo>
                    <a:pt x="733337" y="2881298"/>
                  </a:lnTo>
                  <a:lnTo>
                    <a:pt x="734248" y="2891099"/>
                  </a:lnTo>
                  <a:lnTo>
                    <a:pt x="735171" y="2900899"/>
                  </a:lnTo>
                  <a:lnTo>
                    <a:pt x="736107" y="2910699"/>
                  </a:lnTo>
                  <a:lnTo>
                    <a:pt x="737060" y="2920500"/>
                  </a:lnTo>
                  <a:lnTo>
                    <a:pt x="738023" y="2930300"/>
                  </a:lnTo>
                  <a:lnTo>
                    <a:pt x="738995" y="2940100"/>
                  </a:lnTo>
                  <a:lnTo>
                    <a:pt x="739979" y="2949901"/>
                  </a:lnTo>
                  <a:lnTo>
                    <a:pt x="740970" y="2959701"/>
                  </a:lnTo>
                  <a:lnTo>
                    <a:pt x="741967" y="2969501"/>
                  </a:lnTo>
                  <a:lnTo>
                    <a:pt x="742970" y="2979302"/>
                  </a:lnTo>
                  <a:lnTo>
                    <a:pt x="743979" y="2989102"/>
                  </a:lnTo>
                  <a:lnTo>
                    <a:pt x="744989" y="2998902"/>
                  </a:lnTo>
                  <a:lnTo>
                    <a:pt x="746001" y="3008703"/>
                  </a:lnTo>
                  <a:lnTo>
                    <a:pt x="747013" y="3018503"/>
                  </a:lnTo>
                  <a:lnTo>
                    <a:pt x="748023" y="3028303"/>
                  </a:lnTo>
                  <a:lnTo>
                    <a:pt x="749032" y="3038104"/>
                  </a:lnTo>
                  <a:lnTo>
                    <a:pt x="750037" y="3047904"/>
                  </a:lnTo>
                  <a:lnTo>
                    <a:pt x="751037" y="3057704"/>
                  </a:lnTo>
                  <a:lnTo>
                    <a:pt x="752031" y="3067505"/>
                  </a:lnTo>
                  <a:lnTo>
                    <a:pt x="753020" y="3077305"/>
                  </a:lnTo>
                  <a:lnTo>
                    <a:pt x="753998" y="3087105"/>
                  </a:lnTo>
                  <a:lnTo>
                    <a:pt x="754969" y="3096906"/>
                  </a:lnTo>
                  <a:lnTo>
                    <a:pt x="755932" y="3106706"/>
                  </a:lnTo>
                  <a:lnTo>
                    <a:pt x="756884" y="3116506"/>
                  </a:lnTo>
                  <a:lnTo>
                    <a:pt x="757826" y="3126307"/>
                  </a:lnTo>
                  <a:lnTo>
                    <a:pt x="758758" y="3136107"/>
                  </a:lnTo>
                  <a:lnTo>
                    <a:pt x="759682" y="3145907"/>
                  </a:lnTo>
                  <a:lnTo>
                    <a:pt x="760592" y="3155708"/>
                  </a:lnTo>
                  <a:lnTo>
                    <a:pt x="761494" y="3165508"/>
                  </a:lnTo>
                  <a:lnTo>
                    <a:pt x="762388" y="3175308"/>
                  </a:lnTo>
                  <a:lnTo>
                    <a:pt x="763272" y="3185109"/>
                  </a:lnTo>
                  <a:lnTo>
                    <a:pt x="764149" y="3194909"/>
                  </a:lnTo>
                  <a:lnTo>
                    <a:pt x="765021" y="3204709"/>
                  </a:lnTo>
                  <a:lnTo>
                    <a:pt x="765889" y="3214510"/>
                  </a:lnTo>
                  <a:lnTo>
                    <a:pt x="766753" y="3224310"/>
                  </a:lnTo>
                  <a:lnTo>
                    <a:pt x="767618" y="3234110"/>
                  </a:lnTo>
                  <a:lnTo>
                    <a:pt x="768483" y="3243911"/>
                  </a:lnTo>
                  <a:lnTo>
                    <a:pt x="769354" y="3253711"/>
                  </a:lnTo>
                  <a:lnTo>
                    <a:pt x="770233" y="3263511"/>
                  </a:lnTo>
                  <a:lnTo>
                    <a:pt x="771121" y="3273312"/>
                  </a:lnTo>
                  <a:lnTo>
                    <a:pt x="772022" y="3283112"/>
                  </a:lnTo>
                  <a:lnTo>
                    <a:pt x="772946" y="3292912"/>
                  </a:lnTo>
                  <a:lnTo>
                    <a:pt x="773889" y="3302713"/>
                  </a:lnTo>
                  <a:lnTo>
                    <a:pt x="774853" y="3312513"/>
                  </a:lnTo>
                  <a:lnTo>
                    <a:pt x="775859" y="3322313"/>
                  </a:lnTo>
                  <a:lnTo>
                    <a:pt x="776899" y="3332114"/>
                  </a:lnTo>
                  <a:lnTo>
                    <a:pt x="777974" y="3341914"/>
                  </a:lnTo>
                  <a:lnTo>
                    <a:pt x="779100" y="3351714"/>
                  </a:lnTo>
                  <a:lnTo>
                    <a:pt x="780288" y="3361515"/>
                  </a:lnTo>
                  <a:lnTo>
                    <a:pt x="781526" y="3371315"/>
                  </a:lnTo>
                  <a:lnTo>
                    <a:pt x="782820" y="3381115"/>
                  </a:lnTo>
                  <a:lnTo>
                    <a:pt x="784215" y="3390916"/>
                  </a:lnTo>
                  <a:lnTo>
                    <a:pt x="785679" y="3400716"/>
                  </a:lnTo>
                  <a:lnTo>
                    <a:pt x="787215" y="3410516"/>
                  </a:lnTo>
                  <a:lnTo>
                    <a:pt x="788864" y="3420317"/>
                  </a:lnTo>
                  <a:lnTo>
                    <a:pt x="790624" y="3430117"/>
                  </a:lnTo>
                  <a:lnTo>
                    <a:pt x="792478" y="3439917"/>
                  </a:lnTo>
                  <a:lnTo>
                    <a:pt x="794443" y="3449718"/>
                  </a:lnTo>
                  <a:lnTo>
                    <a:pt x="796576" y="3459518"/>
                  </a:lnTo>
                  <a:lnTo>
                    <a:pt x="798827" y="3469318"/>
                  </a:lnTo>
                  <a:lnTo>
                    <a:pt x="801198" y="3479119"/>
                  </a:lnTo>
                  <a:lnTo>
                    <a:pt x="803766" y="3488919"/>
                  </a:lnTo>
                  <a:lnTo>
                    <a:pt x="806498" y="3498719"/>
                  </a:lnTo>
                  <a:lnTo>
                    <a:pt x="809375" y="3508520"/>
                  </a:lnTo>
                  <a:lnTo>
                    <a:pt x="812437" y="3518320"/>
                  </a:lnTo>
                  <a:lnTo>
                    <a:pt x="815738" y="3528120"/>
                  </a:lnTo>
                  <a:lnTo>
                    <a:pt x="819210" y="3537921"/>
                  </a:lnTo>
                  <a:lnTo>
                    <a:pt x="822857" y="3547721"/>
                  </a:lnTo>
                  <a:lnTo>
                    <a:pt x="826800" y="3557521"/>
                  </a:lnTo>
                  <a:lnTo>
                    <a:pt x="830955" y="3567322"/>
                  </a:lnTo>
                  <a:lnTo>
                    <a:pt x="835309" y="3577122"/>
                  </a:lnTo>
                  <a:lnTo>
                    <a:pt x="839931" y="3586922"/>
                  </a:lnTo>
                  <a:lnTo>
                    <a:pt x="844853" y="3596723"/>
                  </a:lnTo>
                  <a:lnTo>
                    <a:pt x="849997" y="3606523"/>
                  </a:lnTo>
                  <a:lnTo>
                    <a:pt x="855365" y="3616323"/>
                  </a:lnTo>
                  <a:lnTo>
                    <a:pt x="861128" y="3626124"/>
                  </a:lnTo>
                  <a:lnTo>
                    <a:pt x="867133" y="3635924"/>
                  </a:lnTo>
                  <a:lnTo>
                    <a:pt x="873381" y="3645724"/>
                  </a:lnTo>
                  <a:lnTo>
                    <a:pt x="879972" y="3655525"/>
                  </a:lnTo>
                  <a:lnTo>
                    <a:pt x="886894" y="3665325"/>
                  </a:lnTo>
                  <a:lnTo>
                    <a:pt x="894072" y="3675125"/>
                  </a:lnTo>
                  <a:lnTo>
                    <a:pt x="901528" y="3684926"/>
                  </a:lnTo>
                  <a:lnTo>
                    <a:pt x="909402" y="3694726"/>
                  </a:lnTo>
                  <a:lnTo>
                    <a:pt x="917537" y="3704526"/>
                  </a:lnTo>
                  <a:lnTo>
                    <a:pt x="925932" y="3714327"/>
                  </a:lnTo>
                  <a:lnTo>
                    <a:pt x="934708" y="3724127"/>
                  </a:lnTo>
                  <a:lnTo>
                    <a:pt x="943797" y="3733927"/>
                  </a:lnTo>
                  <a:lnTo>
                    <a:pt x="953139" y="3743728"/>
                  </a:lnTo>
                  <a:lnTo>
                    <a:pt x="962772" y="3753528"/>
                  </a:lnTo>
                  <a:lnTo>
                    <a:pt x="972777" y="3763328"/>
                  </a:lnTo>
                  <a:lnTo>
                    <a:pt x="983015" y="3773129"/>
                  </a:lnTo>
                  <a:lnTo>
                    <a:pt x="993484" y="3782929"/>
                  </a:lnTo>
                  <a:lnTo>
                    <a:pt x="1004293" y="3792729"/>
                  </a:lnTo>
                  <a:lnTo>
                    <a:pt x="1015334" y="3802530"/>
                  </a:lnTo>
                  <a:lnTo>
                    <a:pt x="1026569" y="3812330"/>
                  </a:lnTo>
                  <a:lnTo>
                    <a:pt x="1038035" y="3822131"/>
                  </a:lnTo>
                  <a:lnTo>
                    <a:pt x="1049737" y="3831931"/>
                  </a:lnTo>
                  <a:lnTo>
                    <a:pt x="1061583" y="3841731"/>
                  </a:lnTo>
                  <a:lnTo>
                    <a:pt x="1073566" y="3851532"/>
                  </a:lnTo>
                  <a:lnTo>
                    <a:pt x="1085732" y="3861332"/>
                  </a:lnTo>
                  <a:lnTo>
                    <a:pt x="1097984" y="3871132"/>
                  </a:lnTo>
                  <a:lnTo>
                    <a:pt x="1110305" y="3880933"/>
                  </a:lnTo>
                  <a:lnTo>
                    <a:pt x="1122691" y="3890733"/>
                  </a:lnTo>
                  <a:lnTo>
                    <a:pt x="1135094" y="3900533"/>
                  </a:lnTo>
                  <a:lnTo>
                    <a:pt x="1147487" y="3910334"/>
                  </a:lnTo>
                  <a:lnTo>
                    <a:pt x="1159854" y="3920134"/>
                  </a:lnTo>
                  <a:lnTo>
                    <a:pt x="1172114" y="3929934"/>
                  </a:lnTo>
                  <a:lnTo>
                    <a:pt x="1184270" y="3939735"/>
                  </a:lnTo>
                  <a:lnTo>
                    <a:pt x="1196308" y="3949535"/>
                  </a:lnTo>
                  <a:lnTo>
                    <a:pt x="1208136" y="3959335"/>
                  </a:lnTo>
                  <a:lnTo>
                    <a:pt x="1219717" y="3969136"/>
                  </a:lnTo>
                  <a:lnTo>
                    <a:pt x="1231080" y="3978936"/>
                  </a:lnTo>
                  <a:lnTo>
                    <a:pt x="1242178" y="3988736"/>
                  </a:lnTo>
                  <a:lnTo>
                    <a:pt x="1252829" y="3998537"/>
                  </a:lnTo>
                  <a:lnTo>
                    <a:pt x="1263157" y="4008337"/>
                  </a:lnTo>
                  <a:lnTo>
                    <a:pt x="1273149" y="4018137"/>
                  </a:lnTo>
                  <a:lnTo>
                    <a:pt x="1282582" y="4027938"/>
                  </a:lnTo>
                  <a:lnTo>
                    <a:pt x="1291519" y="4037738"/>
                  </a:lnTo>
                  <a:lnTo>
                    <a:pt x="1300021" y="4047538"/>
                  </a:lnTo>
                  <a:lnTo>
                    <a:pt x="1307976" y="4057339"/>
                  </a:lnTo>
                  <a:lnTo>
                    <a:pt x="1315188" y="4067139"/>
                  </a:lnTo>
                  <a:lnTo>
                    <a:pt x="1321874" y="4076939"/>
                  </a:lnTo>
                  <a:lnTo>
                    <a:pt x="1328024" y="4086740"/>
                  </a:lnTo>
                  <a:lnTo>
                    <a:pt x="1333277" y="4096540"/>
                  </a:lnTo>
                  <a:lnTo>
                    <a:pt x="1337869" y="4106340"/>
                  </a:lnTo>
                  <a:lnTo>
                    <a:pt x="1341854" y="4116141"/>
                  </a:lnTo>
                  <a:lnTo>
                    <a:pt x="1345043" y="4125941"/>
                  </a:lnTo>
                  <a:lnTo>
                    <a:pt x="1347322" y="4135741"/>
                  </a:lnTo>
                  <a:lnTo>
                    <a:pt x="1348947" y="4145542"/>
                  </a:lnTo>
                  <a:lnTo>
                    <a:pt x="1349911" y="4155342"/>
                  </a:lnTo>
                  <a:lnTo>
                    <a:pt x="1349754" y="4165142"/>
                  </a:lnTo>
                  <a:lnTo>
                    <a:pt x="1348902" y="4174943"/>
                  </a:lnTo>
                  <a:lnTo>
                    <a:pt x="1347372" y="4184743"/>
                  </a:lnTo>
                  <a:lnTo>
                    <a:pt x="1344915" y="4194543"/>
                  </a:lnTo>
                  <a:lnTo>
                    <a:pt x="1341561" y="4204344"/>
                  </a:lnTo>
                  <a:lnTo>
                    <a:pt x="1337537" y="4214144"/>
                  </a:lnTo>
                  <a:lnTo>
                    <a:pt x="1332810" y="4223944"/>
                  </a:lnTo>
                  <a:lnTo>
                    <a:pt x="1327018" y="4233745"/>
                  </a:lnTo>
                  <a:lnTo>
                    <a:pt x="1320595" y="4243545"/>
                  </a:lnTo>
                  <a:lnTo>
                    <a:pt x="1313548" y="4253345"/>
                  </a:lnTo>
                  <a:lnTo>
                    <a:pt x="1305624" y="4263146"/>
                  </a:lnTo>
                  <a:lnTo>
                    <a:pt x="1296983" y="4272946"/>
                  </a:lnTo>
                  <a:lnTo>
                    <a:pt x="1287784" y="4282746"/>
                  </a:lnTo>
                  <a:lnTo>
                    <a:pt x="1277967" y="4292547"/>
                  </a:lnTo>
                  <a:lnTo>
                    <a:pt x="1267368" y="4302347"/>
                  </a:lnTo>
                  <a:lnTo>
                    <a:pt x="1256300" y="4312147"/>
                  </a:lnTo>
                  <a:lnTo>
                    <a:pt x="1244776" y="4321948"/>
                  </a:lnTo>
                  <a:lnTo>
                    <a:pt x="1232611" y="4331748"/>
                  </a:lnTo>
                  <a:lnTo>
                    <a:pt x="1220013" y="4341548"/>
                  </a:lnTo>
                  <a:lnTo>
                    <a:pt x="1207066" y="4351349"/>
                  </a:lnTo>
                  <a:lnTo>
                    <a:pt x="1193721" y="4361149"/>
                  </a:lnTo>
                  <a:lnTo>
                    <a:pt x="1179974" y="4370949"/>
                  </a:lnTo>
                  <a:lnTo>
                    <a:pt x="1165992" y="4380750"/>
                  </a:lnTo>
                  <a:lnTo>
                    <a:pt x="1151790" y="4390550"/>
                  </a:lnTo>
                  <a:lnTo>
                    <a:pt x="1137308" y="4400350"/>
                  </a:lnTo>
                  <a:lnTo>
                    <a:pt x="1122693" y="4410151"/>
                  </a:lnTo>
                  <a:lnTo>
                    <a:pt x="1107973" y="4419951"/>
                  </a:lnTo>
                  <a:lnTo>
                    <a:pt x="1093157" y="4429751"/>
                  </a:lnTo>
                  <a:lnTo>
                    <a:pt x="1078304" y="4439552"/>
                  </a:lnTo>
                  <a:lnTo>
                    <a:pt x="1063457" y="4449352"/>
                  </a:lnTo>
                  <a:lnTo>
                    <a:pt x="1048630" y="4459152"/>
                  </a:lnTo>
                  <a:lnTo>
                    <a:pt x="1033910" y="4468953"/>
                  </a:lnTo>
                  <a:lnTo>
                    <a:pt x="1019294" y="4478753"/>
                  </a:lnTo>
                  <a:lnTo>
                    <a:pt x="1004794" y="4488553"/>
                  </a:lnTo>
                  <a:lnTo>
                    <a:pt x="990494" y="4498354"/>
                  </a:lnTo>
                  <a:lnTo>
                    <a:pt x="976424" y="4508154"/>
                  </a:lnTo>
                  <a:lnTo>
                    <a:pt x="962551" y="4517954"/>
                  </a:lnTo>
                  <a:lnTo>
                    <a:pt x="948906" y="4527755"/>
                  </a:lnTo>
                  <a:lnTo>
                    <a:pt x="935642" y="4537555"/>
                  </a:lnTo>
                  <a:lnTo>
                    <a:pt x="922638" y="4547355"/>
                  </a:lnTo>
                  <a:lnTo>
                    <a:pt x="909900" y="4557156"/>
                  </a:lnTo>
                  <a:lnTo>
                    <a:pt x="897581" y="4566956"/>
                  </a:lnTo>
                  <a:lnTo>
                    <a:pt x="885626" y="4576756"/>
                  </a:lnTo>
                  <a:lnTo>
                    <a:pt x="873978" y="4586557"/>
                  </a:lnTo>
                  <a:lnTo>
                    <a:pt x="862699" y="4596357"/>
                  </a:lnTo>
                  <a:lnTo>
                    <a:pt x="851913" y="4606157"/>
                  </a:lnTo>
                  <a:lnTo>
                    <a:pt x="841456" y="4615958"/>
                  </a:lnTo>
                  <a:lnTo>
                    <a:pt x="831331" y="4625758"/>
                  </a:lnTo>
                  <a:lnTo>
                    <a:pt x="821729" y="4635558"/>
                  </a:lnTo>
                  <a:lnTo>
                    <a:pt x="812508" y="4645359"/>
                  </a:lnTo>
                  <a:lnTo>
                    <a:pt x="803621" y="4655159"/>
                  </a:lnTo>
                  <a:lnTo>
                    <a:pt x="795155" y="4664959"/>
                  </a:lnTo>
                  <a:lnTo>
                    <a:pt x="787162" y="4674760"/>
                  </a:lnTo>
                  <a:lnTo>
                    <a:pt x="779496" y="4684560"/>
                  </a:lnTo>
                  <a:lnTo>
                    <a:pt x="772152" y="4694360"/>
                  </a:lnTo>
                  <a:lnTo>
                    <a:pt x="765328" y="4704161"/>
                  </a:lnTo>
                  <a:lnTo>
                    <a:pt x="758823" y="4713961"/>
                  </a:lnTo>
                  <a:lnTo>
                    <a:pt x="752621" y="4723761"/>
                  </a:lnTo>
                  <a:lnTo>
                    <a:pt x="746812" y="4733562"/>
                  </a:lnTo>
                  <a:lnTo>
                    <a:pt x="741385" y="4743362"/>
                  </a:lnTo>
                  <a:lnTo>
                    <a:pt x="736231" y="4753162"/>
                  </a:lnTo>
                  <a:lnTo>
                    <a:pt x="731355" y="4762963"/>
                  </a:lnTo>
                  <a:lnTo>
                    <a:pt x="726901" y="4772763"/>
                  </a:lnTo>
                  <a:lnTo>
                    <a:pt x="722687" y="4782563"/>
                  </a:lnTo>
                  <a:lnTo>
                    <a:pt x="718708" y="4792364"/>
                  </a:lnTo>
                  <a:lnTo>
                    <a:pt x="715051" y="4802164"/>
                  </a:lnTo>
                  <a:lnTo>
                    <a:pt x="711661" y="4811964"/>
                  </a:lnTo>
                  <a:lnTo>
                    <a:pt x="708472" y="4821765"/>
                  </a:lnTo>
                  <a:lnTo>
                    <a:pt x="705503" y="4831565"/>
                  </a:lnTo>
                  <a:lnTo>
                    <a:pt x="702818" y="4841365"/>
                  </a:lnTo>
                  <a:lnTo>
                    <a:pt x="700303" y="4851166"/>
                  </a:lnTo>
                  <a:lnTo>
                    <a:pt x="697952" y="4860966"/>
                  </a:lnTo>
                  <a:lnTo>
                    <a:pt x="695832" y="4870766"/>
                  </a:lnTo>
                  <a:lnTo>
                    <a:pt x="693878" y="4880567"/>
                  </a:lnTo>
                  <a:lnTo>
                    <a:pt x="692058" y="4890367"/>
                  </a:lnTo>
                  <a:lnTo>
                    <a:pt x="690392" y="4900167"/>
                  </a:lnTo>
                  <a:lnTo>
                    <a:pt x="688898" y="4909968"/>
                  </a:lnTo>
                  <a:lnTo>
                    <a:pt x="687512" y="4919768"/>
                  </a:lnTo>
                  <a:lnTo>
                    <a:pt x="686228" y="4929568"/>
                  </a:lnTo>
                  <a:lnTo>
                    <a:pt x="685095" y="4939369"/>
                  </a:lnTo>
                  <a:lnTo>
                    <a:pt x="684055" y="4949169"/>
                  </a:lnTo>
                  <a:lnTo>
                    <a:pt x="683095" y="4958969"/>
                  </a:lnTo>
                  <a:lnTo>
                    <a:pt x="682232" y="4968770"/>
                  </a:lnTo>
                  <a:lnTo>
                    <a:pt x="681463" y="4978570"/>
                  </a:lnTo>
                  <a:lnTo>
                    <a:pt x="680756" y="4988370"/>
                  </a:lnTo>
                  <a:lnTo>
                    <a:pt x="680108" y="4998171"/>
                  </a:lnTo>
                  <a:lnTo>
                    <a:pt x="679549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4867166"/>
              <a:ext cx="0" cy="74718"/>
            </a:xfrm>
            <a:custGeom>
              <a:avLst/>
              <a:pathLst>
                <a:path w="0" h="74718">
                  <a:moveTo>
                    <a:pt x="0" y="747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5378033"/>
              <a:ext cx="0" cy="52129"/>
            </a:xfrm>
            <a:custGeom>
              <a:avLst/>
              <a:pathLst>
                <a:path w="0" h="52129">
                  <a:moveTo>
                    <a:pt x="0" y="0"/>
                  </a:moveTo>
                  <a:lnTo>
                    <a:pt x="0" y="5212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4941884"/>
              <a:ext cx="182029" cy="436148"/>
            </a:xfrm>
            <a:custGeom>
              <a:avLst/>
              <a:pathLst>
                <a:path w="182029" h="436148">
                  <a:moveTo>
                    <a:pt x="0" y="0"/>
                  </a:moveTo>
                  <a:lnTo>
                    <a:pt x="0" y="436148"/>
                  </a:lnTo>
                  <a:lnTo>
                    <a:pt x="182029" y="436148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5272036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3115622"/>
              <a:ext cx="0" cy="1352754"/>
            </a:xfrm>
            <a:custGeom>
              <a:avLst/>
              <a:pathLst>
                <a:path w="0" h="1352754">
                  <a:moveTo>
                    <a:pt x="0" y="13527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5416261"/>
              <a:ext cx="0" cy="20851"/>
            </a:xfrm>
            <a:custGeom>
              <a:avLst/>
              <a:pathLst>
                <a:path w="0" h="20851">
                  <a:moveTo>
                    <a:pt x="0" y="0"/>
                  </a:moveTo>
                  <a:lnTo>
                    <a:pt x="0" y="2085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4468377"/>
              <a:ext cx="182029" cy="947883"/>
            </a:xfrm>
            <a:custGeom>
              <a:avLst/>
              <a:pathLst>
                <a:path w="182029" h="947883">
                  <a:moveTo>
                    <a:pt x="0" y="0"/>
                  </a:moveTo>
                  <a:lnTo>
                    <a:pt x="0" y="947883"/>
                  </a:lnTo>
                  <a:lnTo>
                    <a:pt x="182029" y="947883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5318953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147845" y="5360887"/>
              <a:ext cx="34290" cy="34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643784" y="5360501"/>
              <a:ext cx="35064" cy="35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667865" y="5407234"/>
              <a:ext cx="25003" cy="250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780030" y="5420519"/>
              <a:ext cx="19286" cy="19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757856" y="5425133"/>
              <a:ext cx="23958" cy="23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53543" y="4930319"/>
              <a:ext cx="103061" cy="103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61048" y="4415596"/>
              <a:ext cx="103824" cy="103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874084" y="4506626"/>
              <a:ext cx="102478" cy="102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124832" y="2051830"/>
              <a:ext cx="132771" cy="132771"/>
            </a:xfrm>
            <a:custGeom>
              <a:avLst/>
              <a:pathLst>
                <a:path w="132771" h="132771">
                  <a:moveTo>
                    <a:pt x="0" y="66385"/>
                  </a:moveTo>
                  <a:lnTo>
                    <a:pt x="66385" y="0"/>
                  </a:lnTo>
                  <a:lnTo>
                    <a:pt x="132771" y="66385"/>
                  </a:lnTo>
                  <a:lnTo>
                    <a:pt x="66385" y="1327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439334" y="5291977"/>
              <a:ext cx="102605" cy="102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916343" y="2076609"/>
              <a:ext cx="104065" cy="104065"/>
            </a:xfrm>
            <a:custGeom>
              <a:avLst/>
              <a:pathLst>
                <a:path w="104065" h="104065">
                  <a:moveTo>
                    <a:pt x="0" y="52032"/>
                  </a:moveTo>
                  <a:lnTo>
                    <a:pt x="52032" y="0"/>
                  </a:lnTo>
                  <a:lnTo>
                    <a:pt x="104065" y="52032"/>
                  </a:lnTo>
                  <a:lnTo>
                    <a:pt x="52032" y="1040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87587" y="5295247"/>
              <a:ext cx="103016" cy="1030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792361" y="5332309"/>
              <a:ext cx="70594" cy="70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980910" y="5097832"/>
              <a:ext cx="136415" cy="136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828586" y="5222189"/>
              <a:ext cx="117072" cy="1170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467846" y="5387518"/>
              <a:ext cx="57485" cy="57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702840" y="1917266"/>
              <a:ext cx="103025" cy="103025"/>
            </a:xfrm>
            <a:custGeom>
              <a:avLst/>
              <a:pathLst>
                <a:path w="103025" h="103025">
                  <a:moveTo>
                    <a:pt x="0" y="51512"/>
                  </a:moveTo>
                  <a:lnTo>
                    <a:pt x="51512" y="0"/>
                  </a:lnTo>
                  <a:lnTo>
                    <a:pt x="103025" y="51512"/>
                  </a:lnTo>
                  <a:lnTo>
                    <a:pt x="51512" y="1030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455179" y="5416822"/>
              <a:ext cx="40580" cy="40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701199" y="4975391"/>
              <a:ext cx="47671" cy="476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815651" y="5351002"/>
              <a:ext cx="102714" cy="102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125515" y="3623793"/>
              <a:ext cx="102700" cy="102700"/>
            </a:xfrm>
            <a:custGeom>
              <a:avLst/>
              <a:pathLst>
                <a:path w="102700" h="102700">
                  <a:moveTo>
                    <a:pt x="0" y="51350"/>
                  </a:moveTo>
                  <a:lnTo>
                    <a:pt x="51350" y="0"/>
                  </a:lnTo>
                  <a:lnTo>
                    <a:pt x="102700" y="51350"/>
                  </a:lnTo>
                  <a:lnTo>
                    <a:pt x="51350" y="10270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95365" y="5263367"/>
              <a:ext cx="104221" cy="104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677829" y="4995915"/>
              <a:ext cx="103931" cy="103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560348" y="3285557"/>
              <a:ext cx="63263" cy="63263"/>
            </a:xfrm>
            <a:custGeom>
              <a:avLst/>
              <a:pathLst>
                <a:path w="63263" h="63263">
                  <a:moveTo>
                    <a:pt x="0" y="31631"/>
                  </a:moveTo>
                  <a:lnTo>
                    <a:pt x="31631" y="0"/>
                  </a:lnTo>
                  <a:lnTo>
                    <a:pt x="63263" y="31631"/>
                  </a:lnTo>
                  <a:lnTo>
                    <a:pt x="31631" y="6326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842915" y="5243156"/>
              <a:ext cx="102940" cy="1029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901330" y="2751133"/>
              <a:ext cx="124279" cy="124279"/>
            </a:xfrm>
            <a:custGeom>
              <a:avLst/>
              <a:pathLst>
                <a:path w="124279" h="124279">
                  <a:moveTo>
                    <a:pt x="0" y="62139"/>
                  </a:moveTo>
                  <a:lnTo>
                    <a:pt x="62139" y="0"/>
                  </a:lnTo>
                  <a:lnTo>
                    <a:pt x="124279" y="62139"/>
                  </a:lnTo>
                  <a:lnTo>
                    <a:pt x="62139" y="12427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909692" y="5253323"/>
              <a:ext cx="103457" cy="103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736288" y="3244700"/>
              <a:ext cx="103273" cy="103273"/>
            </a:xfrm>
            <a:custGeom>
              <a:avLst/>
              <a:pathLst>
                <a:path w="103273" h="103273">
                  <a:moveTo>
                    <a:pt x="0" y="51636"/>
                  </a:moveTo>
                  <a:lnTo>
                    <a:pt x="51636" y="0"/>
                  </a:lnTo>
                  <a:lnTo>
                    <a:pt x="103273" y="51636"/>
                  </a:lnTo>
                  <a:lnTo>
                    <a:pt x="51636" y="10327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808382" y="4798509"/>
              <a:ext cx="137314" cy="137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700166" y="2115372"/>
              <a:ext cx="89093" cy="89093"/>
            </a:xfrm>
            <a:custGeom>
              <a:avLst/>
              <a:pathLst>
                <a:path w="89093" h="89093">
                  <a:moveTo>
                    <a:pt x="0" y="44546"/>
                  </a:moveTo>
                  <a:lnTo>
                    <a:pt x="44546" y="0"/>
                  </a:lnTo>
                  <a:lnTo>
                    <a:pt x="89093" y="44546"/>
                  </a:lnTo>
                  <a:lnTo>
                    <a:pt x="44546" y="890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13020" y="5346985"/>
              <a:ext cx="103797" cy="103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827976" y="5353105"/>
              <a:ext cx="105459" cy="105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38185" y="5100437"/>
              <a:ext cx="103403" cy="103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930133" y="5363712"/>
              <a:ext cx="84245" cy="84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54625" y="5378922"/>
              <a:ext cx="102478" cy="102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887450" y="3160777"/>
              <a:ext cx="104306" cy="104306"/>
            </a:xfrm>
            <a:custGeom>
              <a:avLst/>
              <a:pathLst>
                <a:path w="104306" h="104306">
                  <a:moveTo>
                    <a:pt x="0" y="52153"/>
                  </a:moveTo>
                  <a:lnTo>
                    <a:pt x="52153" y="0"/>
                  </a:lnTo>
                  <a:lnTo>
                    <a:pt x="104306" y="52153"/>
                  </a:lnTo>
                  <a:lnTo>
                    <a:pt x="52153" y="10430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558105" y="5385408"/>
              <a:ext cx="103408" cy="103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785971" y="5006369"/>
              <a:ext cx="103873" cy="1038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659196" y="5368311"/>
              <a:ext cx="102849" cy="102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728572" y="5371169"/>
              <a:ext cx="117985" cy="1179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40097" y="5383477"/>
              <a:ext cx="72518" cy="72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834723" y="5346892"/>
              <a:ext cx="83132" cy="831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483156" y="5354142"/>
              <a:ext cx="103385" cy="103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998052" y="5400833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16066" y="4999748"/>
              <a:ext cx="103214" cy="103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065770" y="5385354"/>
              <a:ext cx="103515" cy="103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596257" y="5322707"/>
              <a:ext cx="55047" cy="55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65924" y="5378507"/>
              <a:ext cx="103309" cy="103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594022" y="5409747"/>
              <a:ext cx="40829" cy="40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891286" y="5395061"/>
              <a:ext cx="28497" cy="284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929335" y="5354361"/>
              <a:ext cx="47342" cy="47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640669" y="3826315"/>
              <a:ext cx="52135" cy="52135"/>
            </a:xfrm>
            <a:custGeom>
              <a:avLst/>
              <a:pathLst>
                <a:path w="52135" h="52135">
                  <a:moveTo>
                    <a:pt x="0" y="26067"/>
                  </a:moveTo>
                  <a:lnTo>
                    <a:pt x="26067" y="0"/>
                  </a:lnTo>
                  <a:lnTo>
                    <a:pt x="52135" y="26067"/>
                  </a:lnTo>
                  <a:lnTo>
                    <a:pt x="26067" y="5213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554628" y="5379511"/>
              <a:ext cx="101301" cy="101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934816" y="5342660"/>
              <a:ext cx="22091" cy="22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581173" y="5378165"/>
              <a:ext cx="103994" cy="1039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756745" y="5357865"/>
              <a:ext cx="102890" cy="102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593776" y="5344358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523920" y="5358014"/>
              <a:ext cx="102592" cy="102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501679" y="5398704"/>
              <a:ext cx="21212" cy="212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790140" y="5384694"/>
              <a:ext cx="49232" cy="49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36365" y="5291076"/>
              <a:ext cx="62703" cy="627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750308" y="5402494"/>
              <a:ext cx="69236" cy="69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514338" y="5364687"/>
              <a:ext cx="103147" cy="1031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529241" y="2522143"/>
              <a:ext cx="102669" cy="102669"/>
            </a:xfrm>
            <a:custGeom>
              <a:avLst/>
              <a:pathLst>
                <a:path w="102669" h="102669">
                  <a:moveTo>
                    <a:pt x="0" y="51334"/>
                  </a:moveTo>
                  <a:lnTo>
                    <a:pt x="51334" y="0"/>
                  </a:lnTo>
                  <a:lnTo>
                    <a:pt x="102669" y="51334"/>
                  </a:lnTo>
                  <a:lnTo>
                    <a:pt x="51334" y="10266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751340" y="5368255"/>
              <a:ext cx="102962" cy="1029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601792" y="5181681"/>
              <a:ext cx="31273" cy="31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873400" y="4207487"/>
              <a:ext cx="103007" cy="103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894704" y="5194529"/>
              <a:ext cx="102885" cy="102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717604" y="4689599"/>
              <a:ext cx="49309" cy="49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772536" y="5362466"/>
              <a:ext cx="51985" cy="519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848521" y="5187829"/>
              <a:ext cx="102383" cy="102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49330" y="4419288"/>
              <a:ext cx="103390" cy="103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072553" y="1937490"/>
              <a:ext cx="97328" cy="97328"/>
            </a:xfrm>
            <a:custGeom>
              <a:avLst/>
              <a:pathLst>
                <a:path w="97328" h="97328">
                  <a:moveTo>
                    <a:pt x="0" y="48664"/>
                  </a:moveTo>
                  <a:lnTo>
                    <a:pt x="48664" y="0"/>
                  </a:lnTo>
                  <a:lnTo>
                    <a:pt x="97328" y="48664"/>
                  </a:lnTo>
                  <a:lnTo>
                    <a:pt x="48664" y="973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12317" y="2182863"/>
              <a:ext cx="72271" cy="72271"/>
            </a:xfrm>
            <a:custGeom>
              <a:avLst/>
              <a:pathLst>
                <a:path w="72271" h="72271">
                  <a:moveTo>
                    <a:pt x="0" y="36135"/>
                  </a:moveTo>
                  <a:lnTo>
                    <a:pt x="36135" y="0"/>
                  </a:lnTo>
                  <a:lnTo>
                    <a:pt x="72271" y="36135"/>
                  </a:lnTo>
                  <a:lnTo>
                    <a:pt x="36135" y="722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629807" y="5135832"/>
              <a:ext cx="102119" cy="102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894889" y="4245977"/>
              <a:ext cx="88583" cy="88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631113" y="2055108"/>
              <a:ext cx="63660" cy="63660"/>
            </a:xfrm>
            <a:custGeom>
              <a:avLst/>
              <a:pathLst>
                <a:path w="63660" h="63660">
                  <a:moveTo>
                    <a:pt x="0" y="31830"/>
                  </a:moveTo>
                  <a:lnTo>
                    <a:pt x="31830" y="0"/>
                  </a:lnTo>
                  <a:lnTo>
                    <a:pt x="63660" y="31830"/>
                  </a:lnTo>
                  <a:lnTo>
                    <a:pt x="31830" y="6366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21279" y="5367526"/>
              <a:ext cx="125271" cy="125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707875" y="4250746"/>
              <a:ext cx="127698" cy="127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849190" y="5294907"/>
              <a:ext cx="103695" cy="103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720072" y="2066254"/>
              <a:ext cx="103923" cy="103923"/>
            </a:xfrm>
            <a:custGeom>
              <a:avLst/>
              <a:pathLst>
                <a:path w="103923" h="103923">
                  <a:moveTo>
                    <a:pt x="0" y="51961"/>
                  </a:moveTo>
                  <a:lnTo>
                    <a:pt x="51961" y="0"/>
                  </a:lnTo>
                  <a:lnTo>
                    <a:pt x="103923" y="51961"/>
                  </a:lnTo>
                  <a:lnTo>
                    <a:pt x="51961" y="1039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479455" y="4999787"/>
              <a:ext cx="103138" cy="103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646424" y="5385620"/>
              <a:ext cx="102985" cy="1029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747180" y="5142566"/>
              <a:ext cx="81701" cy="81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004134" y="5371536"/>
              <a:ext cx="103349" cy="103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46914" y="5378131"/>
              <a:ext cx="104061" cy="104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502671" y="2255452"/>
              <a:ext cx="93908" cy="93908"/>
            </a:xfrm>
            <a:custGeom>
              <a:avLst/>
              <a:pathLst>
                <a:path w="93908" h="93908">
                  <a:moveTo>
                    <a:pt x="0" y="46954"/>
                  </a:moveTo>
                  <a:lnTo>
                    <a:pt x="46954" y="0"/>
                  </a:lnTo>
                  <a:lnTo>
                    <a:pt x="93908" y="46954"/>
                  </a:lnTo>
                  <a:lnTo>
                    <a:pt x="46954" y="9390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916562" y="2608001"/>
              <a:ext cx="49114" cy="49114"/>
            </a:xfrm>
            <a:custGeom>
              <a:avLst/>
              <a:pathLst>
                <a:path w="49114" h="49114">
                  <a:moveTo>
                    <a:pt x="0" y="24557"/>
                  </a:moveTo>
                  <a:lnTo>
                    <a:pt x="24557" y="0"/>
                  </a:lnTo>
                  <a:lnTo>
                    <a:pt x="49114" y="24557"/>
                  </a:lnTo>
                  <a:lnTo>
                    <a:pt x="24557" y="4911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98100" y="5253681"/>
              <a:ext cx="102741" cy="102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8051" y="2726710"/>
              <a:ext cx="103618" cy="103618"/>
            </a:xfrm>
            <a:custGeom>
              <a:avLst/>
              <a:pathLst>
                <a:path w="103618" h="103618">
                  <a:moveTo>
                    <a:pt x="0" y="51809"/>
                  </a:moveTo>
                  <a:lnTo>
                    <a:pt x="51809" y="0"/>
                  </a:lnTo>
                  <a:lnTo>
                    <a:pt x="103618" y="51809"/>
                  </a:lnTo>
                  <a:lnTo>
                    <a:pt x="51809" y="1036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596583" y="5368106"/>
              <a:ext cx="103259" cy="103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639517" y="4695126"/>
              <a:ext cx="45205" cy="452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23244" y="4654641"/>
              <a:ext cx="84471" cy="844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587447" y="2107550"/>
              <a:ext cx="49134" cy="49134"/>
            </a:xfrm>
            <a:custGeom>
              <a:avLst/>
              <a:pathLst>
                <a:path w="49134" h="49134">
                  <a:moveTo>
                    <a:pt x="0" y="24567"/>
                  </a:moveTo>
                  <a:lnTo>
                    <a:pt x="24567" y="0"/>
                  </a:lnTo>
                  <a:lnTo>
                    <a:pt x="49134" y="24567"/>
                  </a:lnTo>
                  <a:lnTo>
                    <a:pt x="24567" y="491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091862" y="4958347"/>
              <a:ext cx="102610" cy="102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536244" y="3049860"/>
              <a:ext cx="131525" cy="131525"/>
            </a:xfrm>
            <a:custGeom>
              <a:avLst/>
              <a:pathLst>
                <a:path w="131525" h="131525">
                  <a:moveTo>
                    <a:pt x="0" y="65762"/>
                  </a:moveTo>
                  <a:lnTo>
                    <a:pt x="65762" y="0"/>
                  </a:lnTo>
                  <a:lnTo>
                    <a:pt x="131525" y="65762"/>
                  </a:lnTo>
                  <a:lnTo>
                    <a:pt x="65762" y="13152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612458" y="3937578"/>
              <a:ext cx="163236" cy="163236"/>
            </a:xfrm>
            <a:custGeom>
              <a:avLst/>
              <a:pathLst>
                <a:path w="163236" h="163236">
                  <a:moveTo>
                    <a:pt x="0" y="81618"/>
                  </a:moveTo>
                  <a:lnTo>
                    <a:pt x="81618" y="0"/>
                  </a:lnTo>
                  <a:lnTo>
                    <a:pt x="163236" y="81618"/>
                  </a:lnTo>
                  <a:lnTo>
                    <a:pt x="81618" y="16323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065128" y="5357964"/>
              <a:ext cx="95740" cy="957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860961" y="5298866"/>
              <a:ext cx="102727" cy="1027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573820" y="5408592"/>
              <a:ext cx="15338" cy="15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565513" y="2128098"/>
              <a:ext cx="264382" cy="358959"/>
            </a:xfrm>
            <a:custGeom>
              <a:avLst/>
              <a:pathLst>
                <a:path w="264382" h="358959">
                  <a:moveTo>
                    <a:pt x="0" y="358959"/>
                  </a:moveTo>
                  <a:lnTo>
                    <a:pt x="2643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659690" y="1709227"/>
              <a:ext cx="170478" cy="249304"/>
            </a:xfrm>
            <a:custGeom>
              <a:avLst/>
              <a:pathLst>
                <a:path w="170478" h="249304">
                  <a:moveTo>
                    <a:pt x="0" y="0"/>
                  </a:moveTo>
                  <a:lnTo>
                    <a:pt x="170478" y="249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844146" y="2128509"/>
              <a:ext cx="142809" cy="210864"/>
            </a:xfrm>
            <a:custGeom>
              <a:avLst/>
              <a:pathLst>
                <a:path w="142809" h="210864">
                  <a:moveTo>
                    <a:pt x="142809" y="2108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4274047" y="2422927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chr7:5977596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679905" y="1546538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chr7:5978622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290792" y="2866176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chr7:5986784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615028" y="1769180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chr7:5989918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514655" y="1992392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chr7:5991978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5615028" y="2354117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chr7:5992032</a:t>
              </a:r>
            </a:p>
          </p:txBody>
        </p:sp>
        <p:sp>
          <p:nvSpPr>
            <p:cNvPr id="123" name="pl12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2448133" y="624969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503125" y="538087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503125" y="451204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503125" y="364322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503125" y="277440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503125" y="190558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30" name="pl130"/>
            <p:cNvSpPr/>
            <p:nvPr/>
          </p:nvSpPr>
          <p:spPr>
            <a:xfrm>
              <a:off x="2880411" y="63094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880411" y="54405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880411" y="457176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880411" y="37029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880411" y="283412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880411" y="19653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7106490" y="2136361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44" name="pt144"/>
            <p:cNvSpPr/>
            <p:nvPr/>
          </p:nvSpPr>
          <p:spPr>
            <a:xfrm>
              <a:off x="7179089" y="248808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7179089" y="268293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7179089" y="2877788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7389908" y="2420977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7389908" y="2615826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7389908" y="2810675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7106490" y="3195666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51" name="pt151"/>
            <p:cNvSpPr/>
            <p:nvPr/>
          </p:nvSpPr>
          <p:spPr>
            <a:xfrm>
              <a:off x="7161870" y="3479234"/>
              <a:ext cx="101067" cy="10106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7207903" y="372011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161870" y="3868933"/>
              <a:ext cx="101067" cy="10106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7142802" y="4044714"/>
              <a:ext cx="139202" cy="139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7128171" y="4233420"/>
              <a:ext cx="168465" cy="16846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406884" y="3474217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406884" y="366490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406884" y="386391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406884" y="4056756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406884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106490" y="4597229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62" name="pt162"/>
            <p:cNvSpPr/>
            <p:nvPr/>
          </p:nvSpPr>
          <p:spPr>
            <a:xfrm>
              <a:off x="7179089" y="4928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7179089" y="5123318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>
              <a:off x="7389908" y="4890899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389908" y="5085748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2924695" y="619487"/>
              <a:ext cx="7587753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PMS2,Breast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42242" y="1198960"/>
              <a:ext cx="266654" cy="5007971"/>
            </a:xfrm>
            <a:custGeom>
              <a:avLst/>
              <a:pathLst>
                <a:path w="266654" h="5007971">
                  <a:moveTo>
                    <a:pt x="132064" y="5007971"/>
                  </a:moveTo>
                  <a:lnTo>
                    <a:pt x="131991" y="4998171"/>
                  </a:lnTo>
                  <a:lnTo>
                    <a:pt x="131910" y="4988370"/>
                  </a:lnTo>
                  <a:lnTo>
                    <a:pt x="131829" y="4978570"/>
                  </a:lnTo>
                  <a:lnTo>
                    <a:pt x="131740" y="4968770"/>
                  </a:lnTo>
                  <a:lnTo>
                    <a:pt x="131649" y="4958969"/>
                  </a:lnTo>
                  <a:lnTo>
                    <a:pt x="131552" y="4949169"/>
                  </a:lnTo>
                  <a:lnTo>
                    <a:pt x="131451" y="4939369"/>
                  </a:lnTo>
                  <a:lnTo>
                    <a:pt x="131345" y="4929568"/>
                  </a:lnTo>
                  <a:lnTo>
                    <a:pt x="131233" y="4919768"/>
                  </a:lnTo>
                  <a:lnTo>
                    <a:pt x="131117" y="4909968"/>
                  </a:lnTo>
                  <a:lnTo>
                    <a:pt x="130993" y="4900167"/>
                  </a:lnTo>
                  <a:lnTo>
                    <a:pt x="130867" y="4890367"/>
                  </a:lnTo>
                  <a:lnTo>
                    <a:pt x="130729" y="4880567"/>
                  </a:lnTo>
                  <a:lnTo>
                    <a:pt x="130590" y="4870766"/>
                  </a:lnTo>
                  <a:lnTo>
                    <a:pt x="130440" y="4860966"/>
                  </a:lnTo>
                  <a:lnTo>
                    <a:pt x="130286" y="4851166"/>
                  </a:lnTo>
                  <a:lnTo>
                    <a:pt x="130124" y="4841365"/>
                  </a:lnTo>
                  <a:lnTo>
                    <a:pt x="129954" y="4831565"/>
                  </a:lnTo>
                  <a:lnTo>
                    <a:pt x="129778" y="4821765"/>
                  </a:lnTo>
                  <a:lnTo>
                    <a:pt x="129592" y="4811964"/>
                  </a:lnTo>
                  <a:lnTo>
                    <a:pt x="129401" y="4802164"/>
                  </a:lnTo>
                  <a:lnTo>
                    <a:pt x="129196" y="4792364"/>
                  </a:lnTo>
                  <a:lnTo>
                    <a:pt x="128989" y="4782563"/>
                  </a:lnTo>
                  <a:lnTo>
                    <a:pt x="128766" y="4772763"/>
                  </a:lnTo>
                  <a:lnTo>
                    <a:pt x="128539" y="4762963"/>
                  </a:lnTo>
                  <a:lnTo>
                    <a:pt x="128298" y="4753162"/>
                  </a:lnTo>
                  <a:lnTo>
                    <a:pt x="128050" y="4743362"/>
                  </a:lnTo>
                  <a:lnTo>
                    <a:pt x="127791" y="4733562"/>
                  </a:lnTo>
                  <a:lnTo>
                    <a:pt x="127520" y="4723761"/>
                  </a:lnTo>
                  <a:lnTo>
                    <a:pt x="127241" y="4713961"/>
                  </a:lnTo>
                  <a:lnTo>
                    <a:pt x="126947" y="4704161"/>
                  </a:lnTo>
                  <a:lnTo>
                    <a:pt x="126647" y="4694360"/>
                  </a:lnTo>
                  <a:lnTo>
                    <a:pt x="126327" y="4684560"/>
                  </a:lnTo>
                  <a:lnTo>
                    <a:pt x="126003" y="4674760"/>
                  </a:lnTo>
                  <a:lnTo>
                    <a:pt x="125659" y="4664959"/>
                  </a:lnTo>
                  <a:lnTo>
                    <a:pt x="125307" y="4655159"/>
                  </a:lnTo>
                  <a:lnTo>
                    <a:pt x="124939" y="4645359"/>
                  </a:lnTo>
                  <a:lnTo>
                    <a:pt x="124559" y="4635558"/>
                  </a:lnTo>
                  <a:lnTo>
                    <a:pt x="124165" y="4625758"/>
                  </a:lnTo>
                  <a:lnTo>
                    <a:pt x="123754" y="4615958"/>
                  </a:lnTo>
                  <a:lnTo>
                    <a:pt x="123334" y="4606157"/>
                  </a:lnTo>
                  <a:lnTo>
                    <a:pt x="122892" y="4596357"/>
                  </a:lnTo>
                  <a:lnTo>
                    <a:pt x="122444" y="4586557"/>
                  </a:lnTo>
                  <a:lnTo>
                    <a:pt x="121969" y="4576756"/>
                  </a:lnTo>
                  <a:lnTo>
                    <a:pt x="121488" y="4566956"/>
                  </a:lnTo>
                  <a:lnTo>
                    <a:pt x="120982" y="4557156"/>
                  </a:lnTo>
                  <a:lnTo>
                    <a:pt x="120466" y="4547355"/>
                  </a:lnTo>
                  <a:lnTo>
                    <a:pt x="119929" y="4537555"/>
                  </a:lnTo>
                  <a:lnTo>
                    <a:pt x="119376" y="4527755"/>
                  </a:lnTo>
                  <a:lnTo>
                    <a:pt x="118808" y="4517954"/>
                  </a:lnTo>
                  <a:lnTo>
                    <a:pt x="118217" y="4508154"/>
                  </a:lnTo>
                  <a:lnTo>
                    <a:pt x="117616" y="4498354"/>
                  </a:lnTo>
                  <a:lnTo>
                    <a:pt x="116985" y="4488553"/>
                  </a:lnTo>
                  <a:lnTo>
                    <a:pt x="116349" y="4478753"/>
                  </a:lnTo>
                  <a:lnTo>
                    <a:pt x="115679" y="4468953"/>
                  </a:lnTo>
                  <a:lnTo>
                    <a:pt x="115002" y="4459152"/>
                  </a:lnTo>
                  <a:lnTo>
                    <a:pt x="114297" y="4449352"/>
                  </a:lnTo>
                  <a:lnTo>
                    <a:pt x="113577" y="4439552"/>
                  </a:lnTo>
                  <a:lnTo>
                    <a:pt x="112836" y="4429751"/>
                  </a:lnTo>
                  <a:lnTo>
                    <a:pt x="112074" y="4419951"/>
                  </a:lnTo>
                  <a:lnTo>
                    <a:pt x="111295" y="4410151"/>
                  </a:lnTo>
                  <a:lnTo>
                    <a:pt x="110489" y="4400350"/>
                  </a:lnTo>
                  <a:lnTo>
                    <a:pt x="109673" y="4390550"/>
                  </a:lnTo>
                  <a:lnTo>
                    <a:pt x="108822" y="4380750"/>
                  </a:lnTo>
                  <a:lnTo>
                    <a:pt x="107964" y="4370949"/>
                  </a:lnTo>
                  <a:lnTo>
                    <a:pt x="107072" y="4361149"/>
                  </a:lnTo>
                  <a:lnTo>
                    <a:pt x="106169" y="4351349"/>
                  </a:lnTo>
                  <a:lnTo>
                    <a:pt x="105238" y="4341548"/>
                  </a:lnTo>
                  <a:lnTo>
                    <a:pt x="104289" y="4331748"/>
                  </a:lnTo>
                  <a:lnTo>
                    <a:pt x="103319" y="4321948"/>
                  </a:lnTo>
                  <a:lnTo>
                    <a:pt x="102325" y="4312147"/>
                  </a:lnTo>
                  <a:lnTo>
                    <a:pt x="101316" y="4302347"/>
                  </a:lnTo>
                  <a:lnTo>
                    <a:pt x="100276" y="4292547"/>
                  </a:lnTo>
                  <a:lnTo>
                    <a:pt x="99228" y="4282746"/>
                  </a:lnTo>
                  <a:lnTo>
                    <a:pt x="98143" y="4272946"/>
                  </a:lnTo>
                  <a:lnTo>
                    <a:pt x="97051" y="4263146"/>
                  </a:lnTo>
                  <a:lnTo>
                    <a:pt x="95926" y="4253345"/>
                  </a:lnTo>
                  <a:lnTo>
                    <a:pt x="94790" y="4243545"/>
                  </a:lnTo>
                  <a:lnTo>
                    <a:pt x="93628" y="4233745"/>
                  </a:lnTo>
                  <a:lnTo>
                    <a:pt x="92447" y="4223944"/>
                  </a:lnTo>
                  <a:lnTo>
                    <a:pt x="91249" y="4214144"/>
                  </a:lnTo>
                  <a:lnTo>
                    <a:pt x="90026" y="4204344"/>
                  </a:lnTo>
                  <a:lnTo>
                    <a:pt x="88792" y="4194543"/>
                  </a:lnTo>
                  <a:lnTo>
                    <a:pt x="87528" y="4184743"/>
                  </a:lnTo>
                  <a:lnTo>
                    <a:pt x="86258" y="4174943"/>
                  </a:lnTo>
                  <a:lnTo>
                    <a:pt x="84955" y="4165142"/>
                  </a:lnTo>
                  <a:lnTo>
                    <a:pt x="83646" y="4155342"/>
                  </a:lnTo>
                  <a:lnTo>
                    <a:pt x="82312" y="4145542"/>
                  </a:lnTo>
                  <a:lnTo>
                    <a:pt x="80967" y="4135741"/>
                  </a:lnTo>
                  <a:lnTo>
                    <a:pt x="79602" y="4125941"/>
                  </a:lnTo>
                  <a:lnTo>
                    <a:pt x="78222" y="4116141"/>
                  </a:lnTo>
                  <a:lnTo>
                    <a:pt x="76830" y="4106340"/>
                  </a:lnTo>
                  <a:lnTo>
                    <a:pt x="75418" y="4096540"/>
                  </a:lnTo>
                  <a:lnTo>
                    <a:pt x="73999" y="4086740"/>
                  </a:lnTo>
                  <a:lnTo>
                    <a:pt x="72559" y="4076939"/>
                  </a:lnTo>
                  <a:lnTo>
                    <a:pt x="71114" y="4067139"/>
                  </a:lnTo>
                  <a:lnTo>
                    <a:pt x="69650" y="4057339"/>
                  </a:lnTo>
                  <a:lnTo>
                    <a:pt x="68181" y="4047538"/>
                  </a:lnTo>
                  <a:lnTo>
                    <a:pt x="66699" y="4037738"/>
                  </a:lnTo>
                  <a:lnTo>
                    <a:pt x="65209" y="4027938"/>
                  </a:lnTo>
                  <a:lnTo>
                    <a:pt x="63710" y="4018137"/>
                  </a:lnTo>
                  <a:lnTo>
                    <a:pt x="62203" y="4008337"/>
                  </a:lnTo>
                  <a:lnTo>
                    <a:pt x="60691" y="3998537"/>
                  </a:lnTo>
                  <a:lnTo>
                    <a:pt x="59172" y="3988736"/>
                  </a:lnTo>
                  <a:lnTo>
                    <a:pt x="57650" y="3978936"/>
                  </a:lnTo>
                  <a:lnTo>
                    <a:pt x="56123" y="3969136"/>
                  </a:lnTo>
                  <a:lnTo>
                    <a:pt x="54594" y="3959335"/>
                  </a:lnTo>
                  <a:lnTo>
                    <a:pt x="53063" y="3949535"/>
                  </a:lnTo>
                  <a:lnTo>
                    <a:pt x="51533" y="3939735"/>
                  </a:lnTo>
                  <a:lnTo>
                    <a:pt x="50002" y="3929934"/>
                  </a:lnTo>
                  <a:lnTo>
                    <a:pt x="48474" y="3920134"/>
                  </a:lnTo>
                  <a:lnTo>
                    <a:pt x="46948" y="3910334"/>
                  </a:lnTo>
                  <a:lnTo>
                    <a:pt x="45428" y="3900533"/>
                  </a:lnTo>
                  <a:lnTo>
                    <a:pt x="43910" y="3890733"/>
                  </a:lnTo>
                  <a:lnTo>
                    <a:pt x="42402" y="3880933"/>
                  </a:lnTo>
                  <a:lnTo>
                    <a:pt x="40897" y="3871132"/>
                  </a:lnTo>
                  <a:lnTo>
                    <a:pt x="39407" y="3861332"/>
                  </a:lnTo>
                  <a:lnTo>
                    <a:pt x="37922" y="3851532"/>
                  </a:lnTo>
                  <a:lnTo>
                    <a:pt x="36453" y="3841731"/>
                  </a:lnTo>
                  <a:lnTo>
                    <a:pt x="34993" y="3831931"/>
                  </a:lnTo>
                  <a:lnTo>
                    <a:pt x="33548" y="3822131"/>
                  </a:lnTo>
                  <a:lnTo>
                    <a:pt x="32118" y="3812330"/>
                  </a:lnTo>
                  <a:lnTo>
                    <a:pt x="30702" y="3802530"/>
                  </a:lnTo>
                  <a:lnTo>
                    <a:pt x="29309" y="3792729"/>
                  </a:lnTo>
                  <a:lnTo>
                    <a:pt x="27925" y="3782929"/>
                  </a:lnTo>
                  <a:lnTo>
                    <a:pt x="26575" y="3773129"/>
                  </a:lnTo>
                  <a:lnTo>
                    <a:pt x="25231" y="3763328"/>
                  </a:lnTo>
                  <a:lnTo>
                    <a:pt x="23925" y="3753528"/>
                  </a:lnTo>
                  <a:lnTo>
                    <a:pt x="22630" y="3743728"/>
                  </a:lnTo>
                  <a:lnTo>
                    <a:pt x="21369" y="3733927"/>
                  </a:lnTo>
                  <a:lnTo>
                    <a:pt x="20129" y="3724127"/>
                  </a:lnTo>
                  <a:lnTo>
                    <a:pt x="18917" y="3714327"/>
                  </a:lnTo>
                  <a:lnTo>
                    <a:pt x="17736" y="3704526"/>
                  </a:lnTo>
                  <a:lnTo>
                    <a:pt x="16577" y="3694726"/>
                  </a:lnTo>
                  <a:lnTo>
                    <a:pt x="15462" y="3684926"/>
                  </a:lnTo>
                  <a:lnTo>
                    <a:pt x="14358" y="3675125"/>
                  </a:lnTo>
                  <a:lnTo>
                    <a:pt x="13313" y="3665325"/>
                  </a:lnTo>
                  <a:lnTo>
                    <a:pt x="12279" y="3655525"/>
                  </a:lnTo>
                  <a:lnTo>
                    <a:pt x="11299" y="3645724"/>
                  </a:lnTo>
                  <a:lnTo>
                    <a:pt x="10341" y="3635924"/>
                  </a:lnTo>
                  <a:lnTo>
                    <a:pt x="9428" y="3626124"/>
                  </a:lnTo>
                  <a:lnTo>
                    <a:pt x="8550" y="3616323"/>
                  </a:lnTo>
                  <a:lnTo>
                    <a:pt x="7707" y="3606523"/>
                  </a:lnTo>
                  <a:lnTo>
                    <a:pt x="6913" y="3596723"/>
                  </a:lnTo>
                  <a:lnTo>
                    <a:pt x="6142" y="3586922"/>
                  </a:lnTo>
                  <a:lnTo>
                    <a:pt x="5436" y="3577122"/>
                  </a:lnTo>
                  <a:lnTo>
                    <a:pt x="4743" y="3567322"/>
                  </a:lnTo>
                  <a:lnTo>
                    <a:pt x="4126" y="3557521"/>
                  </a:lnTo>
                  <a:lnTo>
                    <a:pt x="3525" y="3547721"/>
                  </a:lnTo>
                  <a:lnTo>
                    <a:pt x="2988" y="3537921"/>
                  </a:lnTo>
                  <a:lnTo>
                    <a:pt x="2481" y="3528120"/>
                  </a:lnTo>
                  <a:lnTo>
                    <a:pt x="2025" y="3518320"/>
                  </a:lnTo>
                  <a:lnTo>
                    <a:pt x="1616" y="3508520"/>
                  </a:lnTo>
                  <a:lnTo>
                    <a:pt x="1244" y="3498719"/>
                  </a:lnTo>
                  <a:lnTo>
                    <a:pt x="933" y="3488919"/>
                  </a:lnTo>
                  <a:lnTo>
                    <a:pt x="645" y="3479119"/>
                  </a:lnTo>
                  <a:lnTo>
                    <a:pt x="435" y="3469318"/>
                  </a:lnTo>
                  <a:lnTo>
                    <a:pt x="239" y="3459518"/>
                  </a:lnTo>
                  <a:lnTo>
                    <a:pt x="123" y="3449718"/>
                  </a:lnTo>
                  <a:lnTo>
                    <a:pt x="29" y="3439917"/>
                  </a:lnTo>
                  <a:lnTo>
                    <a:pt x="0" y="3430117"/>
                  </a:lnTo>
                  <a:lnTo>
                    <a:pt x="7" y="3420317"/>
                  </a:lnTo>
                  <a:lnTo>
                    <a:pt x="64" y="3410516"/>
                  </a:lnTo>
                  <a:lnTo>
                    <a:pt x="173" y="3400716"/>
                  </a:lnTo>
                  <a:lnTo>
                    <a:pt x="316" y="3390916"/>
                  </a:lnTo>
                  <a:lnTo>
                    <a:pt x="526" y="3381115"/>
                  </a:lnTo>
                  <a:lnTo>
                    <a:pt x="755" y="3371315"/>
                  </a:lnTo>
                  <a:lnTo>
                    <a:pt x="1065" y="3361515"/>
                  </a:lnTo>
                  <a:lnTo>
                    <a:pt x="1389" y="3351714"/>
                  </a:lnTo>
                  <a:lnTo>
                    <a:pt x="1786" y="3341914"/>
                  </a:lnTo>
                  <a:lnTo>
                    <a:pt x="2208" y="3332114"/>
                  </a:lnTo>
                  <a:lnTo>
                    <a:pt x="2686" y="3322313"/>
                  </a:lnTo>
                  <a:lnTo>
                    <a:pt x="3203" y="3312513"/>
                  </a:lnTo>
                  <a:lnTo>
                    <a:pt x="3761" y="3302713"/>
                  </a:lnTo>
                  <a:lnTo>
                    <a:pt x="4371" y="3292912"/>
                  </a:lnTo>
                  <a:lnTo>
                    <a:pt x="5007" y="3283112"/>
                  </a:lnTo>
                  <a:lnTo>
                    <a:pt x="5707" y="3273312"/>
                  </a:lnTo>
                  <a:lnTo>
                    <a:pt x="6419" y="3263511"/>
                  </a:lnTo>
                  <a:lnTo>
                    <a:pt x="7203" y="3253711"/>
                  </a:lnTo>
                  <a:lnTo>
                    <a:pt x="8001" y="3243911"/>
                  </a:lnTo>
                  <a:lnTo>
                    <a:pt x="8855" y="3234110"/>
                  </a:lnTo>
                  <a:lnTo>
                    <a:pt x="9733" y="3224310"/>
                  </a:lnTo>
                  <a:lnTo>
                    <a:pt x="10654" y="3214510"/>
                  </a:lnTo>
                  <a:lnTo>
                    <a:pt x="11608" y="3204709"/>
                  </a:lnTo>
                  <a:lnTo>
                    <a:pt x="12592" y="3194909"/>
                  </a:lnTo>
                  <a:lnTo>
                    <a:pt x="13619" y="3185109"/>
                  </a:lnTo>
                  <a:lnTo>
                    <a:pt x="14662" y="3175308"/>
                  </a:lnTo>
                  <a:lnTo>
                    <a:pt x="15756" y="3165508"/>
                  </a:lnTo>
                  <a:lnTo>
                    <a:pt x="16859" y="3155708"/>
                  </a:lnTo>
                  <a:lnTo>
                    <a:pt x="18010" y="3145907"/>
                  </a:lnTo>
                  <a:lnTo>
                    <a:pt x="19173" y="3136107"/>
                  </a:lnTo>
                  <a:lnTo>
                    <a:pt x="20372" y="3126307"/>
                  </a:lnTo>
                  <a:lnTo>
                    <a:pt x="21589" y="3116506"/>
                  </a:lnTo>
                  <a:lnTo>
                    <a:pt x="22832" y="3106706"/>
                  </a:lnTo>
                  <a:lnTo>
                    <a:pt x="24098" y="3096906"/>
                  </a:lnTo>
                  <a:lnTo>
                    <a:pt x="25380" y="3087105"/>
                  </a:lnTo>
                  <a:lnTo>
                    <a:pt x="26690" y="3077305"/>
                  </a:lnTo>
                  <a:lnTo>
                    <a:pt x="28007" y="3067505"/>
                  </a:lnTo>
                  <a:lnTo>
                    <a:pt x="29353" y="3057704"/>
                  </a:lnTo>
                  <a:lnTo>
                    <a:pt x="30704" y="3047904"/>
                  </a:lnTo>
                  <a:lnTo>
                    <a:pt x="32077" y="3038104"/>
                  </a:lnTo>
                  <a:lnTo>
                    <a:pt x="33457" y="3028303"/>
                  </a:lnTo>
                  <a:lnTo>
                    <a:pt x="34853" y="3018503"/>
                  </a:lnTo>
                  <a:lnTo>
                    <a:pt x="36256" y="3008703"/>
                  </a:lnTo>
                  <a:lnTo>
                    <a:pt x="37668" y="2998902"/>
                  </a:lnTo>
                  <a:lnTo>
                    <a:pt x="39088" y="2989102"/>
                  </a:lnTo>
                  <a:lnTo>
                    <a:pt x="40513" y="2979302"/>
                  </a:lnTo>
                  <a:lnTo>
                    <a:pt x="41944" y="2969501"/>
                  </a:lnTo>
                  <a:lnTo>
                    <a:pt x="43377" y="2959701"/>
                  </a:lnTo>
                  <a:lnTo>
                    <a:pt x="44813" y="2949901"/>
                  </a:lnTo>
                  <a:lnTo>
                    <a:pt x="46249" y="2940100"/>
                  </a:lnTo>
                  <a:lnTo>
                    <a:pt x="47685" y="2930300"/>
                  </a:lnTo>
                  <a:lnTo>
                    <a:pt x="49118" y="2920500"/>
                  </a:lnTo>
                  <a:lnTo>
                    <a:pt x="50549" y="2910699"/>
                  </a:lnTo>
                  <a:lnTo>
                    <a:pt x="51974" y="2900899"/>
                  </a:lnTo>
                  <a:lnTo>
                    <a:pt x="53396" y="2891099"/>
                  </a:lnTo>
                  <a:lnTo>
                    <a:pt x="54807" y="2881298"/>
                  </a:lnTo>
                  <a:lnTo>
                    <a:pt x="56215" y="2871498"/>
                  </a:lnTo>
                  <a:lnTo>
                    <a:pt x="57608" y="2861698"/>
                  </a:lnTo>
                  <a:lnTo>
                    <a:pt x="58998" y="2851897"/>
                  </a:lnTo>
                  <a:lnTo>
                    <a:pt x="60368" y="2842097"/>
                  </a:lnTo>
                  <a:lnTo>
                    <a:pt x="61732" y="2832297"/>
                  </a:lnTo>
                  <a:lnTo>
                    <a:pt x="63077" y="2822496"/>
                  </a:lnTo>
                  <a:lnTo>
                    <a:pt x="64411" y="2812696"/>
                  </a:lnTo>
                  <a:lnTo>
                    <a:pt x="65728" y="2802896"/>
                  </a:lnTo>
                  <a:lnTo>
                    <a:pt x="67027" y="2793095"/>
                  </a:lnTo>
                  <a:lnTo>
                    <a:pt x="68313" y="2783295"/>
                  </a:lnTo>
                  <a:lnTo>
                    <a:pt x="69572" y="2773495"/>
                  </a:lnTo>
                  <a:lnTo>
                    <a:pt x="70824" y="2763694"/>
                  </a:lnTo>
                  <a:lnTo>
                    <a:pt x="72040" y="2753894"/>
                  </a:lnTo>
                  <a:lnTo>
                    <a:pt x="73249" y="2744094"/>
                  </a:lnTo>
                  <a:lnTo>
                    <a:pt x="74423" y="2734293"/>
                  </a:lnTo>
                  <a:lnTo>
                    <a:pt x="75585" y="2724493"/>
                  </a:lnTo>
                  <a:lnTo>
                    <a:pt x="76716" y="2714693"/>
                  </a:lnTo>
                  <a:lnTo>
                    <a:pt x="77826" y="2704892"/>
                  </a:lnTo>
                  <a:lnTo>
                    <a:pt x="78912" y="2695092"/>
                  </a:lnTo>
                  <a:lnTo>
                    <a:pt x="79967" y="2685292"/>
                  </a:lnTo>
                  <a:lnTo>
                    <a:pt x="81006" y="2675491"/>
                  </a:lnTo>
                  <a:lnTo>
                    <a:pt x="82004" y="2665691"/>
                  </a:lnTo>
                  <a:lnTo>
                    <a:pt x="82994" y="2655891"/>
                  </a:lnTo>
                  <a:lnTo>
                    <a:pt x="83933" y="2646090"/>
                  </a:lnTo>
                  <a:lnTo>
                    <a:pt x="84862" y="2636290"/>
                  </a:lnTo>
                  <a:lnTo>
                    <a:pt x="85748" y="2626490"/>
                  </a:lnTo>
                  <a:lnTo>
                    <a:pt x="86615" y="2616689"/>
                  </a:lnTo>
                  <a:lnTo>
                    <a:pt x="87447" y="2606889"/>
                  </a:lnTo>
                  <a:lnTo>
                    <a:pt x="88251" y="2597089"/>
                  </a:lnTo>
                  <a:lnTo>
                    <a:pt x="89028" y="2587288"/>
                  </a:lnTo>
                  <a:lnTo>
                    <a:pt x="89765" y="2577488"/>
                  </a:lnTo>
                  <a:lnTo>
                    <a:pt x="90487" y="2567688"/>
                  </a:lnTo>
                  <a:lnTo>
                    <a:pt x="91158" y="2557887"/>
                  </a:lnTo>
                  <a:lnTo>
                    <a:pt x="91819" y="2548087"/>
                  </a:lnTo>
                  <a:lnTo>
                    <a:pt x="92426" y="2538286"/>
                  </a:lnTo>
                  <a:lnTo>
                    <a:pt x="93020" y="2528486"/>
                  </a:lnTo>
                  <a:lnTo>
                    <a:pt x="93569" y="2518686"/>
                  </a:lnTo>
                  <a:lnTo>
                    <a:pt x="94095" y="2508885"/>
                  </a:lnTo>
                  <a:lnTo>
                    <a:pt x="94586" y="2499085"/>
                  </a:lnTo>
                  <a:lnTo>
                    <a:pt x="95044" y="2489285"/>
                  </a:lnTo>
                  <a:lnTo>
                    <a:pt x="95478" y="2479484"/>
                  </a:lnTo>
                  <a:lnTo>
                    <a:pt x="95867" y="2469684"/>
                  </a:lnTo>
                  <a:lnTo>
                    <a:pt x="96243" y="2459884"/>
                  </a:lnTo>
                  <a:lnTo>
                    <a:pt x="96565" y="2450083"/>
                  </a:lnTo>
                  <a:lnTo>
                    <a:pt x="96877" y="2440283"/>
                  </a:lnTo>
                  <a:lnTo>
                    <a:pt x="97139" y="2430483"/>
                  </a:lnTo>
                  <a:lnTo>
                    <a:pt x="97384" y="2420682"/>
                  </a:lnTo>
                  <a:lnTo>
                    <a:pt x="97589" y="2410882"/>
                  </a:lnTo>
                  <a:lnTo>
                    <a:pt x="97769" y="2401082"/>
                  </a:lnTo>
                  <a:lnTo>
                    <a:pt x="97919" y="2391281"/>
                  </a:lnTo>
                  <a:lnTo>
                    <a:pt x="98034" y="2381481"/>
                  </a:lnTo>
                  <a:lnTo>
                    <a:pt x="98130" y="2371681"/>
                  </a:lnTo>
                  <a:lnTo>
                    <a:pt x="98182" y="2361880"/>
                  </a:lnTo>
                  <a:lnTo>
                    <a:pt x="98225" y="2352080"/>
                  </a:lnTo>
                  <a:lnTo>
                    <a:pt x="98216" y="2342280"/>
                  </a:lnTo>
                  <a:lnTo>
                    <a:pt x="98197" y="2332479"/>
                  </a:lnTo>
                  <a:lnTo>
                    <a:pt x="98138" y="2322679"/>
                  </a:lnTo>
                  <a:lnTo>
                    <a:pt x="98061" y="2312879"/>
                  </a:lnTo>
                  <a:lnTo>
                    <a:pt x="97952" y="2303078"/>
                  </a:lnTo>
                  <a:lnTo>
                    <a:pt x="97818" y="2293278"/>
                  </a:lnTo>
                  <a:lnTo>
                    <a:pt x="97662" y="2283478"/>
                  </a:lnTo>
                  <a:lnTo>
                    <a:pt x="97474" y="2273677"/>
                  </a:lnTo>
                  <a:lnTo>
                    <a:pt x="97273" y="2263877"/>
                  </a:lnTo>
                  <a:lnTo>
                    <a:pt x="97033" y="2254077"/>
                  </a:lnTo>
                  <a:lnTo>
                    <a:pt x="96786" y="2244276"/>
                  </a:lnTo>
                  <a:lnTo>
                    <a:pt x="96499" y="2234476"/>
                  </a:lnTo>
                  <a:lnTo>
                    <a:pt x="96204" y="2224676"/>
                  </a:lnTo>
                  <a:lnTo>
                    <a:pt x="95878" y="2214875"/>
                  </a:lnTo>
                  <a:lnTo>
                    <a:pt x="95537" y="2205075"/>
                  </a:lnTo>
                  <a:lnTo>
                    <a:pt x="95174" y="2195275"/>
                  </a:lnTo>
                  <a:lnTo>
                    <a:pt x="94791" y="2185474"/>
                  </a:lnTo>
                  <a:lnTo>
                    <a:pt x="94393" y="2175674"/>
                  </a:lnTo>
                  <a:lnTo>
                    <a:pt x="93971" y="2165874"/>
                  </a:lnTo>
                  <a:lnTo>
                    <a:pt x="93541" y="2156073"/>
                  </a:lnTo>
                  <a:lnTo>
                    <a:pt x="93083" y="2146273"/>
                  </a:lnTo>
                  <a:lnTo>
                    <a:pt x="92621" y="2136473"/>
                  </a:lnTo>
                  <a:lnTo>
                    <a:pt x="92134" y="2126672"/>
                  </a:lnTo>
                  <a:lnTo>
                    <a:pt x="91639" y="2116872"/>
                  </a:lnTo>
                  <a:lnTo>
                    <a:pt x="91128" y="2107072"/>
                  </a:lnTo>
                  <a:lnTo>
                    <a:pt x="90606" y="2097271"/>
                  </a:lnTo>
                  <a:lnTo>
                    <a:pt x="90072" y="2087471"/>
                  </a:lnTo>
                  <a:lnTo>
                    <a:pt x="89526" y="2077671"/>
                  </a:lnTo>
                  <a:lnTo>
                    <a:pt x="88974" y="2067870"/>
                  </a:lnTo>
                  <a:lnTo>
                    <a:pt x="88408" y="2058070"/>
                  </a:lnTo>
                  <a:lnTo>
                    <a:pt x="87838" y="2048270"/>
                  </a:lnTo>
                  <a:lnTo>
                    <a:pt x="87256" y="2038469"/>
                  </a:lnTo>
                  <a:lnTo>
                    <a:pt x="86671" y="2028669"/>
                  </a:lnTo>
                  <a:lnTo>
                    <a:pt x="86078" y="2018869"/>
                  </a:lnTo>
                  <a:lnTo>
                    <a:pt x="85482" y="2009068"/>
                  </a:lnTo>
                  <a:lnTo>
                    <a:pt x="84880" y="1999268"/>
                  </a:lnTo>
                  <a:lnTo>
                    <a:pt x="84276" y="1989468"/>
                  </a:lnTo>
                  <a:lnTo>
                    <a:pt x="83670" y="1979667"/>
                  </a:lnTo>
                  <a:lnTo>
                    <a:pt x="83062" y="1969867"/>
                  </a:lnTo>
                  <a:lnTo>
                    <a:pt x="82454" y="1960067"/>
                  </a:lnTo>
                  <a:lnTo>
                    <a:pt x="81846" y="1950266"/>
                  </a:lnTo>
                  <a:lnTo>
                    <a:pt x="81239" y="1940466"/>
                  </a:lnTo>
                  <a:lnTo>
                    <a:pt x="80635" y="1930666"/>
                  </a:lnTo>
                  <a:lnTo>
                    <a:pt x="80032" y="1920865"/>
                  </a:lnTo>
                  <a:lnTo>
                    <a:pt x="79435" y="1911065"/>
                  </a:lnTo>
                  <a:lnTo>
                    <a:pt x="78841" y="1901265"/>
                  </a:lnTo>
                  <a:lnTo>
                    <a:pt x="78252" y="1891464"/>
                  </a:lnTo>
                  <a:lnTo>
                    <a:pt x="77671" y="1881664"/>
                  </a:lnTo>
                  <a:lnTo>
                    <a:pt x="77094" y="1871864"/>
                  </a:lnTo>
                  <a:lnTo>
                    <a:pt x="76528" y="1862063"/>
                  </a:lnTo>
                  <a:lnTo>
                    <a:pt x="75966" y="1852263"/>
                  </a:lnTo>
                  <a:lnTo>
                    <a:pt x="75420" y="1842463"/>
                  </a:lnTo>
                  <a:lnTo>
                    <a:pt x="74877" y="1832662"/>
                  </a:lnTo>
                  <a:lnTo>
                    <a:pt x="74352" y="1822862"/>
                  </a:lnTo>
                  <a:lnTo>
                    <a:pt x="73833" y="1813062"/>
                  </a:lnTo>
                  <a:lnTo>
                    <a:pt x="73330" y="1803261"/>
                  </a:lnTo>
                  <a:lnTo>
                    <a:pt x="72838" y="1793461"/>
                  </a:lnTo>
                  <a:lnTo>
                    <a:pt x="72359" y="1783661"/>
                  </a:lnTo>
                  <a:lnTo>
                    <a:pt x="71897" y="1773860"/>
                  </a:lnTo>
                  <a:lnTo>
                    <a:pt x="71445" y="1764060"/>
                  </a:lnTo>
                  <a:lnTo>
                    <a:pt x="71016" y="1754260"/>
                  </a:lnTo>
                  <a:lnTo>
                    <a:pt x="70592" y="1744459"/>
                  </a:lnTo>
                  <a:lnTo>
                    <a:pt x="70199" y="1734659"/>
                  </a:lnTo>
                  <a:lnTo>
                    <a:pt x="69811" y="1724859"/>
                  </a:lnTo>
                  <a:lnTo>
                    <a:pt x="69451" y="1715058"/>
                  </a:lnTo>
                  <a:lnTo>
                    <a:pt x="69102" y="1705258"/>
                  </a:lnTo>
                  <a:lnTo>
                    <a:pt x="68776" y="1695458"/>
                  </a:lnTo>
                  <a:lnTo>
                    <a:pt x="68468" y="1685657"/>
                  </a:lnTo>
                  <a:lnTo>
                    <a:pt x="68178" y="1675857"/>
                  </a:lnTo>
                  <a:lnTo>
                    <a:pt x="67913" y="1666057"/>
                  </a:lnTo>
                  <a:lnTo>
                    <a:pt x="67660" y="1656256"/>
                  </a:lnTo>
                  <a:lnTo>
                    <a:pt x="67440" y="1646456"/>
                  </a:lnTo>
                  <a:lnTo>
                    <a:pt x="67226" y="1636656"/>
                  </a:lnTo>
                  <a:lnTo>
                    <a:pt x="67051" y="1626855"/>
                  </a:lnTo>
                  <a:lnTo>
                    <a:pt x="66885" y="1617055"/>
                  </a:lnTo>
                  <a:lnTo>
                    <a:pt x="66750" y="1607255"/>
                  </a:lnTo>
                  <a:lnTo>
                    <a:pt x="66631" y="1597454"/>
                  </a:lnTo>
                  <a:lnTo>
                    <a:pt x="66538" y="1587654"/>
                  </a:lnTo>
                  <a:lnTo>
                    <a:pt x="66468" y="1577854"/>
                  </a:lnTo>
                  <a:lnTo>
                    <a:pt x="66416" y="1568053"/>
                  </a:lnTo>
                  <a:lnTo>
                    <a:pt x="66396" y="1558253"/>
                  </a:lnTo>
                  <a:lnTo>
                    <a:pt x="66386" y="1548453"/>
                  </a:lnTo>
                  <a:lnTo>
                    <a:pt x="66415" y="1538652"/>
                  </a:lnTo>
                  <a:lnTo>
                    <a:pt x="66452" y="1528852"/>
                  </a:lnTo>
                  <a:lnTo>
                    <a:pt x="66528" y="1519052"/>
                  </a:lnTo>
                  <a:lnTo>
                    <a:pt x="66614" y="1509251"/>
                  </a:lnTo>
                  <a:lnTo>
                    <a:pt x="66732" y="1499451"/>
                  </a:lnTo>
                  <a:lnTo>
                    <a:pt x="66869" y="1489651"/>
                  </a:lnTo>
                  <a:lnTo>
                    <a:pt x="67028" y="1479850"/>
                  </a:lnTo>
                  <a:lnTo>
                    <a:pt x="67214" y="1470050"/>
                  </a:lnTo>
                  <a:lnTo>
                    <a:pt x="67416" y="1460250"/>
                  </a:lnTo>
                  <a:lnTo>
                    <a:pt x="67650" y="1450449"/>
                  </a:lnTo>
                  <a:lnTo>
                    <a:pt x="67893" y="1440649"/>
                  </a:lnTo>
                  <a:lnTo>
                    <a:pt x="68175" y="1430849"/>
                  </a:lnTo>
                  <a:lnTo>
                    <a:pt x="68464" y="1421048"/>
                  </a:lnTo>
                  <a:lnTo>
                    <a:pt x="68786" y="1411248"/>
                  </a:lnTo>
                  <a:lnTo>
                    <a:pt x="69121" y="1401448"/>
                  </a:lnTo>
                  <a:lnTo>
                    <a:pt x="69482" y="1391647"/>
                  </a:lnTo>
                  <a:lnTo>
                    <a:pt x="69861" y="1381847"/>
                  </a:lnTo>
                  <a:lnTo>
                    <a:pt x="70259" y="1372047"/>
                  </a:lnTo>
                  <a:lnTo>
                    <a:pt x="70682" y="1362246"/>
                  </a:lnTo>
                  <a:lnTo>
                    <a:pt x="71116" y="1352446"/>
                  </a:lnTo>
                  <a:lnTo>
                    <a:pt x="71579" y="1342646"/>
                  </a:lnTo>
                  <a:lnTo>
                    <a:pt x="72049" y="1332845"/>
                  </a:lnTo>
                  <a:lnTo>
                    <a:pt x="72550" y="1323045"/>
                  </a:lnTo>
                  <a:lnTo>
                    <a:pt x="73058" y="1313245"/>
                  </a:lnTo>
                  <a:lnTo>
                    <a:pt x="73591" y="1303444"/>
                  </a:lnTo>
                  <a:lnTo>
                    <a:pt x="74135" y="1293644"/>
                  </a:lnTo>
                  <a:lnTo>
                    <a:pt x="74697" y="1283844"/>
                  </a:lnTo>
                  <a:lnTo>
                    <a:pt x="75275" y="1274043"/>
                  </a:lnTo>
                  <a:lnTo>
                    <a:pt x="75865" y="1264243"/>
                  </a:lnTo>
                  <a:lnTo>
                    <a:pt x="76474" y="1254442"/>
                  </a:lnTo>
                  <a:lnTo>
                    <a:pt x="77090" y="1244642"/>
                  </a:lnTo>
                  <a:lnTo>
                    <a:pt x="77728" y="1234842"/>
                  </a:lnTo>
                  <a:lnTo>
                    <a:pt x="78370" y="1225041"/>
                  </a:lnTo>
                  <a:lnTo>
                    <a:pt x="79032" y="1215241"/>
                  </a:lnTo>
                  <a:lnTo>
                    <a:pt x="79699" y="1205441"/>
                  </a:lnTo>
                  <a:lnTo>
                    <a:pt x="80381" y="1195640"/>
                  </a:lnTo>
                  <a:lnTo>
                    <a:pt x="81070" y="1185840"/>
                  </a:lnTo>
                  <a:lnTo>
                    <a:pt x="81770" y="1176040"/>
                  </a:lnTo>
                  <a:lnTo>
                    <a:pt x="82479" y="1166239"/>
                  </a:lnTo>
                  <a:lnTo>
                    <a:pt x="83195" y="1156439"/>
                  </a:lnTo>
                  <a:lnTo>
                    <a:pt x="83921" y="1146639"/>
                  </a:lnTo>
                  <a:lnTo>
                    <a:pt x="84650" y="1136838"/>
                  </a:lnTo>
                  <a:lnTo>
                    <a:pt x="85391" y="1127038"/>
                  </a:lnTo>
                  <a:lnTo>
                    <a:pt x="86133" y="1117238"/>
                  </a:lnTo>
                  <a:lnTo>
                    <a:pt x="86884" y="1107437"/>
                  </a:lnTo>
                  <a:lnTo>
                    <a:pt x="87636" y="1097637"/>
                  </a:lnTo>
                  <a:lnTo>
                    <a:pt x="88394" y="1087837"/>
                  </a:lnTo>
                  <a:lnTo>
                    <a:pt x="89155" y="1078036"/>
                  </a:lnTo>
                  <a:lnTo>
                    <a:pt x="89919" y="1068236"/>
                  </a:lnTo>
                  <a:lnTo>
                    <a:pt x="90684" y="1058436"/>
                  </a:lnTo>
                  <a:lnTo>
                    <a:pt x="91451" y="1048635"/>
                  </a:lnTo>
                  <a:lnTo>
                    <a:pt x="92220" y="1038835"/>
                  </a:lnTo>
                  <a:lnTo>
                    <a:pt x="92989" y="1029035"/>
                  </a:lnTo>
                  <a:lnTo>
                    <a:pt x="93757" y="1019234"/>
                  </a:lnTo>
                  <a:lnTo>
                    <a:pt x="94525" y="1009434"/>
                  </a:lnTo>
                  <a:lnTo>
                    <a:pt x="95292" y="999634"/>
                  </a:lnTo>
                  <a:lnTo>
                    <a:pt x="96057" y="989833"/>
                  </a:lnTo>
                  <a:lnTo>
                    <a:pt x="96819" y="980033"/>
                  </a:lnTo>
                  <a:lnTo>
                    <a:pt x="97579" y="970233"/>
                  </a:lnTo>
                  <a:lnTo>
                    <a:pt x="98336" y="960432"/>
                  </a:lnTo>
                  <a:lnTo>
                    <a:pt x="99089" y="950632"/>
                  </a:lnTo>
                  <a:lnTo>
                    <a:pt x="99839" y="940832"/>
                  </a:lnTo>
                  <a:lnTo>
                    <a:pt x="100582" y="931031"/>
                  </a:lnTo>
                  <a:lnTo>
                    <a:pt x="101323" y="921231"/>
                  </a:lnTo>
                  <a:lnTo>
                    <a:pt x="102055" y="911431"/>
                  </a:lnTo>
                  <a:lnTo>
                    <a:pt x="102784" y="901630"/>
                  </a:lnTo>
                  <a:lnTo>
                    <a:pt x="103505" y="891830"/>
                  </a:lnTo>
                  <a:lnTo>
                    <a:pt x="104221" y="882030"/>
                  </a:lnTo>
                  <a:lnTo>
                    <a:pt x="104929" y="872229"/>
                  </a:lnTo>
                  <a:lnTo>
                    <a:pt x="105630" y="862429"/>
                  </a:lnTo>
                  <a:lnTo>
                    <a:pt x="106325" y="852629"/>
                  </a:lnTo>
                  <a:lnTo>
                    <a:pt x="107008" y="842828"/>
                  </a:lnTo>
                  <a:lnTo>
                    <a:pt x="107689" y="833028"/>
                  </a:lnTo>
                  <a:lnTo>
                    <a:pt x="108355" y="823228"/>
                  </a:lnTo>
                  <a:lnTo>
                    <a:pt x="109018" y="813427"/>
                  </a:lnTo>
                  <a:lnTo>
                    <a:pt x="109667" y="803627"/>
                  </a:lnTo>
                  <a:lnTo>
                    <a:pt x="110310" y="793827"/>
                  </a:lnTo>
                  <a:lnTo>
                    <a:pt x="110942" y="784026"/>
                  </a:lnTo>
                  <a:lnTo>
                    <a:pt x="111565" y="774226"/>
                  </a:lnTo>
                  <a:lnTo>
                    <a:pt x="112180" y="764426"/>
                  </a:lnTo>
                  <a:lnTo>
                    <a:pt x="112782" y="754625"/>
                  </a:lnTo>
                  <a:lnTo>
                    <a:pt x="113378" y="744825"/>
                  </a:lnTo>
                  <a:lnTo>
                    <a:pt x="113959" y="735025"/>
                  </a:lnTo>
                  <a:lnTo>
                    <a:pt x="114536" y="725224"/>
                  </a:lnTo>
                  <a:lnTo>
                    <a:pt x="115095" y="715424"/>
                  </a:lnTo>
                  <a:lnTo>
                    <a:pt x="115649" y="705624"/>
                  </a:lnTo>
                  <a:lnTo>
                    <a:pt x="116189" y="695823"/>
                  </a:lnTo>
                  <a:lnTo>
                    <a:pt x="116721" y="686023"/>
                  </a:lnTo>
                  <a:lnTo>
                    <a:pt x="117241" y="676223"/>
                  </a:lnTo>
                  <a:lnTo>
                    <a:pt x="117750" y="666422"/>
                  </a:lnTo>
                  <a:lnTo>
                    <a:pt x="118251" y="656622"/>
                  </a:lnTo>
                  <a:lnTo>
                    <a:pt x="118737" y="646822"/>
                  </a:lnTo>
                  <a:lnTo>
                    <a:pt x="119218" y="637021"/>
                  </a:lnTo>
                  <a:lnTo>
                    <a:pt x="119681" y="627221"/>
                  </a:lnTo>
                  <a:lnTo>
                    <a:pt x="120141" y="617421"/>
                  </a:lnTo>
                  <a:lnTo>
                    <a:pt x="120583" y="607620"/>
                  </a:lnTo>
                  <a:lnTo>
                    <a:pt x="121020" y="597820"/>
                  </a:lnTo>
                  <a:lnTo>
                    <a:pt x="121443" y="588020"/>
                  </a:lnTo>
                  <a:lnTo>
                    <a:pt x="121857" y="578219"/>
                  </a:lnTo>
                  <a:lnTo>
                    <a:pt x="122261" y="568419"/>
                  </a:lnTo>
                  <a:lnTo>
                    <a:pt x="122653" y="558619"/>
                  </a:lnTo>
                  <a:lnTo>
                    <a:pt x="123038" y="548818"/>
                  </a:lnTo>
                  <a:lnTo>
                    <a:pt x="123408" y="539018"/>
                  </a:lnTo>
                  <a:lnTo>
                    <a:pt x="123774" y="529218"/>
                  </a:lnTo>
                  <a:lnTo>
                    <a:pt x="124123" y="519417"/>
                  </a:lnTo>
                  <a:lnTo>
                    <a:pt x="124469" y="509617"/>
                  </a:lnTo>
                  <a:lnTo>
                    <a:pt x="124799" y="499817"/>
                  </a:lnTo>
                  <a:lnTo>
                    <a:pt x="125124" y="490016"/>
                  </a:lnTo>
                  <a:lnTo>
                    <a:pt x="125437" y="480216"/>
                  </a:lnTo>
                  <a:lnTo>
                    <a:pt x="125742" y="470416"/>
                  </a:lnTo>
                  <a:lnTo>
                    <a:pt x="126039" y="460615"/>
                  </a:lnTo>
                  <a:lnTo>
                    <a:pt x="126324" y="450815"/>
                  </a:lnTo>
                  <a:lnTo>
                    <a:pt x="126604" y="441015"/>
                  </a:lnTo>
                  <a:lnTo>
                    <a:pt x="126871" y="431214"/>
                  </a:lnTo>
                  <a:lnTo>
                    <a:pt x="127135" y="421414"/>
                  </a:lnTo>
                  <a:lnTo>
                    <a:pt x="127384" y="411614"/>
                  </a:lnTo>
                  <a:lnTo>
                    <a:pt x="127630" y="401813"/>
                  </a:lnTo>
                  <a:lnTo>
                    <a:pt x="127864" y="392013"/>
                  </a:lnTo>
                  <a:lnTo>
                    <a:pt x="128093" y="382213"/>
                  </a:lnTo>
                  <a:lnTo>
                    <a:pt x="128313" y="372412"/>
                  </a:lnTo>
                  <a:lnTo>
                    <a:pt x="128525" y="362612"/>
                  </a:lnTo>
                  <a:lnTo>
                    <a:pt x="128732" y="352812"/>
                  </a:lnTo>
                  <a:lnTo>
                    <a:pt x="128929" y="343011"/>
                  </a:lnTo>
                  <a:lnTo>
                    <a:pt x="129122" y="333211"/>
                  </a:lnTo>
                  <a:lnTo>
                    <a:pt x="129304" y="323411"/>
                  </a:lnTo>
                  <a:lnTo>
                    <a:pt x="129484" y="313610"/>
                  </a:lnTo>
                  <a:lnTo>
                    <a:pt x="129653" y="303810"/>
                  </a:lnTo>
                  <a:lnTo>
                    <a:pt x="129819" y="294010"/>
                  </a:lnTo>
                  <a:lnTo>
                    <a:pt x="129977" y="284209"/>
                  </a:lnTo>
                  <a:lnTo>
                    <a:pt x="130130" y="274409"/>
                  </a:lnTo>
                  <a:lnTo>
                    <a:pt x="130276" y="264609"/>
                  </a:lnTo>
                  <a:lnTo>
                    <a:pt x="130417" y="254808"/>
                  </a:lnTo>
                  <a:lnTo>
                    <a:pt x="130553" y="245008"/>
                  </a:lnTo>
                  <a:lnTo>
                    <a:pt x="130682" y="235208"/>
                  </a:lnTo>
                  <a:lnTo>
                    <a:pt x="130809" y="225407"/>
                  </a:lnTo>
                  <a:lnTo>
                    <a:pt x="130927" y="215607"/>
                  </a:lnTo>
                  <a:lnTo>
                    <a:pt x="131044" y="205807"/>
                  </a:lnTo>
                  <a:lnTo>
                    <a:pt x="131153" y="196006"/>
                  </a:lnTo>
                  <a:lnTo>
                    <a:pt x="131259" y="186206"/>
                  </a:lnTo>
                  <a:lnTo>
                    <a:pt x="131360" y="176406"/>
                  </a:lnTo>
                  <a:lnTo>
                    <a:pt x="131457" y="166605"/>
                  </a:lnTo>
                  <a:lnTo>
                    <a:pt x="131550" y="156805"/>
                  </a:lnTo>
                  <a:lnTo>
                    <a:pt x="131638" y="147005"/>
                  </a:lnTo>
                  <a:lnTo>
                    <a:pt x="131724" y="137204"/>
                  </a:lnTo>
                  <a:lnTo>
                    <a:pt x="131804" y="127404"/>
                  </a:lnTo>
                  <a:lnTo>
                    <a:pt x="131884" y="117604"/>
                  </a:lnTo>
                  <a:lnTo>
                    <a:pt x="131956" y="107803"/>
                  </a:lnTo>
                  <a:lnTo>
                    <a:pt x="132028" y="98003"/>
                  </a:lnTo>
                  <a:lnTo>
                    <a:pt x="132095" y="88203"/>
                  </a:lnTo>
                  <a:lnTo>
                    <a:pt x="132160" y="78402"/>
                  </a:lnTo>
                  <a:lnTo>
                    <a:pt x="132221" y="68602"/>
                  </a:lnTo>
                  <a:lnTo>
                    <a:pt x="132280" y="58802"/>
                  </a:lnTo>
                  <a:lnTo>
                    <a:pt x="132336" y="49001"/>
                  </a:lnTo>
                  <a:lnTo>
                    <a:pt x="132389" y="39201"/>
                  </a:lnTo>
                  <a:lnTo>
                    <a:pt x="132440" y="29401"/>
                  </a:lnTo>
                  <a:lnTo>
                    <a:pt x="132488" y="19600"/>
                  </a:lnTo>
                  <a:lnTo>
                    <a:pt x="132535" y="9800"/>
                  </a:lnTo>
                  <a:lnTo>
                    <a:pt x="132577" y="0"/>
                  </a:lnTo>
                  <a:lnTo>
                    <a:pt x="134076" y="0"/>
                  </a:lnTo>
                  <a:lnTo>
                    <a:pt x="134119" y="9800"/>
                  </a:lnTo>
                  <a:lnTo>
                    <a:pt x="134165" y="19600"/>
                  </a:lnTo>
                  <a:lnTo>
                    <a:pt x="134213" y="29401"/>
                  </a:lnTo>
                  <a:lnTo>
                    <a:pt x="134264" y="39201"/>
                  </a:lnTo>
                  <a:lnTo>
                    <a:pt x="134317" y="49001"/>
                  </a:lnTo>
                  <a:lnTo>
                    <a:pt x="134373" y="58802"/>
                  </a:lnTo>
                  <a:lnTo>
                    <a:pt x="134432" y="68602"/>
                  </a:lnTo>
                  <a:lnTo>
                    <a:pt x="134493" y="78402"/>
                  </a:lnTo>
                  <a:lnTo>
                    <a:pt x="134558" y="88203"/>
                  </a:lnTo>
                  <a:lnTo>
                    <a:pt x="134625" y="98003"/>
                  </a:lnTo>
                  <a:lnTo>
                    <a:pt x="134697" y="107803"/>
                  </a:lnTo>
                  <a:lnTo>
                    <a:pt x="134770" y="117604"/>
                  </a:lnTo>
                  <a:lnTo>
                    <a:pt x="134849" y="127404"/>
                  </a:lnTo>
                  <a:lnTo>
                    <a:pt x="134929" y="137204"/>
                  </a:lnTo>
                  <a:lnTo>
                    <a:pt x="135015" y="147005"/>
                  </a:lnTo>
                  <a:lnTo>
                    <a:pt x="135103" y="156805"/>
                  </a:lnTo>
                  <a:lnTo>
                    <a:pt x="135196" y="166605"/>
                  </a:lnTo>
                  <a:lnTo>
                    <a:pt x="135293" y="176406"/>
                  </a:lnTo>
                  <a:lnTo>
                    <a:pt x="135394" y="186206"/>
                  </a:lnTo>
                  <a:lnTo>
                    <a:pt x="135501" y="196006"/>
                  </a:lnTo>
                  <a:lnTo>
                    <a:pt x="135610" y="205807"/>
                  </a:lnTo>
                  <a:lnTo>
                    <a:pt x="135726" y="215607"/>
                  </a:lnTo>
                  <a:lnTo>
                    <a:pt x="135844" y="225407"/>
                  </a:lnTo>
                  <a:lnTo>
                    <a:pt x="135971" y="235208"/>
                  </a:lnTo>
                  <a:lnTo>
                    <a:pt x="136100" y="245008"/>
                  </a:lnTo>
                  <a:lnTo>
                    <a:pt x="136236" y="254808"/>
                  </a:lnTo>
                  <a:lnTo>
                    <a:pt x="136377" y="264609"/>
                  </a:lnTo>
                  <a:lnTo>
                    <a:pt x="136524" y="274409"/>
                  </a:lnTo>
                  <a:lnTo>
                    <a:pt x="136677" y="284209"/>
                  </a:lnTo>
                  <a:lnTo>
                    <a:pt x="136834" y="294010"/>
                  </a:lnTo>
                  <a:lnTo>
                    <a:pt x="137000" y="303810"/>
                  </a:lnTo>
                  <a:lnTo>
                    <a:pt x="137169" y="313610"/>
                  </a:lnTo>
                  <a:lnTo>
                    <a:pt x="137349" y="323411"/>
                  </a:lnTo>
                  <a:lnTo>
                    <a:pt x="137531" y="333211"/>
                  </a:lnTo>
                  <a:lnTo>
                    <a:pt x="137724" y="343011"/>
                  </a:lnTo>
                  <a:lnTo>
                    <a:pt x="137921" y="352812"/>
                  </a:lnTo>
                  <a:lnTo>
                    <a:pt x="138128" y="362612"/>
                  </a:lnTo>
                  <a:lnTo>
                    <a:pt x="138340" y="372412"/>
                  </a:lnTo>
                  <a:lnTo>
                    <a:pt x="138560" y="382213"/>
                  </a:lnTo>
                  <a:lnTo>
                    <a:pt x="138789" y="392013"/>
                  </a:lnTo>
                  <a:lnTo>
                    <a:pt x="139023" y="401813"/>
                  </a:lnTo>
                  <a:lnTo>
                    <a:pt x="139269" y="411614"/>
                  </a:lnTo>
                  <a:lnTo>
                    <a:pt x="139518" y="421414"/>
                  </a:lnTo>
                  <a:lnTo>
                    <a:pt x="139782" y="431214"/>
                  </a:lnTo>
                  <a:lnTo>
                    <a:pt x="140049" y="441015"/>
                  </a:lnTo>
                  <a:lnTo>
                    <a:pt x="140329" y="450815"/>
                  </a:lnTo>
                  <a:lnTo>
                    <a:pt x="140614" y="460615"/>
                  </a:lnTo>
                  <a:lnTo>
                    <a:pt x="140911" y="470416"/>
                  </a:lnTo>
                  <a:lnTo>
                    <a:pt x="141216" y="480216"/>
                  </a:lnTo>
                  <a:lnTo>
                    <a:pt x="141529" y="490016"/>
                  </a:lnTo>
                  <a:lnTo>
                    <a:pt x="141854" y="499817"/>
                  </a:lnTo>
                  <a:lnTo>
                    <a:pt x="142184" y="509617"/>
                  </a:lnTo>
                  <a:lnTo>
                    <a:pt x="142530" y="519417"/>
                  </a:lnTo>
                  <a:lnTo>
                    <a:pt x="142879" y="529218"/>
                  </a:lnTo>
                  <a:lnTo>
                    <a:pt x="143245" y="539018"/>
                  </a:lnTo>
                  <a:lnTo>
                    <a:pt x="143616" y="548818"/>
                  </a:lnTo>
                  <a:lnTo>
                    <a:pt x="144000" y="558619"/>
                  </a:lnTo>
                  <a:lnTo>
                    <a:pt x="144392" y="568419"/>
                  </a:lnTo>
                  <a:lnTo>
                    <a:pt x="144796" y="578219"/>
                  </a:lnTo>
                  <a:lnTo>
                    <a:pt x="145210" y="588020"/>
                  </a:lnTo>
                  <a:lnTo>
                    <a:pt x="145633" y="597820"/>
                  </a:lnTo>
                  <a:lnTo>
                    <a:pt x="146070" y="607620"/>
                  </a:lnTo>
                  <a:lnTo>
                    <a:pt x="146512" y="617421"/>
                  </a:lnTo>
                  <a:lnTo>
                    <a:pt x="146972" y="627221"/>
                  </a:lnTo>
                  <a:lnTo>
                    <a:pt x="147435" y="637021"/>
                  </a:lnTo>
                  <a:lnTo>
                    <a:pt x="147916" y="646822"/>
                  </a:lnTo>
                  <a:lnTo>
                    <a:pt x="148402" y="656622"/>
                  </a:lnTo>
                  <a:lnTo>
                    <a:pt x="148903" y="666422"/>
                  </a:lnTo>
                  <a:lnTo>
                    <a:pt x="149412" y="676223"/>
                  </a:lnTo>
                  <a:lnTo>
                    <a:pt x="149932" y="686023"/>
                  </a:lnTo>
                  <a:lnTo>
                    <a:pt x="150464" y="695823"/>
                  </a:lnTo>
                  <a:lnTo>
                    <a:pt x="151004" y="705624"/>
                  </a:lnTo>
                  <a:lnTo>
                    <a:pt x="151559" y="715424"/>
                  </a:lnTo>
                  <a:lnTo>
                    <a:pt x="152117" y="725224"/>
                  </a:lnTo>
                  <a:lnTo>
                    <a:pt x="152694" y="735025"/>
                  </a:lnTo>
                  <a:lnTo>
                    <a:pt x="153275" y="744825"/>
                  </a:lnTo>
                  <a:lnTo>
                    <a:pt x="153871" y="754625"/>
                  </a:lnTo>
                  <a:lnTo>
                    <a:pt x="154473" y="764426"/>
                  </a:lnTo>
                  <a:lnTo>
                    <a:pt x="155088" y="774226"/>
                  </a:lnTo>
                  <a:lnTo>
                    <a:pt x="155711" y="784026"/>
                  </a:lnTo>
                  <a:lnTo>
                    <a:pt x="156343" y="793827"/>
                  </a:lnTo>
                  <a:lnTo>
                    <a:pt x="156987" y="803627"/>
                  </a:lnTo>
                  <a:lnTo>
                    <a:pt x="157636" y="813427"/>
                  </a:lnTo>
                  <a:lnTo>
                    <a:pt x="158298" y="823228"/>
                  </a:lnTo>
                  <a:lnTo>
                    <a:pt x="158964" y="833028"/>
                  </a:lnTo>
                  <a:lnTo>
                    <a:pt x="159645" y="842828"/>
                  </a:lnTo>
                  <a:lnTo>
                    <a:pt x="160328" y="852629"/>
                  </a:lnTo>
                  <a:lnTo>
                    <a:pt x="161024" y="862429"/>
                  </a:lnTo>
                  <a:lnTo>
                    <a:pt x="161724" y="872229"/>
                  </a:lnTo>
                  <a:lnTo>
                    <a:pt x="162432" y="882030"/>
                  </a:lnTo>
                  <a:lnTo>
                    <a:pt x="163148" y="891830"/>
                  </a:lnTo>
                  <a:lnTo>
                    <a:pt x="163869" y="901630"/>
                  </a:lnTo>
                  <a:lnTo>
                    <a:pt x="164598" y="911431"/>
                  </a:lnTo>
                  <a:lnTo>
                    <a:pt x="165330" y="921231"/>
                  </a:lnTo>
                  <a:lnTo>
                    <a:pt x="166071" y="931031"/>
                  </a:lnTo>
                  <a:lnTo>
                    <a:pt x="166814" y="940832"/>
                  </a:lnTo>
                  <a:lnTo>
                    <a:pt x="167564" y="950632"/>
                  </a:lnTo>
                  <a:lnTo>
                    <a:pt x="168317" y="960432"/>
                  </a:lnTo>
                  <a:lnTo>
                    <a:pt x="169074" y="970233"/>
                  </a:lnTo>
                  <a:lnTo>
                    <a:pt x="169834" y="980033"/>
                  </a:lnTo>
                  <a:lnTo>
                    <a:pt x="170597" y="989833"/>
                  </a:lnTo>
                  <a:lnTo>
                    <a:pt x="171362" y="999634"/>
                  </a:lnTo>
                  <a:lnTo>
                    <a:pt x="172128" y="1009434"/>
                  </a:lnTo>
                  <a:lnTo>
                    <a:pt x="172896" y="1019234"/>
                  </a:lnTo>
                  <a:lnTo>
                    <a:pt x="173665" y="1029035"/>
                  </a:lnTo>
                  <a:lnTo>
                    <a:pt x="174433" y="1038835"/>
                  </a:lnTo>
                  <a:lnTo>
                    <a:pt x="175202" y="1048635"/>
                  </a:lnTo>
                  <a:lnTo>
                    <a:pt x="175969" y="1058436"/>
                  </a:lnTo>
                  <a:lnTo>
                    <a:pt x="176735" y="1068236"/>
                  </a:lnTo>
                  <a:lnTo>
                    <a:pt x="177498" y="1078036"/>
                  </a:lnTo>
                  <a:lnTo>
                    <a:pt x="178259" y="1087837"/>
                  </a:lnTo>
                  <a:lnTo>
                    <a:pt x="179017" y="1097637"/>
                  </a:lnTo>
                  <a:lnTo>
                    <a:pt x="179770" y="1107437"/>
                  </a:lnTo>
                  <a:lnTo>
                    <a:pt x="180520" y="1117238"/>
                  </a:lnTo>
                  <a:lnTo>
                    <a:pt x="181262" y="1127038"/>
                  </a:lnTo>
                  <a:lnTo>
                    <a:pt x="182003" y="1136838"/>
                  </a:lnTo>
                  <a:lnTo>
                    <a:pt x="182732" y="1146639"/>
                  </a:lnTo>
                  <a:lnTo>
                    <a:pt x="183458" y="1156439"/>
                  </a:lnTo>
                  <a:lnTo>
                    <a:pt x="184174" y="1166239"/>
                  </a:lnTo>
                  <a:lnTo>
                    <a:pt x="184883" y="1176040"/>
                  </a:lnTo>
                  <a:lnTo>
                    <a:pt x="185583" y="1185840"/>
                  </a:lnTo>
                  <a:lnTo>
                    <a:pt x="186273" y="1195640"/>
                  </a:lnTo>
                  <a:lnTo>
                    <a:pt x="186954" y="1205441"/>
                  </a:lnTo>
                  <a:lnTo>
                    <a:pt x="187621" y="1215241"/>
                  </a:lnTo>
                  <a:lnTo>
                    <a:pt x="188283" y="1225041"/>
                  </a:lnTo>
                  <a:lnTo>
                    <a:pt x="188925" y="1234842"/>
                  </a:lnTo>
                  <a:lnTo>
                    <a:pt x="189563" y="1244642"/>
                  </a:lnTo>
                  <a:lnTo>
                    <a:pt x="190179" y="1254442"/>
                  </a:lnTo>
                  <a:lnTo>
                    <a:pt x="190788" y="1264243"/>
                  </a:lnTo>
                  <a:lnTo>
                    <a:pt x="191378" y="1274043"/>
                  </a:lnTo>
                  <a:lnTo>
                    <a:pt x="191956" y="1283844"/>
                  </a:lnTo>
                  <a:lnTo>
                    <a:pt x="192518" y="1293644"/>
                  </a:lnTo>
                  <a:lnTo>
                    <a:pt x="193062" y="1303444"/>
                  </a:lnTo>
                  <a:lnTo>
                    <a:pt x="193595" y="1313245"/>
                  </a:lnTo>
                  <a:lnTo>
                    <a:pt x="194103" y="1323045"/>
                  </a:lnTo>
                  <a:lnTo>
                    <a:pt x="194604" y="1332845"/>
                  </a:lnTo>
                  <a:lnTo>
                    <a:pt x="195074" y="1342646"/>
                  </a:lnTo>
                  <a:lnTo>
                    <a:pt x="195537" y="1352446"/>
                  </a:lnTo>
                  <a:lnTo>
                    <a:pt x="195971" y="1362246"/>
                  </a:lnTo>
                  <a:lnTo>
                    <a:pt x="196394" y="1372047"/>
                  </a:lnTo>
                  <a:lnTo>
                    <a:pt x="196792" y="1381847"/>
                  </a:lnTo>
                  <a:lnTo>
                    <a:pt x="197171" y="1391647"/>
                  </a:lnTo>
                  <a:lnTo>
                    <a:pt x="197532" y="1401448"/>
                  </a:lnTo>
                  <a:lnTo>
                    <a:pt x="197867" y="1411248"/>
                  </a:lnTo>
                  <a:lnTo>
                    <a:pt x="198190" y="1421048"/>
                  </a:lnTo>
                  <a:lnTo>
                    <a:pt x="198478" y="1430849"/>
                  </a:lnTo>
                  <a:lnTo>
                    <a:pt x="198760" y="1440649"/>
                  </a:lnTo>
                  <a:lnTo>
                    <a:pt x="199003" y="1450449"/>
                  </a:lnTo>
                  <a:lnTo>
                    <a:pt x="199237" y="1460250"/>
                  </a:lnTo>
                  <a:lnTo>
                    <a:pt x="199439" y="1470050"/>
                  </a:lnTo>
                  <a:lnTo>
                    <a:pt x="199625" y="1479850"/>
                  </a:lnTo>
                  <a:lnTo>
                    <a:pt x="199785" y="1489651"/>
                  </a:lnTo>
                  <a:lnTo>
                    <a:pt x="199921" y="1499451"/>
                  </a:lnTo>
                  <a:lnTo>
                    <a:pt x="200039" y="1509251"/>
                  </a:lnTo>
                  <a:lnTo>
                    <a:pt x="200126" y="1519052"/>
                  </a:lnTo>
                  <a:lnTo>
                    <a:pt x="200201" y="1528852"/>
                  </a:lnTo>
                  <a:lnTo>
                    <a:pt x="200238" y="1538652"/>
                  </a:lnTo>
                  <a:lnTo>
                    <a:pt x="200267" y="1548453"/>
                  </a:lnTo>
                  <a:lnTo>
                    <a:pt x="200258" y="1558253"/>
                  </a:lnTo>
                  <a:lnTo>
                    <a:pt x="200237" y="1568053"/>
                  </a:lnTo>
                  <a:lnTo>
                    <a:pt x="200185" y="1577854"/>
                  </a:lnTo>
                  <a:lnTo>
                    <a:pt x="200115" y="1587654"/>
                  </a:lnTo>
                  <a:lnTo>
                    <a:pt x="200022" y="1597454"/>
                  </a:lnTo>
                  <a:lnTo>
                    <a:pt x="199903" y="1607255"/>
                  </a:lnTo>
                  <a:lnTo>
                    <a:pt x="199768" y="1617055"/>
                  </a:lnTo>
                  <a:lnTo>
                    <a:pt x="199602" y="1626855"/>
                  </a:lnTo>
                  <a:lnTo>
                    <a:pt x="199427" y="1636656"/>
                  </a:lnTo>
                  <a:lnTo>
                    <a:pt x="199214" y="1646456"/>
                  </a:lnTo>
                  <a:lnTo>
                    <a:pt x="198994" y="1656256"/>
                  </a:lnTo>
                  <a:lnTo>
                    <a:pt x="198740" y="1666057"/>
                  </a:lnTo>
                  <a:lnTo>
                    <a:pt x="198476" y="1675857"/>
                  </a:lnTo>
                  <a:lnTo>
                    <a:pt x="198185" y="1685657"/>
                  </a:lnTo>
                  <a:lnTo>
                    <a:pt x="197877" y="1695458"/>
                  </a:lnTo>
                  <a:lnTo>
                    <a:pt x="197551" y="1705258"/>
                  </a:lnTo>
                  <a:lnTo>
                    <a:pt x="197202" y="1715058"/>
                  </a:lnTo>
                  <a:lnTo>
                    <a:pt x="196842" y="1724859"/>
                  </a:lnTo>
                  <a:lnTo>
                    <a:pt x="196454" y="1734659"/>
                  </a:lnTo>
                  <a:lnTo>
                    <a:pt x="196061" y="1744459"/>
                  </a:lnTo>
                  <a:lnTo>
                    <a:pt x="195638" y="1754260"/>
                  </a:lnTo>
                  <a:lnTo>
                    <a:pt x="195209" y="1764060"/>
                  </a:lnTo>
                  <a:lnTo>
                    <a:pt x="194756" y="1773860"/>
                  </a:lnTo>
                  <a:lnTo>
                    <a:pt x="194294" y="1783661"/>
                  </a:lnTo>
                  <a:lnTo>
                    <a:pt x="193815" y="1793461"/>
                  </a:lnTo>
                  <a:lnTo>
                    <a:pt x="193323" y="1803261"/>
                  </a:lnTo>
                  <a:lnTo>
                    <a:pt x="192820" y="1813062"/>
                  </a:lnTo>
                  <a:lnTo>
                    <a:pt x="192301" y="1822862"/>
                  </a:lnTo>
                  <a:lnTo>
                    <a:pt x="191776" y="1832662"/>
                  </a:lnTo>
                  <a:lnTo>
                    <a:pt x="191233" y="1842463"/>
                  </a:lnTo>
                  <a:lnTo>
                    <a:pt x="190687" y="1852263"/>
                  </a:lnTo>
                  <a:lnTo>
                    <a:pt x="190125" y="1862063"/>
                  </a:lnTo>
                  <a:lnTo>
                    <a:pt x="189559" y="1871864"/>
                  </a:lnTo>
                  <a:lnTo>
                    <a:pt x="188983" y="1881664"/>
                  </a:lnTo>
                  <a:lnTo>
                    <a:pt x="188401" y="1891464"/>
                  </a:lnTo>
                  <a:lnTo>
                    <a:pt x="187812" y="1901265"/>
                  </a:lnTo>
                  <a:lnTo>
                    <a:pt x="187219" y="1911065"/>
                  </a:lnTo>
                  <a:lnTo>
                    <a:pt x="186621" y="1920865"/>
                  </a:lnTo>
                  <a:lnTo>
                    <a:pt x="186018" y="1930666"/>
                  </a:lnTo>
                  <a:lnTo>
                    <a:pt x="185414" y="1940466"/>
                  </a:lnTo>
                  <a:lnTo>
                    <a:pt x="184807" y="1950266"/>
                  </a:lnTo>
                  <a:lnTo>
                    <a:pt x="184199" y="1960067"/>
                  </a:lnTo>
                  <a:lnTo>
                    <a:pt x="183591" y="1969867"/>
                  </a:lnTo>
                  <a:lnTo>
                    <a:pt x="182983" y="1979667"/>
                  </a:lnTo>
                  <a:lnTo>
                    <a:pt x="182377" y="1989468"/>
                  </a:lnTo>
                  <a:lnTo>
                    <a:pt x="181773" y="1999268"/>
                  </a:lnTo>
                  <a:lnTo>
                    <a:pt x="181172" y="2009068"/>
                  </a:lnTo>
                  <a:lnTo>
                    <a:pt x="180575" y="2018869"/>
                  </a:lnTo>
                  <a:lnTo>
                    <a:pt x="179982" y="2028669"/>
                  </a:lnTo>
                  <a:lnTo>
                    <a:pt x="179397" y="2038469"/>
                  </a:lnTo>
                  <a:lnTo>
                    <a:pt x="178815" y="2048270"/>
                  </a:lnTo>
                  <a:lnTo>
                    <a:pt x="178246" y="2058070"/>
                  </a:lnTo>
                  <a:lnTo>
                    <a:pt x="177680" y="2067870"/>
                  </a:lnTo>
                  <a:lnTo>
                    <a:pt x="177127" y="2077671"/>
                  </a:lnTo>
                  <a:lnTo>
                    <a:pt x="176581" y="2087471"/>
                  </a:lnTo>
                  <a:lnTo>
                    <a:pt x="176047" y="2097271"/>
                  </a:lnTo>
                  <a:lnTo>
                    <a:pt x="175525" y="2107072"/>
                  </a:lnTo>
                  <a:lnTo>
                    <a:pt x="175014" y="2116872"/>
                  </a:lnTo>
                  <a:lnTo>
                    <a:pt x="174520" y="2126672"/>
                  </a:lnTo>
                  <a:lnTo>
                    <a:pt x="174033" y="2136473"/>
                  </a:lnTo>
                  <a:lnTo>
                    <a:pt x="173570" y="2146273"/>
                  </a:lnTo>
                  <a:lnTo>
                    <a:pt x="173112" y="2156073"/>
                  </a:lnTo>
                  <a:lnTo>
                    <a:pt x="172682" y="2165874"/>
                  </a:lnTo>
                  <a:lnTo>
                    <a:pt x="172260" y="2175674"/>
                  </a:lnTo>
                  <a:lnTo>
                    <a:pt x="171862" y="2185474"/>
                  </a:lnTo>
                  <a:lnTo>
                    <a:pt x="171479" y="2195275"/>
                  </a:lnTo>
                  <a:lnTo>
                    <a:pt x="171116" y="2205075"/>
                  </a:lnTo>
                  <a:lnTo>
                    <a:pt x="170775" y="2214875"/>
                  </a:lnTo>
                  <a:lnTo>
                    <a:pt x="170449" y="2224676"/>
                  </a:lnTo>
                  <a:lnTo>
                    <a:pt x="170154" y="2234476"/>
                  </a:lnTo>
                  <a:lnTo>
                    <a:pt x="169867" y="2244276"/>
                  </a:lnTo>
                  <a:lnTo>
                    <a:pt x="169620" y="2254077"/>
                  </a:lnTo>
                  <a:lnTo>
                    <a:pt x="169380" y="2263877"/>
                  </a:lnTo>
                  <a:lnTo>
                    <a:pt x="169179" y="2273677"/>
                  </a:lnTo>
                  <a:lnTo>
                    <a:pt x="168991" y="2283478"/>
                  </a:lnTo>
                  <a:lnTo>
                    <a:pt x="168835" y="2293278"/>
                  </a:lnTo>
                  <a:lnTo>
                    <a:pt x="168701" y="2303078"/>
                  </a:lnTo>
                  <a:lnTo>
                    <a:pt x="168593" y="2312879"/>
                  </a:lnTo>
                  <a:lnTo>
                    <a:pt x="168516" y="2322679"/>
                  </a:lnTo>
                  <a:lnTo>
                    <a:pt x="168456" y="2332479"/>
                  </a:lnTo>
                  <a:lnTo>
                    <a:pt x="168438" y="2342280"/>
                  </a:lnTo>
                  <a:lnTo>
                    <a:pt x="168429" y="2352080"/>
                  </a:lnTo>
                  <a:lnTo>
                    <a:pt x="168471" y="2361880"/>
                  </a:lnTo>
                  <a:lnTo>
                    <a:pt x="168523" y="2371681"/>
                  </a:lnTo>
                  <a:lnTo>
                    <a:pt x="168619" y="2381481"/>
                  </a:lnTo>
                  <a:lnTo>
                    <a:pt x="168734" y="2391281"/>
                  </a:lnTo>
                  <a:lnTo>
                    <a:pt x="168884" y="2401082"/>
                  </a:lnTo>
                  <a:lnTo>
                    <a:pt x="169064" y="2410882"/>
                  </a:lnTo>
                  <a:lnTo>
                    <a:pt x="169269" y="2420682"/>
                  </a:lnTo>
                  <a:lnTo>
                    <a:pt x="169515" y="2430483"/>
                  </a:lnTo>
                  <a:lnTo>
                    <a:pt x="169776" y="2440283"/>
                  </a:lnTo>
                  <a:lnTo>
                    <a:pt x="170088" y="2450083"/>
                  </a:lnTo>
                  <a:lnTo>
                    <a:pt x="170410" y="2459884"/>
                  </a:lnTo>
                  <a:lnTo>
                    <a:pt x="170786" y="2469684"/>
                  </a:lnTo>
                  <a:lnTo>
                    <a:pt x="171176" y="2479484"/>
                  </a:lnTo>
                  <a:lnTo>
                    <a:pt x="171609" y="2489285"/>
                  </a:lnTo>
                  <a:lnTo>
                    <a:pt x="172067" y="2499085"/>
                  </a:lnTo>
                  <a:lnTo>
                    <a:pt x="172558" y="2508885"/>
                  </a:lnTo>
                  <a:lnTo>
                    <a:pt x="173084" y="2518686"/>
                  </a:lnTo>
                  <a:lnTo>
                    <a:pt x="173634" y="2528486"/>
                  </a:lnTo>
                  <a:lnTo>
                    <a:pt x="174227" y="2538286"/>
                  </a:lnTo>
                  <a:lnTo>
                    <a:pt x="174834" y="2548087"/>
                  </a:lnTo>
                  <a:lnTo>
                    <a:pt x="175495" y="2557887"/>
                  </a:lnTo>
                  <a:lnTo>
                    <a:pt x="176166" y="2567688"/>
                  </a:lnTo>
                  <a:lnTo>
                    <a:pt x="176888" y="2577488"/>
                  </a:lnTo>
                  <a:lnTo>
                    <a:pt x="177625" y="2587288"/>
                  </a:lnTo>
                  <a:lnTo>
                    <a:pt x="178403" y="2597089"/>
                  </a:lnTo>
                  <a:lnTo>
                    <a:pt x="179206" y="2606889"/>
                  </a:lnTo>
                  <a:lnTo>
                    <a:pt x="180038" y="2616689"/>
                  </a:lnTo>
                  <a:lnTo>
                    <a:pt x="180905" y="2626490"/>
                  </a:lnTo>
                  <a:lnTo>
                    <a:pt x="181791" y="2636290"/>
                  </a:lnTo>
                  <a:lnTo>
                    <a:pt x="182721" y="2646090"/>
                  </a:lnTo>
                  <a:lnTo>
                    <a:pt x="183659" y="2655891"/>
                  </a:lnTo>
                  <a:lnTo>
                    <a:pt x="184649" y="2665691"/>
                  </a:lnTo>
                  <a:lnTo>
                    <a:pt x="185647" y="2675491"/>
                  </a:lnTo>
                  <a:lnTo>
                    <a:pt x="186686" y="2685292"/>
                  </a:lnTo>
                  <a:lnTo>
                    <a:pt x="187741" y="2695092"/>
                  </a:lnTo>
                  <a:lnTo>
                    <a:pt x="188828" y="2704892"/>
                  </a:lnTo>
                  <a:lnTo>
                    <a:pt x="189937" y="2714693"/>
                  </a:lnTo>
                  <a:lnTo>
                    <a:pt x="191069" y="2724493"/>
                  </a:lnTo>
                  <a:lnTo>
                    <a:pt x="192230" y="2734293"/>
                  </a:lnTo>
                  <a:lnTo>
                    <a:pt x="193404" y="2744094"/>
                  </a:lnTo>
                  <a:lnTo>
                    <a:pt x="194613" y="2753894"/>
                  </a:lnTo>
                  <a:lnTo>
                    <a:pt x="195829" y="2763694"/>
                  </a:lnTo>
                  <a:lnTo>
                    <a:pt x="197081" y="2773495"/>
                  </a:lnTo>
                  <a:lnTo>
                    <a:pt x="198340" y="2783295"/>
                  </a:lnTo>
                  <a:lnTo>
                    <a:pt x="199626" y="2793095"/>
                  </a:lnTo>
                  <a:lnTo>
                    <a:pt x="200925" y="2802896"/>
                  </a:lnTo>
                  <a:lnTo>
                    <a:pt x="202242" y="2812696"/>
                  </a:lnTo>
                  <a:lnTo>
                    <a:pt x="203576" y="2822496"/>
                  </a:lnTo>
                  <a:lnTo>
                    <a:pt x="204921" y="2832297"/>
                  </a:lnTo>
                  <a:lnTo>
                    <a:pt x="206285" y="2842097"/>
                  </a:lnTo>
                  <a:lnTo>
                    <a:pt x="207655" y="2851897"/>
                  </a:lnTo>
                  <a:lnTo>
                    <a:pt x="209045" y="2861698"/>
                  </a:lnTo>
                  <a:lnTo>
                    <a:pt x="210438" y="2871498"/>
                  </a:lnTo>
                  <a:lnTo>
                    <a:pt x="211846" y="2881298"/>
                  </a:lnTo>
                  <a:lnTo>
                    <a:pt x="213258" y="2891099"/>
                  </a:lnTo>
                  <a:lnTo>
                    <a:pt x="214679" y="2900899"/>
                  </a:lnTo>
                  <a:lnTo>
                    <a:pt x="216104" y="2910699"/>
                  </a:lnTo>
                  <a:lnTo>
                    <a:pt x="217535" y="2920500"/>
                  </a:lnTo>
                  <a:lnTo>
                    <a:pt x="218969" y="2930300"/>
                  </a:lnTo>
                  <a:lnTo>
                    <a:pt x="220404" y="2940100"/>
                  </a:lnTo>
                  <a:lnTo>
                    <a:pt x="221840" y="2949901"/>
                  </a:lnTo>
                  <a:lnTo>
                    <a:pt x="223276" y="2959701"/>
                  </a:lnTo>
                  <a:lnTo>
                    <a:pt x="224709" y="2969501"/>
                  </a:lnTo>
                  <a:lnTo>
                    <a:pt x="226140" y="2979302"/>
                  </a:lnTo>
                  <a:lnTo>
                    <a:pt x="227565" y="2989102"/>
                  </a:lnTo>
                  <a:lnTo>
                    <a:pt x="228985" y="2998902"/>
                  </a:lnTo>
                  <a:lnTo>
                    <a:pt x="230397" y="3008703"/>
                  </a:lnTo>
                  <a:lnTo>
                    <a:pt x="231801" y="3018503"/>
                  </a:lnTo>
                  <a:lnTo>
                    <a:pt x="233196" y="3028303"/>
                  </a:lnTo>
                  <a:lnTo>
                    <a:pt x="234576" y="3038104"/>
                  </a:lnTo>
                  <a:lnTo>
                    <a:pt x="235949" y="3047904"/>
                  </a:lnTo>
                  <a:lnTo>
                    <a:pt x="237300" y="3057704"/>
                  </a:lnTo>
                  <a:lnTo>
                    <a:pt x="238647" y="3067505"/>
                  </a:lnTo>
                  <a:lnTo>
                    <a:pt x="239964" y="3077305"/>
                  </a:lnTo>
                  <a:lnTo>
                    <a:pt x="241273" y="3087105"/>
                  </a:lnTo>
                  <a:lnTo>
                    <a:pt x="242555" y="3096906"/>
                  </a:lnTo>
                  <a:lnTo>
                    <a:pt x="243821" y="3106706"/>
                  </a:lnTo>
                  <a:lnTo>
                    <a:pt x="245064" y="3116506"/>
                  </a:lnTo>
                  <a:lnTo>
                    <a:pt x="246281" y="3126307"/>
                  </a:lnTo>
                  <a:lnTo>
                    <a:pt x="247480" y="3136107"/>
                  </a:lnTo>
                  <a:lnTo>
                    <a:pt x="248643" y="3145907"/>
                  </a:lnTo>
                  <a:lnTo>
                    <a:pt x="249795" y="3155708"/>
                  </a:lnTo>
                  <a:lnTo>
                    <a:pt x="250898" y="3165508"/>
                  </a:lnTo>
                  <a:lnTo>
                    <a:pt x="251991" y="3175308"/>
                  </a:lnTo>
                  <a:lnTo>
                    <a:pt x="253034" y="3185109"/>
                  </a:lnTo>
                  <a:lnTo>
                    <a:pt x="254061" y="3194909"/>
                  </a:lnTo>
                  <a:lnTo>
                    <a:pt x="255045" y="3204709"/>
                  </a:lnTo>
                  <a:lnTo>
                    <a:pt x="256000" y="3214510"/>
                  </a:lnTo>
                  <a:lnTo>
                    <a:pt x="256920" y="3224310"/>
                  </a:lnTo>
                  <a:lnTo>
                    <a:pt x="257799" y="3234110"/>
                  </a:lnTo>
                  <a:lnTo>
                    <a:pt x="258652" y="3243911"/>
                  </a:lnTo>
                  <a:lnTo>
                    <a:pt x="259450" y="3253711"/>
                  </a:lnTo>
                  <a:lnTo>
                    <a:pt x="260234" y="3263511"/>
                  </a:lnTo>
                  <a:lnTo>
                    <a:pt x="260947" y="3273312"/>
                  </a:lnTo>
                  <a:lnTo>
                    <a:pt x="261646" y="3283112"/>
                  </a:lnTo>
                  <a:lnTo>
                    <a:pt x="262282" y="3292912"/>
                  </a:lnTo>
                  <a:lnTo>
                    <a:pt x="262892" y="3302713"/>
                  </a:lnTo>
                  <a:lnTo>
                    <a:pt x="263450" y="3312513"/>
                  </a:lnTo>
                  <a:lnTo>
                    <a:pt x="263967" y="3322313"/>
                  </a:lnTo>
                  <a:lnTo>
                    <a:pt x="264446" y="3332114"/>
                  </a:lnTo>
                  <a:lnTo>
                    <a:pt x="264868" y="3341914"/>
                  </a:lnTo>
                  <a:lnTo>
                    <a:pt x="265264" y="3351714"/>
                  </a:lnTo>
                  <a:lnTo>
                    <a:pt x="265589" y="3361515"/>
                  </a:lnTo>
                  <a:lnTo>
                    <a:pt x="265898" y="3371315"/>
                  </a:lnTo>
                  <a:lnTo>
                    <a:pt x="266127" y="3381115"/>
                  </a:lnTo>
                  <a:lnTo>
                    <a:pt x="266337" y="3390916"/>
                  </a:lnTo>
                  <a:lnTo>
                    <a:pt x="266480" y="3400716"/>
                  </a:lnTo>
                  <a:lnTo>
                    <a:pt x="266589" y="3410516"/>
                  </a:lnTo>
                  <a:lnTo>
                    <a:pt x="266646" y="3420317"/>
                  </a:lnTo>
                  <a:lnTo>
                    <a:pt x="266654" y="3430117"/>
                  </a:lnTo>
                  <a:lnTo>
                    <a:pt x="266624" y="3439917"/>
                  </a:lnTo>
                  <a:lnTo>
                    <a:pt x="266530" y="3449718"/>
                  </a:lnTo>
                  <a:lnTo>
                    <a:pt x="266414" y="3459518"/>
                  </a:lnTo>
                  <a:lnTo>
                    <a:pt x="266219" y="3469318"/>
                  </a:lnTo>
                  <a:lnTo>
                    <a:pt x="266008" y="3479119"/>
                  </a:lnTo>
                  <a:lnTo>
                    <a:pt x="265720" y="3488919"/>
                  </a:lnTo>
                  <a:lnTo>
                    <a:pt x="265410" y="3498719"/>
                  </a:lnTo>
                  <a:lnTo>
                    <a:pt x="265037" y="3508520"/>
                  </a:lnTo>
                  <a:lnTo>
                    <a:pt x="264628" y="3518320"/>
                  </a:lnTo>
                  <a:lnTo>
                    <a:pt x="264172" y="3528120"/>
                  </a:lnTo>
                  <a:lnTo>
                    <a:pt x="263666" y="3537921"/>
                  </a:lnTo>
                  <a:lnTo>
                    <a:pt x="263128" y="3547721"/>
                  </a:lnTo>
                  <a:lnTo>
                    <a:pt x="262527" y="3557521"/>
                  </a:lnTo>
                  <a:lnTo>
                    <a:pt x="261910" y="3567322"/>
                  </a:lnTo>
                  <a:lnTo>
                    <a:pt x="261217" y="3577122"/>
                  </a:lnTo>
                  <a:lnTo>
                    <a:pt x="260511" y="3586922"/>
                  </a:lnTo>
                  <a:lnTo>
                    <a:pt x="259741" y="3596723"/>
                  </a:lnTo>
                  <a:lnTo>
                    <a:pt x="258946" y="3606523"/>
                  </a:lnTo>
                  <a:lnTo>
                    <a:pt x="258103" y="3616323"/>
                  </a:lnTo>
                  <a:lnTo>
                    <a:pt x="257225" y="3626124"/>
                  </a:lnTo>
                  <a:lnTo>
                    <a:pt x="256312" y="3635924"/>
                  </a:lnTo>
                  <a:lnTo>
                    <a:pt x="255354" y="3645724"/>
                  </a:lnTo>
                  <a:lnTo>
                    <a:pt x="254374" y="3655525"/>
                  </a:lnTo>
                  <a:lnTo>
                    <a:pt x="253340" y="3665325"/>
                  </a:lnTo>
                  <a:lnTo>
                    <a:pt x="252295" y="3675125"/>
                  </a:lnTo>
                  <a:lnTo>
                    <a:pt x="251192" y="3684926"/>
                  </a:lnTo>
                  <a:lnTo>
                    <a:pt x="250077" y="3694726"/>
                  </a:lnTo>
                  <a:lnTo>
                    <a:pt x="248917" y="3704526"/>
                  </a:lnTo>
                  <a:lnTo>
                    <a:pt x="247737" y="3714327"/>
                  </a:lnTo>
                  <a:lnTo>
                    <a:pt x="246524" y="3724127"/>
                  </a:lnTo>
                  <a:lnTo>
                    <a:pt x="245284" y="3733927"/>
                  </a:lnTo>
                  <a:lnTo>
                    <a:pt x="244023" y="3743728"/>
                  </a:lnTo>
                  <a:lnTo>
                    <a:pt x="242728" y="3753528"/>
                  </a:lnTo>
                  <a:lnTo>
                    <a:pt x="241422" y="3763328"/>
                  </a:lnTo>
                  <a:lnTo>
                    <a:pt x="240078" y="3773129"/>
                  </a:lnTo>
                  <a:lnTo>
                    <a:pt x="238728" y="3782929"/>
                  </a:lnTo>
                  <a:lnTo>
                    <a:pt x="237344" y="3792729"/>
                  </a:lnTo>
                  <a:lnTo>
                    <a:pt x="235951" y="3802530"/>
                  </a:lnTo>
                  <a:lnTo>
                    <a:pt x="234535" y="3812330"/>
                  </a:lnTo>
                  <a:lnTo>
                    <a:pt x="233106" y="3822131"/>
                  </a:lnTo>
                  <a:lnTo>
                    <a:pt x="231661" y="3831931"/>
                  </a:lnTo>
                  <a:lnTo>
                    <a:pt x="230201" y="3841731"/>
                  </a:lnTo>
                  <a:lnTo>
                    <a:pt x="228731" y="3851532"/>
                  </a:lnTo>
                  <a:lnTo>
                    <a:pt x="227246" y="3861332"/>
                  </a:lnTo>
                  <a:lnTo>
                    <a:pt x="225756" y="3871132"/>
                  </a:lnTo>
                  <a:lnTo>
                    <a:pt x="224251" y="3880933"/>
                  </a:lnTo>
                  <a:lnTo>
                    <a:pt x="222744" y="3890733"/>
                  </a:lnTo>
                  <a:lnTo>
                    <a:pt x="221226" y="3900533"/>
                  </a:lnTo>
                  <a:lnTo>
                    <a:pt x="219705" y="3910334"/>
                  </a:lnTo>
                  <a:lnTo>
                    <a:pt x="218179" y="3920134"/>
                  </a:lnTo>
                  <a:lnTo>
                    <a:pt x="216651" y="3929934"/>
                  </a:lnTo>
                  <a:lnTo>
                    <a:pt x="215121" y="3939735"/>
                  </a:lnTo>
                  <a:lnTo>
                    <a:pt x="213590" y="3949535"/>
                  </a:lnTo>
                  <a:lnTo>
                    <a:pt x="212059" y="3959335"/>
                  </a:lnTo>
                  <a:lnTo>
                    <a:pt x="210531" y="3969136"/>
                  </a:lnTo>
                  <a:lnTo>
                    <a:pt x="209003" y="3978936"/>
                  </a:lnTo>
                  <a:lnTo>
                    <a:pt x="207481" y="3988736"/>
                  </a:lnTo>
                  <a:lnTo>
                    <a:pt x="205962" y="3998537"/>
                  </a:lnTo>
                  <a:lnTo>
                    <a:pt x="204450" y="4008337"/>
                  </a:lnTo>
                  <a:lnTo>
                    <a:pt x="202943" y="4018137"/>
                  </a:lnTo>
                  <a:lnTo>
                    <a:pt x="201445" y="4027938"/>
                  </a:lnTo>
                  <a:lnTo>
                    <a:pt x="199955" y="4037738"/>
                  </a:lnTo>
                  <a:lnTo>
                    <a:pt x="198472" y="4047538"/>
                  </a:lnTo>
                  <a:lnTo>
                    <a:pt x="197003" y="4057339"/>
                  </a:lnTo>
                  <a:lnTo>
                    <a:pt x="195539" y="4067139"/>
                  </a:lnTo>
                  <a:lnTo>
                    <a:pt x="194094" y="4076939"/>
                  </a:lnTo>
                  <a:lnTo>
                    <a:pt x="192654" y="4086740"/>
                  </a:lnTo>
                  <a:lnTo>
                    <a:pt x="191235" y="4096540"/>
                  </a:lnTo>
                  <a:lnTo>
                    <a:pt x="189823" y="4106340"/>
                  </a:lnTo>
                  <a:lnTo>
                    <a:pt x="188431" y="4116141"/>
                  </a:lnTo>
                  <a:lnTo>
                    <a:pt x="187051" y="4125941"/>
                  </a:lnTo>
                  <a:lnTo>
                    <a:pt x="185687" y="4135741"/>
                  </a:lnTo>
                  <a:lnTo>
                    <a:pt x="184341" y="4145542"/>
                  </a:lnTo>
                  <a:lnTo>
                    <a:pt x="183007" y="4155342"/>
                  </a:lnTo>
                  <a:lnTo>
                    <a:pt x="181698" y="4165142"/>
                  </a:lnTo>
                  <a:lnTo>
                    <a:pt x="180396" y="4174943"/>
                  </a:lnTo>
                  <a:lnTo>
                    <a:pt x="179125" y="4184743"/>
                  </a:lnTo>
                  <a:lnTo>
                    <a:pt x="177861" y="4194543"/>
                  </a:lnTo>
                  <a:lnTo>
                    <a:pt x="176627" y="4204344"/>
                  </a:lnTo>
                  <a:lnTo>
                    <a:pt x="175404" y="4214144"/>
                  </a:lnTo>
                  <a:lnTo>
                    <a:pt x="174206" y="4223944"/>
                  </a:lnTo>
                  <a:lnTo>
                    <a:pt x="173025" y="4233745"/>
                  </a:lnTo>
                  <a:lnTo>
                    <a:pt x="171864" y="4243545"/>
                  </a:lnTo>
                  <a:lnTo>
                    <a:pt x="170727" y="4253345"/>
                  </a:lnTo>
                  <a:lnTo>
                    <a:pt x="169603" y="4263146"/>
                  </a:lnTo>
                  <a:lnTo>
                    <a:pt x="168510" y="4272946"/>
                  </a:lnTo>
                  <a:lnTo>
                    <a:pt x="167425" y="4282746"/>
                  </a:lnTo>
                  <a:lnTo>
                    <a:pt x="166377" y="4292547"/>
                  </a:lnTo>
                  <a:lnTo>
                    <a:pt x="165337" y="4302347"/>
                  </a:lnTo>
                  <a:lnTo>
                    <a:pt x="164328" y="4312147"/>
                  </a:lnTo>
                  <a:lnTo>
                    <a:pt x="163334" y="4321948"/>
                  </a:lnTo>
                  <a:lnTo>
                    <a:pt x="162364" y="4331748"/>
                  </a:lnTo>
                  <a:lnTo>
                    <a:pt x="161415" y="4341548"/>
                  </a:lnTo>
                  <a:lnTo>
                    <a:pt x="160484" y="4351349"/>
                  </a:lnTo>
                  <a:lnTo>
                    <a:pt x="159581" y="4361149"/>
                  </a:lnTo>
                  <a:lnTo>
                    <a:pt x="158689" y="4370949"/>
                  </a:lnTo>
                  <a:lnTo>
                    <a:pt x="157831" y="4380750"/>
                  </a:lnTo>
                  <a:lnTo>
                    <a:pt x="156980" y="4390550"/>
                  </a:lnTo>
                  <a:lnTo>
                    <a:pt x="156164" y="4400350"/>
                  </a:lnTo>
                  <a:lnTo>
                    <a:pt x="155358" y="4410151"/>
                  </a:lnTo>
                  <a:lnTo>
                    <a:pt x="154580" y="4419951"/>
                  </a:lnTo>
                  <a:lnTo>
                    <a:pt x="153817" y="4429751"/>
                  </a:lnTo>
                  <a:lnTo>
                    <a:pt x="153076" y="4439552"/>
                  </a:lnTo>
                  <a:lnTo>
                    <a:pt x="152356" y="4449352"/>
                  </a:lnTo>
                  <a:lnTo>
                    <a:pt x="151651" y="4459152"/>
                  </a:lnTo>
                  <a:lnTo>
                    <a:pt x="150974" y="4468953"/>
                  </a:lnTo>
                  <a:lnTo>
                    <a:pt x="150304" y="4478753"/>
                  </a:lnTo>
                  <a:lnTo>
                    <a:pt x="149668" y="4488553"/>
                  </a:lnTo>
                  <a:lnTo>
                    <a:pt x="149038" y="4498354"/>
                  </a:lnTo>
                  <a:lnTo>
                    <a:pt x="148436" y="4508154"/>
                  </a:lnTo>
                  <a:lnTo>
                    <a:pt x="147845" y="4517954"/>
                  </a:lnTo>
                  <a:lnTo>
                    <a:pt x="147277" y="4527755"/>
                  </a:lnTo>
                  <a:lnTo>
                    <a:pt x="146724" y="4537555"/>
                  </a:lnTo>
                  <a:lnTo>
                    <a:pt x="146188" y="4547355"/>
                  </a:lnTo>
                  <a:lnTo>
                    <a:pt x="145671" y="4557156"/>
                  </a:lnTo>
                  <a:lnTo>
                    <a:pt x="145166" y="4566956"/>
                  </a:lnTo>
                  <a:lnTo>
                    <a:pt x="144685" y="4576756"/>
                  </a:lnTo>
                  <a:lnTo>
                    <a:pt x="144209" y="4586557"/>
                  </a:lnTo>
                  <a:lnTo>
                    <a:pt x="143761" y="4596357"/>
                  </a:lnTo>
                  <a:lnTo>
                    <a:pt x="143319" y="4606157"/>
                  </a:lnTo>
                  <a:lnTo>
                    <a:pt x="142899" y="4615958"/>
                  </a:lnTo>
                  <a:lnTo>
                    <a:pt x="142488" y="4625758"/>
                  </a:lnTo>
                  <a:lnTo>
                    <a:pt x="142094" y="4635558"/>
                  </a:lnTo>
                  <a:lnTo>
                    <a:pt x="141714" y="4645359"/>
                  </a:lnTo>
                  <a:lnTo>
                    <a:pt x="141346" y="4655159"/>
                  </a:lnTo>
                  <a:lnTo>
                    <a:pt x="140994" y="4664959"/>
                  </a:lnTo>
                  <a:lnTo>
                    <a:pt x="140650" y="4674760"/>
                  </a:lnTo>
                  <a:lnTo>
                    <a:pt x="140326" y="4684560"/>
                  </a:lnTo>
                  <a:lnTo>
                    <a:pt x="140006" y="4694360"/>
                  </a:lnTo>
                  <a:lnTo>
                    <a:pt x="139706" y="4704161"/>
                  </a:lnTo>
                  <a:lnTo>
                    <a:pt x="139412" y="4713961"/>
                  </a:lnTo>
                  <a:lnTo>
                    <a:pt x="139133" y="4723761"/>
                  </a:lnTo>
                  <a:lnTo>
                    <a:pt x="138862" y="4733562"/>
                  </a:lnTo>
                  <a:lnTo>
                    <a:pt x="138603" y="4743362"/>
                  </a:lnTo>
                  <a:lnTo>
                    <a:pt x="138355" y="4753162"/>
                  </a:lnTo>
                  <a:lnTo>
                    <a:pt x="138114" y="4762963"/>
                  </a:lnTo>
                  <a:lnTo>
                    <a:pt x="137887" y="4772763"/>
                  </a:lnTo>
                  <a:lnTo>
                    <a:pt x="137664" y="4782563"/>
                  </a:lnTo>
                  <a:lnTo>
                    <a:pt x="137457" y="4792364"/>
                  </a:lnTo>
                  <a:lnTo>
                    <a:pt x="137252" y="4802164"/>
                  </a:lnTo>
                  <a:lnTo>
                    <a:pt x="137061" y="4811964"/>
                  </a:lnTo>
                  <a:lnTo>
                    <a:pt x="136875" y="4821765"/>
                  </a:lnTo>
                  <a:lnTo>
                    <a:pt x="136699" y="4831565"/>
                  </a:lnTo>
                  <a:lnTo>
                    <a:pt x="136529" y="4841365"/>
                  </a:lnTo>
                  <a:lnTo>
                    <a:pt x="136367" y="4851166"/>
                  </a:lnTo>
                  <a:lnTo>
                    <a:pt x="136213" y="4860966"/>
                  </a:lnTo>
                  <a:lnTo>
                    <a:pt x="136063" y="4870766"/>
                  </a:lnTo>
                  <a:lnTo>
                    <a:pt x="135924" y="4880567"/>
                  </a:lnTo>
                  <a:lnTo>
                    <a:pt x="135786" y="4890367"/>
                  </a:lnTo>
                  <a:lnTo>
                    <a:pt x="135660" y="4900167"/>
                  </a:lnTo>
                  <a:lnTo>
                    <a:pt x="135536" y="4909968"/>
                  </a:lnTo>
                  <a:lnTo>
                    <a:pt x="135420" y="4919768"/>
                  </a:lnTo>
                  <a:lnTo>
                    <a:pt x="135308" y="4929568"/>
                  </a:lnTo>
                  <a:lnTo>
                    <a:pt x="135202" y="4939369"/>
                  </a:lnTo>
                  <a:lnTo>
                    <a:pt x="135101" y="4949169"/>
                  </a:lnTo>
                  <a:lnTo>
                    <a:pt x="135004" y="4958969"/>
                  </a:lnTo>
                  <a:lnTo>
                    <a:pt x="134913" y="4968770"/>
                  </a:lnTo>
                  <a:lnTo>
                    <a:pt x="134824" y="4978570"/>
                  </a:lnTo>
                  <a:lnTo>
                    <a:pt x="134743" y="4988370"/>
                  </a:lnTo>
                  <a:lnTo>
                    <a:pt x="134662" y="4998171"/>
                  </a:lnTo>
                  <a:lnTo>
                    <a:pt x="134589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363870" y="2681433"/>
              <a:ext cx="1126310" cy="2474699"/>
            </a:xfrm>
            <a:custGeom>
              <a:avLst/>
              <a:pathLst>
                <a:path w="1126310" h="2474699">
                  <a:moveTo>
                    <a:pt x="559643" y="2474699"/>
                  </a:moveTo>
                  <a:lnTo>
                    <a:pt x="559155" y="2469857"/>
                  </a:lnTo>
                  <a:lnTo>
                    <a:pt x="558616" y="2465014"/>
                  </a:lnTo>
                  <a:lnTo>
                    <a:pt x="558024" y="2460171"/>
                  </a:lnTo>
                  <a:lnTo>
                    <a:pt x="557334" y="2455328"/>
                  </a:lnTo>
                  <a:lnTo>
                    <a:pt x="556574" y="2450485"/>
                  </a:lnTo>
                  <a:lnTo>
                    <a:pt x="555742" y="2445642"/>
                  </a:lnTo>
                  <a:lnTo>
                    <a:pt x="554815" y="2440799"/>
                  </a:lnTo>
                  <a:lnTo>
                    <a:pt x="553764" y="2435957"/>
                  </a:lnTo>
                  <a:lnTo>
                    <a:pt x="552617" y="2431114"/>
                  </a:lnTo>
                  <a:lnTo>
                    <a:pt x="551368" y="2426271"/>
                  </a:lnTo>
                  <a:lnTo>
                    <a:pt x="549963" y="2421428"/>
                  </a:lnTo>
                  <a:lnTo>
                    <a:pt x="548411" y="2416585"/>
                  </a:lnTo>
                  <a:lnTo>
                    <a:pt x="546728" y="2411742"/>
                  </a:lnTo>
                  <a:lnTo>
                    <a:pt x="544906" y="2406899"/>
                  </a:lnTo>
                  <a:lnTo>
                    <a:pt x="542846" y="2402057"/>
                  </a:lnTo>
                  <a:lnTo>
                    <a:pt x="540621" y="2397214"/>
                  </a:lnTo>
                  <a:lnTo>
                    <a:pt x="538226" y="2392371"/>
                  </a:lnTo>
                  <a:lnTo>
                    <a:pt x="535610" y="2387528"/>
                  </a:lnTo>
                  <a:lnTo>
                    <a:pt x="532723" y="2382685"/>
                  </a:lnTo>
                  <a:lnTo>
                    <a:pt x="529629" y="2377842"/>
                  </a:lnTo>
                  <a:lnTo>
                    <a:pt x="526320" y="2372999"/>
                  </a:lnTo>
                  <a:lnTo>
                    <a:pt x="522685" y="2368157"/>
                  </a:lnTo>
                  <a:lnTo>
                    <a:pt x="518765" y="2363314"/>
                  </a:lnTo>
                  <a:lnTo>
                    <a:pt x="514591" y="2358471"/>
                  </a:lnTo>
                  <a:lnTo>
                    <a:pt x="510149" y="2353628"/>
                  </a:lnTo>
                  <a:lnTo>
                    <a:pt x="505276" y="2348785"/>
                  </a:lnTo>
                  <a:lnTo>
                    <a:pt x="500113" y="2343942"/>
                  </a:lnTo>
                  <a:lnTo>
                    <a:pt x="494656" y="2339099"/>
                  </a:lnTo>
                  <a:lnTo>
                    <a:pt x="488825" y="2334257"/>
                  </a:lnTo>
                  <a:lnTo>
                    <a:pt x="482564" y="2329414"/>
                  </a:lnTo>
                  <a:lnTo>
                    <a:pt x="475980" y="2324571"/>
                  </a:lnTo>
                  <a:lnTo>
                    <a:pt x="469069" y="2319728"/>
                  </a:lnTo>
                  <a:lnTo>
                    <a:pt x="461678" y="2314885"/>
                  </a:lnTo>
                  <a:lnTo>
                    <a:pt x="453893" y="2310042"/>
                  </a:lnTo>
                  <a:lnTo>
                    <a:pt x="445766" y="2305199"/>
                  </a:lnTo>
                  <a:lnTo>
                    <a:pt x="437282" y="2300357"/>
                  </a:lnTo>
                  <a:lnTo>
                    <a:pt x="428262" y="2295514"/>
                  </a:lnTo>
                  <a:lnTo>
                    <a:pt x="418902" y="2290671"/>
                  </a:lnTo>
                  <a:lnTo>
                    <a:pt x="409205" y="2285828"/>
                  </a:lnTo>
                  <a:lnTo>
                    <a:pt x="399090" y="2280985"/>
                  </a:lnTo>
                  <a:lnTo>
                    <a:pt x="388537" y="2276142"/>
                  </a:lnTo>
                  <a:lnTo>
                    <a:pt x="377672" y="2271299"/>
                  </a:lnTo>
                  <a:lnTo>
                    <a:pt x="366500" y="2266457"/>
                  </a:lnTo>
                  <a:lnTo>
                    <a:pt x="354905" y="2261614"/>
                  </a:lnTo>
                  <a:lnTo>
                    <a:pt x="343002" y="2256771"/>
                  </a:lnTo>
                  <a:lnTo>
                    <a:pt x="330845" y="2251928"/>
                  </a:lnTo>
                  <a:lnTo>
                    <a:pt x="318433" y="2247085"/>
                  </a:lnTo>
                  <a:lnTo>
                    <a:pt x="305695" y="2242242"/>
                  </a:lnTo>
                  <a:lnTo>
                    <a:pt x="292780" y="2237399"/>
                  </a:lnTo>
                  <a:lnTo>
                    <a:pt x="279702" y="2232557"/>
                  </a:lnTo>
                  <a:lnTo>
                    <a:pt x="266453" y="2227714"/>
                  </a:lnTo>
                  <a:lnTo>
                    <a:pt x="253078" y="2222871"/>
                  </a:lnTo>
                  <a:lnTo>
                    <a:pt x="239642" y="2218028"/>
                  </a:lnTo>
                  <a:lnTo>
                    <a:pt x="226166" y="2213185"/>
                  </a:lnTo>
                  <a:lnTo>
                    <a:pt x="212691" y="2208342"/>
                  </a:lnTo>
                  <a:lnTo>
                    <a:pt x="199275" y="2203499"/>
                  </a:lnTo>
                  <a:lnTo>
                    <a:pt x="185939" y="2198657"/>
                  </a:lnTo>
                  <a:lnTo>
                    <a:pt x="172716" y="2193814"/>
                  </a:lnTo>
                  <a:lnTo>
                    <a:pt x="159737" y="2188971"/>
                  </a:lnTo>
                  <a:lnTo>
                    <a:pt x="146968" y="2184128"/>
                  </a:lnTo>
                  <a:lnTo>
                    <a:pt x="134431" y="2179285"/>
                  </a:lnTo>
                  <a:lnTo>
                    <a:pt x="122237" y="2174442"/>
                  </a:lnTo>
                  <a:lnTo>
                    <a:pt x="110469" y="2169599"/>
                  </a:lnTo>
                  <a:lnTo>
                    <a:pt x="99062" y="2164757"/>
                  </a:lnTo>
                  <a:lnTo>
                    <a:pt x="88034" y="2159914"/>
                  </a:lnTo>
                  <a:lnTo>
                    <a:pt x="77633" y="2155071"/>
                  </a:lnTo>
                  <a:lnTo>
                    <a:pt x="67760" y="2150228"/>
                  </a:lnTo>
                  <a:lnTo>
                    <a:pt x="58378" y="2145385"/>
                  </a:lnTo>
                  <a:lnTo>
                    <a:pt x="49550" y="2140542"/>
                  </a:lnTo>
                  <a:lnTo>
                    <a:pt x="41558" y="2135699"/>
                  </a:lnTo>
                  <a:lnTo>
                    <a:pt x="34147" y="2130857"/>
                  </a:lnTo>
                  <a:lnTo>
                    <a:pt x="27326" y="2126014"/>
                  </a:lnTo>
                  <a:lnTo>
                    <a:pt x="21290" y="2121171"/>
                  </a:lnTo>
                  <a:lnTo>
                    <a:pt x="16083" y="2116328"/>
                  </a:lnTo>
                  <a:lnTo>
                    <a:pt x="11517" y="2111485"/>
                  </a:lnTo>
                  <a:lnTo>
                    <a:pt x="7597" y="2106642"/>
                  </a:lnTo>
                  <a:lnTo>
                    <a:pt x="4651" y="2101799"/>
                  </a:lnTo>
                  <a:lnTo>
                    <a:pt x="2431" y="2096957"/>
                  </a:lnTo>
                  <a:lnTo>
                    <a:pt x="860" y="2092114"/>
                  </a:lnTo>
                  <a:lnTo>
                    <a:pt x="0" y="2087271"/>
                  </a:lnTo>
                  <a:lnTo>
                    <a:pt x="96" y="2082428"/>
                  </a:lnTo>
                  <a:lnTo>
                    <a:pt x="809" y="2077585"/>
                  </a:lnTo>
                  <a:lnTo>
                    <a:pt x="2131" y="2072742"/>
                  </a:lnTo>
                  <a:lnTo>
                    <a:pt x="4220" y="2067899"/>
                  </a:lnTo>
                  <a:lnTo>
                    <a:pt x="7038" y="2063057"/>
                  </a:lnTo>
                  <a:lnTo>
                    <a:pt x="10390" y="2058214"/>
                  </a:lnTo>
                  <a:lnTo>
                    <a:pt x="14261" y="2053371"/>
                  </a:lnTo>
                  <a:lnTo>
                    <a:pt x="18858" y="2048528"/>
                  </a:lnTo>
                  <a:lnTo>
                    <a:pt x="23936" y="2043685"/>
                  </a:lnTo>
                  <a:lnTo>
                    <a:pt x="29428" y="2038842"/>
                  </a:lnTo>
                  <a:lnTo>
                    <a:pt x="35352" y="2033999"/>
                  </a:lnTo>
                  <a:lnTo>
                    <a:pt x="41785" y="2029157"/>
                  </a:lnTo>
                  <a:lnTo>
                    <a:pt x="48513" y="2024314"/>
                  </a:lnTo>
                  <a:lnTo>
                    <a:pt x="55515" y="2019471"/>
                  </a:lnTo>
                  <a:lnTo>
                    <a:pt x="62830" y="2014628"/>
                  </a:lnTo>
                  <a:lnTo>
                    <a:pt x="70384" y="2009785"/>
                  </a:lnTo>
                  <a:lnTo>
                    <a:pt x="78091" y="2004942"/>
                  </a:lnTo>
                  <a:lnTo>
                    <a:pt x="85929" y="2000099"/>
                  </a:lnTo>
                  <a:lnTo>
                    <a:pt x="93900" y="1995257"/>
                  </a:lnTo>
                  <a:lnTo>
                    <a:pt x="101917" y="1990414"/>
                  </a:lnTo>
                  <a:lnTo>
                    <a:pt x="109955" y="1985571"/>
                  </a:lnTo>
                  <a:lnTo>
                    <a:pt x="117994" y="1980728"/>
                  </a:lnTo>
                  <a:lnTo>
                    <a:pt x="125974" y="1975885"/>
                  </a:lnTo>
                  <a:lnTo>
                    <a:pt x="133886" y="1971042"/>
                  </a:lnTo>
                  <a:lnTo>
                    <a:pt x="141716" y="1966199"/>
                  </a:lnTo>
                  <a:lnTo>
                    <a:pt x="149410" y="1961357"/>
                  </a:lnTo>
                  <a:lnTo>
                    <a:pt x="156942" y="1956514"/>
                  </a:lnTo>
                  <a:lnTo>
                    <a:pt x="164334" y="1951671"/>
                  </a:lnTo>
                  <a:lnTo>
                    <a:pt x="171578" y="1946828"/>
                  </a:lnTo>
                  <a:lnTo>
                    <a:pt x="178575" y="1941985"/>
                  </a:lnTo>
                  <a:lnTo>
                    <a:pt x="185390" y="1937142"/>
                  </a:lnTo>
                  <a:lnTo>
                    <a:pt x="192034" y="1932299"/>
                  </a:lnTo>
                  <a:lnTo>
                    <a:pt x="198479" y="1927457"/>
                  </a:lnTo>
                  <a:lnTo>
                    <a:pt x="204669" y="1922614"/>
                  </a:lnTo>
                  <a:lnTo>
                    <a:pt x="210689" y="1917771"/>
                  </a:lnTo>
                  <a:lnTo>
                    <a:pt x="216542" y="1912928"/>
                  </a:lnTo>
                  <a:lnTo>
                    <a:pt x="222180" y="1908085"/>
                  </a:lnTo>
                  <a:lnTo>
                    <a:pt x="227631" y="1903242"/>
                  </a:lnTo>
                  <a:lnTo>
                    <a:pt x="232943" y="1898399"/>
                  </a:lnTo>
                  <a:lnTo>
                    <a:pt x="238123" y="1893557"/>
                  </a:lnTo>
                  <a:lnTo>
                    <a:pt x="243124" y="1888714"/>
                  </a:lnTo>
                  <a:lnTo>
                    <a:pt x="248022" y="1883871"/>
                  </a:lnTo>
                  <a:lnTo>
                    <a:pt x="252833" y="1879028"/>
                  </a:lnTo>
                  <a:lnTo>
                    <a:pt x="257556" y="1874185"/>
                  </a:lnTo>
                  <a:lnTo>
                    <a:pt x="262198" y="1869342"/>
                  </a:lnTo>
                  <a:lnTo>
                    <a:pt x="266803" y="1864499"/>
                  </a:lnTo>
                  <a:lnTo>
                    <a:pt x="271379" y="1859657"/>
                  </a:lnTo>
                  <a:lnTo>
                    <a:pt x="275935" y="1854814"/>
                  </a:lnTo>
                  <a:lnTo>
                    <a:pt x="280499" y="1849971"/>
                  </a:lnTo>
                  <a:lnTo>
                    <a:pt x="285079" y="1845128"/>
                  </a:lnTo>
                  <a:lnTo>
                    <a:pt x="289684" y="1840285"/>
                  </a:lnTo>
                  <a:lnTo>
                    <a:pt x="294351" y="1835442"/>
                  </a:lnTo>
                  <a:lnTo>
                    <a:pt x="299073" y="1830599"/>
                  </a:lnTo>
                  <a:lnTo>
                    <a:pt x="303855" y="1825757"/>
                  </a:lnTo>
                  <a:lnTo>
                    <a:pt x="308712" y="1820914"/>
                  </a:lnTo>
                  <a:lnTo>
                    <a:pt x="313676" y="1816071"/>
                  </a:lnTo>
                  <a:lnTo>
                    <a:pt x="318721" y="1811228"/>
                  </a:lnTo>
                  <a:lnTo>
                    <a:pt x="323846" y="1806385"/>
                  </a:lnTo>
                  <a:lnTo>
                    <a:pt x="329086" y="1801542"/>
                  </a:lnTo>
                  <a:lnTo>
                    <a:pt x="334432" y="1796699"/>
                  </a:lnTo>
                  <a:lnTo>
                    <a:pt x="339861" y="1791857"/>
                  </a:lnTo>
                  <a:lnTo>
                    <a:pt x="345373" y="1787014"/>
                  </a:lnTo>
                  <a:lnTo>
                    <a:pt x="351009" y="1782171"/>
                  </a:lnTo>
                  <a:lnTo>
                    <a:pt x="356718" y="1777328"/>
                  </a:lnTo>
                  <a:lnTo>
                    <a:pt x="362496" y="1772485"/>
                  </a:lnTo>
                  <a:lnTo>
                    <a:pt x="368348" y="1767642"/>
                  </a:lnTo>
                  <a:lnTo>
                    <a:pt x="374274" y="1762799"/>
                  </a:lnTo>
                  <a:lnTo>
                    <a:pt x="380242" y="1757957"/>
                  </a:lnTo>
                  <a:lnTo>
                    <a:pt x="386248" y="1753114"/>
                  </a:lnTo>
                  <a:lnTo>
                    <a:pt x="392290" y="1748271"/>
                  </a:lnTo>
                  <a:lnTo>
                    <a:pt x="398346" y="1743428"/>
                  </a:lnTo>
                  <a:lnTo>
                    <a:pt x="404405" y="1738585"/>
                  </a:lnTo>
                  <a:lnTo>
                    <a:pt x="410460" y="1733742"/>
                  </a:lnTo>
                  <a:lnTo>
                    <a:pt x="416486" y="1728899"/>
                  </a:lnTo>
                  <a:lnTo>
                    <a:pt x="422477" y="1724057"/>
                  </a:lnTo>
                  <a:lnTo>
                    <a:pt x="428428" y="1719214"/>
                  </a:lnTo>
                  <a:lnTo>
                    <a:pt x="434320" y="1714371"/>
                  </a:lnTo>
                  <a:lnTo>
                    <a:pt x="440122" y="1709528"/>
                  </a:lnTo>
                  <a:lnTo>
                    <a:pt x="445848" y="1704685"/>
                  </a:lnTo>
                  <a:lnTo>
                    <a:pt x="451494" y="1699842"/>
                  </a:lnTo>
                  <a:lnTo>
                    <a:pt x="457013" y="1694999"/>
                  </a:lnTo>
                  <a:lnTo>
                    <a:pt x="462408" y="1690157"/>
                  </a:lnTo>
                  <a:lnTo>
                    <a:pt x="467694" y="1685314"/>
                  </a:lnTo>
                  <a:lnTo>
                    <a:pt x="472866" y="1680471"/>
                  </a:lnTo>
                  <a:lnTo>
                    <a:pt x="477843" y="1675628"/>
                  </a:lnTo>
                  <a:lnTo>
                    <a:pt x="482689" y="1670785"/>
                  </a:lnTo>
                  <a:lnTo>
                    <a:pt x="487402" y="1665942"/>
                  </a:lnTo>
                  <a:lnTo>
                    <a:pt x="491951" y="1661099"/>
                  </a:lnTo>
                  <a:lnTo>
                    <a:pt x="496302" y="1656257"/>
                  </a:lnTo>
                  <a:lnTo>
                    <a:pt x="500509" y="1651414"/>
                  </a:lnTo>
                  <a:lnTo>
                    <a:pt x="504570" y="1646571"/>
                  </a:lnTo>
                  <a:lnTo>
                    <a:pt x="508425" y="1641728"/>
                  </a:lnTo>
                  <a:lnTo>
                    <a:pt x="512103" y="1636885"/>
                  </a:lnTo>
                  <a:lnTo>
                    <a:pt x="515634" y="1632042"/>
                  </a:lnTo>
                  <a:lnTo>
                    <a:pt x="519017" y="1627199"/>
                  </a:lnTo>
                  <a:lnTo>
                    <a:pt x="522168" y="1622357"/>
                  </a:lnTo>
                  <a:lnTo>
                    <a:pt x="525177" y="1617514"/>
                  </a:lnTo>
                  <a:lnTo>
                    <a:pt x="528045" y="1612671"/>
                  </a:lnTo>
                  <a:lnTo>
                    <a:pt x="530745" y="1607828"/>
                  </a:lnTo>
                  <a:lnTo>
                    <a:pt x="533259" y="1602985"/>
                  </a:lnTo>
                  <a:lnTo>
                    <a:pt x="535642" y="1598142"/>
                  </a:lnTo>
                  <a:lnTo>
                    <a:pt x="537897" y="1593299"/>
                  </a:lnTo>
                  <a:lnTo>
                    <a:pt x="539978" y="1588457"/>
                  </a:lnTo>
                  <a:lnTo>
                    <a:pt x="541920" y="1583614"/>
                  </a:lnTo>
                  <a:lnTo>
                    <a:pt x="543748" y="1578771"/>
                  </a:lnTo>
                  <a:lnTo>
                    <a:pt x="545464" y="1573928"/>
                  </a:lnTo>
                  <a:lnTo>
                    <a:pt x="547016" y="1569085"/>
                  </a:lnTo>
                  <a:lnTo>
                    <a:pt x="548470" y="1564242"/>
                  </a:lnTo>
                  <a:lnTo>
                    <a:pt x="549830" y="1559399"/>
                  </a:lnTo>
                  <a:lnTo>
                    <a:pt x="551079" y="1554557"/>
                  </a:lnTo>
                  <a:lnTo>
                    <a:pt x="552213" y="1549714"/>
                  </a:lnTo>
                  <a:lnTo>
                    <a:pt x="553269" y="1544871"/>
                  </a:lnTo>
                  <a:lnTo>
                    <a:pt x="554250" y="1540028"/>
                  </a:lnTo>
                  <a:lnTo>
                    <a:pt x="555129" y="1535185"/>
                  </a:lnTo>
                  <a:lnTo>
                    <a:pt x="555934" y="1530342"/>
                  </a:lnTo>
                  <a:lnTo>
                    <a:pt x="556678" y="1525499"/>
                  </a:lnTo>
                  <a:lnTo>
                    <a:pt x="557362" y="1520657"/>
                  </a:lnTo>
                  <a:lnTo>
                    <a:pt x="557963" y="1515814"/>
                  </a:lnTo>
                  <a:lnTo>
                    <a:pt x="558517" y="1510971"/>
                  </a:lnTo>
                  <a:lnTo>
                    <a:pt x="559025" y="1506128"/>
                  </a:lnTo>
                  <a:lnTo>
                    <a:pt x="559481" y="1501285"/>
                  </a:lnTo>
                  <a:lnTo>
                    <a:pt x="559885" y="1496442"/>
                  </a:lnTo>
                  <a:lnTo>
                    <a:pt x="560255" y="1491599"/>
                  </a:lnTo>
                  <a:lnTo>
                    <a:pt x="560592" y="1486757"/>
                  </a:lnTo>
                  <a:lnTo>
                    <a:pt x="560887" y="1481914"/>
                  </a:lnTo>
                  <a:lnTo>
                    <a:pt x="561151" y="1477071"/>
                  </a:lnTo>
                  <a:lnTo>
                    <a:pt x="561391" y="1472228"/>
                  </a:lnTo>
                  <a:lnTo>
                    <a:pt x="561607" y="1467385"/>
                  </a:lnTo>
                  <a:lnTo>
                    <a:pt x="561792" y="1462542"/>
                  </a:lnTo>
                  <a:lnTo>
                    <a:pt x="561960" y="1457699"/>
                  </a:lnTo>
                  <a:lnTo>
                    <a:pt x="562111" y="1452857"/>
                  </a:lnTo>
                  <a:lnTo>
                    <a:pt x="562243" y="1448014"/>
                  </a:lnTo>
                  <a:lnTo>
                    <a:pt x="562358" y="1443171"/>
                  </a:lnTo>
                  <a:lnTo>
                    <a:pt x="562461" y="1438328"/>
                  </a:lnTo>
                  <a:lnTo>
                    <a:pt x="562554" y="1433485"/>
                  </a:lnTo>
                  <a:lnTo>
                    <a:pt x="562632" y="1428642"/>
                  </a:lnTo>
                  <a:lnTo>
                    <a:pt x="562701" y="1423799"/>
                  </a:lnTo>
                  <a:lnTo>
                    <a:pt x="562763" y="1418957"/>
                  </a:lnTo>
                  <a:lnTo>
                    <a:pt x="562818" y="1414114"/>
                  </a:lnTo>
                  <a:lnTo>
                    <a:pt x="562863" y="1409271"/>
                  </a:lnTo>
                  <a:lnTo>
                    <a:pt x="562904" y="1404428"/>
                  </a:lnTo>
                  <a:lnTo>
                    <a:pt x="562940" y="1399585"/>
                  </a:lnTo>
                  <a:lnTo>
                    <a:pt x="562970" y="1394742"/>
                  </a:lnTo>
                  <a:lnTo>
                    <a:pt x="562997" y="1389899"/>
                  </a:lnTo>
                  <a:lnTo>
                    <a:pt x="563020" y="1385057"/>
                  </a:lnTo>
                  <a:lnTo>
                    <a:pt x="563040" y="1380214"/>
                  </a:lnTo>
                  <a:lnTo>
                    <a:pt x="563057" y="1375371"/>
                  </a:lnTo>
                  <a:lnTo>
                    <a:pt x="563071" y="1370528"/>
                  </a:lnTo>
                  <a:lnTo>
                    <a:pt x="563084" y="1365685"/>
                  </a:lnTo>
                  <a:lnTo>
                    <a:pt x="563095" y="1360842"/>
                  </a:lnTo>
                  <a:lnTo>
                    <a:pt x="563104" y="1355999"/>
                  </a:lnTo>
                  <a:lnTo>
                    <a:pt x="563112" y="1351157"/>
                  </a:lnTo>
                  <a:lnTo>
                    <a:pt x="563119" y="1346314"/>
                  </a:lnTo>
                  <a:lnTo>
                    <a:pt x="563124" y="1341471"/>
                  </a:lnTo>
                  <a:lnTo>
                    <a:pt x="563129" y="1336628"/>
                  </a:lnTo>
                  <a:lnTo>
                    <a:pt x="563133" y="1331785"/>
                  </a:lnTo>
                  <a:lnTo>
                    <a:pt x="563137" y="1326942"/>
                  </a:lnTo>
                  <a:lnTo>
                    <a:pt x="563140" y="1322099"/>
                  </a:lnTo>
                  <a:lnTo>
                    <a:pt x="563142" y="1317257"/>
                  </a:lnTo>
                  <a:lnTo>
                    <a:pt x="563144" y="1312414"/>
                  </a:lnTo>
                  <a:lnTo>
                    <a:pt x="563146" y="1307571"/>
                  </a:lnTo>
                  <a:lnTo>
                    <a:pt x="563148" y="1302728"/>
                  </a:lnTo>
                  <a:lnTo>
                    <a:pt x="563149" y="1297885"/>
                  </a:lnTo>
                  <a:lnTo>
                    <a:pt x="563150" y="1293042"/>
                  </a:lnTo>
                  <a:lnTo>
                    <a:pt x="563151" y="1288199"/>
                  </a:lnTo>
                  <a:lnTo>
                    <a:pt x="563151" y="1283357"/>
                  </a:lnTo>
                  <a:lnTo>
                    <a:pt x="563152" y="1278514"/>
                  </a:lnTo>
                  <a:lnTo>
                    <a:pt x="563152" y="1273671"/>
                  </a:lnTo>
                  <a:lnTo>
                    <a:pt x="563153" y="1268828"/>
                  </a:lnTo>
                  <a:lnTo>
                    <a:pt x="563153" y="1263985"/>
                  </a:lnTo>
                  <a:lnTo>
                    <a:pt x="563153" y="1259142"/>
                  </a:lnTo>
                  <a:lnTo>
                    <a:pt x="563154" y="1254299"/>
                  </a:lnTo>
                  <a:lnTo>
                    <a:pt x="563154" y="1249457"/>
                  </a:lnTo>
                  <a:lnTo>
                    <a:pt x="563154" y="1244614"/>
                  </a:lnTo>
                  <a:lnTo>
                    <a:pt x="563154" y="1239771"/>
                  </a:lnTo>
                  <a:lnTo>
                    <a:pt x="563154" y="1234928"/>
                  </a:lnTo>
                  <a:lnTo>
                    <a:pt x="563154" y="1230085"/>
                  </a:lnTo>
                  <a:lnTo>
                    <a:pt x="563154" y="1225242"/>
                  </a:lnTo>
                  <a:lnTo>
                    <a:pt x="563154" y="1220399"/>
                  </a:lnTo>
                  <a:lnTo>
                    <a:pt x="563155" y="1215557"/>
                  </a:lnTo>
                  <a:lnTo>
                    <a:pt x="563155" y="1210714"/>
                  </a:lnTo>
                  <a:lnTo>
                    <a:pt x="563155" y="1205871"/>
                  </a:lnTo>
                  <a:lnTo>
                    <a:pt x="563155" y="1201028"/>
                  </a:lnTo>
                  <a:lnTo>
                    <a:pt x="563155" y="1196185"/>
                  </a:lnTo>
                  <a:lnTo>
                    <a:pt x="563155" y="1191342"/>
                  </a:lnTo>
                  <a:lnTo>
                    <a:pt x="563155" y="1186499"/>
                  </a:lnTo>
                  <a:lnTo>
                    <a:pt x="563155" y="1181657"/>
                  </a:lnTo>
                  <a:lnTo>
                    <a:pt x="563155" y="1176814"/>
                  </a:lnTo>
                  <a:lnTo>
                    <a:pt x="563155" y="1171971"/>
                  </a:lnTo>
                  <a:lnTo>
                    <a:pt x="563155" y="1167128"/>
                  </a:lnTo>
                  <a:lnTo>
                    <a:pt x="563155" y="1162285"/>
                  </a:lnTo>
                  <a:lnTo>
                    <a:pt x="563155" y="1157442"/>
                  </a:lnTo>
                  <a:lnTo>
                    <a:pt x="563155" y="1152599"/>
                  </a:lnTo>
                  <a:lnTo>
                    <a:pt x="563155" y="1147757"/>
                  </a:lnTo>
                  <a:lnTo>
                    <a:pt x="563155" y="1142914"/>
                  </a:lnTo>
                  <a:lnTo>
                    <a:pt x="563155" y="1138071"/>
                  </a:lnTo>
                  <a:lnTo>
                    <a:pt x="563155" y="1133228"/>
                  </a:lnTo>
                  <a:lnTo>
                    <a:pt x="563155" y="1128385"/>
                  </a:lnTo>
                  <a:lnTo>
                    <a:pt x="563155" y="1123542"/>
                  </a:lnTo>
                  <a:lnTo>
                    <a:pt x="563155" y="1118699"/>
                  </a:lnTo>
                  <a:lnTo>
                    <a:pt x="563155" y="1113857"/>
                  </a:lnTo>
                  <a:lnTo>
                    <a:pt x="563155" y="1109014"/>
                  </a:lnTo>
                  <a:lnTo>
                    <a:pt x="563155" y="1104171"/>
                  </a:lnTo>
                  <a:lnTo>
                    <a:pt x="563155" y="1099328"/>
                  </a:lnTo>
                  <a:lnTo>
                    <a:pt x="563155" y="1094485"/>
                  </a:lnTo>
                  <a:lnTo>
                    <a:pt x="563155" y="1089642"/>
                  </a:lnTo>
                  <a:lnTo>
                    <a:pt x="563155" y="1084799"/>
                  </a:lnTo>
                  <a:lnTo>
                    <a:pt x="563155" y="1079957"/>
                  </a:lnTo>
                  <a:lnTo>
                    <a:pt x="563155" y="1075114"/>
                  </a:lnTo>
                  <a:lnTo>
                    <a:pt x="563155" y="1070271"/>
                  </a:lnTo>
                  <a:lnTo>
                    <a:pt x="563155" y="1065428"/>
                  </a:lnTo>
                  <a:lnTo>
                    <a:pt x="563155" y="1060585"/>
                  </a:lnTo>
                  <a:lnTo>
                    <a:pt x="563155" y="1055742"/>
                  </a:lnTo>
                  <a:lnTo>
                    <a:pt x="563155" y="1050899"/>
                  </a:lnTo>
                  <a:lnTo>
                    <a:pt x="563155" y="1046057"/>
                  </a:lnTo>
                  <a:lnTo>
                    <a:pt x="563155" y="1041214"/>
                  </a:lnTo>
                  <a:lnTo>
                    <a:pt x="563155" y="1036371"/>
                  </a:lnTo>
                  <a:lnTo>
                    <a:pt x="563155" y="1031528"/>
                  </a:lnTo>
                  <a:lnTo>
                    <a:pt x="563155" y="1026685"/>
                  </a:lnTo>
                  <a:lnTo>
                    <a:pt x="563155" y="1021842"/>
                  </a:lnTo>
                  <a:lnTo>
                    <a:pt x="563155" y="1016999"/>
                  </a:lnTo>
                  <a:lnTo>
                    <a:pt x="563155" y="1012157"/>
                  </a:lnTo>
                  <a:lnTo>
                    <a:pt x="563155" y="1007314"/>
                  </a:lnTo>
                  <a:lnTo>
                    <a:pt x="563155" y="1002471"/>
                  </a:lnTo>
                  <a:lnTo>
                    <a:pt x="563155" y="997628"/>
                  </a:lnTo>
                  <a:lnTo>
                    <a:pt x="563155" y="992785"/>
                  </a:lnTo>
                  <a:lnTo>
                    <a:pt x="563155" y="987942"/>
                  </a:lnTo>
                  <a:lnTo>
                    <a:pt x="563155" y="983099"/>
                  </a:lnTo>
                  <a:lnTo>
                    <a:pt x="563155" y="978257"/>
                  </a:lnTo>
                  <a:lnTo>
                    <a:pt x="563155" y="973414"/>
                  </a:lnTo>
                  <a:lnTo>
                    <a:pt x="563155" y="968571"/>
                  </a:lnTo>
                  <a:lnTo>
                    <a:pt x="563155" y="963728"/>
                  </a:lnTo>
                  <a:lnTo>
                    <a:pt x="563155" y="958885"/>
                  </a:lnTo>
                  <a:lnTo>
                    <a:pt x="563155" y="954042"/>
                  </a:lnTo>
                  <a:lnTo>
                    <a:pt x="563155" y="949199"/>
                  </a:lnTo>
                  <a:lnTo>
                    <a:pt x="563154" y="944357"/>
                  </a:lnTo>
                  <a:lnTo>
                    <a:pt x="563154" y="939514"/>
                  </a:lnTo>
                  <a:lnTo>
                    <a:pt x="563154" y="934671"/>
                  </a:lnTo>
                  <a:lnTo>
                    <a:pt x="563154" y="929828"/>
                  </a:lnTo>
                  <a:lnTo>
                    <a:pt x="563154" y="924985"/>
                  </a:lnTo>
                  <a:lnTo>
                    <a:pt x="563154" y="920142"/>
                  </a:lnTo>
                  <a:lnTo>
                    <a:pt x="563154" y="915299"/>
                  </a:lnTo>
                  <a:lnTo>
                    <a:pt x="563154" y="910457"/>
                  </a:lnTo>
                  <a:lnTo>
                    <a:pt x="563154" y="905614"/>
                  </a:lnTo>
                  <a:lnTo>
                    <a:pt x="563153" y="900771"/>
                  </a:lnTo>
                  <a:lnTo>
                    <a:pt x="563153" y="895928"/>
                  </a:lnTo>
                  <a:lnTo>
                    <a:pt x="563153" y="891085"/>
                  </a:lnTo>
                  <a:lnTo>
                    <a:pt x="563152" y="886242"/>
                  </a:lnTo>
                  <a:lnTo>
                    <a:pt x="563152" y="881399"/>
                  </a:lnTo>
                  <a:lnTo>
                    <a:pt x="563151" y="876557"/>
                  </a:lnTo>
                  <a:lnTo>
                    <a:pt x="563150" y="871714"/>
                  </a:lnTo>
                  <a:lnTo>
                    <a:pt x="563149" y="866871"/>
                  </a:lnTo>
                  <a:lnTo>
                    <a:pt x="563148" y="862028"/>
                  </a:lnTo>
                  <a:lnTo>
                    <a:pt x="563147" y="857185"/>
                  </a:lnTo>
                  <a:lnTo>
                    <a:pt x="563145" y="852342"/>
                  </a:lnTo>
                  <a:lnTo>
                    <a:pt x="563143" y="847499"/>
                  </a:lnTo>
                  <a:lnTo>
                    <a:pt x="563141" y="842657"/>
                  </a:lnTo>
                  <a:lnTo>
                    <a:pt x="563138" y="837814"/>
                  </a:lnTo>
                  <a:lnTo>
                    <a:pt x="563135" y="832971"/>
                  </a:lnTo>
                  <a:lnTo>
                    <a:pt x="563131" y="828128"/>
                  </a:lnTo>
                  <a:lnTo>
                    <a:pt x="563127" y="823285"/>
                  </a:lnTo>
                  <a:lnTo>
                    <a:pt x="563122" y="818442"/>
                  </a:lnTo>
                  <a:lnTo>
                    <a:pt x="563116" y="813599"/>
                  </a:lnTo>
                  <a:lnTo>
                    <a:pt x="563109" y="808757"/>
                  </a:lnTo>
                  <a:lnTo>
                    <a:pt x="563101" y="803914"/>
                  </a:lnTo>
                  <a:lnTo>
                    <a:pt x="563091" y="799071"/>
                  </a:lnTo>
                  <a:lnTo>
                    <a:pt x="563081" y="794228"/>
                  </a:lnTo>
                  <a:lnTo>
                    <a:pt x="563067" y="789385"/>
                  </a:lnTo>
                  <a:lnTo>
                    <a:pt x="563053" y="784542"/>
                  </a:lnTo>
                  <a:lnTo>
                    <a:pt x="563036" y="779699"/>
                  </a:lnTo>
                  <a:lnTo>
                    <a:pt x="563016" y="774857"/>
                  </a:lnTo>
                  <a:lnTo>
                    <a:pt x="562993" y="770014"/>
                  </a:lnTo>
                  <a:lnTo>
                    <a:pt x="562967" y="765171"/>
                  </a:lnTo>
                  <a:lnTo>
                    <a:pt x="562938" y="760328"/>
                  </a:lnTo>
                  <a:lnTo>
                    <a:pt x="562904" y="755485"/>
                  </a:lnTo>
                  <a:lnTo>
                    <a:pt x="562864" y="750642"/>
                  </a:lnTo>
                  <a:lnTo>
                    <a:pt x="562820" y="745799"/>
                  </a:lnTo>
                  <a:lnTo>
                    <a:pt x="562770" y="740957"/>
                  </a:lnTo>
                  <a:lnTo>
                    <a:pt x="562712" y="736114"/>
                  </a:lnTo>
                  <a:lnTo>
                    <a:pt x="562646" y="731271"/>
                  </a:lnTo>
                  <a:lnTo>
                    <a:pt x="562573" y="726428"/>
                  </a:lnTo>
                  <a:lnTo>
                    <a:pt x="562490" y="721585"/>
                  </a:lnTo>
                  <a:lnTo>
                    <a:pt x="562395" y="716742"/>
                  </a:lnTo>
                  <a:lnTo>
                    <a:pt x="562289" y="711899"/>
                  </a:lnTo>
                  <a:lnTo>
                    <a:pt x="562172" y="707057"/>
                  </a:lnTo>
                  <a:lnTo>
                    <a:pt x="562038" y="702214"/>
                  </a:lnTo>
                  <a:lnTo>
                    <a:pt x="561888" y="697371"/>
                  </a:lnTo>
                  <a:lnTo>
                    <a:pt x="561722" y="692528"/>
                  </a:lnTo>
                  <a:lnTo>
                    <a:pt x="561540" y="687685"/>
                  </a:lnTo>
                  <a:lnTo>
                    <a:pt x="561330" y="682842"/>
                  </a:lnTo>
                  <a:lnTo>
                    <a:pt x="561100" y="677999"/>
                  </a:lnTo>
                  <a:lnTo>
                    <a:pt x="560849" y="673157"/>
                  </a:lnTo>
                  <a:lnTo>
                    <a:pt x="560570" y="668314"/>
                  </a:lnTo>
                  <a:lnTo>
                    <a:pt x="560256" y="663471"/>
                  </a:lnTo>
                  <a:lnTo>
                    <a:pt x="559914" y="658628"/>
                  </a:lnTo>
                  <a:lnTo>
                    <a:pt x="559544" y="653785"/>
                  </a:lnTo>
                  <a:lnTo>
                    <a:pt x="559129" y="648942"/>
                  </a:lnTo>
                  <a:lnTo>
                    <a:pt x="558675" y="644099"/>
                  </a:lnTo>
                  <a:lnTo>
                    <a:pt x="558184" y="639257"/>
                  </a:lnTo>
                  <a:lnTo>
                    <a:pt x="557654" y="634414"/>
                  </a:lnTo>
                  <a:lnTo>
                    <a:pt x="557060" y="629571"/>
                  </a:lnTo>
                  <a:lnTo>
                    <a:pt x="556421" y="624728"/>
                  </a:lnTo>
                  <a:lnTo>
                    <a:pt x="555737" y="619885"/>
                  </a:lnTo>
                  <a:lnTo>
                    <a:pt x="554993" y="615042"/>
                  </a:lnTo>
                  <a:lnTo>
                    <a:pt x="554180" y="610199"/>
                  </a:lnTo>
                  <a:lnTo>
                    <a:pt x="553312" y="605357"/>
                  </a:lnTo>
                  <a:lnTo>
                    <a:pt x="552389" y="600514"/>
                  </a:lnTo>
                  <a:lnTo>
                    <a:pt x="551381" y="595671"/>
                  </a:lnTo>
                  <a:lnTo>
                    <a:pt x="550302" y="590828"/>
                  </a:lnTo>
                  <a:lnTo>
                    <a:pt x="549160" y="585985"/>
                  </a:lnTo>
                  <a:lnTo>
                    <a:pt x="547949" y="581142"/>
                  </a:lnTo>
                  <a:lnTo>
                    <a:pt x="546635" y="576299"/>
                  </a:lnTo>
                  <a:lnTo>
                    <a:pt x="545252" y="571457"/>
                  </a:lnTo>
                  <a:lnTo>
                    <a:pt x="543798" y="566614"/>
                  </a:lnTo>
                  <a:lnTo>
                    <a:pt x="542254" y="561771"/>
                  </a:lnTo>
                  <a:lnTo>
                    <a:pt x="540613" y="556928"/>
                  </a:lnTo>
                  <a:lnTo>
                    <a:pt x="538899" y="552085"/>
                  </a:lnTo>
                  <a:lnTo>
                    <a:pt x="537111" y="547242"/>
                  </a:lnTo>
                  <a:lnTo>
                    <a:pt x="535216" y="542399"/>
                  </a:lnTo>
                  <a:lnTo>
                    <a:pt x="533238" y="537557"/>
                  </a:lnTo>
                  <a:lnTo>
                    <a:pt x="531188" y="532714"/>
                  </a:lnTo>
                  <a:lnTo>
                    <a:pt x="529062" y="527871"/>
                  </a:lnTo>
                  <a:lnTo>
                    <a:pt x="526831" y="523028"/>
                  </a:lnTo>
                  <a:lnTo>
                    <a:pt x="524534" y="518185"/>
                  </a:lnTo>
                  <a:lnTo>
                    <a:pt x="522173" y="513342"/>
                  </a:lnTo>
                  <a:lnTo>
                    <a:pt x="519734" y="508499"/>
                  </a:lnTo>
                  <a:lnTo>
                    <a:pt x="517221" y="503657"/>
                  </a:lnTo>
                  <a:lnTo>
                    <a:pt x="514657" y="498814"/>
                  </a:lnTo>
                  <a:lnTo>
                    <a:pt x="512045" y="493971"/>
                  </a:lnTo>
                  <a:lnTo>
                    <a:pt x="509370" y="489128"/>
                  </a:lnTo>
                  <a:lnTo>
                    <a:pt x="506657" y="484285"/>
                  </a:lnTo>
                  <a:lnTo>
                    <a:pt x="503915" y="479442"/>
                  </a:lnTo>
                  <a:lnTo>
                    <a:pt x="501146" y="474599"/>
                  </a:lnTo>
                  <a:lnTo>
                    <a:pt x="498355" y="469757"/>
                  </a:lnTo>
                  <a:lnTo>
                    <a:pt x="495559" y="464914"/>
                  </a:lnTo>
                  <a:lnTo>
                    <a:pt x="492763" y="460071"/>
                  </a:lnTo>
                  <a:lnTo>
                    <a:pt x="489976" y="455228"/>
                  </a:lnTo>
                  <a:lnTo>
                    <a:pt x="487216" y="450385"/>
                  </a:lnTo>
                  <a:lnTo>
                    <a:pt x="484484" y="445542"/>
                  </a:lnTo>
                  <a:lnTo>
                    <a:pt x="481787" y="440699"/>
                  </a:lnTo>
                  <a:lnTo>
                    <a:pt x="479156" y="435857"/>
                  </a:lnTo>
                  <a:lnTo>
                    <a:pt x="476590" y="431014"/>
                  </a:lnTo>
                  <a:lnTo>
                    <a:pt x="474089" y="426171"/>
                  </a:lnTo>
                  <a:lnTo>
                    <a:pt x="471666" y="421328"/>
                  </a:lnTo>
                  <a:lnTo>
                    <a:pt x="469369" y="416485"/>
                  </a:lnTo>
                  <a:lnTo>
                    <a:pt x="467167" y="411642"/>
                  </a:lnTo>
                  <a:lnTo>
                    <a:pt x="465065" y="406799"/>
                  </a:lnTo>
                  <a:lnTo>
                    <a:pt x="463104" y="401957"/>
                  </a:lnTo>
                  <a:lnTo>
                    <a:pt x="461298" y="397114"/>
                  </a:lnTo>
                  <a:lnTo>
                    <a:pt x="459618" y="392271"/>
                  </a:lnTo>
                  <a:lnTo>
                    <a:pt x="458068" y="387428"/>
                  </a:lnTo>
                  <a:lnTo>
                    <a:pt x="456727" y="382585"/>
                  </a:lnTo>
                  <a:lnTo>
                    <a:pt x="455547" y="377742"/>
                  </a:lnTo>
                  <a:lnTo>
                    <a:pt x="454516" y="372899"/>
                  </a:lnTo>
                  <a:lnTo>
                    <a:pt x="453655" y="368057"/>
                  </a:lnTo>
                  <a:lnTo>
                    <a:pt x="453031" y="363214"/>
                  </a:lnTo>
                  <a:lnTo>
                    <a:pt x="452568" y="358371"/>
                  </a:lnTo>
                  <a:lnTo>
                    <a:pt x="452268" y="353528"/>
                  </a:lnTo>
                  <a:lnTo>
                    <a:pt x="452183" y="348685"/>
                  </a:lnTo>
                  <a:lnTo>
                    <a:pt x="452311" y="343842"/>
                  </a:lnTo>
                  <a:lnTo>
                    <a:pt x="452603" y="338999"/>
                  </a:lnTo>
                  <a:lnTo>
                    <a:pt x="453057" y="334157"/>
                  </a:lnTo>
                  <a:lnTo>
                    <a:pt x="453757" y="329314"/>
                  </a:lnTo>
                  <a:lnTo>
                    <a:pt x="454626" y="324471"/>
                  </a:lnTo>
                  <a:lnTo>
                    <a:pt x="455649" y="319628"/>
                  </a:lnTo>
                  <a:lnTo>
                    <a:pt x="456841" y="314785"/>
                  </a:lnTo>
                  <a:lnTo>
                    <a:pt x="458246" y="309942"/>
                  </a:lnTo>
                  <a:lnTo>
                    <a:pt x="459787" y="305099"/>
                  </a:lnTo>
                  <a:lnTo>
                    <a:pt x="461461" y="300257"/>
                  </a:lnTo>
                  <a:lnTo>
                    <a:pt x="463302" y="295414"/>
                  </a:lnTo>
                  <a:lnTo>
                    <a:pt x="465290" y="290571"/>
                  </a:lnTo>
                  <a:lnTo>
                    <a:pt x="467386" y="285728"/>
                  </a:lnTo>
                  <a:lnTo>
                    <a:pt x="469585" y="280885"/>
                  </a:lnTo>
                  <a:lnTo>
                    <a:pt x="471924" y="276042"/>
                  </a:lnTo>
                  <a:lnTo>
                    <a:pt x="474349" y="271199"/>
                  </a:lnTo>
                  <a:lnTo>
                    <a:pt x="476846" y="266357"/>
                  </a:lnTo>
                  <a:lnTo>
                    <a:pt x="479420" y="261514"/>
                  </a:lnTo>
                  <a:lnTo>
                    <a:pt x="482071" y="256671"/>
                  </a:lnTo>
                  <a:lnTo>
                    <a:pt x="484765" y="251828"/>
                  </a:lnTo>
                  <a:lnTo>
                    <a:pt x="487496" y="246985"/>
                  </a:lnTo>
                  <a:lnTo>
                    <a:pt x="490265" y="242142"/>
                  </a:lnTo>
                  <a:lnTo>
                    <a:pt x="493052" y="237299"/>
                  </a:lnTo>
                  <a:lnTo>
                    <a:pt x="495847" y="232457"/>
                  </a:lnTo>
                  <a:lnTo>
                    <a:pt x="498646" y="227614"/>
                  </a:lnTo>
                  <a:lnTo>
                    <a:pt x="501431" y="222771"/>
                  </a:lnTo>
                  <a:lnTo>
                    <a:pt x="504198" y="217928"/>
                  </a:lnTo>
                  <a:lnTo>
                    <a:pt x="506942" y="213085"/>
                  </a:lnTo>
                  <a:lnTo>
                    <a:pt x="509653" y="208242"/>
                  </a:lnTo>
                  <a:lnTo>
                    <a:pt x="512311" y="203399"/>
                  </a:lnTo>
                  <a:lnTo>
                    <a:pt x="514924" y="198557"/>
                  </a:lnTo>
                  <a:lnTo>
                    <a:pt x="517492" y="193714"/>
                  </a:lnTo>
                  <a:lnTo>
                    <a:pt x="519989" y="188871"/>
                  </a:lnTo>
                  <a:lnTo>
                    <a:pt x="522413" y="184028"/>
                  </a:lnTo>
                  <a:lnTo>
                    <a:pt x="524777" y="179185"/>
                  </a:lnTo>
                  <a:lnTo>
                    <a:pt x="527078" y="174342"/>
                  </a:lnTo>
                  <a:lnTo>
                    <a:pt x="529275" y="169499"/>
                  </a:lnTo>
                  <a:lnTo>
                    <a:pt x="531399" y="164657"/>
                  </a:lnTo>
                  <a:lnTo>
                    <a:pt x="533453" y="159814"/>
                  </a:lnTo>
                  <a:lnTo>
                    <a:pt x="535423" y="154971"/>
                  </a:lnTo>
                  <a:lnTo>
                    <a:pt x="537288" y="150128"/>
                  </a:lnTo>
                  <a:lnTo>
                    <a:pt x="539080" y="145285"/>
                  </a:lnTo>
                  <a:lnTo>
                    <a:pt x="540798" y="140442"/>
                  </a:lnTo>
                  <a:lnTo>
                    <a:pt x="542416" y="135599"/>
                  </a:lnTo>
                  <a:lnTo>
                    <a:pt x="543945" y="130757"/>
                  </a:lnTo>
                  <a:lnTo>
                    <a:pt x="545402" y="125914"/>
                  </a:lnTo>
                  <a:lnTo>
                    <a:pt x="546789" y="121071"/>
                  </a:lnTo>
                  <a:lnTo>
                    <a:pt x="548067" y="116228"/>
                  </a:lnTo>
                  <a:lnTo>
                    <a:pt x="549278" y="111385"/>
                  </a:lnTo>
                  <a:lnTo>
                    <a:pt x="550423" y="106542"/>
                  </a:lnTo>
                  <a:lnTo>
                    <a:pt x="551494" y="101699"/>
                  </a:lnTo>
                  <a:lnTo>
                    <a:pt x="552478" y="96857"/>
                  </a:lnTo>
                  <a:lnTo>
                    <a:pt x="553405" y="92014"/>
                  </a:lnTo>
                  <a:lnTo>
                    <a:pt x="554275" y="87171"/>
                  </a:lnTo>
                  <a:lnTo>
                    <a:pt x="555071" y="82328"/>
                  </a:lnTo>
                  <a:lnTo>
                    <a:pt x="555806" y="77485"/>
                  </a:lnTo>
                  <a:lnTo>
                    <a:pt x="556492" y="72642"/>
                  </a:lnTo>
                  <a:lnTo>
                    <a:pt x="557132" y="67799"/>
                  </a:lnTo>
                  <a:lnTo>
                    <a:pt x="557704" y="62957"/>
                  </a:lnTo>
                  <a:lnTo>
                    <a:pt x="558235" y="58114"/>
                  </a:lnTo>
                  <a:lnTo>
                    <a:pt x="558727" y="53271"/>
                  </a:lnTo>
                  <a:lnTo>
                    <a:pt x="559177" y="48428"/>
                  </a:lnTo>
                  <a:lnTo>
                    <a:pt x="559579" y="43585"/>
                  </a:lnTo>
                  <a:lnTo>
                    <a:pt x="559951" y="38742"/>
                  </a:lnTo>
                  <a:lnTo>
                    <a:pt x="560294" y="33899"/>
                  </a:lnTo>
                  <a:lnTo>
                    <a:pt x="560599" y="29057"/>
                  </a:lnTo>
                  <a:lnTo>
                    <a:pt x="560874" y="24214"/>
                  </a:lnTo>
                  <a:lnTo>
                    <a:pt x="561126" y="19371"/>
                  </a:lnTo>
                  <a:lnTo>
                    <a:pt x="561357" y="14528"/>
                  </a:lnTo>
                  <a:lnTo>
                    <a:pt x="561557" y="9685"/>
                  </a:lnTo>
                  <a:lnTo>
                    <a:pt x="561740" y="4842"/>
                  </a:lnTo>
                  <a:lnTo>
                    <a:pt x="561906" y="0"/>
                  </a:lnTo>
                  <a:lnTo>
                    <a:pt x="564404" y="0"/>
                  </a:lnTo>
                  <a:lnTo>
                    <a:pt x="564570" y="4842"/>
                  </a:lnTo>
                  <a:lnTo>
                    <a:pt x="564753" y="9685"/>
                  </a:lnTo>
                  <a:lnTo>
                    <a:pt x="564952" y="14528"/>
                  </a:lnTo>
                  <a:lnTo>
                    <a:pt x="565183" y="19371"/>
                  </a:lnTo>
                  <a:lnTo>
                    <a:pt x="565436" y="24214"/>
                  </a:lnTo>
                  <a:lnTo>
                    <a:pt x="565711" y="29057"/>
                  </a:lnTo>
                  <a:lnTo>
                    <a:pt x="566016" y="33899"/>
                  </a:lnTo>
                  <a:lnTo>
                    <a:pt x="566358" y="38742"/>
                  </a:lnTo>
                  <a:lnTo>
                    <a:pt x="566730" y="43585"/>
                  </a:lnTo>
                  <a:lnTo>
                    <a:pt x="567133" y="48428"/>
                  </a:lnTo>
                  <a:lnTo>
                    <a:pt x="567582" y="53271"/>
                  </a:lnTo>
                  <a:lnTo>
                    <a:pt x="568075" y="58114"/>
                  </a:lnTo>
                  <a:lnTo>
                    <a:pt x="568606" y="62957"/>
                  </a:lnTo>
                  <a:lnTo>
                    <a:pt x="569177" y="67799"/>
                  </a:lnTo>
                  <a:lnTo>
                    <a:pt x="569817" y="72642"/>
                  </a:lnTo>
                  <a:lnTo>
                    <a:pt x="570504" y="77485"/>
                  </a:lnTo>
                  <a:lnTo>
                    <a:pt x="571238" y="82328"/>
                  </a:lnTo>
                  <a:lnTo>
                    <a:pt x="572034" y="87171"/>
                  </a:lnTo>
                  <a:lnTo>
                    <a:pt x="572905" y="92014"/>
                  </a:lnTo>
                  <a:lnTo>
                    <a:pt x="573831" y="96857"/>
                  </a:lnTo>
                  <a:lnTo>
                    <a:pt x="574816" y="101699"/>
                  </a:lnTo>
                  <a:lnTo>
                    <a:pt x="575886" y="106542"/>
                  </a:lnTo>
                  <a:lnTo>
                    <a:pt x="577032" y="111385"/>
                  </a:lnTo>
                  <a:lnTo>
                    <a:pt x="578242" y="116228"/>
                  </a:lnTo>
                  <a:lnTo>
                    <a:pt x="579521" y="121071"/>
                  </a:lnTo>
                  <a:lnTo>
                    <a:pt x="580908" y="125914"/>
                  </a:lnTo>
                  <a:lnTo>
                    <a:pt x="582365" y="130757"/>
                  </a:lnTo>
                  <a:lnTo>
                    <a:pt x="583894" y="135599"/>
                  </a:lnTo>
                  <a:lnTo>
                    <a:pt x="585512" y="140442"/>
                  </a:lnTo>
                  <a:lnTo>
                    <a:pt x="587230" y="145285"/>
                  </a:lnTo>
                  <a:lnTo>
                    <a:pt x="589021" y="150128"/>
                  </a:lnTo>
                  <a:lnTo>
                    <a:pt x="590886" y="154971"/>
                  </a:lnTo>
                  <a:lnTo>
                    <a:pt x="592857" y="159814"/>
                  </a:lnTo>
                  <a:lnTo>
                    <a:pt x="594910" y="164657"/>
                  </a:lnTo>
                  <a:lnTo>
                    <a:pt x="597034" y="169499"/>
                  </a:lnTo>
                  <a:lnTo>
                    <a:pt x="599231" y="174342"/>
                  </a:lnTo>
                  <a:lnTo>
                    <a:pt x="601532" y="179185"/>
                  </a:lnTo>
                  <a:lnTo>
                    <a:pt x="603896" y="184028"/>
                  </a:lnTo>
                  <a:lnTo>
                    <a:pt x="606321" y="188871"/>
                  </a:lnTo>
                  <a:lnTo>
                    <a:pt x="608818" y="193714"/>
                  </a:lnTo>
                  <a:lnTo>
                    <a:pt x="611385" y="198557"/>
                  </a:lnTo>
                  <a:lnTo>
                    <a:pt x="613999" y="203399"/>
                  </a:lnTo>
                  <a:lnTo>
                    <a:pt x="616656" y="208242"/>
                  </a:lnTo>
                  <a:lnTo>
                    <a:pt x="619368" y="213085"/>
                  </a:lnTo>
                  <a:lnTo>
                    <a:pt x="622112" y="217928"/>
                  </a:lnTo>
                  <a:lnTo>
                    <a:pt x="624878" y="222771"/>
                  </a:lnTo>
                  <a:lnTo>
                    <a:pt x="627664" y="227614"/>
                  </a:lnTo>
                  <a:lnTo>
                    <a:pt x="630462" y="232457"/>
                  </a:lnTo>
                  <a:lnTo>
                    <a:pt x="633257" y="237299"/>
                  </a:lnTo>
                  <a:lnTo>
                    <a:pt x="636045" y="242142"/>
                  </a:lnTo>
                  <a:lnTo>
                    <a:pt x="638813" y="246985"/>
                  </a:lnTo>
                  <a:lnTo>
                    <a:pt x="641544" y="251828"/>
                  </a:lnTo>
                  <a:lnTo>
                    <a:pt x="644238" y="256671"/>
                  </a:lnTo>
                  <a:lnTo>
                    <a:pt x="646890" y="261514"/>
                  </a:lnTo>
                  <a:lnTo>
                    <a:pt x="649463" y="266357"/>
                  </a:lnTo>
                  <a:lnTo>
                    <a:pt x="651961" y="271199"/>
                  </a:lnTo>
                  <a:lnTo>
                    <a:pt x="654385" y="276042"/>
                  </a:lnTo>
                  <a:lnTo>
                    <a:pt x="656725" y="280885"/>
                  </a:lnTo>
                  <a:lnTo>
                    <a:pt x="658924" y="285728"/>
                  </a:lnTo>
                  <a:lnTo>
                    <a:pt x="661019" y="290571"/>
                  </a:lnTo>
                  <a:lnTo>
                    <a:pt x="663007" y="295414"/>
                  </a:lnTo>
                  <a:lnTo>
                    <a:pt x="664848" y="300257"/>
                  </a:lnTo>
                  <a:lnTo>
                    <a:pt x="666523" y="305099"/>
                  </a:lnTo>
                  <a:lnTo>
                    <a:pt x="668064" y="309942"/>
                  </a:lnTo>
                  <a:lnTo>
                    <a:pt x="669469" y="314785"/>
                  </a:lnTo>
                  <a:lnTo>
                    <a:pt x="670661" y="319628"/>
                  </a:lnTo>
                  <a:lnTo>
                    <a:pt x="671684" y="324471"/>
                  </a:lnTo>
                  <a:lnTo>
                    <a:pt x="672553" y="329314"/>
                  </a:lnTo>
                  <a:lnTo>
                    <a:pt x="673252" y="334157"/>
                  </a:lnTo>
                  <a:lnTo>
                    <a:pt x="673707" y="338999"/>
                  </a:lnTo>
                  <a:lnTo>
                    <a:pt x="673998" y="343842"/>
                  </a:lnTo>
                  <a:lnTo>
                    <a:pt x="674126" y="348685"/>
                  </a:lnTo>
                  <a:lnTo>
                    <a:pt x="674042" y="353528"/>
                  </a:lnTo>
                  <a:lnTo>
                    <a:pt x="673741" y="358371"/>
                  </a:lnTo>
                  <a:lnTo>
                    <a:pt x="673279" y="363214"/>
                  </a:lnTo>
                  <a:lnTo>
                    <a:pt x="672654" y="368057"/>
                  </a:lnTo>
                  <a:lnTo>
                    <a:pt x="671793" y="372899"/>
                  </a:lnTo>
                  <a:lnTo>
                    <a:pt x="670763" y="377742"/>
                  </a:lnTo>
                  <a:lnTo>
                    <a:pt x="669582" y="382585"/>
                  </a:lnTo>
                  <a:lnTo>
                    <a:pt x="668241" y="387428"/>
                  </a:lnTo>
                  <a:lnTo>
                    <a:pt x="666692" y="392271"/>
                  </a:lnTo>
                  <a:lnTo>
                    <a:pt x="665012" y="397114"/>
                  </a:lnTo>
                  <a:lnTo>
                    <a:pt x="663205" y="401957"/>
                  </a:lnTo>
                  <a:lnTo>
                    <a:pt x="661244" y="406799"/>
                  </a:lnTo>
                  <a:lnTo>
                    <a:pt x="659142" y="411642"/>
                  </a:lnTo>
                  <a:lnTo>
                    <a:pt x="656940" y="416485"/>
                  </a:lnTo>
                  <a:lnTo>
                    <a:pt x="654643" y="421328"/>
                  </a:lnTo>
                  <a:lnTo>
                    <a:pt x="652220" y="426171"/>
                  </a:lnTo>
                  <a:lnTo>
                    <a:pt x="649719" y="431014"/>
                  </a:lnTo>
                  <a:lnTo>
                    <a:pt x="647153" y="435857"/>
                  </a:lnTo>
                  <a:lnTo>
                    <a:pt x="644523" y="440699"/>
                  </a:lnTo>
                  <a:lnTo>
                    <a:pt x="641825" y="445542"/>
                  </a:lnTo>
                  <a:lnTo>
                    <a:pt x="639093" y="450385"/>
                  </a:lnTo>
                  <a:lnTo>
                    <a:pt x="636333" y="455228"/>
                  </a:lnTo>
                  <a:lnTo>
                    <a:pt x="633547" y="460071"/>
                  </a:lnTo>
                  <a:lnTo>
                    <a:pt x="630751" y="464914"/>
                  </a:lnTo>
                  <a:lnTo>
                    <a:pt x="627955" y="469757"/>
                  </a:lnTo>
                  <a:lnTo>
                    <a:pt x="625163" y="474599"/>
                  </a:lnTo>
                  <a:lnTo>
                    <a:pt x="622395" y="479442"/>
                  </a:lnTo>
                  <a:lnTo>
                    <a:pt x="619652" y="484285"/>
                  </a:lnTo>
                  <a:lnTo>
                    <a:pt x="616939" y="489128"/>
                  </a:lnTo>
                  <a:lnTo>
                    <a:pt x="614264" y="493971"/>
                  </a:lnTo>
                  <a:lnTo>
                    <a:pt x="611652" y="498814"/>
                  </a:lnTo>
                  <a:lnTo>
                    <a:pt x="609088" y="503657"/>
                  </a:lnTo>
                  <a:lnTo>
                    <a:pt x="606575" y="508499"/>
                  </a:lnTo>
                  <a:lnTo>
                    <a:pt x="604137" y="513342"/>
                  </a:lnTo>
                  <a:lnTo>
                    <a:pt x="601776" y="518185"/>
                  </a:lnTo>
                  <a:lnTo>
                    <a:pt x="599479" y="523028"/>
                  </a:lnTo>
                  <a:lnTo>
                    <a:pt x="597248" y="527871"/>
                  </a:lnTo>
                  <a:lnTo>
                    <a:pt x="595122" y="532714"/>
                  </a:lnTo>
                  <a:lnTo>
                    <a:pt x="593072" y="537557"/>
                  </a:lnTo>
                  <a:lnTo>
                    <a:pt x="591094" y="542399"/>
                  </a:lnTo>
                  <a:lnTo>
                    <a:pt x="589198" y="547242"/>
                  </a:lnTo>
                  <a:lnTo>
                    <a:pt x="587411" y="552085"/>
                  </a:lnTo>
                  <a:lnTo>
                    <a:pt x="585696" y="556928"/>
                  </a:lnTo>
                  <a:lnTo>
                    <a:pt x="584055" y="561771"/>
                  </a:lnTo>
                  <a:lnTo>
                    <a:pt x="582511" y="566614"/>
                  </a:lnTo>
                  <a:lnTo>
                    <a:pt x="581058" y="571457"/>
                  </a:lnTo>
                  <a:lnTo>
                    <a:pt x="579674" y="576299"/>
                  </a:lnTo>
                  <a:lnTo>
                    <a:pt x="578360" y="581142"/>
                  </a:lnTo>
                  <a:lnTo>
                    <a:pt x="577150" y="585985"/>
                  </a:lnTo>
                  <a:lnTo>
                    <a:pt x="576008" y="590828"/>
                  </a:lnTo>
                  <a:lnTo>
                    <a:pt x="574929" y="595671"/>
                  </a:lnTo>
                  <a:lnTo>
                    <a:pt x="573921" y="600514"/>
                  </a:lnTo>
                  <a:lnTo>
                    <a:pt x="572997" y="605357"/>
                  </a:lnTo>
                  <a:lnTo>
                    <a:pt x="572130" y="610199"/>
                  </a:lnTo>
                  <a:lnTo>
                    <a:pt x="571316" y="615042"/>
                  </a:lnTo>
                  <a:lnTo>
                    <a:pt x="570572" y="619885"/>
                  </a:lnTo>
                  <a:lnTo>
                    <a:pt x="569888" y="624728"/>
                  </a:lnTo>
                  <a:lnTo>
                    <a:pt x="569250" y="629571"/>
                  </a:lnTo>
                  <a:lnTo>
                    <a:pt x="568656" y="634414"/>
                  </a:lnTo>
                  <a:lnTo>
                    <a:pt x="568126" y="639257"/>
                  </a:lnTo>
                  <a:lnTo>
                    <a:pt x="567635" y="644099"/>
                  </a:lnTo>
                  <a:lnTo>
                    <a:pt x="567180" y="648942"/>
                  </a:lnTo>
                  <a:lnTo>
                    <a:pt x="566765" y="653785"/>
                  </a:lnTo>
                  <a:lnTo>
                    <a:pt x="566395" y="658628"/>
                  </a:lnTo>
                  <a:lnTo>
                    <a:pt x="566054" y="663471"/>
                  </a:lnTo>
                  <a:lnTo>
                    <a:pt x="565740" y="668314"/>
                  </a:lnTo>
                  <a:lnTo>
                    <a:pt x="565461" y="673157"/>
                  </a:lnTo>
                  <a:lnTo>
                    <a:pt x="565209" y="677999"/>
                  </a:lnTo>
                  <a:lnTo>
                    <a:pt x="564979" y="682842"/>
                  </a:lnTo>
                  <a:lnTo>
                    <a:pt x="564769" y="687685"/>
                  </a:lnTo>
                  <a:lnTo>
                    <a:pt x="564587" y="692528"/>
                  </a:lnTo>
                  <a:lnTo>
                    <a:pt x="564422" y="697371"/>
                  </a:lnTo>
                  <a:lnTo>
                    <a:pt x="564271" y="702214"/>
                  </a:lnTo>
                  <a:lnTo>
                    <a:pt x="564137" y="707057"/>
                  </a:lnTo>
                  <a:lnTo>
                    <a:pt x="564020" y="711899"/>
                  </a:lnTo>
                  <a:lnTo>
                    <a:pt x="563915" y="716742"/>
                  </a:lnTo>
                  <a:lnTo>
                    <a:pt x="563819" y="721585"/>
                  </a:lnTo>
                  <a:lnTo>
                    <a:pt x="563736" y="726428"/>
                  </a:lnTo>
                  <a:lnTo>
                    <a:pt x="563663" y="731271"/>
                  </a:lnTo>
                  <a:lnTo>
                    <a:pt x="563598" y="736114"/>
                  </a:lnTo>
                  <a:lnTo>
                    <a:pt x="563539" y="740957"/>
                  </a:lnTo>
                  <a:lnTo>
                    <a:pt x="563490" y="745799"/>
                  </a:lnTo>
                  <a:lnTo>
                    <a:pt x="563445" y="750642"/>
                  </a:lnTo>
                  <a:lnTo>
                    <a:pt x="563406" y="755485"/>
                  </a:lnTo>
                  <a:lnTo>
                    <a:pt x="563372" y="760328"/>
                  </a:lnTo>
                  <a:lnTo>
                    <a:pt x="563342" y="765171"/>
                  </a:lnTo>
                  <a:lnTo>
                    <a:pt x="563316" y="770014"/>
                  </a:lnTo>
                  <a:lnTo>
                    <a:pt x="563293" y="774857"/>
                  </a:lnTo>
                  <a:lnTo>
                    <a:pt x="563274" y="779699"/>
                  </a:lnTo>
                  <a:lnTo>
                    <a:pt x="563257" y="784542"/>
                  </a:lnTo>
                  <a:lnTo>
                    <a:pt x="563242" y="789385"/>
                  </a:lnTo>
                  <a:lnTo>
                    <a:pt x="563229" y="794228"/>
                  </a:lnTo>
                  <a:lnTo>
                    <a:pt x="563218" y="799071"/>
                  </a:lnTo>
                  <a:lnTo>
                    <a:pt x="563209" y="803914"/>
                  </a:lnTo>
                  <a:lnTo>
                    <a:pt x="563201" y="808757"/>
                  </a:lnTo>
                  <a:lnTo>
                    <a:pt x="563194" y="813599"/>
                  </a:lnTo>
                  <a:lnTo>
                    <a:pt x="563188" y="818442"/>
                  </a:lnTo>
                  <a:lnTo>
                    <a:pt x="563183" y="823285"/>
                  </a:lnTo>
                  <a:lnTo>
                    <a:pt x="563178" y="828128"/>
                  </a:lnTo>
                  <a:lnTo>
                    <a:pt x="563174" y="832971"/>
                  </a:lnTo>
                  <a:lnTo>
                    <a:pt x="563171" y="837814"/>
                  </a:lnTo>
                  <a:lnTo>
                    <a:pt x="563169" y="842657"/>
                  </a:lnTo>
                  <a:lnTo>
                    <a:pt x="563166" y="847499"/>
                  </a:lnTo>
                  <a:lnTo>
                    <a:pt x="563165" y="852342"/>
                  </a:lnTo>
                  <a:lnTo>
                    <a:pt x="563163" y="857185"/>
                  </a:lnTo>
                  <a:lnTo>
                    <a:pt x="563162" y="862028"/>
                  </a:lnTo>
                  <a:lnTo>
                    <a:pt x="563160" y="866871"/>
                  </a:lnTo>
                  <a:lnTo>
                    <a:pt x="563159" y="871714"/>
                  </a:lnTo>
                  <a:lnTo>
                    <a:pt x="563159" y="876557"/>
                  </a:lnTo>
                  <a:lnTo>
                    <a:pt x="563158" y="881399"/>
                  </a:lnTo>
                  <a:lnTo>
                    <a:pt x="563157" y="886242"/>
                  </a:lnTo>
                  <a:lnTo>
                    <a:pt x="563157" y="891085"/>
                  </a:lnTo>
                  <a:lnTo>
                    <a:pt x="563157" y="895928"/>
                  </a:lnTo>
                  <a:lnTo>
                    <a:pt x="563156" y="900771"/>
                  </a:lnTo>
                  <a:lnTo>
                    <a:pt x="563156" y="905614"/>
                  </a:lnTo>
                  <a:lnTo>
                    <a:pt x="563156" y="910457"/>
                  </a:lnTo>
                  <a:lnTo>
                    <a:pt x="563156" y="915299"/>
                  </a:lnTo>
                  <a:lnTo>
                    <a:pt x="563155" y="920142"/>
                  </a:lnTo>
                  <a:lnTo>
                    <a:pt x="563155" y="924985"/>
                  </a:lnTo>
                  <a:lnTo>
                    <a:pt x="563155" y="929828"/>
                  </a:lnTo>
                  <a:lnTo>
                    <a:pt x="563155" y="934671"/>
                  </a:lnTo>
                  <a:lnTo>
                    <a:pt x="563155" y="939514"/>
                  </a:lnTo>
                  <a:lnTo>
                    <a:pt x="563155" y="944357"/>
                  </a:lnTo>
                  <a:lnTo>
                    <a:pt x="563155" y="949199"/>
                  </a:lnTo>
                  <a:lnTo>
                    <a:pt x="563155" y="954042"/>
                  </a:lnTo>
                  <a:lnTo>
                    <a:pt x="563155" y="958885"/>
                  </a:lnTo>
                  <a:lnTo>
                    <a:pt x="563155" y="963728"/>
                  </a:lnTo>
                  <a:lnTo>
                    <a:pt x="563155" y="968571"/>
                  </a:lnTo>
                  <a:lnTo>
                    <a:pt x="563155" y="973414"/>
                  </a:lnTo>
                  <a:lnTo>
                    <a:pt x="563155" y="978257"/>
                  </a:lnTo>
                  <a:lnTo>
                    <a:pt x="563155" y="983099"/>
                  </a:lnTo>
                  <a:lnTo>
                    <a:pt x="563155" y="987942"/>
                  </a:lnTo>
                  <a:lnTo>
                    <a:pt x="563155" y="992785"/>
                  </a:lnTo>
                  <a:lnTo>
                    <a:pt x="563155" y="997628"/>
                  </a:lnTo>
                  <a:lnTo>
                    <a:pt x="563155" y="1002471"/>
                  </a:lnTo>
                  <a:lnTo>
                    <a:pt x="563155" y="1007314"/>
                  </a:lnTo>
                  <a:lnTo>
                    <a:pt x="563155" y="1012157"/>
                  </a:lnTo>
                  <a:lnTo>
                    <a:pt x="563155" y="1016999"/>
                  </a:lnTo>
                  <a:lnTo>
                    <a:pt x="563155" y="1021842"/>
                  </a:lnTo>
                  <a:lnTo>
                    <a:pt x="563155" y="1026685"/>
                  </a:lnTo>
                  <a:lnTo>
                    <a:pt x="563155" y="1031528"/>
                  </a:lnTo>
                  <a:lnTo>
                    <a:pt x="563155" y="1036371"/>
                  </a:lnTo>
                  <a:lnTo>
                    <a:pt x="563155" y="1041214"/>
                  </a:lnTo>
                  <a:lnTo>
                    <a:pt x="563155" y="1046057"/>
                  </a:lnTo>
                  <a:lnTo>
                    <a:pt x="563155" y="1050899"/>
                  </a:lnTo>
                  <a:lnTo>
                    <a:pt x="563155" y="1055742"/>
                  </a:lnTo>
                  <a:lnTo>
                    <a:pt x="563155" y="1060585"/>
                  </a:lnTo>
                  <a:lnTo>
                    <a:pt x="563155" y="1065428"/>
                  </a:lnTo>
                  <a:lnTo>
                    <a:pt x="563155" y="1070271"/>
                  </a:lnTo>
                  <a:lnTo>
                    <a:pt x="563155" y="1075114"/>
                  </a:lnTo>
                  <a:lnTo>
                    <a:pt x="563155" y="1079957"/>
                  </a:lnTo>
                  <a:lnTo>
                    <a:pt x="563155" y="1084799"/>
                  </a:lnTo>
                  <a:lnTo>
                    <a:pt x="563155" y="1089642"/>
                  </a:lnTo>
                  <a:lnTo>
                    <a:pt x="563155" y="1094485"/>
                  </a:lnTo>
                  <a:lnTo>
                    <a:pt x="563155" y="1099328"/>
                  </a:lnTo>
                  <a:lnTo>
                    <a:pt x="563155" y="1104171"/>
                  </a:lnTo>
                  <a:lnTo>
                    <a:pt x="563155" y="1109014"/>
                  </a:lnTo>
                  <a:lnTo>
                    <a:pt x="563155" y="1113857"/>
                  </a:lnTo>
                  <a:lnTo>
                    <a:pt x="563155" y="1118699"/>
                  </a:lnTo>
                  <a:lnTo>
                    <a:pt x="563155" y="1123542"/>
                  </a:lnTo>
                  <a:lnTo>
                    <a:pt x="563155" y="1128385"/>
                  </a:lnTo>
                  <a:lnTo>
                    <a:pt x="563155" y="1133228"/>
                  </a:lnTo>
                  <a:lnTo>
                    <a:pt x="563155" y="1138071"/>
                  </a:lnTo>
                  <a:lnTo>
                    <a:pt x="563155" y="1142914"/>
                  </a:lnTo>
                  <a:lnTo>
                    <a:pt x="563155" y="1147757"/>
                  </a:lnTo>
                  <a:lnTo>
                    <a:pt x="563155" y="1152599"/>
                  </a:lnTo>
                  <a:lnTo>
                    <a:pt x="563155" y="1157442"/>
                  </a:lnTo>
                  <a:lnTo>
                    <a:pt x="563155" y="1162285"/>
                  </a:lnTo>
                  <a:lnTo>
                    <a:pt x="563155" y="1167128"/>
                  </a:lnTo>
                  <a:lnTo>
                    <a:pt x="563155" y="1171971"/>
                  </a:lnTo>
                  <a:lnTo>
                    <a:pt x="563155" y="1176814"/>
                  </a:lnTo>
                  <a:lnTo>
                    <a:pt x="563155" y="1181657"/>
                  </a:lnTo>
                  <a:lnTo>
                    <a:pt x="563155" y="1186499"/>
                  </a:lnTo>
                  <a:lnTo>
                    <a:pt x="563155" y="1191342"/>
                  </a:lnTo>
                  <a:lnTo>
                    <a:pt x="563155" y="1196185"/>
                  </a:lnTo>
                  <a:lnTo>
                    <a:pt x="563155" y="1201028"/>
                  </a:lnTo>
                  <a:lnTo>
                    <a:pt x="563155" y="1205871"/>
                  </a:lnTo>
                  <a:lnTo>
                    <a:pt x="563155" y="1210714"/>
                  </a:lnTo>
                  <a:lnTo>
                    <a:pt x="563155" y="1215557"/>
                  </a:lnTo>
                  <a:lnTo>
                    <a:pt x="563155" y="1220399"/>
                  </a:lnTo>
                  <a:lnTo>
                    <a:pt x="563155" y="1225242"/>
                  </a:lnTo>
                  <a:lnTo>
                    <a:pt x="563155" y="1230085"/>
                  </a:lnTo>
                  <a:lnTo>
                    <a:pt x="563155" y="1234928"/>
                  </a:lnTo>
                  <a:lnTo>
                    <a:pt x="563155" y="1239771"/>
                  </a:lnTo>
                  <a:lnTo>
                    <a:pt x="563155" y="1244614"/>
                  </a:lnTo>
                  <a:lnTo>
                    <a:pt x="563156" y="1249457"/>
                  </a:lnTo>
                  <a:lnTo>
                    <a:pt x="563156" y="1254299"/>
                  </a:lnTo>
                  <a:lnTo>
                    <a:pt x="563156" y="1259142"/>
                  </a:lnTo>
                  <a:lnTo>
                    <a:pt x="563156" y="1263985"/>
                  </a:lnTo>
                  <a:lnTo>
                    <a:pt x="563157" y="1268828"/>
                  </a:lnTo>
                  <a:lnTo>
                    <a:pt x="563157" y="1273671"/>
                  </a:lnTo>
                  <a:lnTo>
                    <a:pt x="563158" y="1278514"/>
                  </a:lnTo>
                  <a:lnTo>
                    <a:pt x="563158" y="1283357"/>
                  </a:lnTo>
                  <a:lnTo>
                    <a:pt x="563159" y="1288199"/>
                  </a:lnTo>
                  <a:lnTo>
                    <a:pt x="563160" y="1293042"/>
                  </a:lnTo>
                  <a:lnTo>
                    <a:pt x="563161" y="1297885"/>
                  </a:lnTo>
                  <a:lnTo>
                    <a:pt x="563162" y="1302728"/>
                  </a:lnTo>
                  <a:lnTo>
                    <a:pt x="563163" y="1307571"/>
                  </a:lnTo>
                  <a:lnTo>
                    <a:pt x="563165" y="1312414"/>
                  </a:lnTo>
                  <a:lnTo>
                    <a:pt x="563167" y="1317257"/>
                  </a:lnTo>
                  <a:lnTo>
                    <a:pt x="563170" y="1322099"/>
                  </a:lnTo>
                  <a:lnTo>
                    <a:pt x="563173" y="1326942"/>
                  </a:lnTo>
                  <a:lnTo>
                    <a:pt x="563176" y="1331785"/>
                  </a:lnTo>
                  <a:lnTo>
                    <a:pt x="563180" y="1336628"/>
                  </a:lnTo>
                  <a:lnTo>
                    <a:pt x="563185" y="1341471"/>
                  </a:lnTo>
                  <a:lnTo>
                    <a:pt x="563191" y="1346314"/>
                  </a:lnTo>
                  <a:lnTo>
                    <a:pt x="563198" y="1351157"/>
                  </a:lnTo>
                  <a:lnTo>
                    <a:pt x="563206" y="1355999"/>
                  </a:lnTo>
                  <a:lnTo>
                    <a:pt x="563215" y="1360842"/>
                  </a:lnTo>
                  <a:lnTo>
                    <a:pt x="563226" y="1365685"/>
                  </a:lnTo>
                  <a:lnTo>
                    <a:pt x="563238" y="1370528"/>
                  </a:lnTo>
                  <a:lnTo>
                    <a:pt x="563253" y="1375371"/>
                  </a:lnTo>
                  <a:lnTo>
                    <a:pt x="563270" y="1380214"/>
                  </a:lnTo>
                  <a:lnTo>
                    <a:pt x="563290" y="1385057"/>
                  </a:lnTo>
                  <a:lnTo>
                    <a:pt x="563313" y="1389899"/>
                  </a:lnTo>
                  <a:lnTo>
                    <a:pt x="563339" y="1394742"/>
                  </a:lnTo>
                  <a:lnTo>
                    <a:pt x="563370" y="1399585"/>
                  </a:lnTo>
                  <a:lnTo>
                    <a:pt x="563406" y="1404428"/>
                  </a:lnTo>
                  <a:lnTo>
                    <a:pt x="563446" y="1409271"/>
                  </a:lnTo>
                  <a:lnTo>
                    <a:pt x="563492" y="1414114"/>
                  </a:lnTo>
                  <a:lnTo>
                    <a:pt x="563546" y="1418957"/>
                  </a:lnTo>
                  <a:lnTo>
                    <a:pt x="563608" y="1423799"/>
                  </a:lnTo>
                  <a:lnTo>
                    <a:pt x="563677" y="1428642"/>
                  </a:lnTo>
                  <a:lnTo>
                    <a:pt x="563756" y="1433485"/>
                  </a:lnTo>
                  <a:lnTo>
                    <a:pt x="563848" y="1438328"/>
                  </a:lnTo>
                  <a:lnTo>
                    <a:pt x="563951" y="1443171"/>
                  </a:lnTo>
                  <a:lnTo>
                    <a:pt x="564066" y="1448014"/>
                  </a:lnTo>
                  <a:lnTo>
                    <a:pt x="564199" y="1452857"/>
                  </a:lnTo>
                  <a:lnTo>
                    <a:pt x="564350" y="1457699"/>
                  </a:lnTo>
                  <a:lnTo>
                    <a:pt x="564517" y="1462542"/>
                  </a:lnTo>
                  <a:lnTo>
                    <a:pt x="564702" y="1467385"/>
                  </a:lnTo>
                  <a:lnTo>
                    <a:pt x="564918" y="1472228"/>
                  </a:lnTo>
                  <a:lnTo>
                    <a:pt x="565158" y="1477071"/>
                  </a:lnTo>
                  <a:lnTo>
                    <a:pt x="565423" y="1481914"/>
                  </a:lnTo>
                  <a:lnTo>
                    <a:pt x="565717" y="1486757"/>
                  </a:lnTo>
                  <a:lnTo>
                    <a:pt x="566054" y="1491599"/>
                  </a:lnTo>
                  <a:lnTo>
                    <a:pt x="566424" y="1496442"/>
                  </a:lnTo>
                  <a:lnTo>
                    <a:pt x="566829" y="1501285"/>
                  </a:lnTo>
                  <a:lnTo>
                    <a:pt x="567285" y="1506128"/>
                  </a:lnTo>
                  <a:lnTo>
                    <a:pt x="567793" y="1510971"/>
                  </a:lnTo>
                  <a:lnTo>
                    <a:pt x="568347" y="1515814"/>
                  </a:lnTo>
                  <a:lnTo>
                    <a:pt x="568948" y="1520657"/>
                  </a:lnTo>
                  <a:lnTo>
                    <a:pt x="569632" y="1525499"/>
                  </a:lnTo>
                  <a:lnTo>
                    <a:pt x="570375" y="1530342"/>
                  </a:lnTo>
                  <a:lnTo>
                    <a:pt x="571180" y="1535185"/>
                  </a:lnTo>
                  <a:lnTo>
                    <a:pt x="572060" y="1540028"/>
                  </a:lnTo>
                  <a:lnTo>
                    <a:pt x="573040" y="1544871"/>
                  </a:lnTo>
                  <a:lnTo>
                    <a:pt x="574096" y="1549714"/>
                  </a:lnTo>
                  <a:lnTo>
                    <a:pt x="575231" y="1554557"/>
                  </a:lnTo>
                  <a:lnTo>
                    <a:pt x="576480" y="1559399"/>
                  </a:lnTo>
                  <a:lnTo>
                    <a:pt x="577840" y="1564242"/>
                  </a:lnTo>
                  <a:lnTo>
                    <a:pt x="579294" y="1569085"/>
                  </a:lnTo>
                  <a:lnTo>
                    <a:pt x="580845" y="1573928"/>
                  </a:lnTo>
                  <a:lnTo>
                    <a:pt x="582561" y="1578771"/>
                  </a:lnTo>
                  <a:lnTo>
                    <a:pt x="584390" y="1583614"/>
                  </a:lnTo>
                  <a:lnTo>
                    <a:pt x="586332" y="1588457"/>
                  </a:lnTo>
                  <a:lnTo>
                    <a:pt x="588412" y="1593299"/>
                  </a:lnTo>
                  <a:lnTo>
                    <a:pt x="590668" y="1598142"/>
                  </a:lnTo>
                  <a:lnTo>
                    <a:pt x="593051" y="1602985"/>
                  </a:lnTo>
                  <a:lnTo>
                    <a:pt x="595564" y="1607828"/>
                  </a:lnTo>
                  <a:lnTo>
                    <a:pt x="598264" y="1612671"/>
                  </a:lnTo>
                  <a:lnTo>
                    <a:pt x="601132" y="1617514"/>
                  </a:lnTo>
                  <a:lnTo>
                    <a:pt x="604141" y="1622357"/>
                  </a:lnTo>
                  <a:lnTo>
                    <a:pt x="607292" y="1627199"/>
                  </a:lnTo>
                  <a:lnTo>
                    <a:pt x="610676" y="1632042"/>
                  </a:lnTo>
                  <a:lnTo>
                    <a:pt x="614207" y="1636885"/>
                  </a:lnTo>
                  <a:lnTo>
                    <a:pt x="617885" y="1641728"/>
                  </a:lnTo>
                  <a:lnTo>
                    <a:pt x="621740" y="1646571"/>
                  </a:lnTo>
                  <a:lnTo>
                    <a:pt x="625801" y="1651414"/>
                  </a:lnTo>
                  <a:lnTo>
                    <a:pt x="630007" y="1656257"/>
                  </a:lnTo>
                  <a:lnTo>
                    <a:pt x="634358" y="1661099"/>
                  </a:lnTo>
                  <a:lnTo>
                    <a:pt x="638907" y="1665942"/>
                  </a:lnTo>
                  <a:lnTo>
                    <a:pt x="643620" y="1670785"/>
                  </a:lnTo>
                  <a:lnTo>
                    <a:pt x="648466" y="1675628"/>
                  </a:lnTo>
                  <a:lnTo>
                    <a:pt x="653443" y="1680471"/>
                  </a:lnTo>
                  <a:lnTo>
                    <a:pt x="658615" y="1685314"/>
                  </a:lnTo>
                  <a:lnTo>
                    <a:pt x="663901" y="1690157"/>
                  </a:lnTo>
                  <a:lnTo>
                    <a:pt x="669296" y="1694999"/>
                  </a:lnTo>
                  <a:lnTo>
                    <a:pt x="674816" y="1699842"/>
                  </a:lnTo>
                  <a:lnTo>
                    <a:pt x="680461" y="1704685"/>
                  </a:lnTo>
                  <a:lnTo>
                    <a:pt x="686188" y="1709528"/>
                  </a:lnTo>
                  <a:lnTo>
                    <a:pt x="691989" y="1714371"/>
                  </a:lnTo>
                  <a:lnTo>
                    <a:pt x="697881" y="1719214"/>
                  </a:lnTo>
                  <a:lnTo>
                    <a:pt x="703832" y="1724057"/>
                  </a:lnTo>
                  <a:lnTo>
                    <a:pt x="709823" y="1728899"/>
                  </a:lnTo>
                  <a:lnTo>
                    <a:pt x="715849" y="1733742"/>
                  </a:lnTo>
                  <a:lnTo>
                    <a:pt x="721905" y="1738585"/>
                  </a:lnTo>
                  <a:lnTo>
                    <a:pt x="727963" y="1743428"/>
                  </a:lnTo>
                  <a:lnTo>
                    <a:pt x="734020" y="1748271"/>
                  </a:lnTo>
                  <a:lnTo>
                    <a:pt x="740062" y="1753114"/>
                  </a:lnTo>
                  <a:lnTo>
                    <a:pt x="746067" y="1757957"/>
                  </a:lnTo>
                  <a:lnTo>
                    <a:pt x="752036" y="1762799"/>
                  </a:lnTo>
                  <a:lnTo>
                    <a:pt x="757962" y="1767642"/>
                  </a:lnTo>
                  <a:lnTo>
                    <a:pt x="763814" y="1772485"/>
                  </a:lnTo>
                  <a:lnTo>
                    <a:pt x="769591" y="1777328"/>
                  </a:lnTo>
                  <a:lnTo>
                    <a:pt x="775301" y="1782171"/>
                  </a:lnTo>
                  <a:lnTo>
                    <a:pt x="780936" y="1787014"/>
                  </a:lnTo>
                  <a:lnTo>
                    <a:pt x="786448" y="1791857"/>
                  </a:lnTo>
                  <a:lnTo>
                    <a:pt x="791878" y="1796699"/>
                  </a:lnTo>
                  <a:lnTo>
                    <a:pt x="797223" y="1801542"/>
                  </a:lnTo>
                  <a:lnTo>
                    <a:pt x="802463" y="1806385"/>
                  </a:lnTo>
                  <a:lnTo>
                    <a:pt x="807589" y="1811228"/>
                  </a:lnTo>
                  <a:lnTo>
                    <a:pt x="812633" y="1816071"/>
                  </a:lnTo>
                  <a:lnTo>
                    <a:pt x="817597" y="1820914"/>
                  </a:lnTo>
                  <a:lnTo>
                    <a:pt x="822455" y="1825757"/>
                  </a:lnTo>
                  <a:lnTo>
                    <a:pt x="827236" y="1830599"/>
                  </a:lnTo>
                  <a:lnTo>
                    <a:pt x="831959" y="1835442"/>
                  </a:lnTo>
                  <a:lnTo>
                    <a:pt x="836625" y="1840285"/>
                  </a:lnTo>
                  <a:lnTo>
                    <a:pt x="841230" y="1845128"/>
                  </a:lnTo>
                  <a:lnTo>
                    <a:pt x="845811" y="1849971"/>
                  </a:lnTo>
                  <a:lnTo>
                    <a:pt x="850374" y="1854814"/>
                  </a:lnTo>
                  <a:lnTo>
                    <a:pt x="854931" y="1859657"/>
                  </a:lnTo>
                  <a:lnTo>
                    <a:pt x="859506" y="1864499"/>
                  </a:lnTo>
                  <a:lnTo>
                    <a:pt x="864111" y="1869342"/>
                  </a:lnTo>
                  <a:lnTo>
                    <a:pt x="868754" y="1874185"/>
                  </a:lnTo>
                  <a:lnTo>
                    <a:pt x="873477" y="1879028"/>
                  </a:lnTo>
                  <a:lnTo>
                    <a:pt x="878288" y="1883871"/>
                  </a:lnTo>
                  <a:lnTo>
                    <a:pt x="883186" y="1888714"/>
                  </a:lnTo>
                  <a:lnTo>
                    <a:pt x="888187" y="1893557"/>
                  </a:lnTo>
                  <a:lnTo>
                    <a:pt x="893366" y="1898399"/>
                  </a:lnTo>
                  <a:lnTo>
                    <a:pt x="898679" y="1903242"/>
                  </a:lnTo>
                  <a:lnTo>
                    <a:pt x="904129" y="1908085"/>
                  </a:lnTo>
                  <a:lnTo>
                    <a:pt x="909767" y="1912928"/>
                  </a:lnTo>
                  <a:lnTo>
                    <a:pt x="915620" y="1917771"/>
                  </a:lnTo>
                  <a:lnTo>
                    <a:pt x="921641" y="1922614"/>
                  </a:lnTo>
                  <a:lnTo>
                    <a:pt x="927830" y="1927457"/>
                  </a:lnTo>
                  <a:lnTo>
                    <a:pt x="934276" y="1932299"/>
                  </a:lnTo>
                  <a:lnTo>
                    <a:pt x="940919" y="1937142"/>
                  </a:lnTo>
                  <a:lnTo>
                    <a:pt x="947734" y="1941985"/>
                  </a:lnTo>
                  <a:lnTo>
                    <a:pt x="954732" y="1946828"/>
                  </a:lnTo>
                  <a:lnTo>
                    <a:pt x="961976" y="1951671"/>
                  </a:lnTo>
                  <a:lnTo>
                    <a:pt x="969367" y="1956514"/>
                  </a:lnTo>
                  <a:lnTo>
                    <a:pt x="976899" y="1961357"/>
                  </a:lnTo>
                  <a:lnTo>
                    <a:pt x="984593" y="1966199"/>
                  </a:lnTo>
                  <a:lnTo>
                    <a:pt x="992424" y="1971042"/>
                  </a:lnTo>
                  <a:lnTo>
                    <a:pt x="1000335" y="1975885"/>
                  </a:lnTo>
                  <a:lnTo>
                    <a:pt x="1008316" y="1980728"/>
                  </a:lnTo>
                  <a:lnTo>
                    <a:pt x="1016354" y="1985571"/>
                  </a:lnTo>
                  <a:lnTo>
                    <a:pt x="1024393" y="1990414"/>
                  </a:lnTo>
                  <a:lnTo>
                    <a:pt x="1032409" y="1995257"/>
                  </a:lnTo>
                  <a:lnTo>
                    <a:pt x="1040381" y="2000099"/>
                  </a:lnTo>
                  <a:lnTo>
                    <a:pt x="1048219" y="2004942"/>
                  </a:lnTo>
                  <a:lnTo>
                    <a:pt x="1055925" y="2009785"/>
                  </a:lnTo>
                  <a:lnTo>
                    <a:pt x="1063480" y="2014628"/>
                  </a:lnTo>
                  <a:lnTo>
                    <a:pt x="1070794" y="2019471"/>
                  </a:lnTo>
                  <a:lnTo>
                    <a:pt x="1077796" y="2024314"/>
                  </a:lnTo>
                  <a:lnTo>
                    <a:pt x="1084524" y="2029157"/>
                  </a:lnTo>
                  <a:lnTo>
                    <a:pt x="1090958" y="2033999"/>
                  </a:lnTo>
                  <a:lnTo>
                    <a:pt x="1096882" y="2038842"/>
                  </a:lnTo>
                  <a:lnTo>
                    <a:pt x="1102374" y="2043685"/>
                  </a:lnTo>
                  <a:lnTo>
                    <a:pt x="1107451" y="2048528"/>
                  </a:lnTo>
                  <a:lnTo>
                    <a:pt x="1112048" y="2053371"/>
                  </a:lnTo>
                  <a:lnTo>
                    <a:pt x="1115919" y="2058214"/>
                  </a:lnTo>
                  <a:lnTo>
                    <a:pt x="1119271" y="2063057"/>
                  </a:lnTo>
                  <a:lnTo>
                    <a:pt x="1122089" y="2067899"/>
                  </a:lnTo>
                  <a:lnTo>
                    <a:pt x="1124178" y="2072742"/>
                  </a:lnTo>
                  <a:lnTo>
                    <a:pt x="1125500" y="2077585"/>
                  </a:lnTo>
                  <a:lnTo>
                    <a:pt x="1126214" y="2082428"/>
                  </a:lnTo>
                  <a:lnTo>
                    <a:pt x="1126310" y="2087271"/>
                  </a:lnTo>
                  <a:lnTo>
                    <a:pt x="1125449" y="2092114"/>
                  </a:lnTo>
                  <a:lnTo>
                    <a:pt x="1123879" y="2096957"/>
                  </a:lnTo>
                  <a:lnTo>
                    <a:pt x="1121658" y="2101799"/>
                  </a:lnTo>
                  <a:lnTo>
                    <a:pt x="1118712" y="2106642"/>
                  </a:lnTo>
                  <a:lnTo>
                    <a:pt x="1114792" y="2111485"/>
                  </a:lnTo>
                  <a:lnTo>
                    <a:pt x="1110226" y="2116328"/>
                  </a:lnTo>
                  <a:lnTo>
                    <a:pt x="1105019" y="2121171"/>
                  </a:lnTo>
                  <a:lnTo>
                    <a:pt x="1098984" y="2126014"/>
                  </a:lnTo>
                  <a:lnTo>
                    <a:pt x="1092163" y="2130857"/>
                  </a:lnTo>
                  <a:lnTo>
                    <a:pt x="1084751" y="2135699"/>
                  </a:lnTo>
                  <a:lnTo>
                    <a:pt x="1076759" y="2140542"/>
                  </a:lnTo>
                  <a:lnTo>
                    <a:pt x="1067932" y="2145385"/>
                  </a:lnTo>
                  <a:lnTo>
                    <a:pt x="1058550" y="2150228"/>
                  </a:lnTo>
                  <a:lnTo>
                    <a:pt x="1048676" y="2155071"/>
                  </a:lnTo>
                  <a:lnTo>
                    <a:pt x="1038275" y="2159914"/>
                  </a:lnTo>
                  <a:lnTo>
                    <a:pt x="1027248" y="2164757"/>
                  </a:lnTo>
                  <a:lnTo>
                    <a:pt x="1015840" y="2169599"/>
                  </a:lnTo>
                  <a:lnTo>
                    <a:pt x="1004073" y="2174442"/>
                  </a:lnTo>
                  <a:lnTo>
                    <a:pt x="991878" y="2179285"/>
                  </a:lnTo>
                  <a:lnTo>
                    <a:pt x="979341" y="2184128"/>
                  </a:lnTo>
                  <a:lnTo>
                    <a:pt x="966572" y="2188971"/>
                  </a:lnTo>
                  <a:lnTo>
                    <a:pt x="953593" y="2193814"/>
                  </a:lnTo>
                  <a:lnTo>
                    <a:pt x="940370" y="2198657"/>
                  </a:lnTo>
                  <a:lnTo>
                    <a:pt x="927034" y="2203499"/>
                  </a:lnTo>
                  <a:lnTo>
                    <a:pt x="913618" y="2208342"/>
                  </a:lnTo>
                  <a:lnTo>
                    <a:pt x="900143" y="2213185"/>
                  </a:lnTo>
                  <a:lnTo>
                    <a:pt x="886667" y="2218028"/>
                  </a:lnTo>
                  <a:lnTo>
                    <a:pt x="873232" y="2222871"/>
                  </a:lnTo>
                  <a:lnTo>
                    <a:pt x="859857" y="2227714"/>
                  </a:lnTo>
                  <a:lnTo>
                    <a:pt x="846607" y="2232557"/>
                  </a:lnTo>
                  <a:lnTo>
                    <a:pt x="833530" y="2237399"/>
                  </a:lnTo>
                  <a:lnTo>
                    <a:pt x="820615" y="2242242"/>
                  </a:lnTo>
                  <a:lnTo>
                    <a:pt x="807877" y="2247085"/>
                  </a:lnTo>
                  <a:lnTo>
                    <a:pt x="795465" y="2251928"/>
                  </a:lnTo>
                  <a:lnTo>
                    <a:pt x="783308" y="2256771"/>
                  </a:lnTo>
                  <a:lnTo>
                    <a:pt x="771404" y="2261614"/>
                  </a:lnTo>
                  <a:lnTo>
                    <a:pt x="759809" y="2266457"/>
                  </a:lnTo>
                  <a:lnTo>
                    <a:pt x="748637" y="2271299"/>
                  </a:lnTo>
                  <a:lnTo>
                    <a:pt x="737772" y="2276142"/>
                  </a:lnTo>
                  <a:lnTo>
                    <a:pt x="727219" y="2280985"/>
                  </a:lnTo>
                  <a:lnTo>
                    <a:pt x="717105" y="2285828"/>
                  </a:lnTo>
                  <a:lnTo>
                    <a:pt x="707407" y="2290671"/>
                  </a:lnTo>
                  <a:lnTo>
                    <a:pt x="698047" y="2295514"/>
                  </a:lnTo>
                  <a:lnTo>
                    <a:pt x="689028" y="2300357"/>
                  </a:lnTo>
                  <a:lnTo>
                    <a:pt x="680543" y="2305199"/>
                  </a:lnTo>
                  <a:lnTo>
                    <a:pt x="672417" y="2310042"/>
                  </a:lnTo>
                  <a:lnTo>
                    <a:pt x="664631" y="2314885"/>
                  </a:lnTo>
                  <a:lnTo>
                    <a:pt x="657240" y="2319728"/>
                  </a:lnTo>
                  <a:lnTo>
                    <a:pt x="650330" y="2324571"/>
                  </a:lnTo>
                  <a:lnTo>
                    <a:pt x="643746" y="2329414"/>
                  </a:lnTo>
                  <a:lnTo>
                    <a:pt x="637484" y="2334257"/>
                  </a:lnTo>
                  <a:lnTo>
                    <a:pt x="631653" y="2339099"/>
                  </a:lnTo>
                  <a:lnTo>
                    <a:pt x="626196" y="2343942"/>
                  </a:lnTo>
                  <a:lnTo>
                    <a:pt x="621034" y="2348785"/>
                  </a:lnTo>
                  <a:lnTo>
                    <a:pt x="616160" y="2353628"/>
                  </a:lnTo>
                  <a:lnTo>
                    <a:pt x="611719" y="2358471"/>
                  </a:lnTo>
                  <a:lnTo>
                    <a:pt x="607545" y="2363314"/>
                  </a:lnTo>
                  <a:lnTo>
                    <a:pt x="603624" y="2368157"/>
                  </a:lnTo>
                  <a:lnTo>
                    <a:pt x="599990" y="2372999"/>
                  </a:lnTo>
                  <a:lnTo>
                    <a:pt x="596680" y="2377842"/>
                  </a:lnTo>
                  <a:lnTo>
                    <a:pt x="593586" y="2382685"/>
                  </a:lnTo>
                  <a:lnTo>
                    <a:pt x="590700" y="2387528"/>
                  </a:lnTo>
                  <a:lnTo>
                    <a:pt x="588084" y="2392371"/>
                  </a:lnTo>
                  <a:lnTo>
                    <a:pt x="585688" y="2397214"/>
                  </a:lnTo>
                  <a:lnTo>
                    <a:pt x="583463" y="2402057"/>
                  </a:lnTo>
                  <a:lnTo>
                    <a:pt x="581403" y="2406899"/>
                  </a:lnTo>
                  <a:lnTo>
                    <a:pt x="579581" y="2411742"/>
                  </a:lnTo>
                  <a:lnTo>
                    <a:pt x="577899" y="2416585"/>
                  </a:lnTo>
                  <a:lnTo>
                    <a:pt x="576347" y="2421428"/>
                  </a:lnTo>
                  <a:lnTo>
                    <a:pt x="574941" y="2426271"/>
                  </a:lnTo>
                  <a:lnTo>
                    <a:pt x="573692" y="2431114"/>
                  </a:lnTo>
                  <a:lnTo>
                    <a:pt x="572545" y="2435957"/>
                  </a:lnTo>
                  <a:lnTo>
                    <a:pt x="571495" y="2440799"/>
                  </a:lnTo>
                  <a:lnTo>
                    <a:pt x="570567" y="2445642"/>
                  </a:lnTo>
                  <a:lnTo>
                    <a:pt x="569735" y="2450485"/>
                  </a:lnTo>
                  <a:lnTo>
                    <a:pt x="568976" y="2455328"/>
                  </a:lnTo>
                  <a:lnTo>
                    <a:pt x="568286" y="2460171"/>
                  </a:lnTo>
                  <a:lnTo>
                    <a:pt x="567693" y="2465014"/>
                  </a:lnTo>
                  <a:lnTo>
                    <a:pt x="567154" y="2469857"/>
                  </a:lnTo>
                  <a:lnTo>
                    <a:pt x="566666" y="24746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917061" y="1284287"/>
              <a:ext cx="522839" cy="4277533"/>
            </a:xfrm>
            <a:custGeom>
              <a:avLst/>
              <a:pathLst>
                <a:path w="522839" h="4277533">
                  <a:moveTo>
                    <a:pt x="259526" y="4277533"/>
                  </a:moveTo>
                  <a:lnTo>
                    <a:pt x="259326" y="4269162"/>
                  </a:lnTo>
                  <a:lnTo>
                    <a:pt x="259097" y="4260791"/>
                  </a:lnTo>
                  <a:lnTo>
                    <a:pt x="258851" y="4252421"/>
                  </a:lnTo>
                  <a:lnTo>
                    <a:pt x="258587" y="4244050"/>
                  </a:lnTo>
                  <a:lnTo>
                    <a:pt x="258291" y="4235679"/>
                  </a:lnTo>
                  <a:lnTo>
                    <a:pt x="257969" y="4227308"/>
                  </a:lnTo>
                  <a:lnTo>
                    <a:pt x="257626" y="4218937"/>
                  </a:lnTo>
                  <a:lnTo>
                    <a:pt x="257245" y="4210566"/>
                  </a:lnTo>
                  <a:lnTo>
                    <a:pt x="256831" y="4202195"/>
                  </a:lnTo>
                  <a:lnTo>
                    <a:pt x="256390" y="4193824"/>
                  </a:lnTo>
                  <a:lnTo>
                    <a:pt x="255906" y="4185453"/>
                  </a:lnTo>
                  <a:lnTo>
                    <a:pt x="255378" y="4177082"/>
                  </a:lnTo>
                  <a:lnTo>
                    <a:pt x="254817" y="4168711"/>
                  </a:lnTo>
                  <a:lnTo>
                    <a:pt x="254209" y="4160341"/>
                  </a:lnTo>
                  <a:lnTo>
                    <a:pt x="253543" y="4151970"/>
                  </a:lnTo>
                  <a:lnTo>
                    <a:pt x="252837" y="4143599"/>
                  </a:lnTo>
                  <a:lnTo>
                    <a:pt x="252081" y="4135228"/>
                  </a:lnTo>
                  <a:lnTo>
                    <a:pt x="251252" y="4126857"/>
                  </a:lnTo>
                  <a:lnTo>
                    <a:pt x="250375" y="4118486"/>
                  </a:lnTo>
                  <a:lnTo>
                    <a:pt x="249445" y="4110115"/>
                  </a:lnTo>
                  <a:lnTo>
                    <a:pt x="248423" y="4101744"/>
                  </a:lnTo>
                  <a:lnTo>
                    <a:pt x="247346" y="4093373"/>
                  </a:lnTo>
                  <a:lnTo>
                    <a:pt x="246213" y="4085002"/>
                  </a:lnTo>
                  <a:lnTo>
                    <a:pt x="244971" y="4076631"/>
                  </a:lnTo>
                  <a:lnTo>
                    <a:pt x="243663" y="4068261"/>
                  </a:lnTo>
                  <a:lnTo>
                    <a:pt x="242292" y="4059890"/>
                  </a:lnTo>
                  <a:lnTo>
                    <a:pt x="240805" y="4051519"/>
                  </a:lnTo>
                  <a:lnTo>
                    <a:pt x="239237" y="4043148"/>
                  </a:lnTo>
                  <a:lnTo>
                    <a:pt x="237597" y="4034777"/>
                  </a:lnTo>
                  <a:lnTo>
                    <a:pt x="235838" y="4026406"/>
                  </a:lnTo>
                  <a:lnTo>
                    <a:pt x="233979" y="4018035"/>
                  </a:lnTo>
                  <a:lnTo>
                    <a:pt x="232041" y="4009664"/>
                  </a:lnTo>
                  <a:lnTo>
                    <a:pt x="229983" y="4001293"/>
                  </a:lnTo>
                  <a:lnTo>
                    <a:pt x="227807" y="3992922"/>
                  </a:lnTo>
                  <a:lnTo>
                    <a:pt x="225545" y="3984551"/>
                  </a:lnTo>
                  <a:lnTo>
                    <a:pt x="223164" y="3976181"/>
                  </a:lnTo>
                  <a:lnTo>
                    <a:pt x="220648" y="3967810"/>
                  </a:lnTo>
                  <a:lnTo>
                    <a:pt x="218040" y="3959439"/>
                  </a:lnTo>
                  <a:lnTo>
                    <a:pt x="215319" y="3951068"/>
                  </a:lnTo>
                  <a:lnTo>
                    <a:pt x="212445" y="3942697"/>
                  </a:lnTo>
                  <a:lnTo>
                    <a:pt x="209477" y="3934326"/>
                  </a:lnTo>
                  <a:lnTo>
                    <a:pt x="206404" y="3925955"/>
                  </a:lnTo>
                  <a:lnTo>
                    <a:pt x="203164" y="3917584"/>
                  </a:lnTo>
                  <a:lnTo>
                    <a:pt x="199829" y="3909213"/>
                  </a:lnTo>
                  <a:lnTo>
                    <a:pt x="196399" y="3900842"/>
                  </a:lnTo>
                  <a:lnTo>
                    <a:pt x="192794" y="3892472"/>
                  </a:lnTo>
                  <a:lnTo>
                    <a:pt x="189096" y="3884101"/>
                  </a:lnTo>
                  <a:lnTo>
                    <a:pt x="185306" y="3875730"/>
                  </a:lnTo>
                  <a:lnTo>
                    <a:pt x="181359" y="3867359"/>
                  </a:lnTo>
                  <a:lnTo>
                    <a:pt x="177314" y="3858988"/>
                  </a:lnTo>
                  <a:lnTo>
                    <a:pt x="173182" y="3850617"/>
                  </a:lnTo>
                  <a:lnTo>
                    <a:pt x="168918" y="3842246"/>
                  </a:lnTo>
                  <a:lnTo>
                    <a:pt x="164554" y="3833875"/>
                  </a:lnTo>
                  <a:lnTo>
                    <a:pt x="160114" y="3825504"/>
                  </a:lnTo>
                  <a:lnTo>
                    <a:pt x="155567" y="3817133"/>
                  </a:lnTo>
                  <a:lnTo>
                    <a:pt x="150928" y="3808762"/>
                  </a:lnTo>
                  <a:lnTo>
                    <a:pt x="146227" y="3800392"/>
                  </a:lnTo>
                  <a:lnTo>
                    <a:pt x="141447" y="3792021"/>
                  </a:lnTo>
                  <a:lnTo>
                    <a:pt x="136590" y="3783650"/>
                  </a:lnTo>
                  <a:lnTo>
                    <a:pt x="131689" y="3775279"/>
                  </a:lnTo>
                  <a:lnTo>
                    <a:pt x="126736" y="3766908"/>
                  </a:lnTo>
                  <a:lnTo>
                    <a:pt x="121732" y="3758537"/>
                  </a:lnTo>
                  <a:lnTo>
                    <a:pt x="116705" y="3750166"/>
                  </a:lnTo>
                  <a:lnTo>
                    <a:pt x="111654" y="3741795"/>
                  </a:lnTo>
                  <a:lnTo>
                    <a:pt x="106586" y="3733424"/>
                  </a:lnTo>
                  <a:lnTo>
                    <a:pt x="101518" y="3725053"/>
                  </a:lnTo>
                  <a:lnTo>
                    <a:pt x="96452" y="3716682"/>
                  </a:lnTo>
                  <a:lnTo>
                    <a:pt x="91413" y="3708312"/>
                  </a:lnTo>
                  <a:lnTo>
                    <a:pt x="86400" y="3699941"/>
                  </a:lnTo>
                  <a:lnTo>
                    <a:pt x="81415" y="3691570"/>
                  </a:lnTo>
                  <a:lnTo>
                    <a:pt x="76500" y="3683199"/>
                  </a:lnTo>
                  <a:lnTo>
                    <a:pt x="71643" y="3674828"/>
                  </a:lnTo>
                  <a:lnTo>
                    <a:pt x="66843" y="3666457"/>
                  </a:lnTo>
                  <a:lnTo>
                    <a:pt x="62148" y="3658086"/>
                  </a:lnTo>
                  <a:lnTo>
                    <a:pt x="57553" y="3649715"/>
                  </a:lnTo>
                  <a:lnTo>
                    <a:pt x="53041" y="3641344"/>
                  </a:lnTo>
                  <a:lnTo>
                    <a:pt x="48665" y="3632973"/>
                  </a:lnTo>
                  <a:lnTo>
                    <a:pt x="44434" y="3624602"/>
                  </a:lnTo>
                  <a:lnTo>
                    <a:pt x="40312" y="3616232"/>
                  </a:lnTo>
                  <a:lnTo>
                    <a:pt x="36350" y="3607861"/>
                  </a:lnTo>
                  <a:lnTo>
                    <a:pt x="32580" y="3599490"/>
                  </a:lnTo>
                  <a:lnTo>
                    <a:pt x="28944" y="3591119"/>
                  </a:lnTo>
                  <a:lnTo>
                    <a:pt x="25481" y="3582748"/>
                  </a:lnTo>
                  <a:lnTo>
                    <a:pt x="22260" y="3574377"/>
                  </a:lnTo>
                  <a:lnTo>
                    <a:pt x="19196" y="3566006"/>
                  </a:lnTo>
                  <a:lnTo>
                    <a:pt x="16308" y="3557635"/>
                  </a:lnTo>
                  <a:lnTo>
                    <a:pt x="13712" y="3549264"/>
                  </a:lnTo>
                  <a:lnTo>
                    <a:pt x="11288" y="3540893"/>
                  </a:lnTo>
                  <a:lnTo>
                    <a:pt x="9038" y="3532522"/>
                  </a:lnTo>
                  <a:lnTo>
                    <a:pt x="7124" y="3524152"/>
                  </a:lnTo>
                  <a:lnTo>
                    <a:pt x="5396" y="3515781"/>
                  </a:lnTo>
                  <a:lnTo>
                    <a:pt x="3851" y="3507410"/>
                  </a:lnTo>
                  <a:lnTo>
                    <a:pt x="2636" y="3499039"/>
                  </a:lnTo>
                  <a:lnTo>
                    <a:pt x="1636" y="3490668"/>
                  </a:lnTo>
                  <a:lnTo>
                    <a:pt x="826" y="3482297"/>
                  </a:lnTo>
                  <a:lnTo>
                    <a:pt x="327" y="3473926"/>
                  </a:lnTo>
                  <a:lnTo>
                    <a:pt x="68" y="3465555"/>
                  </a:lnTo>
                  <a:lnTo>
                    <a:pt x="0" y="3457184"/>
                  </a:lnTo>
                  <a:lnTo>
                    <a:pt x="216" y="3448813"/>
                  </a:lnTo>
                  <a:lnTo>
                    <a:pt x="690" y="3440442"/>
                  </a:lnTo>
                  <a:lnTo>
                    <a:pt x="1348" y="3432072"/>
                  </a:lnTo>
                  <a:lnTo>
                    <a:pt x="2260" y="3423701"/>
                  </a:lnTo>
                  <a:lnTo>
                    <a:pt x="3438" y="3415330"/>
                  </a:lnTo>
                  <a:lnTo>
                    <a:pt x="4790" y="3406959"/>
                  </a:lnTo>
                  <a:lnTo>
                    <a:pt x="6358" y="3398588"/>
                  </a:lnTo>
                  <a:lnTo>
                    <a:pt x="8193" y="3390217"/>
                  </a:lnTo>
                  <a:lnTo>
                    <a:pt x="10186" y="3381846"/>
                  </a:lnTo>
                  <a:lnTo>
                    <a:pt x="12357" y="3373475"/>
                  </a:lnTo>
                  <a:lnTo>
                    <a:pt x="14785" y="3365104"/>
                  </a:lnTo>
                  <a:lnTo>
                    <a:pt x="17353" y="3356733"/>
                  </a:lnTo>
                  <a:lnTo>
                    <a:pt x="20060" y="3348363"/>
                  </a:lnTo>
                  <a:lnTo>
                    <a:pt x="23005" y="3339992"/>
                  </a:lnTo>
                  <a:lnTo>
                    <a:pt x="26068" y="3331621"/>
                  </a:lnTo>
                  <a:lnTo>
                    <a:pt x="29246" y="3323250"/>
                  </a:lnTo>
                  <a:lnTo>
                    <a:pt x="32610" y="3314879"/>
                  </a:lnTo>
                  <a:lnTo>
                    <a:pt x="36080" y="3306508"/>
                  </a:lnTo>
                  <a:lnTo>
                    <a:pt x="39641" y="3298137"/>
                  </a:lnTo>
                  <a:lnTo>
                    <a:pt x="43337" y="3289766"/>
                  </a:lnTo>
                  <a:lnTo>
                    <a:pt x="47121" y="3281395"/>
                  </a:lnTo>
                  <a:lnTo>
                    <a:pt x="50972" y="3273024"/>
                  </a:lnTo>
                  <a:lnTo>
                    <a:pt x="54913" y="3264653"/>
                  </a:lnTo>
                  <a:lnTo>
                    <a:pt x="58919" y="3256283"/>
                  </a:lnTo>
                  <a:lnTo>
                    <a:pt x="62968" y="3247912"/>
                  </a:lnTo>
                  <a:lnTo>
                    <a:pt x="67067" y="3239541"/>
                  </a:lnTo>
                  <a:lnTo>
                    <a:pt x="71205" y="3231170"/>
                  </a:lnTo>
                  <a:lnTo>
                    <a:pt x="75361" y="3222799"/>
                  </a:lnTo>
                  <a:lnTo>
                    <a:pt x="79537" y="3214428"/>
                  </a:lnTo>
                  <a:lnTo>
                    <a:pt x="83721" y="3206057"/>
                  </a:lnTo>
                  <a:lnTo>
                    <a:pt x="87903" y="3197686"/>
                  </a:lnTo>
                  <a:lnTo>
                    <a:pt x="92080" y="3189315"/>
                  </a:lnTo>
                  <a:lnTo>
                    <a:pt x="96234" y="3180944"/>
                  </a:lnTo>
                  <a:lnTo>
                    <a:pt x="100367" y="3172573"/>
                  </a:lnTo>
                  <a:lnTo>
                    <a:pt x="104478" y="3164203"/>
                  </a:lnTo>
                  <a:lnTo>
                    <a:pt x="108534" y="3155832"/>
                  </a:lnTo>
                  <a:lnTo>
                    <a:pt x="112554" y="3147461"/>
                  </a:lnTo>
                  <a:lnTo>
                    <a:pt x="116537" y="3139090"/>
                  </a:lnTo>
                  <a:lnTo>
                    <a:pt x="120445" y="3130719"/>
                  </a:lnTo>
                  <a:lnTo>
                    <a:pt x="124299" y="3122348"/>
                  </a:lnTo>
                  <a:lnTo>
                    <a:pt x="128104" y="3113977"/>
                  </a:lnTo>
                  <a:lnTo>
                    <a:pt x="131821" y="3105606"/>
                  </a:lnTo>
                  <a:lnTo>
                    <a:pt x="135467" y="3097235"/>
                  </a:lnTo>
                  <a:lnTo>
                    <a:pt x="139055" y="3088864"/>
                  </a:lnTo>
                  <a:lnTo>
                    <a:pt x="142550" y="3080493"/>
                  </a:lnTo>
                  <a:lnTo>
                    <a:pt x="145958" y="3072123"/>
                  </a:lnTo>
                  <a:lnTo>
                    <a:pt x="149301" y="3063752"/>
                  </a:lnTo>
                  <a:lnTo>
                    <a:pt x="152552" y="3055381"/>
                  </a:lnTo>
                  <a:lnTo>
                    <a:pt x="155702" y="3047010"/>
                  </a:lnTo>
                  <a:lnTo>
                    <a:pt x="158783" y="3038639"/>
                  </a:lnTo>
                  <a:lnTo>
                    <a:pt x="161777" y="3030268"/>
                  </a:lnTo>
                  <a:lnTo>
                    <a:pt x="164658" y="3021897"/>
                  </a:lnTo>
                  <a:lnTo>
                    <a:pt x="167470" y="3013526"/>
                  </a:lnTo>
                  <a:lnTo>
                    <a:pt x="170201" y="3005155"/>
                  </a:lnTo>
                  <a:lnTo>
                    <a:pt x="172812" y="2996784"/>
                  </a:lnTo>
                  <a:lnTo>
                    <a:pt x="175353" y="2988413"/>
                  </a:lnTo>
                  <a:lnTo>
                    <a:pt x="177824" y="2980043"/>
                  </a:lnTo>
                  <a:lnTo>
                    <a:pt x="180169" y="2971672"/>
                  </a:lnTo>
                  <a:lnTo>
                    <a:pt x="182447" y="2963301"/>
                  </a:lnTo>
                  <a:lnTo>
                    <a:pt x="184659" y="2954930"/>
                  </a:lnTo>
                  <a:lnTo>
                    <a:pt x="186755" y="2946559"/>
                  </a:lnTo>
                  <a:lnTo>
                    <a:pt x="188781" y="2938188"/>
                  </a:lnTo>
                  <a:lnTo>
                    <a:pt x="190745" y="2929817"/>
                  </a:lnTo>
                  <a:lnTo>
                    <a:pt x="192607" y="2921446"/>
                  </a:lnTo>
                  <a:lnTo>
                    <a:pt x="194397" y="2913075"/>
                  </a:lnTo>
                  <a:lnTo>
                    <a:pt x="196128" y="2904704"/>
                  </a:lnTo>
                  <a:lnTo>
                    <a:pt x="197773" y="2896334"/>
                  </a:lnTo>
                  <a:lnTo>
                    <a:pt x="199345" y="2887963"/>
                  </a:lnTo>
                  <a:lnTo>
                    <a:pt x="200864" y="2879592"/>
                  </a:lnTo>
                  <a:lnTo>
                    <a:pt x="202310" y="2871221"/>
                  </a:lnTo>
                  <a:lnTo>
                    <a:pt x="203684" y="2862850"/>
                  </a:lnTo>
                  <a:lnTo>
                    <a:pt x="205009" y="2854479"/>
                  </a:lnTo>
                  <a:lnTo>
                    <a:pt x="206276" y="2846108"/>
                  </a:lnTo>
                  <a:lnTo>
                    <a:pt x="207472" y="2837737"/>
                  </a:lnTo>
                  <a:lnTo>
                    <a:pt x="208626" y="2829366"/>
                  </a:lnTo>
                  <a:lnTo>
                    <a:pt x="209732" y="2820995"/>
                  </a:lnTo>
                  <a:lnTo>
                    <a:pt x="210771" y="2812624"/>
                  </a:lnTo>
                  <a:lnTo>
                    <a:pt x="211773" y="2804254"/>
                  </a:lnTo>
                  <a:lnTo>
                    <a:pt x="212738" y="2795883"/>
                  </a:lnTo>
                  <a:lnTo>
                    <a:pt x="213641" y="2787512"/>
                  </a:lnTo>
                  <a:lnTo>
                    <a:pt x="214512" y="2779141"/>
                  </a:lnTo>
                  <a:lnTo>
                    <a:pt x="215351" y="2770770"/>
                  </a:lnTo>
                  <a:lnTo>
                    <a:pt x="216139" y="2762399"/>
                  </a:lnTo>
                  <a:lnTo>
                    <a:pt x="216897" y="2754028"/>
                  </a:lnTo>
                  <a:lnTo>
                    <a:pt x="217629" y="2745657"/>
                  </a:lnTo>
                  <a:lnTo>
                    <a:pt x="218320" y="2737286"/>
                  </a:lnTo>
                  <a:lnTo>
                    <a:pt x="218983" y="2728915"/>
                  </a:lnTo>
                  <a:lnTo>
                    <a:pt x="219624" y="2720544"/>
                  </a:lnTo>
                  <a:lnTo>
                    <a:pt x="220233" y="2712174"/>
                  </a:lnTo>
                  <a:lnTo>
                    <a:pt x="220817" y="2703803"/>
                  </a:lnTo>
                  <a:lnTo>
                    <a:pt x="221382" y="2695432"/>
                  </a:lnTo>
                  <a:lnTo>
                    <a:pt x="221923" y="2687061"/>
                  </a:lnTo>
                  <a:lnTo>
                    <a:pt x="222442" y="2678690"/>
                  </a:lnTo>
                  <a:lnTo>
                    <a:pt x="222945" y="2670319"/>
                  </a:lnTo>
                  <a:lnTo>
                    <a:pt x="223431" y="2661948"/>
                  </a:lnTo>
                  <a:lnTo>
                    <a:pt x="223896" y="2653577"/>
                  </a:lnTo>
                  <a:lnTo>
                    <a:pt x="224350" y="2645206"/>
                  </a:lnTo>
                  <a:lnTo>
                    <a:pt x="224790" y="2636835"/>
                  </a:lnTo>
                  <a:lnTo>
                    <a:pt x="225213" y="2628464"/>
                  </a:lnTo>
                  <a:lnTo>
                    <a:pt x="225626" y="2620094"/>
                  </a:lnTo>
                  <a:lnTo>
                    <a:pt x="226030" y="2611723"/>
                  </a:lnTo>
                  <a:lnTo>
                    <a:pt x="226419" y="2603352"/>
                  </a:lnTo>
                  <a:lnTo>
                    <a:pt x="226801" y="2594981"/>
                  </a:lnTo>
                  <a:lnTo>
                    <a:pt x="227175" y="2586610"/>
                  </a:lnTo>
                  <a:lnTo>
                    <a:pt x="227538" y="2578239"/>
                  </a:lnTo>
                  <a:lnTo>
                    <a:pt x="227894" y="2569868"/>
                  </a:lnTo>
                  <a:lnTo>
                    <a:pt x="228244" y="2561497"/>
                  </a:lnTo>
                  <a:lnTo>
                    <a:pt x="228586" y="2553126"/>
                  </a:lnTo>
                  <a:lnTo>
                    <a:pt x="228922" y="2544755"/>
                  </a:lnTo>
                  <a:lnTo>
                    <a:pt x="229253" y="2536384"/>
                  </a:lnTo>
                  <a:lnTo>
                    <a:pt x="229577" y="2528014"/>
                  </a:lnTo>
                  <a:lnTo>
                    <a:pt x="229896" y="2519643"/>
                  </a:lnTo>
                  <a:lnTo>
                    <a:pt x="230211" y="2511272"/>
                  </a:lnTo>
                  <a:lnTo>
                    <a:pt x="230521" y="2502901"/>
                  </a:lnTo>
                  <a:lnTo>
                    <a:pt x="230825" y="2494530"/>
                  </a:lnTo>
                  <a:lnTo>
                    <a:pt x="231126" y="2486159"/>
                  </a:lnTo>
                  <a:lnTo>
                    <a:pt x="231422" y="2477788"/>
                  </a:lnTo>
                  <a:lnTo>
                    <a:pt x="231713" y="2469417"/>
                  </a:lnTo>
                  <a:lnTo>
                    <a:pt x="232000" y="2461046"/>
                  </a:lnTo>
                  <a:lnTo>
                    <a:pt x="232284" y="2452675"/>
                  </a:lnTo>
                  <a:lnTo>
                    <a:pt x="232561" y="2444305"/>
                  </a:lnTo>
                  <a:lnTo>
                    <a:pt x="232835" y="2435934"/>
                  </a:lnTo>
                  <a:lnTo>
                    <a:pt x="233106" y="2427563"/>
                  </a:lnTo>
                  <a:lnTo>
                    <a:pt x="233370" y="2419192"/>
                  </a:lnTo>
                  <a:lnTo>
                    <a:pt x="233630" y="2410821"/>
                  </a:lnTo>
                  <a:lnTo>
                    <a:pt x="233887" y="2402450"/>
                  </a:lnTo>
                  <a:lnTo>
                    <a:pt x="234137" y="2394079"/>
                  </a:lnTo>
                  <a:lnTo>
                    <a:pt x="234382" y="2385708"/>
                  </a:lnTo>
                  <a:lnTo>
                    <a:pt x="234624" y="2377337"/>
                  </a:lnTo>
                  <a:lnTo>
                    <a:pt x="234858" y="2368966"/>
                  </a:lnTo>
                  <a:lnTo>
                    <a:pt x="235087" y="2360595"/>
                  </a:lnTo>
                  <a:lnTo>
                    <a:pt x="235312" y="2352225"/>
                  </a:lnTo>
                  <a:lnTo>
                    <a:pt x="235530" y="2343854"/>
                  </a:lnTo>
                  <a:lnTo>
                    <a:pt x="235741" y="2335483"/>
                  </a:lnTo>
                  <a:lnTo>
                    <a:pt x="235948" y="2327112"/>
                  </a:lnTo>
                  <a:lnTo>
                    <a:pt x="236148" y="2318741"/>
                  </a:lnTo>
                  <a:lnTo>
                    <a:pt x="236340" y="2310370"/>
                  </a:lnTo>
                  <a:lnTo>
                    <a:pt x="236527" y="2301999"/>
                  </a:lnTo>
                  <a:lnTo>
                    <a:pt x="236708" y="2293628"/>
                  </a:lnTo>
                  <a:lnTo>
                    <a:pt x="236880" y="2285257"/>
                  </a:lnTo>
                  <a:lnTo>
                    <a:pt x="237046" y="2276886"/>
                  </a:lnTo>
                  <a:lnTo>
                    <a:pt x="237206" y="2268515"/>
                  </a:lnTo>
                  <a:lnTo>
                    <a:pt x="237357" y="2260145"/>
                  </a:lnTo>
                  <a:lnTo>
                    <a:pt x="237502" y="2251774"/>
                  </a:lnTo>
                  <a:lnTo>
                    <a:pt x="237641" y="2243403"/>
                  </a:lnTo>
                  <a:lnTo>
                    <a:pt x="237770" y="2235032"/>
                  </a:lnTo>
                  <a:lnTo>
                    <a:pt x="237893" y="2226661"/>
                  </a:lnTo>
                  <a:lnTo>
                    <a:pt x="238010" y="2218290"/>
                  </a:lnTo>
                  <a:lnTo>
                    <a:pt x="238117" y="2209919"/>
                  </a:lnTo>
                  <a:lnTo>
                    <a:pt x="238218" y="2201548"/>
                  </a:lnTo>
                  <a:lnTo>
                    <a:pt x="238314" y="2193177"/>
                  </a:lnTo>
                  <a:lnTo>
                    <a:pt x="238400" y="2184806"/>
                  </a:lnTo>
                  <a:lnTo>
                    <a:pt x="238479" y="2176435"/>
                  </a:lnTo>
                  <a:lnTo>
                    <a:pt x="238554" y="2168065"/>
                  </a:lnTo>
                  <a:lnTo>
                    <a:pt x="238619" y="2159694"/>
                  </a:lnTo>
                  <a:lnTo>
                    <a:pt x="238678" y="2151323"/>
                  </a:lnTo>
                  <a:lnTo>
                    <a:pt x="238733" y="2142952"/>
                  </a:lnTo>
                  <a:lnTo>
                    <a:pt x="238780" y="2134581"/>
                  </a:lnTo>
                  <a:lnTo>
                    <a:pt x="238820" y="2126210"/>
                  </a:lnTo>
                  <a:lnTo>
                    <a:pt x="238856" y="2117839"/>
                  </a:lnTo>
                  <a:lnTo>
                    <a:pt x="238886" y="2109468"/>
                  </a:lnTo>
                  <a:lnTo>
                    <a:pt x="238909" y="2101097"/>
                  </a:lnTo>
                  <a:lnTo>
                    <a:pt x="238929" y="2092726"/>
                  </a:lnTo>
                  <a:lnTo>
                    <a:pt x="238944" y="2084355"/>
                  </a:lnTo>
                  <a:lnTo>
                    <a:pt x="238953" y="2075985"/>
                  </a:lnTo>
                  <a:lnTo>
                    <a:pt x="238960" y="2067614"/>
                  </a:lnTo>
                  <a:lnTo>
                    <a:pt x="238963" y="2059243"/>
                  </a:lnTo>
                  <a:lnTo>
                    <a:pt x="238961" y="2050872"/>
                  </a:lnTo>
                  <a:lnTo>
                    <a:pt x="238957" y="2042501"/>
                  </a:lnTo>
                  <a:lnTo>
                    <a:pt x="238950" y="2034130"/>
                  </a:lnTo>
                  <a:lnTo>
                    <a:pt x="238940" y="2025759"/>
                  </a:lnTo>
                  <a:lnTo>
                    <a:pt x="238928" y="2017388"/>
                  </a:lnTo>
                  <a:lnTo>
                    <a:pt x="238915" y="2009017"/>
                  </a:lnTo>
                  <a:lnTo>
                    <a:pt x="238900" y="2000646"/>
                  </a:lnTo>
                  <a:lnTo>
                    <a:pt x="238884" y="1992275"/>
                  </a:lnTo>
                  <a:lnTo>
                    <a:pt x="238868" y="1983905"/>
                  </a:lnTo>
                  <a:lnTo>
                    <a:pt x="238850" y="1975534"/>
                  </a:lnTo>
                  <a:lnTo>
                    <a:pt x="238833" y="1967163"/>
                  </a:lnTo>
                  <a:lnTo>
                    <a:pt x="238816" y="1958792"/>
                  </a:lnTo>
                  <a:lnTo>
                    <a:pt x="238799" y="1950421"/>
                  </a:lnTo>
                  <a:lnTo>
                    <a:pt x="238783" y="1942050"/>
                  </a:lnTo>
                  <a:lnTo>
                    <a:pt x="238767" y="1933679"/>
                  </a:lnTo>
                  <a:lnTo>
                    <a:pt x="238753" y="1925308"/>
                  </a:lnTo>
                  <a:lnTo>
                    <a:pt x="238740" y="1916937"/>
                  </a:lnTo>
                  <a:lnTo>
                    <a:pt x="238728" y="1908566"/>
                  </a:lnTo>
                  <a:lnTo>
                    <a:pt x="238718" y="1900196"/>
                  </a:lnTo>
                  <a:lnTo>
                    <a:pt x="238709" y="1891825"/>
                  </a:lnTo>
                  <a:lnTo>
                    <a:pt x="238702" y="1883454"/>
                  </a:lnTo>
                  <a:lnTo>
                    <a:pt x="238697" y="1875083"/>
                  </a:lnTo>
                  <a:lnTo>
                    <a:pt x="238694" y="1866712"/>
                  </a:lnTo>
                  <a:lnTo>
                    <a:pt x="238692" y="1858341"/>
                  </a:lnTo>
                  <a:lnTo>
                    <a:pt x="238691" y="1849970"/>
                  </a:lnTo>
                  <a:lnTo>
                    <a:pt x="238693" y="1841599"/>
                  </a:lnTo>
                  <a:lnTo>
                    <a:pt x="238695" y="1833228"/>
                  </a:lnTo>
                  <a:lnTo>
                    <a:pt x="238699" y="1824857"/>
                  </a:lnTo>
                  <a:lnTo>
                    <a:pt x="238704" y="1816486"/>
                  </a:lnTo>
                  <a:lnTo>
                    <a:pt x="238710" y="1808116"/>
                  </a:lnTo>
                  <a:lnTo>
                    <a:pt x="238717" y="1799745"/>
                  </a:lnTo>
                  <a:lnTo>
                    <a:pt x="238724" y="1791374"/>
                  </a:lnTo>
                  <a:lnTo>
                    <a:pt x="238731" y="1783003"/>
                  </a:lnTo>
                  <a:lnTo>
                    <a:pt x="238738" y="1774632"/>
                  </a:lnTo>
                  <a:lnTo>
                    <a:pt x="238744" y="1766261"/>
                  </a:lnTo>
                  <a:lnTo>
                    <a:pt x="238749" y="1757890"/>
                  </a:lnTo>
                  <a:lnTo>
                    <a:pt x="238754" y="1749519"/>
                  </a:lnTo>
                  <a:lnTo>
                    <a:pt x="238756" y="1741148"/>
                  </a:lnTo>
                  <a:lnTo>
                    <a:pt x="238756" y="1732777"/>
                  </a:lnTo>
                  <a:lnTo>
                    <a:pt x="238754" y="1724406"/>
                  </a:lnTo>
                  <a:lnTo>
                    <a:pt x="238750" y="1716036"/>
                  </a:lnTo>
                  <a:lnTo>
                    <a:pt x="238741" y="1707665"/>
                  </a:lnTo>
                  <a:lnTo>
                    <a:pt x="238730" y="1699294"/>
                  </a:lnTo>
                  <a:lnTo>
                    <a:pt x="238714" y="1690923"/>
                  </a:lnTo>
                  <a:lnTo>
                    <a:pt x="238693" y="1682552"/>
                  </a:lnTo>
                  <a:lnTo>
                    <a:pt x="238668" y="1674181"/>
                  </a:lnTo>
                  <a:lnTo>
                    <a:pt x="238638" y="1665810"/>
                  </a:lnTo>
                  <a:lnTo>
                    <a:pt x="238601" y="1657439"/>
                  </a:lnTo>
                  <a:lnTo>
                    <a:pt x="238558" y="1649068"/>
                  </a:lnTo>
                  <a:lnTo>
                    <a:pt x="238511" y="1640697"/>
                  </a:lnTo>
                  <a:lnTo>
                    <a:pt x="238455" y="1632326"/>
                  </a:lnTo>
                  <a:lnTo>
                    <a:pt x="238392" y="1623956"/>
                  </a:lnTo>
                  <a:lnTo>
                    <a:pt x="238323" y="1615585"/>
                  </a:lnTo>
                  <a:lnTo>
                    <a:pt x="238245" y="1607214"/>
                  </a:lnTo>
                  <a:lnTo>
                    <a:pt x="238159" y="1598843"/>
                  </a:lnTo>
                  <a:lnTo>
                    <a:pt x="238067" y="1590472"/>
                  </a:lnTo>
                  <a:lnTo>
                    <a:pt x="237965" y="1582101"/>
                  </a:lnTo>
                  <a:lnTo>
                    <a:pt x="237854" y="1573730"/>
                  </a:lnTo>
                  <a:lnTo>
                    <a:pt x="237736" y="1565359"/>
                  </a:lnTo>
                  <a:lnTo>
                    <a:pt x="237609" y="1556988"/>
                  </a:lnTo>
                  <a:lnTo>
                    <a:pt x="237471" y="1548617"/>
                  </a:lnTo>
                  <a:lnTo>
                    <a:pt x="237326" y="1540246"/>
                  </a:lnTo>
                  <a:lnTo>
                    <a:pt x="237172" y="1531876"/>
                  </a:lnTo>
                  <a:lnTo>
                    <a:pt x="237007" y="1523505"/>
                  </a:lnTo>
                  <a:lnTo>
                    <a:pt x="236834" y="1515134"/>
                  </a:lnTo>
                  <a:lnTo>
                    <a:pt x="236654" y="1506763"/>
                  </a:lnTo>
                  <a:lnTo>
                    <a:pt x="236461" y="1498392"/>
                  </a:lnTo>
                  <a:lnTo>
                    <a:pt x="236260" y="1490021"/>
                  </a:lnTo>
                  <a:lnTo>
                    <a:pt x="236053" y="1481650"/>
                  </a:lnTo>
                  <a:lnTo>
                    <a:pt x="235832" y="1473279"/>
                  </a:lnTo>
                  <a:lnTo>
                    <a:pt x="235604" y="1464908"/>
                  </a:lnTo>
                  <a:lnTo>
                    <a:pt x="235368" y="1456537"/>
                  </a:lnTo>
                  <a:lnTo>
                    <a:pt x="235121" y="1448167"/>
                  </a:lnTo>
                  <a:lnTo>
                    <a:pt x="234866" y="1439796"/>
                  </a:lnTo>
                  <a:lnTo>
                    <a:pt x="234604" y="1431425"/>
                  </a:lnTo>
                  <a:lnTo>
                    <a:pt x="234330" y="1423054"/>
                  </a:lnTo>
                  <a:lnTo>
                    <a:pt x="234049" y="1414683"/>
                  </a:lnTo>
                  <a:lnTo>
                    <a:pt x="233760" y="1406312"/>
                  </a:lnTo>
                  <a:lnTo>
                    <a:pt x="233462" y="1397941"/>
                  </a:lnTo>
                  <a:lnTo>
                    <a:pt x="233154" y="1389570"/>
                  </a:lnTo>
                  <a:lnTo>
                    <a:pt x="232840" y="1381199"/>
                  </a:lnTo>
                  <a:lnTo>
                    <a:pt x="232517" y="1372828"/>
                  </a:lnTo>
                  <a:lnTo>
                    <a:pt x="232184" y="1364457"/>
                  </a:lnTo>
                  <a:lnTo>
                    <a:pt x="231846" y="1356087"/>
                  </a:lnTo>
                  <a:lnTo>
                    <a:pt x="231499" y="1347716"/>
                  </a:lnTo>
                  <a:lnTo>
                    <a:pt x="231142" y="1339345"/>
                  </a:lnTo>
                  <a:lnTo>
                    <a:pt x="230779" y="1330974"/>
                  </a:lnTo>
                  <a:lnTo>
                    <a:pt x="230410" y="1322603"/>
                  </a:lnTo>
                  <a:lnTo>
                    <a:pt x="230030" y="1314232"/>
                  </a:lnTo>
                  <a:lnTo>
                    <a:pt x="229644" y="1305861"/>
                  </a:lnTo>
                  <a:lnTo>
                    <a:pt x="229252" y="1297490"/>
                  </a:lnTo>
                  <a:lnTo>
                    <a:pt x="228850" y="1289119"/>
                  </a:lnTo>
                  <a:lnTo>
                    <a:pt x="228443" y="1280748"/>
                  </a:lnTo>
                  <a:lnTo>
                    <a:pt x="228031" y="1272377"/>
                  </a:lnTo>
                  <a:lnTo>
                    <a:pt x="227609" y="1264007"/>
                  </a:lnTo>
                  <a:lnTo>
                    <a:pt x="227183" y="1255636"/>
                  </a:lnTo>
                  <a:lnTo>
                    <a:pt x="226751" y="1247265"/>
                  </a:lnTo>
                  <a:lnTo>
                    <a:pt x="226313" y="1238894"/>
                  </a:lnTo>
                  <a:lnTo>
                    <a:pt x="225870" y="1230523"/>
                  </a:lnTo>
                  <a:lnTo>
                    <a:pt x="225422" y="1222152"/>
                  </a:lnTo>
                  <a:lnTo>
                    <a:pt x="224970" y="1213781"/>
                  </a:lnTo>
                  <a:lnTo>
                    <a:pt x="224514" y="1205410"/>
                  </a:lnTo>
                  <a:lnTo>
                    <a:pt x="224055" y="1197039"/>
                  </a:lnTo>
                  <a:lnTo>
                    <a:pt x="223593" y="1188668"/>
                  </a:lnTo>
                  <a:lnTo>
                    <a:pt x="223129" y="1180297"/>
                  </a:lnTo>
                  <a:lnTo>
                    <a:pt x="222664" y="1171927"/>
                  </a:lnTo>
                  <a:lnTo>
                    <a:pt x="222198" y="1163556"/>
                  </a:lnTo>
                  <a:lnTo>
                    <a:pt x="221733" y="1155185"/>
                  </a:lnTo>
                  <a:lnTo>
                    <a:pt x="221269" y="1146814"/>
                  </a:lnTo>
                  <a:lnTo>
                    <a:pt x="220806" y="1138443"/>
                  </a:lnTo>
                  <a:lnTo>
                    <a:pt x="220347" y="1130072"/>
                  </a:lnTo>
                  <a:lnTo>
                    <a:pt x="219892" y="1121701"/>
                  </a:lnTo>
                  <a:lnTo>
                    <a:pt x="219440" y="1113330"/>
                  </a:lnTo>
                  <a:lnTo>
                    <a:pt x="218998" y="1104959"/>
                  </a:lnTo>
                  <a:lnTo>
                    <a:pt x="218561" y="1096588"/>
                  </a:lnTo>
                  <a:lnTo>
                    <a:pt x="218131" y="1088217"/>
                  </a:lnTo>
                  <a:lnTo>
                    <a:pt x="217714" y="1079847"/>
                  </a:lnTo>
                  <a:lnTo>
                    <a:pt x="217307" y="1071476"/>
                  </a:lnTo>
                  <a:lnTo>
                    <a:pt x="216910" y="1063105"/>
                  </a:lnTo>
                  <a:lnTo>
                    <a:pt x="216529" y="1054734"/>
                  </a:lnTo>
                  <a:lnTo>
                    <a:pt x="216164" y="1046363"/>
                  </a:lnTo>
                  <a:lnTo>
                    <a:pt x="215811" y="1037992"/>
                  </a:lnTo>
                  <a:lnTo>
                    <a:pt x="215478" y="1029621"/>
                  </a:lnTo>
                  <a:lnTo>
                    <a:pt x="215167" y="1021250"/>
                  </a:lnTo>
                  <a:lnTo>
                    <a:pt x="214871" y="1012879"/>
                  </a:lnTo>
                  <a:lnTo>
                    <a:pt x="214598" y="1004508"/>
                  </a:lnTo>
                  <a:lnTo>
                    <a:pt x="214352" y="996137"/>
                  </a:lnTo>
                  <a:lnTo>
                    <a:pt x="214125" y="987767"/>
                  </a:lnTo>
                  <a:lnTo>
                    <a:pt x="213922" y="979396"/>
                  </a:lnTo>
                  <a:lnTo>
                    <a:pt x="213754" y="971025"/>
                  </a:lnTo>
                  <a:lnTo>
                    <a:pt x="213607" y="962654"/>
                  </a:lnTo>
                  <a:lnTo>
                    <a:pt x="213485" y="954283"/>
                  </a:lnTo>
                  <a:lnTo>
                    <a:pt x="213404" y="945912"/>
                  </a:lnTo>
                  <a:lnTo>
                    <a:pt x="213348" y="937541"/>
                  </a:lnTo>
                  <a:lnTo>
                    <a:pt x="213315" y="929170"/>
                  </a:lnTo>
                  <a:lnTo>
                    <a:pt x="213331" y="920799"/>
                  </a:lnTo>
                  <a:lnTo>
                    <a:pt x="213372" y="912428"/>
                  </a:lnTo>
                  <a:lnTo>
                    <a:pt x="213440" y="904058"/>
                  </a:lnTo>
                  <a:lnTo>
                    <a:pt x="213554" y="895687"/>
                  </a:lnTo>
                  <a:lnTo>
                    <a:pt x="213699" y="887316"/>
                  </a:lnTo>
                  <a:lnTo>
                    <a:pt x="213871" y="878945"/>
                  </a:lnTo>
                  <a:lnTo>
                    <a:pt x="214088" y="870574"/>
                  </a:lnTo>
                  <a:lnTo>
                    <a:pt x="214340" y="862203"/>
                  </a:lnTo>
                  <a:lnTo>
                    <a:pt x="214618" y="853832"/>
                  </a:lnTo>
                  <a:lnTo>
                    <a:pt x="214939" y="845461"/>
                  </a:lnTo>
                  <a:lnTo>
                    <a:pt x="215296" y="837090"/>
                  </a:lnTo>
                  <a:lnTo>
                    <a:pt x="215680" y="828719"/>
                  </a:lnTo>
                  <a:lnTo>
                    <a:pt x="216102" y="820348"/>
                  </a:lnTo>
                  <a:lnTo>
                    <a:pt x="216562" y="811978"/>
                  </a:lnTo>
                  <a:lnTo>
                    <a:pt x="217048" y="803607"/>
                  </a:lnTo>
                  <a:lnTo>
                    <a:pt x="217565" y="795236"/>
                  </a:lnTo>
                  <a:lnTo>
                    <a:pt x="218121" y="786865"/>
                  </a:lnTo>
                  <a:lnTo>
                    <a:pt x="218701" y="778494"/>
                  </a:lnTo>
                  <a:lnTo>
                    <a:pt x="219307" y="770123"/>
                  </a:lnTo>
                  <a:lnTo>
                    <a:pt x="219951" y="761752"/>
                  </a:lnTo>
                  <a:lnTo>
                    <a:pt x="220615" y="753381"/>
                  </a:lnTo>
                  <a:lnTo>
                    <a:pt x="221300" y="745010"/>
                  </a:lnTo>
                  <a:lnTo>
                    <a:pt x="222020" y="736639"/>
                  </a:lnTo>
                  <a:lnTo>
                    <a:pt x="222756" y="728268"/>
                  </a:lnTo>
                  <a:lnTo>
                    <a:pt x="223509" y="719898"/>
                  </a:lnTo>
                  <a:lnTo>
                    <a:pt x="224289" y="711527"/>
                  </a:lnTo>
                  <a:lnTo>
                    <a:pt x="225084" y="703156"/>
                  </a:lnTo>
                  <a:lnTo>
                    <a:pt x="225892" y="694785"/>
                  </a:lnTo>
                  <a:lnTo>
                    <a:pt x="226718" y="686414"/>
                  </a:lnTo>
                  <a:lnTo>
                    <a:pt x="227556" y="678043"/>
                  </a:lnTo>
                  <a:lnTo>
                    <a:pt x="228403" y="669672"/>
                  </a:lnTo>
                  <a:lnTo>
                    <a:pt x="229261" y="661301"/>
                  </a:lnTo>
                  <a:lnTo>
                    <a:pt x="230127" y="652930"/>
                  </a:lnTo>
                  <a:lnTo>
                    <a:pt x="230997" y="644559"/>
                  </a:lnTo>
                  <a:lnTo>
                    <a:pt x="231872" y="636188"/>
                  </a:lnTo>
                  <a:lnTo>
                    <a:pt x="232750" y="627818"/>
                  </a:lnTo>
                  <a:lnTo>
                    <a:pt x="233628" y="619447"/>
                  </a:lnTo>
                  <a:lnTo>
                    <a:pt x="234506" y="611076"/>
                  </a:lnTo>
                  <a:lnTo>
                    <a:pt x="235380" y="602705"/>
                  </a:lnTo>
                  <a:lnTo>
                    <a:pt x="236251" y="594334"/>
                  </a:lnTo>
                  <a:lnTo>
                    <a:pt x="237118" y="585963"/>
                  </a:lnTo>
                  <a:lnTo>
                    <a:pt x="237976" y="577592"/>
                  </a:lnTo>
                  <a:lnTo>
                    <a:pt x="238827" y="569221"/>
                  </a:lnTo>
                  <a:lnTo>
                    <a:pt x="239671" y="560850"/>
                  </a:lnTo>
                  <a:lnTo>
                    <a:pt x="240499" y="552479"/>
                  </a:lnTo>
                  <a:lnTo>
                    <a:pt x="241318" y="544108"/>
                  </a:lnTo>
                  <a:lnTo>
                    <a:pt x="242127" y="535738"/>
                  </a:lnTo>
                  <a:lnTo>
                    <a:pt x="242916" y="527367"/>
                  </a:lnTo>
                  <a:lnTo>
                    <a:pt x="243693" y="518996"/>
                  </a:lnTo>
                  <a:lnTo>
                    <a:pt x="244457" y="510625"/>
                  </a:lnTo>
                  <a:lnTo>
                    <a:pt x="245201" y="502254"/>
                  </a:lnTo>
                  <a:lnTo>
                    <a:pt x="245927" y="493883"/>
                  </a:lnTo>
                  <a:lnTo>
                    <a:pt x="246640" y="485512"/>
                  </a:lnTo>
                  <a:lnTo>
                    <a:pt x="247331" y="477141"/>
                  </a:lnTo>
                  <a:lnTo>
                    <a:pt x="248001" y="468770"/>
                  </a:lnTo>
                  <a:lnTo>
                    <a:pt x="248657" y="460399"/>
                  </a:lnTo>
                  <a:lnTo>
                    <a:pt x="249292" y="452029"/>
                  </a:lnTo>
                  <a:lnTo>
                    <a:pt x="249903" y="443658"/>
                  </a:lnTo>
                  <a:lnTo>
                    <a:pt x="250499" y="435287"/>
                  </a:lnTo>
                  <a:lnTo>
                    <a:pt x="251074" y="426916"/>
                  </a:lnTo>
                  <a:lnTo>
                    <a:pt x="251625" y="418545"/>
                  </a:lnTo>
                  <a:lnTo>
                    <a:pt x="252159" y="410174"/>
                  </a:lnTo>
                  <a:lnTo>
                    <a:pt x="252676" y="401803"/>
                  </a:lnTo>
                  <a:lnTo>
                    <a:pt x="253165" y="393432"/>
                  </a:lnTo>
                  <a:lnTo>
                    <a:pt x="253639" y="385061"/>
                  </a:lnTo>
                  <a:lnTo>
                    <a:pt x="254097" y="376690"/>
                  </a:lnTo>
                  <a:lnTo>
                    <a:pt x="254527" y="368319"/>
                  </a:lnTo>
                  <a:lnTo>
                    <a:pt x="254942" y="359949"/>
                  </a:lnTo>
                  <a:lnTo>
                    <a:pt x="255342" y="351578"/>
                  </a:lnTo>
                  <a:lnTo>
                    <a:pt x="255716" y="343207"/>
                  </a:lnTo>
                  <a:lnTo>
                    <a:pt x="256076" y="334836"/>
                  </a:lnTo>
                  <a:lnTo>
                    <a:pt x="256421" y="326465"/>
                  </a:lnTo>
                  <a:lnTo>
                    <a:pt x="256744" y="318094"/>
                  </a:lnTo>
                  <a:lnTo>
                    <a:pt x="257052" y="309723"/>
                  </a:lnTo>
                  <a:lnTo>
                    <a:pt x="257346" y="301352"/>
                  </a:lnTo>
                  <a:lnTo>
                    <a:pt x="257622" y="292981"/>
                  </a:lnTo>
                  <a:lnTo>
                    <a:pt x="257882" y="284610"/>
                  </a:lnTo>
                  <a:lnTo>
                    <a:pt x="258131" y="276239"/>
                  </a:lnTo>
                  <a:lnTo>
                    <a:pt x="258364" y="267869"/>
                  </a:lnTo>
                  <a:lnTo>
                    <a:pt x="258581" y="259498"/>
                  </a:lnTo>
                  <a:lnTo>
                    <a:pt x="258789" y="251127"/>
                  </a:lnTo>
                  <a:lnTo>
                    <a:pt x="258984" y="242756"/>
                  </a:lnTo>
                  <a:lnTo>
                    <a:pt x="259163" y="234385"/>
                  </a:lnTo>
                  <a:lnTo>
                    <a:pt x="259335" y="226014"/>
                  </a:lnTo>
                  <a:lnTo>
                    <a:pt x="259496" y="217643"/>
                  </a:lnTo>
                  <a:lnTo>
                    <a:pt x="259643" y="209272"/>
                  </a:lnTo>
                  <a:lnTo>
                    <a:pt x="259782" y="200901"/>
                  </a:lnTo>
                  <a:lnTo>
                    <a:pt x="259914" y="192530"/>
                  </a:lnTo>
                  <a:lnTo>
                    <a:pt x="260033" y="184159"/>
                  </a:lnTo>
                  <a:lnTo>
                    <a:pt x="260146" y="175789"/>
                  </a:lnTo>
                  <a:lnTo>
                    <a:pt x="260252" y="167418"/>
                  </a:lnTo>
                  <a:lnTo>
                    <a:pt x="260348" y="159047"/>
                  </a:lnTo>
                  <a:lnTo>
                    <a:pt x="260438" y="150676"/>
                  </a:lnTo>
                  <a:lnTo>
                    <a:pt x="260523" y="142305"/>
                  </a:lnTo>
                  <a:lnTo>
                    <a:pt x="260599" y="133934"/>
                  </a:lnTo>
                  <a:lnTo>
                    <a:pt x="260670" y="125563"/>
                  </a:lnTo>
                  <a:lnTo>
                    <a:pt x="260737" y="117192"/>
                  </a:lnTo>
                  <a:lnTo>
                    <a:pt x="260797" y="108821"/>
                  </a:lnTo>
                  <a:lnTo>
                    <a:pt x="260853" y="100450"/>
                  </a:lnTo>
                  <a:lnTo>
                    <a:pt x="260905" y="92079"/>
                  </a:lnTo>
                  <a:lnTo>
                    <a:pt x="260952" y="83709"/>
                  </a:lnTo>
                  <a:lnTo>
                    <a:pt x="260995" y="75338"/>
                  </a:lnTo>
                  <a:lnTo>
                    <a:pt x="261035" y="66967"/>
                  </a:lnTo>
                  <a:lnTo>
                    <a:pt x="261072" y="58596"/>
                  </a:lnTo>
                  <a:lnTo>
                    <a:pt x="261104" y="50225"/>
                  </a:lnTo>
                  <a:lnTo>
                    <a:pt x="261135" y="41854"/>
                  </a:lnTo>
                  <a:lnTo>
                    <a:pt x="261163" y="33483"/>
                  </a:lnTo>
                  <a:lnTo>
                    <a:pt x="261188" y="25112"/>
                  </a:lnTo>
                  <a:lnTo>
                    <a:pt x="261211" y="16741"/>
                  </a:lnTo>
                  <a:lnTo>
                    <a:pt x="261232" y="8370"/>
                  </a:lnTo>
                  <a:lnTo>
                    <a:pt x="261251" y="0"/>
                  </a:lnTo>
                  <a:lnTo>
                    <a:pt x="261588" y="0"/>
                  </a:lnTo>
                  <a:lnTo>
                    <a:pt x="261607" y="8370"/>
                  </a:lnTo>
                  <a:lnTo>
                    <a:pt x="261628" y="16741"/>
                  </a:lnTo>
                  <a:lnTo>
                    <a:pt x="261651" y="25112"/>
                  </a:lnTo>
                  <a:lnTo>
                    <a:pt x="261676" y="33483"/>
                  </a:lnTo>
                  <a:lnTo>
                    <a:pt x="261704" y="41854"/>
                  </a:lnTo>
                  <a:lnTo>
                    <a:pt x="261735" y="50225"/>
                  </a:lnTo>
                  <a:lnTo>
                    <a:pt x="261767" y="58596"/>
                  </a:lnTo>
                  <a:lnTo>
                    <a:pt x="261804" y="66967"/>
                  </a:lnTo>
                  <a:lnTo>
                    <a:pt x="261844" y="75338"/>
                  </a:lnTo>
                  <a:lnTo>
                    <a:pt x="261887" y="83709"/>
                  </a:lnTo>
                  <a:lnTo>
                    <a:pt x="261934" y="92079"/>
                  </a:lnTo>
                  <a:lnTo>
                    <a:pt x="261986" y="100450"/>
                  </a:lnTo>
                  <a:lnTo>
                    <a:pt x="262042" y="108821"/>
                  </a:lnTo>
                  <a:lnTo>
                    <a:pt x="262102" y="117192"/>
                  </a:lnTo>
                  <a:lnTo>
                    <a:pt x="262169" y="125563"/>
                  </a:lnTo>
                  <a:lnTo>
                    <a:pt x="262240" y="133934"/>
                  </a:lnTo>
                  <a:lnTo>
                    <a:pt x="262316" y="142305"/>
                  </a:lnTo>
                  <a:lnTo>
                    <a:pt x="262401" y="150676"/>
                  </a:lnTo>
                  <a:lnTo>
                    <a:pt x="262491" y="159047"/>
                  </a:lnTo>
                  <a:lnTo>
                    <a:pt x="262587" y="167418"/>
                  </a:lnTo>
                  <a:lnTo>
                    <a:pt x="262693" y="175789"/>
                  </a:lnTo>
                  <a:lnTo>
                    <a:pt x="262806" y="184159"/>
                  </a:lnTo>
                  <a:lnTo>
                    <a:pt x="262925" y="192530"/>
                  </a:lnTo>
                  <a:lnTo>
                    <a:pt x="263057" y="200901"/>
                  </a:lnTo>
                  <a:lnTo>
                    <a:pt x="263196" y="209272"/>
                  </a:lnTo>
                  <a:lnTo>
                    <a:pt x="263343" y="217643"/>
                  </a:lnTo>
                  <a:lnTo>
                    <a:pt x="263504" y="226014"/>
                  </a:lnTo>
                  <a:lnTo>
                    <a:pt x="263676" y="234385"/>
                  </a:lnTo>
                  <a:lnTo>
                    <a:pt x="263855" y="242756"/>
                  </a:lnTo>
                  <a:lnTo>
                    <a:pt x="264050" y="251127"/>
                  </a:lnTo>
                  <a:lnTo>
                    <a:pt x="264258" y="259498"/>
                  </a:lnTo>
                  <a:lnTo>
                    <a:pt x="264475" y="267869"/>
                  </a:lnTo>
                  <a:lnTo>
                    <a:pt x="264708" y="276239"/>
                  </a:lnTo>
                  <a:lnTo>
                    <a:pt x="264957" y="284610"/>
                  </a:lnTo>
                  <a:lnTo>
                    <a:pt x="265217" y="292981"/>
                  </a:lnTo>
                  <a:lnTo>
                    <a:pt x="265493" y="301352"/>
                  </a:lnTo>
                  <a:lnTo>
                    <a:pt x="265787" y="309723"/>
                  </a:lnTo>
                  <a:lnTo>
                    <a:pt x="266095" y="318094"/>
                  </a:lnTo>
                  <a:lnTo>
                    <a:pt x="266418" y="326465"/>
                  </a:lnTo>
                  <a:lnTo>
                    <a:pt x="266763" y="334836"/>
                  </a:lnTo>
                  <a:lnTo>
                    <a:pt x="267123" y="343207"/>
                  </a:lnTo>
                  <a:lnTo>
                    <a:pt x="267497" y="351578"/>
                  </a:lnTo>
                  <a:lnTo>
                    <a:pt x="267897" y="359949"/>
                  </a:lnTo>
                  <a:lnTo>
                    <a:pt x="268312" y="368319"/>
                  </a:lnTo>
                  <a:lnTo>
                    <a:pt x="268742" y="376690"/>
                  </a:lnTo>
                  <a:lnTo>
                    <a:pt x="269200" y="385061"/>
                  </a:lnTo>
                  <a:lnTo>
                    <a:pt x="269674" y="393432"/>
                  </a:lnTo>
                  <a:lnTo>
                    <a:pt x="270163" y="401803"/>
                  </a:lnTo>
                  <a:lnTo>
                    <a:pt x="270680" y="410174"/>
                  </a:lnTo>
                  <a:lnTo>
                    <a:pt x="271214" y="418545"/>
                  </a:lnTo>
                  <a:lnTo>
                    <a:pt x="271765" y="426916"/>
                  </a:lnTo>
                  <a:lnTo>
                    <a:pt x="272340" y="435287"/>
                  </a:lnTo>
                  <a:lnTo>
                    <a:pt x="272936" y="443658"/>
                  </a:lnTo>
                  <a:lnTo>
                    <a:pt x="273547" y="452029"/>
                  </a:lnTo>
                  <a:lnTo>
                    <a:pt x="274182" y="460399"/>
                  </a:lnTo>
                  <a:lnTo>
                    <a:pt x="274838" y="468770"/>
                  </a:lnTo>
                  <a:lnTo>
                    <a:pt x="275508" y="477141"/>
                  </a:lnTo>
                  <a:lnTo>
                    <a:pt x="276199" y="485512"/>
                  </a:lnTo>
                  <a:lnTo>
                    <a:pt x="276912" y="493883"/>
                  </a:lnTo>
                  <a:lnTo>
                    <a:pt x="277638" y="502254"/>
                  </a:lnTo>
                  <a:lnTo>
                    <a:pt x="278382" y="510625"/>
                  </a:lnTo>
                  <a:lnTo>
                    <a:pt x="279146" y="518996"/>
                  </a:lnTo>
                  <a:lnTo>
                    <a:pt x="279923" y="527367"/>
                  </a:lnTo>
                  <a:lnTo>
                    <a:pt x="280712" y="535738"/>
                  </a:lnTo>
                  <a:lnTo>
                    <a:pt x="281521" y="544108"/>
                  </a:lnTo>
                  <a:lnTo>
                    <a:pt x="282340" y="552479"/>
                  </a:lnTo>
                  <a:lnTo>
                    <a:pt x="283168" y="560850"/>
                  </a:lnTo>
                  <a:lnTo>
                    <a:pt x="284012" y="569221"/>
                  </a:lnTo>
                  <a:lnTo>
                    <a:pt x="284863" y="577592"/>
                  </a:lnTo>
                  <a:lnTo>
                    <a:pt x="285721" y="585963"/>
                  </a:lnTo>
                  <a:lnTo>
                    <a:pt x="286588" y="594334"/>
                  </a:lnTo>
                  <a:lnTo>
                    <a:pt x="287459" y="602705"/>
                  </a:lnTo>
                  <a:lnTo>
                    <a:pt x="288333" y="611076"/>
                  </a:lnTo>
                  <a:lnTo>
                    <a:pt x="289211" y="619447"/>
                  </a:lnTo>
                  <a:lnTo>
                    <a:pt x="290089" y="627818"/>
                  </a:lnTo>
                  <a:lnTo>
                    <a:pt x="290967" y="636188"/>
                  </a:lnTo>
                  <a:lnTo>
                    <a:pt x="291842" y="644559"/>
                  </a:lnTo>
                  <a:lnTo>
                    <a:pt x="292712" y="652930"/>
                  </a:lnTo>
                  <a:lnTo>
                    <a:pt x="293578" y="661301"/>
                  </a:lnTo>
                  <a:lnTo>
                    <a:pt x="294436" y="669672"/>
                  </a:lnTo>
                  <a:lnTo>
                    <a:pt x="295283" y="678043"/>
                  </a:lnTo>
                  <a:lnTo>
                    <a:pt x="296121" y="686414"/>
                  </a:lnTo>
                  <a:lnTo>
                    <a:pt x="296947" y="694785"/>
                  </a:lnTo>
                  <a:lnTo>
                    <a:pt x="297755" y="703156"/>
                  </a:lnTo>
                  <a:lnTo>
                    <a:pt x="298550" y="711527"/>
                  </a:lnTo>
                  <a:lnTo>
                    <a:pt x="299330" y="719898"/>
                  </a:lnTo>
                  <a:lnTo>
                    <a:pt x="300083" y="728268"/>
                  </a:lnTo>
                  <a:lnTo>
                    <a:pt x="300819" y="736639"/>
                  </a:lnTo>
                  <a:lnTo>
                    <a:pt x="301539" y="745010"/>
                  </a:lnTo>
                  <a:lnTo>
                    <a:pt x="302224" y="753381"/>
                  </a:lnTo>
                  <a:lnTo>
                    <a:pt x="302888" y="761752"/>
                  </a:lnTo>
                  <a:lnTo>
                    <a:pt x="303532" y="770123"/>
                  </a:lnTo>
                  <a:lnTo>
                    <a:pt x="304138" y="778494"/>
                  </a:lnTo>
                  <a:lnTo>
                    <a:pt x="304718" y="786865"/>
                  </a:lnTo>
                  <a:lnTo>
                    <a:pt x="305274" y="795236"/>
                  </a:lnTo>
                  <a:lnTo>
                    <a:pt x="305791" y="803607"/>
                  </a:lnTo>
                  <a:lnTo>
                    <a:pt x="306277" y="811978"/>
                  </a:lnTo>
                  <a:lnTo>
                    <a:pt x="306737" y="820348"/>
                  </a:lnTo>
                  <a:lnTo>
                    <a:pt x="307159" y="828719"/>
                  </a:lnTo>
                  <a:lnTo>
                    <a:pt x="307543" y="837090"/>
                  </a:lnTo>
                  <a:lnTo>
                    <a:pt x="307900" y="845461"/>
                  </a:lnTo>
                  <a:lnTo>
                    <a:pt x="308220" y="853832"/>
                  </a:lnTo>
                  <a:lnTo>
                    <a:pt x="308499" y="862203"/>
                  </a:lnTo>
                  <a:lnTo>
                    <a:pt x="308751" y="870574"/>
                  </a:lnTo>
                  <a:lnTo>
                    <a:pt x="308968" y="878945"/>
                  </a:lnTo>
                  <a:lnTo>
                    <a:pt x="309140" y="887316"/>
                  </a:lnTo>
                  <a:lnTo>
                    <a:pt x="309285" y="895687"/>
                  </a:lnTo>
                  <a:lnTo>
                    <a:pt x="309399" y="904058"/>
                  </a:lnTo>
                  <a:lnTo>
                    <a:pt x="309467" y="912428"/>
                  </a:lnTo>
                  <a:lnTo>
                    <a:pt x="309508" y="920799"/>
                  </a:lnTo>
                  <a:lnTo>
                    <a:pt x="309524" y="929170"/>
                  </a:lnTo>
                  <a:lnTo>
                    <a:pt x="309491" y="937541"/>
                  </a:lnTo>
                  <a:lnTo>
                    <a:pt x="309435" y="945912"/>
                  </a:lnTo>
                  <a:lnTo>
                    <a:pt x="309354" y="954283"/>
                  </a:lnTo>
                  <a:lnTo>
                    <a:pt x="309232" y="962654"/>
                  </a:lnTo>
                  <a:lnTo>
                    <a:pt x="309085" y="971025"/>
                  </a:lnTo>
                  <a:lnTo>
                    <a:pt x="308917" y="979396"/>
                  </a:lnTo>
                  <a:lnTo>
                    <a:pt x="308714" y="987767"/>
                  </a:lnTo>
                  <a:lnTo>
                    <a:pt x="308487" y="996137"/>
                  </a:lnTo>
                  <a:lnTo>
                    <a:pt x="308241" y="1004508"/>
                  </a:lnTo>
                  <a:lnTo>
                    <a:pt x="307968" y="1012879"/>
                  </a:lnTo>
                  <a:lnTo>
                    <a:pt x="307672" y="1021250"/>
                  </a:lnTo>
                  <a:lnTo>
                    <a:pt x="307361" y="1029621"/>
                  </a:lnTo>
                  <a:lnTo>
                    <a:pt x="307028" y="1037992"/>
                  </a:lnTo>
                  <a:lnTo>
                    <a:pt x="306675" y="1046363"/>
                  </a:lnTo>
                  <a:lnTo>
                    <a:pt x="306310" y="1054734"/>
                  </a:lnTo>
                  <a:lnTo>
                    <a:pt x="305929" y="1063105"/>
                  </a:lnTo>
                  <a:lnTo>
                    <a:pt x="305532" y="1071476"/>
                  </a:lnTo>
                  <a:lnTo>
                    <a:pt x="305125" y="1079847"/>
                  </a:lnTo>
                  <a:lnTo>
                    <a:pt x="304708" y="1088217"/>
                  </a:lnTo>
                  <a:lnTo>
                    <a:pt x="304278" y="1096588"/>
                  </a:lnTo>
                  <a:lnTo>
                    <a:pt x="303841" y="1104959"/>
                  </a:lnTo>
                  <a:lnTo>
                    <a:pt x="303399" y="1113330"/>
                  </a:lnTo>
                  <a:lnTo>
                    <a:pt x="302947" y="1121701"/>
                  </a:lnTo>
                  <a:lnTo>
                    <a:pt x="302492" y="1130072"/>
                  </a:lnTo>
                  <a:lnTo>
                    <a:pt x="302033" y="1138443"/>
                  </a:lnTo>
                  <a:lnTo>
                    <a:pt x="301570" y="1146814"/>
                  </a:lnTo>
                  <a:lnTo>
                    <a:pt x="301106" y="1155185"/>
                  </a:lnTo>
                  <a:lnTo>
                    <a:pt x="300641" y="1163556"/>
                  </a:lnTo>
                  <a:lnTo>
                    <a:pt x="300175" y="1171927"/>
                  </a:lnTo>
                  <a:lnTo>
                    <a:pt x="299710" y="1180297"/>
                  </a:lnTo>
                  <a:lnTo>
                    <a:pt x="299246" y="1188668"/>
                  </a:lnTo>
                  <a:lnTo>
                    <a:pt x="298784" y="1197039"/>
                  </a:lnTo>
                  <a:lnTo>
                    <a:pt x="298325" y="1205410"/>
                  </a:lnTo>
                  <a:lnTo>
                    <a:pt x="297869" y="1213781"/>
                  </a:lnTo>
                  <a:lnTo>
                    <a:pt x="297417" y="1222152"/>
                  </a:lnTo>
                  <a:lnTo>
                    <a:pt x="296969" y="1230523"/>
                  </a:lnTo>
                  <a:lnTo>
                    <a:pt x="296526" y="1238894"/>
                  </a:lnTo>
                  <a:lnTo>
                    <a:pt x="296088" y="1247265"/>
                  </a:lnTo>
                  <a:lnTo>
                    <a:pt x="295656" y="1255636"/>
                  </a:lnTo>
                  <a:lnTo>
                    <a:pt x="295230" y="1264007"/>
                  </a:lnTo>
                  <a:lnTo>
                    <a:pt x="294808" y="1272377"/>
                  </a:lnTo>
                  <a:lnTo>
                    <a:pt x="294396" y="1280748"/>
                  </a:lnTo>
                  <a:lnTo>
                    <a:pt x="293988" y="1289119"/>
                  </a:lnTo>
                  <a:lnTo>
                    <a:pt x="293587" y="1297490"/>
                  </a:lnTo>
                  <a:lnTo>
                    <a:pt x="293195" y="1305861"/>
                  </a:lnTo>
                  <a:lnTo>
                    <a:pt x="292809" y="1314232"/>
                  </a:lnTo>
                  <a:lnTo>
                    <a:pt x="292429" y="1322603"/>
                  </a:lnTo>
                  <a:lnTo>
                    <a:pt x="292060" y="1330974"/>
                  </a:lnTo>
                  <a:lnTo>
                    <a:pt x="291697" y="1339345"/>
                  </a:lnTo>
                  <a:lnTo>
                    <a:pt x="291340" y="1347716"/>
                  </a:lnTo>
                  <a:lnTo>
                    <a:pt x="290993" y="1356087"/>
                  </a:lnTo>
                  <a:lnTo>
                    <a:pt x="290655" y="1364457"/>
                  </a:lnTo>
                  <a:lnTo>
                    <a:pt x="290322" y="1372828"/>
                  </a:lnTo>
                  <a:lnTo>
                    <a:pt x="289999" y="1381199"/>
                  </a:lnTo>
                  <a:lnTo>
                    <a:pt x="289685" y="1389570"/>
                  </a:lnTo>
                  <a:lnTo>
                    <a:pt x="289377" y="1397941"/>
                  </a:lnTo>
                  <a:lnTo>
                    <a:pt x="289079" y="1406312"/>
                  </a:lnTo>
                  <a:lnTo>
                    <a:pt x="288790" y="1414683"/>
                  </a:lnTo>
                  <a:lnTo>
                    <a:pt x="288509" y="1423054"/>
                  </a:lnTo>
                  <a:lnTo>
                    <a:pt x="288235" y="1431425"/>
                  </a:lnTo>
                  <a:lnTo>
                    <a:pt x="287973" y="1439796"/>
                  </a:lnTo>
                  <a:lnTo>
                    <a:pt x="287718" y="1448167"/>
                  </a:lnTo>
                  <a:lnTo>
                    <a:pt x="287471" y="1456537"/>
                  </a:lnTo>
                  <a:lnTo>
                    <a:pt x="287235" y="1464908"/>
                  </a:lnTo>
                  <a:lnTo>
                    <a:pt x="287007" y="1473279"/>
                  </a:lnTo>
                  <a:lnTo>
                    <a:pt x="286786" y="1481650"/>
                  </a:lnTo>
                  <a:lnTo>
                    <a:pt x="286579" y="1490021"/>
                  </a:lnTo>
                  <a:lnTo>
                    <a:pt x="286378" y="1498392"/>
                  </a:lnTo>
                  <a:lnTo>
                    <a:pt x="286185" y="1506763"/>
                  </a:lnTo>
                  <a:lnTo>
                    <a:pt x="286005" y="1515134"/>
                  </a:lnTo>
                  <a:lnTo>
                    <a:pt x="285832" y="1523505"/>
                  </a:lnTo>
                  <a:lnTo>
                    <a:pt x="285667" y="1531876"/>
                  </a:lnTo>
                  <a:lnTo>
                    <a:pt x="285513" y="1540246"/>
                  </a:lnTo>
                  <a:lnTo>
                    <a:pt x="285368" y="1548617"/>
                  </a:lnTo>
                  <a:lnTo>
                    <a:pt x="285230" y="1556988"/>
                  </a:lnTo>
                  <a:lnTo>
                    <a:pt x="285103" y="1565359"/>
                  </a:lnTo>
                  <a:lnTo>
                    <a:pt x="284985" y="1573730"/>
                  </a:lnTo>
                  <a:lnTo>
                    <a:pt x="284874" y="1582101"/>
                  </a:lnTo>
                  <a:lnTo>
                    <a:pt x="284772" y="1590472"/>
                  </a:lnTo>
                  <a:lnTo>
                    <a:pt x="284680" y="1598843"/>
                  </a:lnTo>
                  <a:lnTo>
                    <a:pt x="284594" y="1607214"/>
                  </a:lnTo>
                  <a:lnTo>
                    <a:pt x="284516" y="1615585"/>
                  </a:lnTo>
                  <a:lnTo>
                    <a:pt x="284447" y="1623956"/>
                  </a:lnTo>
                  <a:lnTo>
                    <a:pt x="284384" y="1632326"/>
                  </a:lnTo>
                  <a:lnTo>
                    <a:pt x="284328" y="1640697"/>
                  </a:lnTo>
                  <a:lnTo>
                    <a:pt x="284281" y="1649068"/>
                  </a:lnTo>
                  <a:lnTo>
                    <a:pt x="284238" y="1657439"/>
                  </a:lnTo>
                  <a:lnTo>
                    <a:pt x="284201" y="1665810"/>
                  </a:lnTo>
                  <a:lnTo>
                    <a:pt x="284171" y="1674181"/>
                  </a:lnTo>
                  <a:lnTo>
                    <a:pt x="284146" y="1682552"/>
                  </a:lnTo>
                  <a:lnTo>
                    <a:pt x="284125" y="1690923"/>
                  </a:lnTo>
                  <a:lnTo>
                    <a:pt x="284109" y="1699294"/>
                  </a:lnTo>
                  <a:lnTo>
                    <a:pt x="284098" y="1707665"/>
                  </a:lnTo>
                  <a:lnTo>
                    <a:pt x="284089" y="1716036"/>
                  </a:lnTo>
                  <a:lnTo>
                    <a:pt x="284085" y="1724406"/>
                  </a:lnTo>
                  <a:lnTo>
                    <a:pt x="284083" y="1732777"/>
                  </a:lnTo>
                  <a:lnTo>
                    <a:pt x="284083" y="1741148"/>
                  </a:lnTo>
                  <a:lnTo>
                    <a:pt x="284085" y="1749519"/>
                  </a:lnTo>
                  <a:lnTo>
                    <a:pt x="284090" y="1757890"/>
                  </a:lnTo>
                  <a:lnTo>
                    <a:pt x="284095" y="1766261"/>
                  </a:lnTo>
                  <a:lnTo>
                    <a:pt x="284101" y="1774632"/>
                  </a:lnTo>
                  <a:lnTo>
                    <a:pt x="284108" y="1783003"/>
                  </a:lnTo>
                  <a:lnTo>
                    <a:pt x="284115" y="1791374"/>
                  </a:lnTo>
                  <a:lnTo>
                    <a:pt x="284122" y="1799745"/>
                  </a:lnTo>
                  <a:lnTo>
                    <a:pt x="284129" y="1808116"/>
                  </a:lnTo>
                  <a:lnTo>
                    <a:pt x="284135" y="1816486"/>
                  </a:lnTo>
                  <a:lnTo>
                    <a:pt x="284140" y="1824857"/>
                  </a:lnTo>
                  <a:lnTo>
                    <a:pt x="284144" y="1833228"/>
                  </a:lnTo>
                  <a:lnTo>
                    <a:pt x="284146" y="1841599"/>
                  </a:lnTo>
                  <a:lnTo>
                    <a:pt x="284148" y="1849970"/>
                  </a:lnTo>
                  <a:lnTo>
                    <a:pt x="284147" y="1858341"/>
                  </a:lnTo>
                  <a:lnTo>
                    <a:pt x="284145" y="1866712"/>
                  </a:lnTo>
                  <a:lnTo>
                    <a:pt x="284142" y="1875083"/>
                  </a:lnTo>
                  <a:lnTo>
                    <a:pt x="284137" y="1883454"/>
                  </a:lnTo>
                  <a:lnTo>
                    <a:pt x="284130" y="1891825"/>
                  </a:lnTo>
                  <a:lnTo>
                    <a:pt x="284121" y="1900196"/>
                  </a:lnTo>
                  <a:lnTo>
                    <a:pt x="284111" y="1908566"/>
                  </a:lnTo>
                  <a:lnTo>
                    <a:pt x="284099" y="1916937"/>
                  </a:lnTo>
                  <a:lnTo>
                    <a:pt x="284086" y="1925308"/>
                  </a:lnTo>
                  <a:lnTo>
                    <a:pt x="284072" y="1933679"/>
                  </a:lnTo>
                  <a:lnTo>
                    <a:pt x="284056" y="1942050"/>
                  </a:lnTo>
                  <a:lnTo>
                    <a:pt x="284040" y="1950421"/>
                  </a:lnTo>
                  <a:lnTo>
                    <a:pt x="284023" y="1958792"/>
                  </a:lnTo>
                  <a:lnTo>
                    <a:pt x="284006" y="1967163"/>
                  </a:lnTo>
                  <a:lnTo>
                    <a:pt x="283989" y="1975534"/>
                  </a:lnTo>
                  <a:lnTo>
                    <a:pt x="283971" y="1983905"/>
                  </a:lnTo>
                  <a:lnTo>
                    <a:pt x="283955" y="1992275"/>
                  </a:lnTo>
                  <a:lnTo>
                    <a:pt x="283939" y="2000646"/>
                  </a:lnTo>
                  <a:lnTo>
                    <a:pt x="283924" y="2009017"/>
                  </a:lnTo>
                  <a:lnTo>
                    <a:pt x="283911" y="2017388"/>
                  </a:lnTo>
                  <a:lnTo>
                    <a:pt x="283899" y="2025759"/>
                  </a:lnTo>
                  <a:lnTo>
                    <a:pt x="283889" y="2034130"/>
                  </a:lnTo>
                  <a:lnTo>
                    <a:pt x="283882" y="2042501"/>
                  </a:lnTo>
                  <a:lnTo>
                    <a:pt x="283878" y="2050872"/>
                  </a:lnTo>
                  <a:lnTo>
                    <a:pt x="283876" y="2059243"/>
                  </a:lnTo>
                  <a:lnTo>
                    <a:pt x="283879" y="2067614"/>
                  </a:lnTo>
                  <a:lnTo>
                    <a:pt x="283886" y="2075985"/>
                  </a:lnTo>
                  <a:lnTo>
                    <a:pt x="283895" y="2084355"/>
                  </a:lnTo>
                  <a:lnTo>
                    <a:pt x="283910" y="2092726"/>
                  </a:lnTo>
                  <a:lnTo>
                    <a:pt x="283930" y="2101097"/>
                  </a:lnTo>
                  <a:lnTo>
                    <a:pt x="283953" y="2109468"/>
                  </a:lnTo>
                  <a:lnTo>
                    <a:pt x="283983" y="2117839"/>
                  </a:lnTo>
                  <a:lnTo>
                    <a:pt x="284019" y="2126210"/>
                  </a:lnTo>
                  <a:lnTo>
                    <a:pt x="284059" y="2134581"/>
                  </a:lnTo>
                  <a:lnTo>
                    <a:pt x="284106" y="2142952"/>
                  </a:lnTo>
                  <a:lnTo>
                    <a:pt x="284161" y="2151323"/>
                  </a:lnTo>
                  <a:lnTo>
                    <a:pt x="284220" y="2159694"/>
                  </a:lnTo>
                  <a:lnTo>
                    <a:pt x="284285" y="2168065"/>
                  </a:lnTo>
                  <a:lnTo>
                    <a:pt x="284360" y="2176435"/>
                  </a:lnTo>
                  <a:lnTo>
                    <a:pt x="284439" y="2184806"/>
                  </a:lnTo>
                  <a:lnTo>
                    <a:pt x="284525" y="2193177"/>
                  </a:lnTo>
                  <a:lnTo>
                    <a:pt x="284621" y="2201548"/>
                  </a:lnTo>
                  <a:lnTo>
                    <a:pt x="284722" y="2209919"/>
                  </a:lnTo>
                  <a:lnTo>
                    <a:pt x="284829" y="2218290"/>
                  </a:lnTo>
                  <a:lnTo>
                    <a:pt x="284946" y="2226661"/>
                  </a:lnTo>
                  <a:lnTo>
                    <a:pt x="285069" y="2235032"/>
                  </a:lnTo>
                  <a:lnTo>
                    <a:pt x="285198" y="2243403"/>
                  </a:lnTo>
                  <a:lnTo>
                    <a:pt x="285337" y="2251774"/>
                  </a:lnTo>
                  <a:lnTo>
                    <a:pt x="285482" y="2260145"/>
                  </a:lnTo>
                  <a:lnTo>
                    <a:pt x="285633" y="2268515"/>
                  </a:lnTo>
                  <a:lnTo>
                    <a:pt x="285793" y="2276886"/>
                  </a:lnTo>
                  <a:lnTo>
                    <a:pt x="285959" y="2285257"/>
                  </a:lnTo>
                  <a:lnTo>
                    <a:pt x="286131" y="2293628"/>
                  </a:lnTo>
                  <a:lnTo>
                    <a:pt x="286312" y="2301999"/>
                  </a:lnTo>
                  <a:lnTo>
                    <a:pt x="286499" y="2310370"/>
                  </a:lnTo>
                  <a:lnTo>
                    <a:pt x="286691" y="2318741"/>
                  </a:lnTo>
                  <a:lnTo>
                    <a:pt x="286891" y="2327112"/>
                  </a:lnTo>
                  <a:lnTo>
                    <a:pt x="287098" y="2335483"/>
                  </a:lnTo>
                  <a:lnTo>
                    <a:pt x="287309" y="2343854"/>
                  </a:lnTo>
                  <a:lnTo>
                    <a:pt x="287527" y="2352225"/>
                  </a:lnTo>
                  <a:lnTo>
                    <a:pt x="287752" y="2360595"/>
                  </a:lnTo>
                  <a:lnTo>
                    <a:pt x="287981" y="2368966"/>
                  </a:lnTo>
                  <a:lnTo>
                    <a:pt x="288215" y="2377337"/>
                  </a:lnTo>
                  <a:lnTo>
                    <a:pt x="288457" y="2385708"/>
                  </a:lnTo>
                  <a:lnTo>
                    <a:pt x="288702" y="2394079"/>
                  </a:lnTo>
                  <a:lnTo>
                    <a:pt x="288952" y="2402450"/>
                  </a:lnTo>
                  <a:lnTo>
                    <a:pt x="289209" y="2410821"/>
                  </a:lnTo>
                  <a:lnTo>
                    <a:pt x="289469" y="2419192"/>
                  </a:lnTo>
                  <a:lnTo>
                    <a:pt x="289733" y="2427563"/>
                  </a:lnTo>
                  <a:lnTo>
                    <a:pt x="290004" y="2435934"/>
                  </a:lnTo>
                  <a:lnTo>
                    <a:pt x="290278" y="2444305"/>
                  </a:lnTo>
                  <a:lnTo>
                    <a:pt x="290555" y="2452675"/>
                  </a:lnTo>
                  <a:lnTo>
                    <a:pt x="290839" y="2461046"/>
                  </a:lnTo>
                  <a:lnTo>
                    <a:pt x="291126" y="2469417"/>
                  </a:lnTo>
                  <a:lnTo>
                    <a:pt x="291417" y="2477788"/>
                  </a:lnTo>
                  <a:lnTo>
                    <a:pt x="291713" y="2486159"/>
                  </a:lnTo>
                  <a:lnTo>
                    <a:pt x="292014" y="2494530"/>
                  </a:lnTo>
                  <a:lnTo>
                    <a:pt x="292318" y="2502901"/>
                  </a:lnTo>
                  <a:lnTo>
                    <a:pt x="292628" y="2511272"/>
                  </a:lnTo>
                  <a:lnTo>
                    <a:pt x="292943" y="2519643"/>
                  </a:lnTo>
                  <a:lnTo>
                    <a:pt x="293262" y="2528014"/>
                  </a:lnTo>
                  <a:lnTo>
                    <a:pt x="293586" y="2536384"/>
                  </a:lnTo>
                  <a:lnTo>
                    <a:pt x="293917" y="2544755"/>
                  </a:lnTo>
                  <a:lnTo>
                    <a:pt x="294253" y="2553126"/>
                  </a:lnTo>
                  <a:lnTo>
                    <a:pt x="294595" y="2561497"/>
                  </a:lnTo>
                  <a:lnTo>
                    <a:pt x="294945" y="2569868"/>
                  </a:lnTo>
                  <a:lnTo>
                    <a:pt x="295301" y="2578239"/>
                  </a:lnTo>
                  <a:lnTo>
                    <a:pt x="295664" y="2586610"/>
                  </a:lnTo>
                  <a:lnTo>
                    <a:pt x="296038" y="2594981"/>
                  </a:lnTo>
                  <a:lnTo>
                    <a:pt x="296420" y="2603352"/>
                  </a:lnTo>
                  <a:lnTo>
                    <a:pt x="296809" y="2611723"/>
                  </a:lnTo>
                  <a:lnTo>
                    <a:pt x="297213" y="2620094"/>
                  </a:lnTo>
                  <a:lnTo>
                    <a:pt x="297626" y="2628464"/>
                  </a:lnTo>
                  <a:lnTo>
                    <a:pt x="298049" y="2636835"/>
                  </a:lnTo>
                  <a:lnTo>
                    <a:pt x="298489" y="2645206"/>
                  </a:lnTo>
                  <a:lnTo>
                    <a:pt x="298943" y="2653577"/>
                  </a:lnTo>
                  <a:lnTo>
                    <a:pt x="299408" y="2661948"/>
                  </a:lnTo>
                  <a:lnTo>
                    <a:pt x="299894" y="2670319"/>
                  </a:lnTo>
                  <a:lnTo>
                    <a:pt x="300397" y="2678690"/>
                  </a:lnTo>
                  <a:lnTo>
                    <a:pt x="300916" y="2687061"/>
                  </a:lnTo>
                  <a:lnTo>
                    <a:pt x="301457" y="2695432"/>
                  </a:lnTo>
                  <a:lnTo>
                    <a:pt x="302022" y="2703803"/>
                  </a:lnTo>
                  <a:lnTo>
                    <a:pt x="302606" y="2712174"/>
                  </a:lnTo>
                  <a:lnTo>
                    <a:pt x="303215" y="2720544"/>
                  </a:lnTo>
                  <a:lnTo>
                    <a:pt x="303856" y="2728915"/>
                  </a:lnTo>
                  <a:lnTo>
                    <a:pt x="304519" y="2737286"/>
                  </a:lnTo>
                  <a:lnTo>
                    <a:pt x="305210" y="2745657"/>
                  </a:lnTo>
                  <a:lnTo>
                    <a:pt x="305942" y="2754028"/>
                  </a:lnTo>
                  <a:lnTo>
                    <a:pt x="306700" y="2762399"/>
                  </a:lnTo>
                  <a:lnTo>
                    <a:pt x="307488" y="2770770"/>
                  </a:lnTo>
                  <a:lnTo>
                    <a:pt x="308327" y="2779141"/>
                  </a:lnTo>
                  <a:lnTo>
                    <a:pt x="309198" y="2787512"/>
                  </a:lnTo>
                  <a:lnTo>
                    <a:pt x="310101" y="2795883"/>
                  </a:lnTo>
                  <a:lnTo>
                    <a:pt x="311066" y="2804254"/>
                  </a:lnTo>
                  <a:lnTo>
                    <a:pt x="312068" y="2812624"/>
                  </a:lnTo>
                  <a:lnTo>
                    <a:pt x="313107" y="2820995"/>
                  </a:lnTo>
                  <a:lnTo>
                    <a:pt x="314213" y="2829366"/>
                  </a:lnTo>
                  <a:lnTo>
                    <a:pt x="315367" y="2837737"/>
                  </a:lnTo>
                  <a:lnTo>
                    <a:pt x="316563" y="2846108"/>
                  </a:lnTo>
                  <a:lnTo>
                    <a:pt x="317830" y="2854479"/>
                  </a:lnTo>
                  <a:lnTo>
                    <a:pt x="319155" y="2862850"/>
                  </a:lnTo>
                  <a:lnTo>
                    <a:pt x="320529" y="2871221"/>
                  </a:lnTo>
                  <a:lnTo>
                    <a:pt x="321975" y="2879592"/>
                  </a:lnTo>
                  <a:lnTo>
                    <a:pt x="323494" y="2887963"/>
                  </a:lnTo>
                  <a:lnTo>
                    <a:pt x="325066" y="2896334"/>
                  </a:lnTo>
                  <a:lnTo>
                    <a:pt x="326711" y="2904704"/>
                  </a:lnTo>
                  <a:lnTo>
                    <a:pt x="328442" y="2913075"/>
                  </a:lnTo>
                  <a:lnTo>
                    <a:pt x="330232" y="2921446"/>
                  </a:lnTo>
                  <a:lnTo>
                    <a:pt x="332094" y="2929817"/>
                  </a:lnTo>
                  <a:lnTo>
                    <a:pt x="334058" y="2938188"/>
                  </a:lnTo>
                  <a:lnTo>
                    <a:pt x="336084" y="2946559"/>
                  </a:lnTo>
                  <a:lnTo>
                    <a:pt x="338180" y="2954930"/>
                  </a:lnTo>
                  <a:lnTo>
                    <a:pt x="340392" y="2963301"/>
                  </a:lnTo>
                  <a:lnTo>
                    <a:pt x="342670" y="2971672"/>
                  </a:lnTo>
                  <a:lnTo>
                    <a:pt x="345015" y="2980043"/>
                  </a:lnTo>
                  <a:lnTo>
                    <a:pt x="347486" y="2988413"/>
                  </a:lnTo>
                  <a:lnTo>
                    <a:pt x="350027" y="2996784"/>
                  </a:lnTo>
                  <a:lnTo>
                    <a:pt x="352638" y="3005155"/>
                  </a:lnTo>
                  <a:lnTo>
                    <a:pt x="355369" y="3013526"/>
                  </a:lnTo>
                  <a:lnTo>
                    <a:pt x="358181" y="3021897"/>
                  </a:lnTo>
                  <a:lnTo>
                    <a:pt x="361062" y="3030268"/>
                  </a:lnTo>
                  <a:lnTo>
                    <a:pt x="364056" y="3038639"/>
                  </a:lnTo>
                  <a:lnTo>
                    <a:pt x="367137" y="3047010"/>
                  </a:lnTo>
                  <a:lnTo>
                    <a:pt x="370287" y="3055381"/>
                  </a:lnTo>
                  <a:lnTo>
                    <a:pt x="373538" y="3063752"/>
                  </a:lnTo>
                  <a:lnTo>
                    <a:pt x="376881" y="3072123"/>
                  </a:lnTo>
                  <a:lnTo>
                    <a:pt x="380289" y="3080493"/>
                  </a:lnTo>
                  <a:lnTo>
                    <a:pt x="383784" y="3088864"/>
                  </a:lnTo>
                  <a:lnTo>
                    <a:pt x="387372" y="3097235"/>
                  </a:lnTo>
                  <a:lnTo>
                    <a:pt x="391018" y="3105606"/>
                  </a:lnTo>
                  <a:lnTo>
                    <a:pt x="394735" y="3113977"/>
                  </a:lnTo>
                  <a:lnTo>
                    <a:pt x="398540" y="3122348"/>
                  </a:lnTo>
                  <a:lnTo>
                    <a:pt x="402394" y="3130719"/>
                  </a:lnTo>
                  <a:lnTo>
                    <a:pt x="406302" y="3139090"/>
                  </a:lnTo>
                  <a:lnTo>
                    <a:pt x="410285" y="3147461"/>
                  </a:lnTo>
                  <a:lnTo>
                    <a:pt x="414305" y="3155832"/>
                  </a:lnTo>
                  <a:lnTo>
                    <a:pt x="418361" y="3164203"/>
                  </a:lnTo>
                  <a:lnTo>
                    <a:pt x="422472" y="3172573"/>
                  </a:lnTo>
                  <a:lnTo>
                    <a:pt x="426605" y="3180944"/>
                  </a:lnTo>
                  <a:lnTo>
                    <a:pt x="430759" y="3189315"/>
                  </a:lnTo>
                  <a:lnTo>
                    <a:pt x="434936" y="3197686"/>
                  </a:lnTo>
                  <a:lnTo>
                    <a:pt x="439118" y="3206057"/>
                  </a:lnTo>
                  <a:lnTo>
                    <a:pt x="443302" y="3214428"/>
                  </a:lnTo>
                  <a:lnTo>
                    <a:pt x="447478" y="3222799"/>
                  </a:lnTo>
                  <a:lnTo>
                    <a:pt x="451634" y="3231170"/>
                  </a:lnTo>
                  <a:lnTo>
                    <a:pt x="455772" y="3239541"/>
                  </a:lnTo>
                  <a:lnTo>
                    <a:pt x="459871" y="3247912"/>
                  </a:lnTo>
                  <a:lnTo>
                    <a:pt x="463920" y="3256283"/>
                  </a:lnTo>
                  <a:lnTo>
                    <a:pt x="467926" y="3264653"/>
                  </a:lnTo>
                  <a:lnTo>
                    <a:pt x="471867" y="3273024"/>
                  </a:lnTo>
                  <a:lnTo>
                    <a:pt x="475718" y="3281395"/>
                  </a:lnTo>
                  <a:lnTo>
                    <a:pt x="479502" y="3289766"/>
                  </a:lnTo>
                  <a:lnTo>
                    <a:pt x="483198" y="3298137"/>
                  </a:lnTo>
                  <a:lnTo>
                    <a:pt x="486759" y="3306508"/>
                  </a:lnTo>
                  <a:lnTo>
                    <a:pt x="490229" y="3314879"/>
                  </a:lnTo>
                  <a:lnTo>
                    <a:pt x="493593" y="3323250"/>
                  </a:lnTo>
                  <a:lnTo>
                    <a:pt x="496771" y="3331621"/>
                  </a:lnTo>
                  <a:lnTo>
                    <a:pt x="499834" y="3339992"/>
                  </a:lnTo>
                  <a:lnTo>
                    <a:pt x="502779" y="3348363"/>
                  </a:lnTo>
                  <a:lnTo>
                    <a:pt x="505486" y="3356733"/>
                  </a:lnTo>
                  <a:lnTo>
                    <a:pt x="508054" y="3365104"/>
                  </a:lnTo>
                  <a:lnTo>
                    <a:pt x="510482" y="3373475"/>
                  </a:lnTo>
                  <a:lnTo>
                    <a:pt x="512653" y="3381846"/>
                  </a:lnTo>
                  <a:lnTo>
                    <a:pt x="514646" y="3390217"/>
                  </a:lnTo>
                  <a:lnTo>
                    <a:pt x="516481" y="3398588"/>
                  </a:lnTo>
                  <a:lnTo>
                    <a:pt x="518049" y="3406959"/>
                  </a:lnTo>
                  <a:lnTo>
                    <a:pt x="519401" y="3415330"/>
                  </a:lnTo>
                  <a:lnTo>
                    <a:pt x="520579" y="3423701"/>
                  </a:lnTo>
                  <a:lnTo>
                    <a:pt x="521491" y="3432072"/>
                  </a:lnTo>
                  <a:lnTo>
                    <a:pt x="522149" y="3440442"/>
                  </a:lnTo>
                  <a:lnTo>
                    <a:pt x="522623" y="3448813"/>
                  </a:lnTo>
                  <a:lnTo>
                    <a:pt x="522839" y="3457184"/>
                  </a:lnTo>
                  <a:lnTo>
                    <a:pt x="522771" y="3465555"/>
                  </a:lnTo>
                  <a:lnTo>
                    <a:pt x="522512" y="3473926"/>
                  </a:lnTo>
                  <a:lnTo>
                    <a:pt x="522013" y="3482297"/>
                  </a:lnTo>
                  <a:lnTo>
                    <a:pt x="521203" y="3490668"/>
                  </a:lnTo>
                  <a:lnTo>
                    <a:pt x="520203" y="3499039"/>
                  </a:lnTo>
                  <a:lnTo>
                    <a:pt x="518988" y="3507410"/>
                  </a:lnTo>
                  <a:lnTo>
                    <a:pt x="517443" y="3515781"/>
                  </a:lnTo>
                  <a:lnTo>
                    <a:pt x="515715" y="3524152"/>
                  </a:lnTo>
                  <a:lnTo>
                    <a:pt x="513801" y="3532522"/>
                  </a:lnTo>
                  <a:lnTo>
                    <a:pt x="511551" y="3540893"/>
                  </a:lnTo>
                  <a:lnTo>
                    <a:pt x="509127" y="3549264"/>
                  </a:lnTo>
                  <a:lnTo>
                    <a:pt x="506531" y="3557635"/>
                  </a:lnTo>
                  <a:lnTo>
                    <a:pt x="503643" y="3566006"/>
                  </a:lnTo>
                  <a:lnTo>
                    <a:pt x="500579" y="3574377"/>
                  </a:lnTo>
                  <a:lnTo>
                    <a:pt x="497358" y="3582748"/>
                  </a:lnTo>
                  <a:lnTo>
                    <a:pt x="493895" y="3591119"/>
                  </a:lnTo>
                  <a:lnTo>
                    <a:pt x="490259" y="3599490"/>
                  </a:lnTo>
                  <a:lnTo>
                    <a:pt x="486489" y="3607861"/>
                  </a:lnTo>
                  <a:lnTo>
                    <a:pt x="482527" y="3616232"/>
                  </a:lnTo>
                  <a:lnTo>
                    <a:pt x="478405" y="3624602"/>
                  </a:lnTo>
                  <a:lnTo>
                    <a:pt x="474174" y="3632973"/>
                  </a:lnTo>
                  <a:lnTo>
                    <a:pt x="469798" y="3641344"/>
                  </a:lnTo>
                  <a:lnTo>
                    <a:pt x="465286" y="3649715"/>
                  </a:lnTo>
                  <a:lnTo>
                    <a:pt x="460691" y="3658086"/>
                  </a:lnTo>
                  <a:lnTo>
                    <a:pt x="455996" y="3666457"/>
                  </a:lnTo>
                  <a:lnTo>
                    <a:pt x="451196" y="3674828"/>
                  </a:lnTo>
                  <a:lnTo>
                    <a:pt x="446339" y="3683199"/>
                  </a:lnTo>
                  <a:lnTo>
                    <a:pt x="441424" y="3691570"/>
                  </a:lnTo>
                  <a:lnTo>
                    <a:pt x="436439" y="3699941"/>
                  </a:lnTo>
                  <a:lnTo>
                    <a:pt x="431426" y="3708312"/>
                  </a:lnTo>
                  <a:lnTo>
                    <a:pt x="426387" y="3716682"/>
                  </a:lnTo>
                  <a:lnTo>
                    <a:pt x="421321" y="3725053"/>
                  </a:lnTo>
                  <a:lnTo>
                    <a:pt x="416253" y="3733424"/>
                  </a:lnTo>
                  <a:lnTo>
                    <a:pt x="411185" y="3741795"/>
                  </a:lnTo>
                  <a:lnTo>
                    <a:pt x="406134" y="3750166"/>
                  </a:lnTo>
                  <a:lnTo>
                    <a:pt x="401107" y="3758537"/>
                  </a:lnTo>
                  <a:lnTo>
                    <a:pt x="396103" y="3766908"/>
                  </a:lnTo>
                  <a:lnTo>
                    <a:pt x="391150" y="3775279"/>
                  </a:lnTo>
                  <a:lnTo>
                    <a:pt x="386249" y="3783650"/>
                  </a:lnTo>
                  <a:lnTo>
                    <a:pt x="381392" y="3792021"/>
                  </a:lnTo>
                  <a:lnTo>
                    <a:pt x="376612" y="3800392"/>
                  </a:lnTo>
                  <a:lnTo>
                    <a:pt x="371911" y="3808762"/>
                  </a:lnTo>
                  <a:lnTo>
                    <a:pt x="367272" y="3817133"/>
                  </a:lnTo>
                  <a:lnTo>
                    <a:pt x="362725" y="3825504"/>
                  </a:lnTo>
                  <a:lnTo>
                    <a:pt x="358285" y="3833875"/>
                  </a:lnTo>
                  <a:lnTo>
                    <a:pt x="353921" y="3842246"/>
                  </a:lnTo>
                  <a:lnTo>
                    <a:pt x="349657" y="3850617"/>
                  </a:lnTo>
                  <a:lnTo>
                    <a:pt x="345525" y="3858988"/>
                  </a:lnTo>
                  <a:lnTo>
                    <a:pt x="341480" y="3867359"/>
                  </a:lnTo>
                  <a:lnTo>
                    <a:pt x="337533" y="3875730"/>
                  </a:lnTo>
                  <a:lnTo>
                    <a:pt x="333743" y="3884101"/>
                  </a:lnTo>
                  <a:lnTo>
                    <a:pt x="330045" y="3892472"/>
                  </a:lnTo>
                  <a:lnTo>
                    <a:pt x="326440" y="3900842"/>
                  </a:lnTo>
                  <a:lnTo>
                    <a:pt x="323010" y="3909213"/>
                  </a:lnTo>
                  <a:lnTo>
                    <a:pt x="319675" y="3917584"/>
                  </a:lnTo>
                  <a:lnTo>
                    <a:pt x="316435" y="3925955"/>
                  </a:lnTo>
                  <a:lnTo>
                    <a:pt x="313362" y="3934326"/>
                  </a:lnTo>
                  <a:lnTo>
                    <a:pt x="310394" y="3942697"/>
                  </a:lnTo>
                  <a:lnTo>
                    <a:pt x="307519" y="3951068"/>
                  </a:lnTo>
                  <a:lnTo>
                    <a:pt x="304799" y="3959439"/>
                  </a:lnTo>
                  <a:lnTo>
                    <a:pt x="302191" y="3967810"/>
                  </a:lnTo>
                  <a:lnTo>
                    <a:pt x="299675" y="3976181"/>
                  </a:lnTo>
                  <a:lnTo>
                    <a:pt x="297294" y="3984551"/>
                  </a:lnTo>
                  <a:lnTo>
                    <a:pt x="295032" y="3992922"/>
                  </a:lnTo>
                  <a:lnTo>
                    <a:pt x="292856" y="4001293"/>
                  </a:lnTo>
                  <a:lnTo>
                    <a:pt x="290798" y="4009664"/>
                  </a:lnTo>
                  <a:lnTo>
                    <a:pt x="288860" y="4018035"/>
                  </a:lnTo>
                  <a:lnTo>
                    <a:pt x="287001" y="4026406"/>
                  </a:lnTo>
                  <a:lnTo>
                    <a:pt x="285242" y="4034777"/>
                  </a:lnTo>
                  <a:lnTo>
                    <a:pt x="283602" y="4043148"/>
                  </a:lnTo>
                  <a:lnTo>
                    <a:pt x="282034" y="4051519"/>
                  </a:lnTo>
                  <a:lnTo>
                    <a:pt x="280547" y="4059890"/>
                  </a:lnTo>
                  <a:lnTo>
                    <a:pt x="279176" y="4068261"/>
                  </a:lnTo>
                  <a:lnTo>
                    <a:pt x="277868" y="4076631"/>
                  </a:lnTo>
                  <a:lnTo>
                    <a:pt x="276626" y="4085002"/>
                  </a:lnTo>
                  <a:lnTo>
                    <a:pt x="275493" y="4093373"/>
                  </a:lnTo>
                  <a:lnTo>
                    <a:pt x="274416" y="4101744"/>
                  </a:lnTo>
                  <a:lnTo>
                    <a:pt x="273394" y="4110115"/>
                  </a:lnTo>
                  <a:lnTo>
                    <a:pt x="272464" y="4118486"/>
                  </a:lnTo>
                  <a:lnTo>
                    <a:pt x="271587" y="4126857"/>
                  </a:lnTo>
                  <a:lnTo>
                    <a:pt x="270758" y="4135228"/>
                  </a:lnTo>
                  <a:lnTo>
                    <a:pt x="270002" y="4143599"/>
                  </a:lnTo>
                  <a:lnTo>
                    <a:pt x="269296" y="4151970"/>
                  </a:lnTo>
                  <a:lnTo>
                    <a:pt x="268630" y="4160341"/>
                  </a:lnTo>
                  <a:lnTo>
                    <a:pt x="268022" y="4168711"/>
                  </a:lnTo>
                  <a:lnTo>
                    <a:pt x="267461" y="4177082"/>
                  </a:lnTo>
                  <a:lnTo>
                    <a:pt x="266933" y="4185453"/>
                  </a:lnTo>
                  <a:lnTo>
                    <a:pt x="266449" y="4193824"/>
                  </a:lnTo>
                  <a:lnTo>
                    <a:pt x="266008" y="4202195"/>
                  </a:lnTo>
                  <a:lnTo>
                    <a:pt x="265594" y="4210566"/>
                  </a:lnTo>
                  <a:lnTo>
                    <a:pt x="265213" y="4218937"/>
                  </a:lnTo>
                  <a:lnTo>
                    <a:pt x="264870" y="4227308"/>
                  </a:lnTo>
                  <a:lnTo>
                    <a:pt x="264548" y="4235679"/>
                  </a:lnTo>
                  <a:lnTo>
                    <a:pt x="264252" y="4244050"/>
                  </a:lnTo>
                  <a:lnTo>
                    <a:pt x="263988" y="4252421"/>
                  </a:lnTo>
                  <a:lnTo>
                    <a:pt x="263742" y="4260791"/>
                  </a:lnTo>
                  <a:lnTo>
                    <a:pt x="263513" y="4269162"/>
                  </a:lnTo>
                  <a:lnTo>
                    <a:pt x="263313" y="42775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746300"/>
              <a:ext cx="0" cy="924618"/>
            </a:xfrm>
            <a:custGeom>
              <a:avLst/>
              <a:pathLst>
                <a:path w="0" h="924618">
                  <a:moveTo>
                    <a:pt x="0" y="9246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627564"/>
              <a:ext cx="0" cy="32027"/>
            </a:xfrm>
            <a:custGeom>
              <a:avLst/>
              <a:pathLst>
                <a:path w="0" h="32027">
                  <a:moveTo>
                    <a:pt x="0" y="0"/>
                  </a:moveTo>
                  <a:lnTo>
                    <a:pt x="0" y="3202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3670918"/>
              <a:ext cx="125145" cy="956645"/>
            </a:xfrm>
            <a:custGeom>
              <a:avLst/>
              <a:pathLst>
                <a:path w="125145" h="956645">
                  <a:moveTo>
                    <a:pt x="0" y="0"/>
                  </a:moveTo>
                  <a:lnTo>
                    <a:pt x="0" y="956645"/>
                  </a:lnTo>
                  <a:lnTo>
                    <a:pt x="125145" y="95664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59553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4500846"/>
              <a:ext cx="0" cy="29242"/>
            </a:xfrm>
            <a:custGeom>
              <a:avLst/>
              <a:pathLst>
                <a:path w="0" h="29242">
                  <a:moveTo>
                    <a:pt x="0" y="292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792575"/>
              <a:ext cx="0" cy="14621"/>
            </a:xfrm>
            <a:custGeom>
              <a:avLst/>
              <a:pathLst>
                <a:path w="0" h="14621">
                  <a:moveTo>
                    <a:pt x="0" y="0"/>
                  </a:moveTo>
                  <a:lnTo>
                    <a:pt x="0" y="1462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4530089"/>
              <a:ext cx="125145" cy="262485"/>
            </a:xfrm>
            <a:custGeom>
              <a:avLst/>
              <a:pathLst>
                <a:path w="125145" h="262485">
                  <a:moveTo>
                    <a:pt x="0" y="0"/>
                  </a:moveTo>
                  <a:lnTo>
                    <a:pt x="0" y="262485"/>
                  </a:lnTo>
                  <a:lnTo>
                    <a:pt x="125145" y="26248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74592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565275"/>
              <a:ext cx="0" cy="1333316"/>
            </a:xfrm>
            <a:custGeom>
              <a:avLst/>
              <a:pathLst>
                <a:path w="0" h="1333316">
                  <a:moveTo>
                    <a:pt x="0" y="13333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796056"/>
              <a:ext cx="0" cy="16709"/>
            </a:xfrm>
            <a:custGeom>
              <a:avLst/>
              <a:pathLst>
                <a:path w="0" h="16709">
                  <a:moveTo>
                    <a:pt x="0" y="0"/>
                  </a:moveTo>
                  <a:lnTo>
                    <a:pt x="0" y="1670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3898591"/>
              <a:ext cx="125145" cy="897464"/>
            </a:xfrm>
            <a:custGeom>
              <a:avLst/>
              <a:pathLst>
                <a:path w="125145" h="897464">
                  <a:moveTo>
                    <a:pt x="0" y="0"/>
                  </a:moveTo>
                  <a:lnTo>
                    <a:pt x="0" y="897464"/>
                  </a:lnTo>
                  <a:lnTo>
                    <a:pt x="125145" y="89746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72921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325543" y="4752635"/>
              <a:ext cx="25570" cy="25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957396" y="4754454"/>
              <a:ext cx="21933" cy="219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232182" y="4786665"/>
              <a:ext cx="24350" cy="24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91845" y="4799190"/>
              <a:ext cx="16010" cy="16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234246" y="4803207"/>
              <a:ext cx="19117" cy="191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976561" y="4403832"/>
              <a:ext cx="88199" cy="88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22943" y="3992593"/>
              <a:ext cx="86317" cy="86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019485" y="2112479"/>
              <a:ext cx="81233" cy="81233"/>
            </a:xfrm>
            <a:custGeom>
              <a:avLst/>
              <a:pathLst>
                <a:path w="81233" h="81233">
                  <a:moveTo>
                    <a:pt x="0" y="40616"/>
                  </a:moveTo>
                  <a:lnTo>
                    <a:pt x="40616" y="0"/>
                  </a:lnTo>
                  <a:lnTo>
                    <a:pt x="81233" y="40616"/>
                  </a:lnTo>
                  <a:lnTo>
                    <a:pt x="40616" y="8123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332201" y="4694474"/>
              <a:ext cx="86193" cy="86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210218" y="4696987"/>
              <a:ext cx="86738" cy="86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338397" y="4703577"/>
              <a:ext cx="106976" cy="1069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605398" y="4517651"/>
              <a:ext cx="155770" cy="1557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46560" y="4646328"/>
              <a:ext cx="82226" cy="82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19223" y="4761696"/>
              <a:ext cx="68719" cy="68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978660" y="1996605"/>
              <a:ext cx="73472" cy="73472"/>
            </a:xfrm>
            <a:custGeom>
              <a:avLst/>
              <a:pathLst>
                <a:path w="73472" h="73472">
                  <a:moveTo>
                    <a:pt x="0" y="36736"/>
                  </a:moveTo>
                  <a:lnTo>
                    <a:pt x="36736" y="0"/>
                  </a:lnTo>
                  <a:lnTo>
                    <a:pt x="73472" y="36736"/>
                  </a:lnTo>
                  <a:lnTo>
                    <a:pt x="36736" y="734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43360" y="4791545"/>
              <a:ext cx="42441" cy="42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236868" y="4440306"/>
              <a:ext cx="43101" cy="43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376080" y="3357755"/>
              <a:ext cx="86037" cy="86037"/>
            </a:xfrm>
            <a:custGeom>
              <a:avLst/>
              <a:pathLst>
                <a:path w="86037" h="86037">
                  <a:moveTo>
                    <a:pt x="0" y="43018"/>
                  </a:moveTo>
                  <a:lnTo>
                    <a:pt x="43018" y="0"/>
                  </a:lnTo>
                  <a:lnTo>
                    <a:pt x="86037" y="43018"/>
                  </a:lnTo>
                  <a:lnTo>
                    <a:pt x="43018" y="8603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849744" y="4415043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604624" y="4462429"/>
              <a:ext cx="154815" cy="154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392591" y="3078091"/>
              <a:ext cx="71656" cy="71656"/>
            </a:xfrm>
            <a:custGeom>
              <a:avLst/>
              <a:pathLst>
                <a:path w="71656" h="71656">
                  <a:moveTo>
                    <a:pt x="0" y="35828"/>
                  </a:moveTo>
                  <a:lnTo>
                    <a:pt x="35828" y="0"/>
                  </a:lnTo>
                  <a:lnTo>
                    <a:pt x="71656" y="35828"/>
                  </a:lnTo>
                  <a:lnTo>
                    <a:pt x="35828" y="716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255403" y="4655664"/>
              <a:ext cx="85833" cy="85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195153" y="2669190"/>
              <a:ext cx="81809" cy="81809"/>
            </a:xfrm>
            <a:custGeom>
              <a:avLst/>
              <a:pathLst>
                <a:path w="81809" h="81809">
                  <a:moveTo>
                    <a:pt x="0" y="40904"/>
                  </a:moveTo>
                  <a:lnTo>
                    <a:pt x="40904" y="0"/>
                  </a:lnTo>
                  <a:lnTo>
                    <a:pt x="81809" y="40904"/>
                  </a:lnTo>
                  <a:lnTo>
                    <a:pt x="40904" y="8180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343141" y="4663919"/>
              <a:ext cx="86034" cy="860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934741" y="3062771"/>
              <a:ext cx="68875" cy="68875"/>
            </a:xfrm>
            <a:custGeom>
              <a:avLst/>
              <a:pathLst>
                <a:path w="68875" h="68875">
                  <a:moveTo>
                    <a:pt x="0" y="34437"/>
                  </a:moveTo>
                  <a:lnTo>
                    <a:pt x="34437" y="0"/>
                  </a:lnTo>
                  <a:lnTo>
                    <a:pt x="68875" y="34437"/>
                  </a:lnTo>
                  <a:lnTo>
                    <a:pt x="34437" y="6887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945854" y="4312730"/>
              <a:ext cx="86592" cy="86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975049" y="2157369"/>
              <a:ext cx="58293" cy="58293"/>
            </a:xfrm>
            <a:custGeom>
              <a:avLst/>
              <a:pathLst>
                <a:path w="58293" h="58293">
                  <a:moveTo>
                    <a:pt x="0" y="29146"/>
                  </a:moveTo>
                  <a:lnTo>
                    <a:pt x="29146" y="0"/>
                  </a:lnTo>
                  <a:lnTo>
                    <a:pt x="58293" y="29146"/>
                  </a:lnTo>
                  <a:lnTo>
                    <a:pt x="29146" y="582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91650" y="4744005"/>
              <a:ext cx="87392" cy="87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87645" y="4744650"/>
              <a:ext cx="86102" cy="861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942945" y="4764332"/>
              <a:ext cx="85726" cy="85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842732" y="2947895"/>
              <a:ext cx="164949" cy="164949"/>
            </a:xfrm>
            <a:custGeom>
              <a:avLst/>
              <a:pathLst>
                <a:path w="164949" h="164949">
                  <a:moveTo>
                    <a:pt x="0" y="82474"/>
                  </a:moveTo>
                  <a:lnTo>
                    <a:pt x="82474" y="0"/>
                  </a:lnTo>
                  <a:lnTo>
                    <a:pt x="164949" y="82474"/>
                  </a:lnTo>
                  <a:lnTo>
                    <a:pt x="82474" y="1649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21693" y="4769652"/>
              <a:ext cx="86226" cy="86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32238" y="4465847"/>
              <a:ext cx="86708" cy="86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200448" y="4755691"/>
              <a:ext cx="86298" cy="862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297371" y="4761061"/>
              <a:ext cx="92269" cy="92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832982" y="4759094"/>
              <a:ext cx="79493" cy="79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69015" y="4754778"/>
              <a:ext cx="37995" cy="37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68517" y="4722544"/>
              <a:ext cx="85753" cy="85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98769" y="4744672"/>
              <a:ext cx="86056" cy="86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90815" y="4763656"/>
              <a:ext cx="87079" cy="87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188932" y="4460166"/>
              <a:ext cx="86929" cy="86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955312" y="4769584"/>
              <a:ext cx="86362" cy="86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07636" y="4681494"/>
              <a:ext cx="123292" cy="123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93362" y="4784220"/>
              <a:ext cx="45952" cy="45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698909" y="4727785"/>
              <a:ext cx="125401" cy="125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961868" y="4757255"/>
              <a:ext cx="16331" cy="16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035470" y="3498171"/>
              <a:ext cx="89274" cy="89274"/>
            </a:xfrm>
            <a:custGeom>
              <a:avLst/>
              <a:pathLst>
                <a:path w="89274" h="89274">
                  <a:moveTo>
                    <a:pt x="0" y="44637"/>
                  </a:moveTo>
                  <a:lnTo>
                    <a:pt x="44637" y="0"/>
                  </a:lnTo>
                  <a:lnTo>
                    <a:pt x="89274" y="44637"/>
                  </a:lnTo>
                  <a:lnTo>
                    <a:pt x="44637" y="8927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284435" y="4763572"/>
              <a:ext cx="87247" cy="87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082996" y="4697639"/>
              <a:ext cx="96573" cy="96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07992" y="4747567"/>
              <a:ext cx="85837" cy="85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40545" y="4763768"/>
              <a:ext cx="86854" cy="86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129815" y="4747565"/>
              <a:ext cx="85840" cy="85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086890" y="4754807"/>
              <a:ext cx="71356" cy="71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934561" y="4747263"/>
              <a:ext cx="86445" cy="86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395009" y="2663335"/>
              <a:ext cx="165929" cy="165929"/>
            </a:xfrm>
            <a:custGeom>
              <a:avLst/>
              <a:pathLst>
                <a:path w="165929" h="165929">
                  <a:moveTo>
                    <a:pt x="0" y="82964"/>
                  </a:moveTo>
                  <a:lnTo>
                    <a:pt x="82964" y="0"/>
                  </a:lnTo>
                  <a:lnTo>
                    <a:pt x="165929" y="82964"/>
                  </a:lnTo>
                  <a:lnTo>
                    <a:pt x="82964" y="1659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13744" y="4686281"/>
              <a:ext cx="69159" cy="691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01591" y="4769752"/>
              <a:ext cx="86026" cy="860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929275" y="4672098"/>
              <a:ext cx="153224" cy="153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006071" y="2474655"/>
              <a:ext cx="86551" cy="86551"/>
            </a:xfrm>
            <a:custGeom>
              <a:avLst/>
              <a:pathLst>
                <a:path w="86551" h="86551">
                  <a:moveTo>
                    <a:pt x="0" y="43275"/>
                  </a:moveTo>
                  <a:lnTo>
                    <a:pt x="43275" y="0"/>
                  </a:lnTo>
                  <a:lnTo>
                    <a:pt x="86551" y="43275"/>
                  </a:lnTo>
                  <a:lnTo>
                    <a:pt x="43275" y="865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252022" y="4724981"/>
              <a:ext cx="147719" cy="147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922814" y="4598328"/>
              <a:ext cx="44546" cy="445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224220" y="3794431"/>
              <a:ext cx="148443" cy="14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416538" y="4589365"/>
              <a:ext cx="140452" cy="140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342062" y="4206620"/>
              <a:ext cx="53733" cy="53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25959" y="4730755"/>
              <a:ext cx="86041" cy="86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141007" y="4610731"/>
              <a:ext cx="86581" cy="86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980949" y="2004111"/>
              <a:ext cx="86310" cy="86310"/>
            </a:xfrm>
            <a:custGeom>
              <a:avLst/>
              <a:pathLst>
                <a:path w="86310" h="86310">
                  <a:moveTo>
                    <a:pt x="0" y="43155"/>
                  </a:moveTo>
                  <a:lnTo>
                    <a:pt x="43155" y="0"/>
                  </a:lnTo>
                  <a:lnTo>
                    <a:pt x="86310" y="43155"/>
                  </a:lnTo>
                  <a:lnTo>
                    <a:pt x="43155" y="863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928030" y="2211053"/>
              <a:ext cx="45614" cy="45614"/>
            </a:xfrm>
            <a:custGeom>
              <a:avLst/>
              <a:pathLst>
                <a:path w="45614" h="45614">
                  <a:moveTo>
                    <a:pt x="0" y="22807"/>
                  </a:moveTo>
                  <a:lnTo>
                    <a:pt x="22807" y="0"/>
                  </a:lnTo>
                  <a:lnTo>
                    <a:pt x="45614" y="22807"/>
                  </a:lnTo>
                  <a:lnTo>
                    <a:pt x="22807" y="456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325177" y="4569366"/>
              <a:ext cx="85761" cy="85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897557" y="3838544"/>
              <a:ext cx="110347" cy="110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65004" y="2084441"/>
              <a:ext cx="87180" cy="87180"/>
            </a:xfrm>
            <a:custGeom>
              <a:avLst/>
              <a:pathLst>
                <a:path w="87180" h="87180">
                  <a:moveTo>
                    <a:pt x="0" y="43590"/>
                  </a:moveTo>
                  <a:lnTo>
                    <a:pt x="43590" y="0"/>
                  </a:lnTo>
                  <a:lnTo>
                    <a:pt x="87180" y="43590"/>
                  </a:lnTo>
                  <a:lnTo>
                    <a:pt x="43590" y="871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26702" y="4764037"/>
              <a:ext cx="86317" cy="86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987982" y="3870156"/>
              <a:ext cx="86113" cy="861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964882" y="2110056"/>
              <a:ext cx="86079" cy="86079"/>
            </a:xfrm>
            <a:custGeom>
              <a:avLst/>
              <a:pathLst>
                <a:path w="86079" h="86079">
                  <a:moveTo>
                    <a:pt x="0" y="43039"/>
                  </a:moveTo>
                  <a:lnTo>
                    <a:pt x="43039" y="0"/>
                  </a:lnTo>
                  <a:lnTo>
                    <a:pt x="86079" y="43039"/>
                  </a:lnTo>
                  <a:lnTo>
                    <a:pt x="43039" y="860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923969" y="4460365"/>
              <a:ext cx="86532" cy="86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198662" y="3081961"/>
              <a:ext cx="86196" cy="86196"/>
            </a:xfrm>
            <a:custGeom>
              <a:avLst/>
              <a:pathLst>
                <a:path w="86196" h="86196">
                  <a:moveTo>
                    <a:pt x="0" y="43098"/>
                  </a:moveTo>
                  <a:lnTo>
                    <a:pt x="43098" y="0"/>
                  </a:lnTo>
                  <a:lnTo>
                    <a:pt x="86196" y="43098"/>
                  </a:lnTo>
                  <a:lnTo>
                    <a:pt x="43098" y="8619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897633" y="4769462"/>
              <a:ext cx="86607" cy="86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143186" y="4582366"/>
              <a:ext cx="54189" cy="54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215635" y="4758300"/>
              <a:ext cx="86652" cy="86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883234" y="4724094"/>
              <a:ext cx="166202" cy="166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300517" y="4769628"/>
              <a:ext cx="86276" cy="86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65780" y="2257275"/>
              <a:ext cx="86851" cy="86851"/>
            </a:xfrm>
            <a:custGeom>
              <a:avLst/>
              <a:pathLst>
                <a:path w="86851" h="86851">
                  <a:moveTo>
                    <a:pt x="0" y="43425"/>
                  </a:moveTo>
                  <a:lnTo>
                    <a:pt x="43425" y="0"/>
                  </a:lnTo>
                  <a:lnTo>
                    <a:pt x="86851" y="43425"/>
                  </a:lnTo>
                  <a:lnTo>
                    <a:pt x="43425" y="8685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330650" y="2531724"/>
              <a:ext cx="67101" cy="67101"/>
            </a:xfrm>
            <a:custGeom>
              <a:avLst/>
              <a:pathLst>
                <a:path w="67101" h="67101">
                  <a:moveTo>
                    <a:pt x="0" y="33550"/>
                  </a:moveTo>
                  <a:lnTo>
                    <a:pt x="33550" y="0"/>
                  </a:lnTo>
                  <a:lnTo>
                    <a:pt x="67101" y="33550"/>
                  </a:lnTo>
                  <a:lnTo>
                    <a:pt x="33550" y="6710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339986" y="2638992"/>
              <a:ext cx="86505" cy="86505"/>
            </a:xfrm>
            <a:custGeom>
              <a:avLst/>
              <a:pathLst>
                <a:path w="86505" h="86505">
                  <a:moveTo>
                    <a:pt x="0" y="43252"/>
                  </a:moveTo>
                  <a:lnTo>
                    <a:pt x="43252" y="0"/>
                  </a:lnTo>
                  <a:lnTo>
                    <a:pt x="86505" y="43252"/>
                  </a:lnTo>
                  <a:lnTo>
                    <a:pt x="43252" y="8650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893561" y="4755344"/>
              <a:ext cx="86993" cy="869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52915" y="4192529"/>
              <a:ext cx="87485" cy="87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965498" y="4171270"/>
              <a:ext cx="96583" cy="96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949517" y="2150489"/>
              <a:ext cx="27493" cy="27493"/>
            </a:xfrm>
            <a:custGeom>
              <a:avLst/>
              <a:pathLst>
                <a:path w="27493" h="27493">
                  <a:moveTo>
                    <a:pt x="0" y="13746"/>
                  </a:moveTo>
                  <a:lnTo>
                    <a:pt x="13746" y="0"/>
                  </a:lnTo>
                  <a:lnTo>
                    <a:pt x="27493" y="13746"/>
                  </a:lnTo>
                  <a:lnTo>
                    <a:pt x="13746" y="274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171822" y="4413032"/>
              <a:ext cx="114358" cy="1143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373190" y="3633094"/>
              <a:ext cx="86787" cy="86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30015" y="4748434"/>
              <a:ext cx="78533" cy="78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95326" y="4699654"/>
              <a:ext cx="86974" cy="86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140376" y="4787284"/>
              <a:ext cx="17543" cy="17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183076" y="2165664"/>
              <a:ext cx="56643" cy="154935"/>
            </a:xfrm>
            <a:custGeom>
              <a:avLst/>
              <a:pathLst>
                <a:path w="56643" h="154935">
                  <a:moveTo>
                    <a:pt x="56643" y="1549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027758" y="1773771"/>
              <a:ext cx="144340" cy="248578"/>
            </a:xfrm>
            <a:custGeom>
              <a:avLst/>
              <a:pathLst>
                <a:path w="144340" h="248578">
                  <a:moveTo>
                    <a:pt x="0" y="0"/>
                  </a:moveTo>
                  <a:lnTo>
                    <a:pt x="144340" y="248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653387" y="1918185"/>
              <a:ext cx="515027" cy="126606"/>
            </a:xfrm>
            <a:custGeom>
              <a:avLst/>
              <a:pathLst>
                <a:path w="515027" h="126606">
                  <a:moveTo>
                    <a:pt x="0" y="0"/>
                  </a:moveTo>
                  <a:lnTo>
                    <a:pt x="515027" y="126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183706" y="1996133"/>
              <a:ext cx="51757" cy="119804"/>
            </a:xfrm>
            <a:custGeom>
              <a:avLst/>
              <a:pathLst>
                <a:path w="51757" h="119804">
                  <a:moveTo>
                    <a:pt x="51757" y="0"/>
                  </a:moveTo>
                  <a:lnTo>
                    <a:pt x="0" y="119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5615028" y="2335343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chr7:5977596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293665" y="1611082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chr7:5978622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200855" y="3082922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chr7:5987000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133192" y="2545056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chr7:5987335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361920" y="1842947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chr7:5989918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615028" y="1833444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chr7:5991978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854147" y="2091275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chr7:5992032</a:t>
              </a:r>
            </a:p>
          </p:txBody>
        </p:sp>
        <p:sp>
          <p:nvSpPr>
            <p:cNvPr id="123" name="pl12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2448133" y="614833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448133" y="545208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503125" y="475583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503125" y="405958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503125" y="336333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503125" y="266708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503125" y="197083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2880411" y="62080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880411" y="55117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880411" y="48155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880411" y="41193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880411" y="34230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880411" y="2726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880411" y="203055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46" name="tx146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106490" y="204340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48" name="pt148"/>
            <p:cNvSpPr/>
            <p:nvPr/>
          </p:nvSpPr>
          <p:spPr>
            <a:xfrm>
              <a:off x="7179089" y="239513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7179089" y="258998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7179089" y="278483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7389908" y="232802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389908" y="252287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389908" y="271772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7106490" y="3102715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55" name="pt155"/>
            <p:cNvSpPr/>
            <p:nvPr/>
          </p:nvSpPr>
          <p:spPr>
            <a:xfrm>
              <a:off x="7165248" y="3394133"/>
              <a:ext cx="85365" cy="8536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203430" y="362716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7165248" y="3783832"/>
              <a:ext cx="85365" cy="8536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7149432" y="3962866"/>
              <a:ext cx="116996" cy="11699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7137296" y="4145579"/>
              <a:ext cx="141268" cy="14126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7127065" y="4334213"/>
              <a:ext cx="161730" cy="16173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7397938" y="3381266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397938" y="357194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397938" y="3770965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397938" y="3963805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397938" y="415649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7397938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7106490" y="4690180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68" name="pt168"/>
            <p:cNvSpPr/>
            <p:nvPr/>
          </p:nvSpPr>
          <p:spPr>
            <a:xfrm>
              <a:off x="7179089" y="50214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7179089" y="521627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>
              <a:off x="7389908" y="498385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389908" y="5178699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2924695" y="619487"/>
              <a:ext cx="10142735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PMS2,Bowel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829052" y="1198960"/>
              <a:ext cx="375645" cy="5007971"/>
            </a:xfrm>
            <a:custGeom>
              <a:avLst/>
              <a:pathLst>
                <a:path w="375645" h="5007971">
                  <a:moveTo>
                    <a:pt x="186024" y="5007971"/>
                  </a:moveTo>
                  <a:lnTo>
                    <a:pt x="185912" y="4998171"/>
                  </a:lnTo>
                  <a:lnTo>
                    <a:pt x="185792" y="4988370"/>
                  </a:lnTo>
                  <a:lnTo>
                    <a:pt x="185666" y="4978570"/>
                  </a:lnTo>
                  <a:lnTo>
                    <a:pt x="185534" y="4968770"/>
                  </a:lnTo>
                  <a:lnTo>
                    <a:pt x="185393" y="4958969"/>
                  </a:lnTo>
                  <a:lnTo>
                    <a:pt x="185248" y="4949169"/>
                  </a:lnTo>
                  <a:lnTo>
                    <a:pt x="185090" y="4939369"/>
                  </a:lnTo>
                  <a:lnTo>
                    <a:pt x="184929" y="4929568"/>
                  </a:lnTo>
                  <a:lnTo>
                    <a:pt x="184755" y="4919768"/>
                  </a:lnTo>
                  <a:lnTo>
                    <a:pt x="184575" y="4909968"/>
                  </a:lnTo>
                  <a:lnTo>
                    <a:pt x="184385" y="4900167"/>
                  </a:lnTo>
                  <a:lnTo>
                    <a:pt x="184184" y="4890367"/>
                  </a:lnTo>
                  <a:lnTo>
                    <a:pt x="183976" y="4880567"/>
                  </a:lnTo>
                  <a:lnTo>
                    <a:pt x="183754" y="4870766"/>
                  </a:lnTo>
                  <a:lnTo>
                    <a:pt x="183527" y="4860966"/>
                  </a:lnTo>
                  <a:lnTo>
                    <a:pt x="183280" y="4851166"/>
                  </a:lnTo>
                  <a:lnTo>
                    <a:pt x="183028" y="4841365"/>
                  </a:lnTo>
                  <a:lnTo>
                    <a:pt x="182760" y="4831565"/>
                  </a:lnTo>
                  <a:lnTo>
                    <a:pt x="182482" y="4821765"/>
                  </a:lnTo>
                  <a:lnTo>
                    <a:pt x="182190" y="4811964"/>
                  </a:lnTo>
                  <a:lnTo>
                    <a:pt x="181883" y="4802164"/>
                  </a:lnTo>
                  <a:lnTo>
                    <a:pt x="181567" y="4792364"/>
                  </a:lnTo>
                  <a:lnTo>
                    <a:pt x="181229" y="4782563"/>
                  </a:lnTo>
                  <a:lnTo>
                    <a:pt x="180884" y="4772763"/>
                  </a:lnTo>
                  <a:lnTo>
                    <a:pt x="180515" y="4762963"/>
                  </a:lnTo>
                  <a:lnTo>
                    <a:pt x="180136" y="4753162"/>
                  </a:lnTo>
                  <a:lnTo>
                    <a:pt x="179738" y="4743362"/>
                  </a:lnTo>
                  <a:lnTo>
                    <a:pt x="179322" y="4733562"/>
                  </a:lnTo>
                  <a:lnTo>
                    <a:pt x="178893" y="4723761"/>
                  </a:lnTo>
                  <a:lnTo>
                    <a:pt x="178439" y="4713961"/>
                  </a:lnTo>
                  <a:lnTo>
                    <a:pt x="177977" y="4704161"/>
                  </a:lnTo>
                  <a:lnTo>
                    <a:pt x="177481" y="4694360"/>
                  </a:lnTo>
                  <a:lnTo>
                    <a:pt x="176977" y="4684560"/>
                  </a:lnTo>
                  <a:lnTo>
                    <a:pt x="176446" y="4674760"/>
                  </a:lnTo>
                  <a:lnTo>
                    <a:pt x="175897" y="4664959"/>
                  </a:lnTo>
                  <a:lnTo>
                    <a:pt x="175328" y="4655159"/>
                  </a:lnTo>
                  <a:lnTo>
                    <a:pt x="174732" y="4645359"/>
                  </a:lnTo>
                  <a:lnTo>
                    <a:pt x="174123" y="4635558"/>
                  </a:lnTo>
                  <a:lnTo>
                    <a:pt x="173477" y="4625758"/>
                  </a:lnTo>
                  <a:lnTo>
                    <a:pt x="172821" y="4615958"/>
                  </a:lnTo>
                  <a:lnTo>
                    <a:pt x="172129" y="4606157"/>
                  </a:lnTo>
                  <a:lnTo>
                    <a:pt x="171420" y="4596357"/>
                  </a:lnTo>
                  <a:lnTo>
                    <a:pt x="170683" y="4586557"/>
                  </a:lnTo>
                  <a:lnTo>
                    <a:pt x="169918" y="4576756"/>
                  </a:lnTo>
                  <a:lnTo>
                    <a:pt x="169135" y="4566956"/>
                  </a:lnTo>
                  <a:lnTo>
                    <a:pt x="168313" y="4557156"/>
                  </a:lnTo>
                  <a:lnTo>
                    <a:pt x="167479" y="4547355"/>
                  </a:lnTo>
                  <a:lnTo>
                    <a:pt x="166599" y="4537555"/>
                  </a:lnTo>
                  <a:lnTo>
                    <a:pt x="165705" y="4527755"/>
                  </a:lnTo>
                  <a:lnTo>
                    <a:pt x="164773" y="4517954"/>
                  </a:lnTo>
                  <a:lnTo>
                    <a:pt x="163816" y="4508154"/>
                  </a:lnTo>
                  <a:lnTo>
                    <a:pt x="162832" y="4498354"/>
                  </a:lnTo>
                  <a:lnTo>
                    <a:pt x="161810" y="4488553"/>
                  </a:lnTo>
                  <a:lnTo>
                    <a:pt x="160773" y="4478753"/>
                  </a:lnTo>
                  <a:lnTo>
                    <a:pt x="159684" y="4468953"/>
                  </a:lnTo>
                  <a:lnTo>
                    <a:pt x="158583" y="4459152"/>
                  </a:lnTo>
                  <a:lnTo>
                    <a:pt x="157435" y="4449352"/>
                  </a:lnTo>
                  <a:lnTo>
                    <a:pt x="156265" y="4439552"/>
                  </a:lnTo>
                  <a:lnTo>
                    <a:pt x="155061" y="4429751"/>
                  </a:lnTo>
                  <a:lnTo>
                    <a:pt x="153821" y="4419951"/>
                  </a:lnTo>
                  <a:lnTo>
                    <a:pt x="152559" y="4410151"/>
                  </a:lnTo>
                  <a:lnTo>
                    <a:pt x="151249" y="4400350"/>
                  </a:lnTo>
                  <a:lnTo>
                    <a:pt x="149925" y="4390550"/>
                  </a:lnTo>
                  <a:lnTo>
                    <a:pt x="148547" y="4380750"/>
                  </a:lnTo>
                  <a:lnTo>
                    <a:pt x="147152" y="4370949"/>
                  </a:lnTo>
                  <a:lnTo>
                    <a:pt x="145715" y="4361149"/>
                  </a:lnTo>
                  <a:lnTo>
                    <a:pt x="144248" y="4351349"/>
                  </a:lnTo>
                  <a:lnTo>
                    <a:pt x="142754" y="4341548"/>
                  </a:lnTo>
                  <a:lnTo>
                    <a:pt x="141215" y="4331748"/>
                  </a:lnTo>
                  <a:lnTo>
                    <a:pt x="139663" y="4321948"/>
                  </a:lnTo>
                  <a:lnTo>
                    <a:pt x="138054" y="4312147"/>
                  </a:lnTo>
                  <a:lnTo>
                    <a:pt x="136432" y="4302347"/>
                  </a:lnTo>
                  <a:lnTo>
                    <a:pt x="134764" y="4292547"/>
                  </a:lnTo>
                  <a:lnTo>
                    <a:pt x="133073" y="4282746"/>
                  </a:lnTo>
                  <a:lnTo>
                    <a:pt x="131350" y="4272946"/>
                  </a:lnTo>
                  <a:lnTo>
                    <a:pt x="129591" y="4263146"/>
                  </a:lnTo>
                  <a:lnTo>
                    <a:pt x="127814" y="4253345"/>
                  </a:lnTo>
                  <a:lnTo>
                    <a:pt x="125990" y="4243545"/>
                  </a:lnTo>
                  <a:lnTo>
                    <a:pt x="124154" y="4233745"/>
                  </a:lnTo>
                  <a:lnTo>
                    <a:pt x="122272" y="4223944"/>
                  </a:lnTo>
                  <a:lnTo>
                    <a:pt x="120375" y="4214144"/>
                  </a:lnTo>
                  <a:lnTo>
                    <a:pt x="118444" y="4204344"/>
                  </a:lnTo>
                  <a:lnTo>
                    <a:pt x="116488" y="4194543"/>
                  </a:lnTo>
                  <a:lnTo>
                    <a:pt x="114512" y="4184743"/>
                  </a:lnTo>
                  <a:lnTo>
                    <a:pt x="112501" y="4174943"/>
                  </a:lnTo>
                  <a:lnTo>
                    <a:pt x="110480" y="4165142"/>
                  </a:lnTo>
                  <a:lnTo>
                    <a:pt x="108419" y="4155342"/>
                  </a:lnTo>
                  <a:lnTo>
                    <a:pt x="106350" y="4145542"/>
                  </a:lnTo>
                  <a:lnTo>
                    <a:pt x="104252" y="4135741"/>
                  </a:lnTo>
                  <a:lnTo>
                    <a:pt x="102138" y="4125941"/>
                  </a:lnTo>
                  <a:lnTo>
                    <a:pt x="100006" y="4116141"/>
                  </a:lnTo>
                  <a:lnTo>
                    <a:pt x="97855" y="4106340"/>
                  </a:lnTo>
                  <a:lnTo>
                    <a:pt x="95693" y="4096540"/>
                  </a:lnTo>
                  <a:lnTo>
                    <a:pt x="93509" y="4086740"/>
                  </a:lnTo>
                  <a:lnTo>
                    <a:pt x="91319" y="4076939"/>
                  </a:lnTo>
                  <a:lnTo>
                    <a:pt x="89112" y="4067139"/>
                  </a:lnTo>
                  <a:lnTo>
                    <a:pt x="86898" y="4057339"/>
                  </a:lnTo>
                  <a:lnTo>
                    <a:pt x="84674" y="4047538"/>
                  </a:lnTo>
                  <a:lnTo>
                    <a:pt x="82444" y="4037738"/>
                  </a:lnTo>
                  <a:lnTo>
                    <a:pt x="80209" y="4027938"/>
                  </a:lnTo>
                  <a:lnTo>
                    <a:pt x="77969" y="4018137"/>
                  </a:lnTo>
                  <a:lnTo>
                    <a:pt x="75728" y="4008337"/>
                  </a:lnTo>
                  <a:lnTo>
                    <a:pt x="73486" y="3998537"/>
                  </a:lnTo>
                  <a:lnTo>
                    <a:pt x="71245" y="3988736"/>
                  </a:lnTo>
                  <a:lnTo>
                    <a:pt x="69008" y="3978936"/>
                  </a:lnTo>
                  <a:lnTo>
                    <a:pt x="66776" y="3969136"/>
                  </a:lnTo>
                  <a:lnTo>
                    <a:pt x="64550" y="3959335"/>
                  </a:lnTo>
                  <a:lnTo>
                    <a:pt x="62335" y="3949535"/>
                  </a:lnTo>
                  <a:lnTo>
                    <a:pt x="60125" y="3939735"/>
                  </a:lnTo>
                  <a:lnTo>
                    <a:pt x="57936" y="3929934"/>
                  </a:lnTo>
                  <a:lnTo>
                    <a:pt x="55753" y="3920134"/>
                  </a:lnTo>
                  <a:lnTo>
                    <a:pt x="53594" y="3910334"/>
                  </a:lnTo>
                  <a:lnTo>
                    <a:pt x="51448" y="3900533"/>
                  </a:lnTo>
                  <a:lnTo>
                    <a:pt x="49324" y="3890733"/>
                  </a:lnTo>
                  <a:lnTo>
                    <a:pt x="47224" y="3880933"/>
                  </a:lnTo>
                  <a:lnTo>
                    <a:pt x="45140" y="3871132"/>
                  </a:lnTo>
                  <a:lnTo>
                    <a:pt x="43095" y="3861332"/>
                  </a:lnTo>
                  <a:lnTo>
                    <a:pt x="41060" y="3851532"/>
                  </a:lnTo>
                  <a:lnTo>
                    <a:pt x="39076" y="3841731"/>
                  </a:lnTo>
                  <a:lnTo>
                    <a:pt x="37107" y="3831931"/>
                  </a:lnTo>
                  <a:lnTo>
                    <a:pt x="35181" y="3822131"/>
                  </a:lnTo>
                  <a:lnTo>
                    <a:pt x="33287" y="3812330"/>
                  </a:lnTo>
                  <a:lnTo>
                    <a:pt x="31426" y="3802530"/>
                  </a:lnTo>
                  <a:lnTo>
                    <a:pt x="29615" y="3792729"/>
                  </a:lnTo>
                  <a:lnTo>
                    <a:pt x="27823" y="3782929"/>
                  </a:lnTo>
                  <a:lnTo>
                    <a:pt x="26103" y="3773129"/>
                  </a:lnTo>
                  <a:lnTo>
                    <a:pt x="24401" y="3763328"/>
                  </a:lnTo>
                  <a:lnTo>
                    <a:pt x="22766" y="3753528"/>
                  </a:lnTo>
                  <a:lnTo>
                    <a:pt x="21165" y="3743728"/>
                  </a:lnTo>
                  <a:lnTo>
                    <a:pt x="19615" y="3733927"/>
                  </a:lnTo>
                  <a:lnTo>
                    <a:pt x="18122" y="3724127"/>
                  </a:lnTo>
                  <a:lnTo>
                    <a:pt x="16662" y="3714327"/>
                  </a:lnTo>
                  <a:lnTo>
                    <a:pt x="15284" y="3704526"/>
                  </a:lnTo>
                  <a:lnTo>
                    <a:pt x="13927" y="3694726"/>
                  </a:lnTo>
                  <a:lnTo>
                    <a:pt x="12661" y="3684926"/>
                  </a:lnTo>
                  <a:lnTo>
                    <a:pt x="11426" y="3675125"/>
                  </a:lnTo>
                  <a:lnTo>
                    <a:pt x="10263" y="3665325"/>
                  </a:lnTo>
                  <a:lnTo>
                    <a:pt x="9156" y="3655525"/>
                  </a:lnTo>
                  <a:lnTo>
                    <a:pt x="8098" y="3645724"/>
                  </a:lnTo>
                  <a:lnTo>
                    <a:pt x="7123" y="3635924"/>
                  </a:lnTo>
                  <a:lnTo>
                    <a:pt x="6174" y="3626124"/>
                  </a:lnTo>
                  <a:lnTo>
                    <a:pt x="5335" y="3616323"/>
                  </a:lnTo>
                  <a:lnTo>
                    <a:pt x="4521" y="3606523"/>
                  </a:lnTo>
                  <a:lnTo>
                    <a:pt x="3796" y="3596723"/>
                  </a:lnTo>
                  <a:lnTo>
                    <a:pt x="3122" y="3586922"/>
                  </a:lnTo>
                  <a:lnTo>
                    <a:pt x="2512" y="3577122"/>
                  </a:lnTo>
                  <a:lnTo>
                    <a:pt x="1979" y="3567322"/>
                  </a:lnTo>
                  <a:lnTo>
                    <a:pt x="1486" y="3557521"/>
                  </a:lnTo>
                  <a:lnTo>
                    <a:pt x="1095" y="3547721"/>
                  </a:lnTo>
                  <a:lnTo>
                    <a:pt x="731" y="3537921"/>
                  </a:lnTo>
                  <a:lnTo>
                    <a:pt x="471" y="3528120"/>
                  </a:lnTo>
                  <a:lnTo>
                    <a:pt x="250" y="3518320"/>
                  </a:lnTo>
                  <a:lnTo>
                    <a:pt x="106" y="3508520"/>
                  </a:lnTo>
                  <a:lnTo>
                    <a:pt x="27" y="3498719"/>
                  </a:lnTo>
                  <a:lnTo>
                    <a:pt x="0" y="3488919"/>
                  </a:lnTo>
                  <a:lnTo>
                    <a:pt x="61" y="3479119"/>
                  </a:lnTo>
                  <a:lnTo>
                    <a:pt x="148" y="3469318"/>
                  </a:lnTo>
                  <a:lnTo>
                    <a:pt x="348" y="3459518"/>
                  </a:lnTo>
                  <a:lnTo>
                    <a:pt x="572" y="3449718"/>
                  </a:lnTo>
                  <a:lnTo>
                    <a:pt x="882" y="3439917"/>
                  </a:lnTo>
                  <a:lnTo>
                    <a:pt x="1241" y="3430117"/>
                  </a:lnTo>
                  <a:lnTo>
                    <a:pt x="1659" y="3420317"/>
                  </a:lnTo>
                  <a:lnTo>
                    <a:pt x="2148" y="3410516"/>
                  </a:lnTo>
                  <a:lnTo>
                    <a:pt x="2670" y="3400716"/>
                  </a:lnTo>
                  <a:lnTo>
                    <a:pt x="3284" y="3390916"/>
                  </a:lnTo>
                  <a:lnTo>
                    <a:pt x="3921" y="3381115"/>
                  </a:lnTo>
                  <a:lnTo>
                    <a:pt x="4642" y="3371315"/>
                  </a:lnTo>
                  <a:lnTo>
                    <a:pt x="5396" y="3361515"/>
                  </a:lnTo>
                  <a:lnTo>
                    <a:pt x="6211" y="3351714"/>
                  </a:lnTo>
                  <a:lnTo>
                    <a:pt x="7077" y="3341914"/>
                  </a:lnTo>
                  <a:lnTo>
                    <a:pt x="7980" y="3332114"/>
                  </a:lnTo>
                  <a:lnTo>
                    <a:pt x="8951" y="3322313"/>
                  </a:lnTo>
                  <a:lnTo>
                    <a:pt x="9941" y="3312513"/>
                  </a:lnTo>
                  <a:lnTo>
                    <a:pt x="11007" y="3302713"/>
                  </a:lnTo>
                  <a:lnTo>
                    <a:pt x="12092" y="3292912"/>
                  </a:lnTo>
                  <a:lnTo>
                    <a:pt x="13231" y="3283112"/>
                  </a:lnTo>
                  <a:lnTo>
                    <a:pt x="14403" y="3273312"/>
                  </a:lnTo>
                  <a:lnTo>
                    <a:pt x="15611" y="3263511"/>
                  </a:lnTo>
                  <a:lnTo>
                    <a:pt x="16862" y="3253711"/>
                  </a:lnTo>
                  <a:lnTo>
                    <a:pt x="18132" y="3243911"/>
                  </a:lnTo>
                  <a:lnTo>
                    <a:pt x="19454" y="3234110"/>
                  </a:lnTo>
                  <a:lnTo>
                    <a:pt x="20789" y="3224310"/>
                  </a:lnTo>
                  <a:lnTo>
                    <a:pt x="22165" y="3214510"/>
                  </a:lnTo>
                  <a:lnTo>
                    <a:pt x="23559" y="3204709"/>
                  </a:lnTo>
                  <a:lnTo>
                    <a:pt x="24979" y="3194909"/>
                  </a:lnTo>
                  <a:lnTo>
                    <a:pt x="26423" y="3185109"/>
                  </a:lnTo>
                  <a:lnTo>
                    <a:pt x="27883" y="3175308"/>
                  </a:lnTo>
                  <a:lnTo>
                    <a:pt x="29369" y="3165508"/>
                  </a:lnTo>
                  <a:lnTo>
                    <a:pt x="30861" y="3155708"/>
                  </a:lnTo>
                  <a:lnTo>
                    <a:pt x="32379" y="3145907"/>
                  </a:lnTo>
                  <a:lnTo>
                    <a:pt x="33902" y="3136107"/>
                  </a:lnTo>
                  <a:lnTo>
                    <a:pt x="35439" y="3126307"/>
                  </a:lnTo>
                  <a:lnTo>
                    <a:pt x="36984" y="3116506"/>
                  </a:lnTo>
                  <a:lnTo>
                    <a:pt x="38536" y="3106706"/>
                  </a:lnTo>
                  <a:lnTo>
                    <a:pt x="40093" y="3096906"/>
                  </a:lnTo>
                  <a:lnTo>
                    <a:pt x="41653" y="3087105"/>
                  </a:lnTo>
                  <a:lnTo>
                    <a:pt x="43216" y="3077305"/>
                  </a:lnTo>
                  <a:lnTo>
                    <a:pt x="44778" y="3067505"/>
                  </a:lnTo>
                  <a:lnTo>
                    <a:pt x="46338" y="3057704"/>
                  </a:lnTo>
                  <a:lnTo>
                    <a:pt x="47894" y="3047904"/>
                  </a:lnTo>
                  <a:lnTo>
                    <a:pt x="49446" y="3038104"/>
                  </a:lnTo>
                  <a:lnTo>
                    <a:pt x="50989" y="3028303"/>
                  </a:lnTo>
                  <a:lnTo>
                    <a:pt x="52527" y="3018503"/>
                  </a:lnTo>
                  <a:lnTo>
                    <a:pt x="54050" y="3008703"/>
                  </a:lnTo>
                  <a:lnTo>
                    <a:pt x="55568" y="2998902"/>
                  </a:lnTo>
                  <a:lnTo>
                    <a:pt x="57065" y="2989102"/>
                  </a:lnTo>
                  <a:lnTo>
                    <a:pt x="58554" y="2979302"/>
                  </a:lnTo>
                  <a:lnTo>
                    <a:pt x="60024" y="2969501"/>
                  </a:lnTo>
                  <a:lnTo>
                    <a:pt x="61477" y="2959701"/>
                  </a:lnTo>
                  <a:lnTo>
                    <a:pt x="62915" y="2949901"/>
                  </a:lnTo>
                  <a:lnTo>
                    <a:pt x="64327" y="2940100"/>
                  </a:lnTo>
                  <a:lnTo>
                    <a:pt x="65731" y="2930300"/>
                  </a:lnTo>
                  <a:lnTo>
                    <a:pt x="67096" y="2920500"/>
                  </a:lnTo>
                  <a:lnTo>
                    <a:pt x="68452" y="2910699"/>
                  </a:lnTo>
                  <a:lnTo>
                    <a:pt x="69775" y="2900899"/>
                  </a:lnTo>
                  <a:lnTo>
                    <a:pt x="71078" y="2891099"/>
                  </a:lnTo>
                  <a:lnTo>
                    <a:pt x="72356" y="2881298"/>
                  </a:lnTo>
                  <a:lnTo>
                    <a:pt x="73603" y="2871498"/>
                  </a:lnTo>
                  <a:lnTo>
                    <a:pt x="74833" y="2861698"/>
                  </a:lnTo>
                  <a:lnTo>
                    <a:pt x="76019" y="2851897"/>
                  </a:lnTo>
                  <a:lnTo>
                    <a:pt x="77194" y="2842097"/>
                  </a:lnTo>
                  <a:lnTo>
                    <a:pt x="78323" y="2832297"/>
                  </a:lnTo>
                  <a:lnTo>
                    <a:pt x="79433" y="2822496"/>
                  </a:lnTo>
                  <a:lnTo>
                    <a:pt x="80508" y="2812696"/>
                  </a:lnTo>
                  <a:lnTo>
                    <a:pt x="81552" y="2802896"/>
                  </a:lnTo>
                  <a:lnTo>
                    <a:pt x="82572" y="2793095"/>
                  </a:lnTo>
                  <a:lnTo>
                    <a:pt x="83547" y="2783295"/>
                  </a:lnTo>
                  <a:lnTo>
                    <a:pt x="84510" y="2773495"/>
                  </a:lnTo>
                  <a:lnTo>
                    <a:pt x="85416" y="2763694"/>
                  </a:lnTo>
                  <a:lnTo>
                    <a:pt x="86308" y="2753894"/>
                  </a:lnTo>
                  <a:lnTo>
                    <a:pt x="87157" y="2744094"/>
                  </a:lnTo>
                  <a:lnTo>
                    <a:pt x="87978" y="2734293"/>
                  </a:lnTo>
                  <a:lnTo>
                    <a:pt x="88768" y="2724493"/>
                  </a:lnTo>
                  <a:lnTo>
                    <a:pt x="89517" y="2714693"/>
                  </a:lnTo>
                  <a:lnTo>
                    <a:pt x="90249" y="2704892"/>
                  </a:lnTo>
                  <a:lnTo>
                    <a:pt x="90927" y="2695092"/>
                  </a:lnTo>
                  <a:lnTo>
                    <a:pt x="91592" y="2685292"/>
                  </a:lnTo>
                  <a:lnTo>
                    <a:pt x="92206" y="2675491"/>
                  </a:lnTo>
                  <a:lnTo>
                    <a:pt x="92800" y="2665691"/>
                  </a:lnTo>
                  <a:lnTo>
                    <a:pt x="93357" y="2655891"/>
                  </a:lnTo>
                  <a:lnTo>
                    <a:pt x="93880" y="2646090"/>
                  </a:lnTo>
                  <a:lnTo>
                    <a:pt x="94380" y="2636290"/>
                  </a:lnTo>
                  <a:lnTo>
                    <a:pt x="94835" y="2626490"/>
                  </a:lnTo>
                  <a:lnTo>
                    <a:pt x="95276" y="2616689"/>
                  </a:lnTo>
                  <a:lnTo>
                    <a:pt x="95665" y="2606889"/>
                  </a:lnTo>
                  <a:lnTo>
                    <a:pt x="96039" y="2597089"/>
                  </a:lnTo>
                  <a:lnTo>
                    <a:pt x="96373" y="2587288"/>
                  </a:lnTo>
                  <a:lnTo>
                    <a:pt x="96682" y="2577488"/>
                  </a:lnTo>
                  <a:lnTo>
                    <a:pt x="96963" y="2567688"/>
                  </a:lnTo>
                  <a:lnTo>
                    <a:pt x="97208" y="2557887"/>
                  </a:lnTo>
                  <a:lnTo>
                    <a:pt x="97438" y="2548087"/>
                  </a:lnTo>
                  <a:lnTo>
                    <a:pt x="97621" y="2538286"/>
                  </a:lnTo>
                  <a:lnTo>
                    <a:pt x="97793" y="2528486"/>
                  </a:lnTo>
                  <a:lnTo>
                    <a:pt x="97925" y="2518686"/>
                  </a:lnTo>
                  <a:lnTo>
                    <a:pt x="98038" y="2508885"/>
                  </a:lnTo>
                  <a:lnTo>
                    <a:pt x="98123" y="2499085"/>
                  </a:lnTo>
                  <a:lnTo>
                    <a:pt x="98180" y="2489285"/>
                  </a:lnTo>
                  <a:lnTo>
                    <a:pt x="98220" y="2479484"/>
                  </a:lnTo>
                  <a:lnTo>
                    <a:pt x="98224" y="2469684"/>
                  </a:lnTo>
                  <a:lnTo>
                    <a:pt x="98218" y="2459884"/>
                  </a:lnTo>
                  <a:lnTo>
                    <a:pt x="98174" y="2450083"/>
                  </a:lnTo>
                  <a:lnTo>
                    <a:pt x="98118" y="2440283"/>
                  </a:lnTo>
                  <a:lnTo>
                    <a:pt x="98034" y="2430483"/>
                  </a:lnTo>
                  <a:lnTo>
                    <a:pt x="97931" y="2420682"/>
                  </a:lnTo>
                  <a:lnTo>
                    <a:pt x="97809" y="2410882"/>
                  </a:lnTo>
                  <a:lnTo>
                    <a:pt x="97662" y="2401082"/>
                  </a:lnTo>
                  <a:lnTo>
                    <a:pt x="97505" y="2391281"/>
                  </a:lnTo>
                  <a:lnTo>
                    <a:pt x="97316" y="2381481"/>
                  </a:lnTo>
                  <a:lnTo>
                    <a:pt x="97120" y="2371681"/>
                  </a:lnTo>
                  <a:lnTo>
                    <a:pt x="96899" y="2361880"/>
                  </a:lnTo>
                  <a:lnTo>
                    <a:pt x="96665" y="2352080"/>
                  </a:lnTo>
                  <a:lnTo>
                    <a:pt x="96414" y="2342280"/>
                  </a:lnTo>
                  <a:lnTo>
                    <a:pt x="96146" y="2332479"/>
                  </a:lnTo>
                  <a:lnTo>
                    <a:pt x="95868" y="2322679"/>
                  </a:lnTo>
                  <a:lnTo>
                    <a:pt x="95568" y="2312879"/>
                  </a:lnTo>
                  <a:lnTo>
                    <a:pt x="95263" y="2303078"/>
                  </a:lnTo>
                  <a:lnTo>
                    <a:pt x="94937" y="2293278"/>
                  </a:lnTo>
                  <a:lnTo>
                    <a:pt x="94604" y="2283478"/>
                  </a:lnTo>
                  <a:lnTo>
                    <a:pt x="94257" y="2273677"/>
                  </a:lnTo>
                  <a:lnTo>
                    <a:pt x="93899" y="2263877"/>
                  </a:lnTo>
                  <a:lnTo>
                    <a:pt x="93533" y="2254077"/>
                  </a:lnTo>
                  <a:lnTo>
                    <a:pt x="93155" y="2244276"/>
                  </a:lnTo>
                  <a:lnTo>
                    <a:pt x="92772" y="2234476"/>
                  </a:lnTo>
                  <a:lnTo>
                    <a:pt x="92375" y="2224676"/>
                  </a:lnTo>
                  <a:lnTo>
                    <a:pt x="91975" y="2214875"/>
                  </a:lnTo>
                  <a:lnTo>
                    <a:pt x="91565" y="2205075"/>
                  </a:lnTo>
                  <a:lnTo>
                    <a:pt x="91151" y="2195275"/>
                  </a:lnTo>
                  <a:lnTo>
                    <a:pt x="90731" y="2185474"/>
                  </a:lnTo>
                  <a:lnTo>
                    <a:pt x="90306" y="2175674"/>
                  </a:lnTo>
                  <a:lnTo>
                    <a:pt x="89878" y="2165874"/>
                  </a:lnTo>
                  <a:lnTo>
                    <a:pt x="89444" y="2156073"/>
                  </a:lnTo>
                  <a:lnTo>
                    <a:pt x="89010" y="2146273"/>
                  </a:lnTo>
                  <a:lnTo>
                    <a:pt x="88572" y="2136473"/>
                  </a:lnTo>
                  <a:lnTo>
                    <a:pt x="88133" y="2126672"/>
                  </a:lnTo>
                  <a:lnTo>
                    <a:pt x="87694" y="2116872"/>
                  </a:lnTo>
                  <a:lnTo>
                    <a:pt x="87254" y="2107072"/>
                  </a:lnTo>
                  <a:lnTo>
                    <a:pt x="86815" y="2097271"/>
                  </a:lnTo>
                  <a:lnTo>
                    <a:pt x="86378" y="2087471"/>
                  </a:lnTo>
                  <a:lnTo>
                    <a:pt x="85941" y="2077671"/>
                  </a:lnTo>
                  <a:lnTo>
                    <a:pt x="85510" y="2067870"/>
                  </a:lnTo>
                  <a:lnTo>
                    <a:pt x="85079" y="2058070"/>
                  </a:lnTo>
                  <a:lnTo>
                    <a:pt x="84654" y="2048270"/>
                  </a:lnTo>
                  <a:lnTo>
                    <a:pt x="84233" y="2038469"/>
                  </a:lnTo>
                  <a:lnTo>
                    <a:pt x="83817" y="2028669"/>
                  </a:lnTo>
                  <a:lnTo>
                    <a:pt x="83409" y="2018869"/>
                  </a:lnTo>
                  <a:lnTo>
                    <a:pt x="83004" y="2009068"/>
                  </a:lnTo>
                  <a:lnTo>
                    <a:pt x="82612" y="1999268"/>
                  </a:lnTo>
                  <a:lnTo>
                    <a:pt x="82222" y="1989468"/>
                  </a:lnTo>
                  <a:lnTo>
                    <a:pt x="81846" y="1979667"/>
                  </a:lnTo>
                  <a:lnTo>
                    <a:pt x="81476" y="1969867"/>
                  </a:lnTo>
                  <a:lnTo>
                    <a:pt x="81118" y="1960067"/>
                  </a:lnTo>
                  <a:lnTo>
                    <a:pt x="80771" y="1950266"/>
                  </a:lnTo>
                  <a:lnTo>
                    <a:pt x="80431" y="1940466"/>
                  </a:lnTo>
                  <a:lnTo>
                    <a:pt x="80110" y="1930666"/>
                  </a:lnTo>
                  <a:lnTo>
                    <a:pt x="79793" y="1920865"/>
                  </a:lnTo>
                  <a:lnTo>
                    <a:pt x="79499" y="1911065"/>
                  </a:lnTo>
                  <a:lnTo>
                    <a:pt x="79212" y="1901265"/>
                  </a:lnTo>
                  <a:lnTo>
                    <a:pt x="78944" y="1891464"/>
                  </a:lnTo>
                  <a:lnTo>
                    <a:pt x="78689" y="1881664"/>
                  </a:lnTo>
                  <a:lnTo>
                    <a:pt x="78448" y="1871864"/>
                  </a:lnTo>
                  <a:lnTo>
                    <a:pt x="78228" y="1862063"/>
                  </a:lnTo>
                  <a:lnTo>
                    <a:pt x="78017" y="1852263"/>
                  </a:lnTo>
                  <a:lnTo>
                    <a:pt x="77834" y="1842463"/>
                  </a:lnTo>
                  <a:lnTo>
                    <a:pt x="77659" y="1832662"/>
                  </a:lnTo>
                  <a:lnTo>
                    <a:pt x="77512" y="1822862"/>
                  </a:lnTo>
                  <a:lnTo>
                    <a:pt x="77378" y="1813062"/>
                  </a:lnTo>
                  <a:lnTo>
                    <a:pt x="77265" y="1803261"/>
                  </a:lnTo>
                  <a:lnTo>
                    <a:pt x="77174" y="1793461"/>
                  </a:lnTo>
                  <a:lnTo>
                    <a:pt x="77098" y="1783661"/>
                  </a:lnTo>
                  <a:lnTo>
                    <a:pt x="77052" y="1773860"/>
                  </a:lnTo>
                  <a:lnTo>
                    <a:pt x="77016" y="1764060"/>
                  </a:lnTo>
                  <a:lnTo>
                    <a:pt x="77016" y="1754260"/>
                  </a:lnTo>
                  <a:lnTo>
                    <a:pt x="77027" y="1744459"/>
                  </a:lnTo>
                  <a:lnTo>
                    <a:pt x="77067" y="1734659"/>
                  </a:lnTo>
                  <a:lnTo>
                    <a:pt x="77129" y="1724859"/>
                  </a:lnTo>
                  <a:lnTo>
                    <a:pt x="77211" y="1715058"/>
                  </a:lnTo>
                  <a:lnTo>
                    <a:pt x="77324" y="1705258"/>
                  </a:lnTo>
                  <a:lnTo>
                    <a:pt x="77448" y="1695458"/>
                  </a:lnTo>
                  <a:lnTo>
                    <a:pt x="77614" y="1685657"/>
                  </a:lnTo>
                  <a:lnTo>
                    <a:pt x="77791" y="1675857"/>
                  </a:lnTo>
                  <a:lnTo>
                    <a:pt x="78002" y="1666057"/>
                  </a:lnTo>
                  <a:lnTo>
                    <a:pt x="78233" y="1656256"/>
                  </a:lnTo>
                  <a:lnTo>
                    <a:pt x="78490" y="1646456"/>
                  </a:lnTo>
                  <a:lnTo>
                    <a:pt x="78776" y="1636656"/>
                  </a:lnTo>
                  <a:lnTo>
                    <a:pt x="79078" y="1626855"/>
                  </a:lnTo>
                  <a:lnTo>
                    <a:pt x="79421" y="1617055"/>
                  </a:lnTo>
                  <a:lnTo>
                    <a:pt x="79773" y="1607255"/>
                  </a:lnTo>
                  <a:lnTo>
                    <a:pt x="80167" y="1597454"/>
                  </a:lnTo>
                  <a:lnTo>
                    <a:pt x="80576" y="1587654"/>
                  </a:lnTo>
                  <a:lnTo>
                    <a:pt x="81016" y="1577854"/>
                  </a:lnTo>
                  <a:lnTo>
                    <a:pt x="81481" y="1568053"/>
                  </a:lnTo>
                  <a:lnTo>
                    <a:pt x="81967" y="1558253"/>
                  </a:lnTo>
                  <a:lnTo>
                    <a:pt x="82489" y="1548453"/>
                  </a:lnTo>
                  <a:lnTo>
                    <a:pt x="83021" y="1538652"/>
                  </a:lnTo>
                  <a:lnTo>
                    <a:pt x="83598" y="1528852"/>
                  </a:lnTo>
                  <a:lnTo>
                    <a:pt x="84184" y="1519052"/>
                  </a:lnTo>
                  <a:lnTo>
                    <a:pt x="84806" y="1509251"/>
                  </a:lnTo>
                  <a:lnTo>
                    <a:pt x="85448" y="1499451"/>
                  </a:lnTo>
                  <a:lnTo>
                    <a:pt x="86113" y="1489651"/>
                  </a:lnTo>
                  <a:lnTo>
                    <a:pt x="86808" y="1479850"/>
                  </a:lnTo>
                  <a:lnTo>
                    <a:pt x="87517" y="1470050"/>
                  </a:lnTo>
                  <a:lnTo>
                    <a:pt x="88263" y="1460250"/>
                  </a:lnTo>
                  <a:lnTo>
                    <a:pt x="89019" y="1450449"/>
                  </a:lnTo>
                  <a:lnTo>
                    <a:pt x="89810" y="1440649"/>
                  </a:lnTo>
                  <a:lnTo>
                    <a:pt x="90616" y="1430849"/>
                  </a:lnTo>
                  <a:lnTo>
                    <a:pt x="91447" y="1421048"/>
                  </a:lnTo>
                  <a:lnTo>
                    <a:pt x="92299" y="1411248"/>
                  </a:lnTo>
                  <a:lnTo>
                    <a:pt x="93168" y="1401448"/>
                  </a:lnTo>
                  <a:lnTo>
                    <a:pt x="94066" y="1391647"/>
                  </a:lnTo>
                  <a:lnTo>
                    <a:pt x="94971" y="1381847"/>
                  </a:lnTo>
                  <a:lnTo>
                    <a:pt x="95911" y="1372047"/>
                  </a:lnTo>
                  <a:lnTo>
                    <a:pt x="96859" y="1362246"/>
                  </a:lnTo>
                  <a:lnTo>
                    <a:pt x="97831" y="1352446"/>
                  </a:lnTo>
                  <a:lnTo>
                    <a:pt x="98818" y="1342646"/>
                  </a:lnTo>
                  <a:lnTo>
                    <a:pt x="99821" y="1332845"/>
                  </a:lnTo>
                  <a:lnTo>
                    <a:pt x="100843" y="1323045"/>
                  </a:lnTo>
                  <a:lnTo>
                    <a:pt x="101875" y="1313245"/>
                  </a:lnTo>
                  <a:lnTo>
                    <a:pt x="102931" y="1303444"/>
                  </a:lnTo>
                  <a:lnTo>
                    <a:pt x="103992" y="1293644"/>
                  </a:lnTo>
                  <a:lnTo>
                    <a:pt x="105074" y="1283844"/>
                  </a:lnTo>
                  <a:lnTo>
                    <a:pt x="106164" y="1274043"/>
                  </a:lnTo>
                  <a:lnTo>
                    <a:pt x="107268" y="1264243"/>
                  </a:lnTo>
                  <a:lnTo>
                    <a:pt x="108383" y="1254442"/>
                  </a:lnTo>
                  <a:lnTo>
                    <a:pt x="109506" y="1244642"/>
                  </a:lnTo>
                  <a:lnTo>
                    <a:pt x="110644" y="1234842"/>
                  </a:lnTo>
                  <a:lnTo>
                    <a:pt x="111785" y="1225041"/>
                  </a:lnTo>
                  <a:lnTo>
                    <a:pt x="112939" y="1215241"/>
                  </a:lnTo>
                  <a:lnTo>
                    <a:pt x="114097" y="1205441"/>
                  </a:lnTo>
                  <a:lnTo>
                    <a:pt x="115264" y="1195640"/>
                  </a:lnTo>
                  <a:lnTo>
                    <a:pt x="116436" y="1185840"/>
                  </a:lnTo>
                  <a:lnTo>
                    <a:pt x="117612" y="1176040"/>
                  </a:lnTo>
                  <a:lnTo>
                    <a:pt x="118794" y="1166239"/>
                  </a:lnTo>
                  <a:lnTo>
                    <a:pt x="119978" y="1156439"/>
                  </a:lnTo>
                  <a:lnTo>
                    <a:pt x="121166" y="1146639"/>
                  </a:lnTo>
                  <a:lnTo>
                    <a:pt x="122354" y="1136838"/>
                  </a:lnTo>
                  <a:lnTo>
                    <a:pt x="123545" y="1127038"/>
                  </a:lnTo>
                  <a:lnTo>
                    <a:pt x="124735" y="1117238"/>
                  </a:lnTo>
                  <a:lnTo>
                    <a:pt x="125926" y="1107437"/>
                  </a:lnTo>
                  <a:lnTo>
                    <a:pt x="127114" y="1097637"/>
                  </a:lnTo>
                  <a:lnTo>
                    <a:pt x="128302" y="1087837"/>
                  </a:lnTo>
                  <a:lnTo>
                    <a:pt x="129486" y="1078036"/>
                  </a:lnTo>
                  <a:lnTo>
                    <a:pt x="130668" y="1068236"/>
                  </a:lnTo>
                  <a:lnTo>
                    <a:pt x="131844" y="1058436"/>
                  </a:lnTo>
                  <a:lnTo>
                    <a:pt x="133017" y="1048635"/>
                  </a:lnTo>
                  <a:lnTo>
                    <a:pt x="134184" y="1038835"/>
                  </a:lnTo>
                  <a:lnTo>
                    <a:pt x="135345" y="1029035"/>
                  </a:lnTo>
                  <a:lnTo>
                    <a:pt x="136500" y="1019234"/>
                  </a:lnTo>
                  <a:lnTo>
                    <a:pt x="137646" y="1009434"/>
                  </a:lnTo>
                  <a:lnTo>
                    <a:pt x="138788" y="999634"/>
                  </a:lnTo>
                  <a:lnTo>
                    <a:pt x="139915" y="989833"/>
                  </a:lnTo>
                  <a:lnTo>
                    <a:pt x="141039" y="980033"/>
                  </a:lnTo>
                  <a:lnTo>
                    <a:pt x="142149" y="970233"/>
                  </a:lnTo>
                  <a:lnTo>
                    <a:pt x="143251" y="960432"/>
                  </a:lnTo>
                  <a:lnTo>
                    <a:pt x="144343" y="950632"/>
                  </a:lnTo>
                  <a:lnTo>
                    <a:pt x="145421" y="940832"/>
                  </a:lnTo>
                  <a:lnTo>
                    <a:pt x="146492" y="931031"/>
                  </a:lnTo>
                  <a:lnTo>
                    <a:pt x="147545" y="921231"/>
                  </a:lnTo>
                  <a:lnTo>
                    <a:pt x="148592" y="911431"/>
                  </a:lnTo>
                  <a:lnTo>
                    <a:pt x="149619" y="901630"/>
                  </a:lnTo>
                  <a:lnTo>
                    <a:pt x="150638" y="891830"/>
                  </a:lnTo>
                  <a:lnTo>
                    <a:pt x="151641" y="882030"/>
                  </a:lnTo>
                  <a:lnTo>
                    <a:pt x="152630" y="872229"/>
                  </a:lnTo>
                  <a:lnTo>
                    <a:pt x="153608" y="862429"/>
                  </a:lnTo>
                  <a:lnTo>
                    <a:pt x="154566" y="852629"/>
                  </a:lnTo>
                  <a:lnTo>
                    <a:pt x="155517" y="842828"/>
                  </a:lnTo>
                  <a:lnTo>
                    <a:pt x="156442" y="833028"/>
                  </a:lnTo>
                  <a:lnTo>
                    <a:pt x="157361" y="823228"/>
                  </a:lnTo>
                  <a:lnTo>
                    <a:pt x="158258" y="813427"/>
                  </a:lnTo>
                  <a:lnTo>
                    <a:pt x="159142" y="803627"/>
                  </a:lnTo>
                  <a:lnTo>
                    <a:pt x="160011" y="793827"/>
                  </a:lnTo>
                  <a:lnTo>
                    <a:pt x="160861" y="784026"/>
                  </a:lnTo>
                  <a:lnTo>
                    <a:pt x="161701" y="774226"/>
                  </a:lnTo>
                  <a:lnTo>
                    <a:pt x="162515" y="764426"/>
                  </a:lnTo>
                  <a:lnTo>
                    <a:pt x="163323" y="754625"/>
                  </a:lnTo>
                  <a:lnTo>
                    <a:pt x="164105" y="744825"/>
                  </a:lnTo>
                  <a:lnTo>
                    <a:pt x="164877" y="735025"/>
                  </a:lnTo>
                  <a:lnTo>
                    <a:pt x="165630" y="725224"/>
                  </a:lnTo>
                  <a:lnTo>
                    <a:pt x="166366" y="715424"/>
                  </a:lnTo>
                  <a:lnTo>
                    <a:pt x="167089" y="705624"/>
                  </a:lnTo>
                  <a:lnTo>
                    <a:pt x="167789" y="695823"/>
                  </a:lnTo>
                  <a:lnTo>
                    <a:pt x="168482" y="686023"/>
                  </a:lnTo>
                  <a:lnTo>
                    <a:pt x="169147" y="676223"/>
                  </a:lnTo>
                  <a:lnTo>
                    <a:pt x="169805" y="666422"/>
                  </a:lnTo>
                  <a:lnTo>
                    <a:pt x="170441" y="656622"/>
                  </a:lnTo>
                  <a:lnTo>
                    <a:pt x="171063" y="646822"/>
                  </a:lnTo>
                  <a:lnTo>
                    <a:pt x="171670" y="637021"/>
                  </a:lnTo>
                  <a:lnTo>
                    <a:pt x="172258" y="627221"/>
                  </a:lnTo>
                  <a:lnTo>
                    <a:pt x="172837" y="617421"/>
                  </a:lnTo>
                  <a:lnTo>
                    <a:pt x="173391" y="607620"/>
                  </a:lnTo>
                  <a:lnTo>
                    <a:pt x="173938" y="597820"/>
                  </a:lnTo>
                  <a:lnTo>
                    <a:pt x="174462" y="588020"/>
                  </a:lnTo>
                  <a:lnTo>
                    <a:pt x="174977" y="578219"/>
                  </a:lnTo>
                  <a:lnTo>
                    <a:pt x="175474" y="568419"/>
                  </a:lnTo>
                  <a:lnTo>
                    <a:pt x="175956" y="558619"/>
                  </a:lnTo>
                  <a:lnTo>
                    <a:pt x="176428" y="548818"/>
                  </a:lnTo>
                  <a:lnTo>
                    <a:pt x="176879" y="539018"/>
                  </a:lnTo>
                  <a:lnTo>
                    <a:pt x="177324" y="529218"/>
                  </a:lnTo>
                  <a:lnTo>
                    <a:pt x="177746" y="519417"/>
                  </a:lnTo>
                  <a:lnTo>
                    <a:pt x="178162" y="509617"/>
                  </a:lnTo>
                  <a:lnTo>
                    <a:pt x="178560" y="499817"/>
                  </a:lnTo>
                  <a:lnTo>
                    <a:pt x="178947" y="490016"/>
                  </a:lnTo>
                  <a:lnTo>
                    <a:pt x="179322" y="480216"/>
                  </a:lnTo>
                  <a:lnTo>
                    <a:pt x="179681" y="470416"/>
                  </a:lnTo>
                  <a:lnTo>
                    <a:pt x="180034" y="460615"/>
                  </a:lnTo>
                  <a:lnTo>
                    <a:pt x="180367" y="450815"/>
                  </a:lnTo>
                  <a:lnTo>
                    <a:pt x="180695" y="441015"/>
                  </a:lnTo>
                  <a:lnTo>
                    <a:pt x="181006" y="431214"/>
                  </a:lnTo>
                  <a:lnTo>
                    <a:pt x="181309" y="421414"/>
                  </a:lnTo>
                  <a:lnTo>
                    <a:pt x="181601" y="411614"/>
                  </a:lnTo>
                  <a:lnTo>
                    <a:pt x="181880" y="401813"/>
                  </a:lnTo>
                  <a:lnTo>
                    <a:pt x="182153" y="392013"/>
                  </a:lnTo>
                  <a:lnTo>
                    <a:pt x="182410" y="382213"/>
                  </a:lnTo>
                  <a:lnTo>
                    <a:pt x="182664" y="372412"/>
                  </a:lnTo>
                  <a:lnTo>
                    <a:pt x="182901" y="362612"/>
                  </a:lnTo>
                  <a:lnTo>
                    <a:pt x="183134" y="352812"/>
                  </a:lnTo>
                  <a:lnTo>
                    <a:pt x="183355" y="343011"/>
                  </a:lnTo>
                  <a:lnTo>
                    <a:pt x="183568" y="333211"/>
                  </a:lnTo>
                  <a:lnTo>
                    <a:pt x="183774" y="323411"/>
                  </a:lnTo>
                  <a:lnTo>
                    <a:pt x="183969" y="313610"/>
                  </a:lnTo>
                  <a:lnTo>
                    <a:pt x="184160" y="303810"/>
                  </a:lnTo>
                  <a:lnTo>
                    <a:pt x="184337" y="294010"/>
                  </a:lnTo>
                  <a:lnTo>
                    <a:pt x="184512" y="284209"/>
                  </a:lnTo>
                  <a:lnTo>
                    <a:pt x="184676" y="274409"/>
                  </a:lnTo>
                  <a:lnTo>
                    <a:pt x="184835" y="264609"/>
                  </a:lnTo>
                  <a:lnTo>
                    <a:pt x="184987" y="254808"/>
                  </a:lnTo>
                  <a:lnTo>
                    <a:pt x="185131" y="245008"/>
                  </a:lnTo>
                  <a:lnTo>
                    <a:pt x="185271" y="235208"/>
                  </a:lnTo>
                  <a:lnTo>
                    <a:pt x="185402" y="225407"/>
                  </a:lnTo>
                  <a:lnTo>
                    <a:pt x="185530" y="215607"/>
                  </a:lnTo>
                  <a:lnTo>
                    <a:pt x="185649" y="205807"/>
                  </a:lnTo>
                  <a:lnTo>
                    <a:pt x="185765" y="196006"/>
                  </a:lnTo>
                  <a:lnTo>
                    <a:pt x="185874" y="186206"/>
                  </a:lnTo>
                  <a:lnTo>
                    <a:pt x="185979" y="176406"/>
                  </a:lnTo>
                  <a:lnTo>
                    <a:pt x="186079" y="166605"/>
                  </a:lnTo>
                  <a:lnTo>
                    <a:pt x="186173" y="156805"/>
                  </a:lnTo>
                  <a:lnTo>
                    <a:pt x="186266" y="147005"/>
                  </a:lnTo>
                  <a:lnTo>
                    <a:pt x="186350" y="137204"/>
                  </a:lnTo>
                  <a:lnTo>
                    <a:pt x="186433" y="127404"/>
                  </a:lnTo>
                  <a:lnTo>
                    <a:pt x="186510" y="117604"/>
                  </a:lnTo>
                  <a:lnTo>
                    <a:pt x="186584" y="107803"/>
                  </a:lnTo>
                  <a:lnTo>
                    <a:pt x="186655" y="98003"/>
                  </a:lnTo>
                  <a:lnTo>
                    <a:pt x="186721" y="88203"/>
                  </a:lnTo>
                  <a:lnTo>
                    <a:pt x="186785" y="78402"/>
                  </a:lnTo>
                  <a:lnTo>
                    <a:pt x="186844" y="68602"/>
                  </a:lnTo>
                  <a:lnTo>
                    <a:pt x="186902" y="58802"/>
                  </a:lnTo>
                  <a:lnTo>
                    <a:pt x="186955" y="49001"/>
                  </a:lnTo>
                  <a:lnTo>
                    <a:pt x="187007" y="39201"/>
                  </a:lnTo>
                  <a:lnTo>
                    <a:pt x="187055" y="29401"/>
                  </a:lnTo>
                  <a:lnTo>
                    <a:pt x="187101" y="19600"/>
                  </a:lnTo>
                  <a:lnTo>
                    <a:pt x="187144" y="9800"/>
                  </a:lnTo>
                  <a:lnTo>
                    <a:pt x="187185" y="0"/>
                  </a:lnTo>
                  <a:lnTo>
                    <a:pt x="188459" y="0"/>
                  </a:lnTo>
                  <a:lnTo>
                    <a:pt x="188500" y="9800"/>
                  </a:lnTo>
                  <a:lnTo>
                    <a:pt x="188544" y="19600"/>
                  </a:lnTo>
                  <a:lnTo>
                    <a:pt x="188589" y="29401"/>
                  </a:lnTo>
                  <a:lnTo>
                    <a:pt x="188638" y="39201"/>
                  </a:lnTo>
                  <a:lnTo>
                    <a:pt x="188689" y="49001"/>
                  </a:lnTo>
                  <a:lnTo>
                    <a:pt x="188742" y="58802"/>
                  </a:lnTo>
                  <a:lnTo>
                    <a:pt x="188800" y="68602"/>
                  </a:lnTo>
                  <a:lnTo>
                    <a:pt x="188859" y="78402"/>
                  </a:lnTo>
                  <a:lnTo>
                    <a:pt x="188923" y="88203"/>
                  </a:lnTo>
                  <a:lnTo>
                    <a:pt x="188990" y="98003"/>
                  </a:lnTo>
                  <a:lnTo>
                    <a:pt x="189060" y="107803"/>
                  </a:lnTo>
                  <a:lnTo>
                    <a:pt x="189134" y="117604"/>
                  </a:lnTo>
                  <a:lnTo>
                    <a:pt x="189211" y="127404"/>
                  </a:lnTo>
                  <a:lnTo>
                    <a:pt x="189294" y="137204"/>
                  </a:lnTo>
                  <a:lnTo>
                    <a:pt x="189379" y="147005"/>
                  </a:lnTo>
                  <a:lnTo>
                    <a:pt x="189471" y="156805"/>
                  </a:lnTo>
                  <a:lnTo>
                    <a:pt x="189565" y="166605"/>
                  </a:lnTo>
                  <a:lnTo>
                    <a:pt x="189665" y="176406"/>
                  </a:lnTo>
                  <a:lnTo>
                    <a:pt x="189770" y="186206"/>
                  </a:lnTo>
                  <a:lnTo>
                    <a:pt x="189879" y="196006"/>
                  </a:lnTo>
                  <a:lnTo>
                    <a:pt x="189995" y="205807"/>
                  </a:lnTo>
                  <a:lnTo>
                    <a:pt x="190114" y="215607"/>
                  </a:lnTo>
                  <a:lnTo>
                    <a:pt x="190242" y="225407"/>
                  </a:lnTo>
                  <a:lnTo>
                    <a:pt x="190373" y="235208"/>
                  </a:lnTo>
                  <a:lnTo>
                    <a:pt x="190513" y="245008"/>
                  </a:lnTo>
                  <a:lnTo>
                    <a:pt x="190657" y="254808"/>
                  </a:lnTo>
                  <a:lnTo>
                    <a:pt x="190809" y="264609"/>
                  </a:lnTo>
                  <a:lnTo>
                    <a:pt x="190968" y="274409"/>
                  </a:lnTo>
                  <a:lnTo>
                    <a:pt x="191132" y="284209"/>
                  </a:lnTo>
                  <a:lnTo>
                    <a:pt x="191307" y="294010"/>
                  </a:lnTo>
                  <a:lnTo>
                    <a:pt x="191484" y="303810"/>
                  </a:lnTo>
                  <a:lnTo>
                    <a:pt x="191675" y="313610"/>
                  </a:lnTo>
                  <a:lnTo>
                    <a:pt x="191870" y="323411"/>
                  </a:lnTo>
                  <a:lnTo>
                    <a:pt x="192076" y="333211"/>
                  </a:lnTo>
                  <a:lnTo>
                    <a:pt x="192289" y="343011"/>
                  </a:lnTo>
                  <a:lnTo>
                    <a:pt x="192510" y="352812"/>
                  </a:lnTo>
                  <a:lnTo>
                    <a:pt x="192743" y="362612"/>
                  </a:lnTo>
                  <a:lnTo>
                    <a:pt x="192980" y="372412"/>
                  </a:lnTo>
                  <a:lnTo>
                    <a:pt x="193234" y="382213"/>
                  </a:lnTo>
                  <a:lnTo>
                    <a:pt x="193491" y="392013"/>
                  </a:lnTo>
                  <a:lnTo>
                    <a:pt x="193764" y="401813"/>
                  </a:lnTo>
                  <a:lnTo>
                    <a:pt x="194044" y="411614"/>
                  </a:lnTo>
                  <a:lnTo>
                    <a:pt x="194335" y="421414"/>
                  </a:lnTo>
                  <a:lnTo>
                    <a:pt x="194638" y="431214"/>
                  </a:lnTo>
                  <a:lnTo>
                    <a:pt x="194949" y="441015"/>
                  </a:lnTo>
                  <a:lnTo>
                    <a:pt x="195278" y="450815"/>
                  </a:lnTo>
                  <a:lnTo>
                    <a:pt x="195610" y="460615"/>
                  </a:lnTo>
                  <a:lnTo>
                    <a:pt x="195963" y="470416"/>
                  </a:lnTo>
                  <a:lnTo>
                    <a:pt x="196322" y="480216"/>
                  </a:lnTo>
                  <a:lnTo>
                    <a:pt x="196698" y="490016"/>
                  </a:lnTo>
                  <a:lnTo>
                    <a:pt x="197084" y="499817"/>
                  </a:lnTo>
                  <a:lnTo>
                    <a:pt x="197483" y="509617"/>
                  </a:lnTo>
                  <a:lnTo>
                    <a:pt x="197898" y="519417"/>
                  </a:lnTo>
                  <a:lnTo>
                    <a:pt x="198320" y="529218"/>
                  </a:lnTo>
                  <a:lnTo>
                    <a:pt x="198765" y="539018"/>
                  </a:lnTo>
                  <a:lnTo>
                    <a:pt x="199216" y="548818"/>
                  </a:lnTo>
                  <a:lnTo>
                    <a:pt x="199688" y="558619"/>
                  </a:lnTo>
                  <a:lnTo>
                    <a:pt x="200170" y="568419"/>
                  </a:lnTo>
                  <a:lnTo>
                    <a:pt x="200668" y="578219"/>
                  </a:lnTo>
                  <a:lnTo>
                    <a:pt x="201182" y="588020"/>
                  </a:lnTo>
                  <a:lnTo>
                    <a:pt x="201706" y="597820"/>
                  </a:lnTo>
                  <a:lnTo>
                    <a:pt x="202254" y="607620"/>
                  </a:lnTo>
                  <a:lnTo>
                    <a:pt x="202807" y="617421"/>
                  </a:lnTo>
                  <a:lnTo>
                    <a:pt x="203386" y="627221"/>
                  </a:lnTo>
                  <a:lnTo>
                    <a:pt x="203974" y="637021"/>
                  </a:lnTo>
                  <a:lnTo>
                    <a:pt x="204581" y="646822"/>
                  </a:lnTo>
                  <a:lnTo>
                    <a:pt x="205204" y="656622"/>
                  </a:lnTo>
                  <a:lnTo>
                    <a:pt x="205840" y="666422"/>
                  </a:lnTo>
                  <a:lnTo>
                    <a:pt x="206497" y="676223"/>
                  </a:lnTo>
                  <a:lnTo>
                    <a:pt x="207162" y="686023"/>
                  </a:lnTo>
                  <a:lnTo>
                    <a:pt x="207855" y="695823"/>
                  </a:lnTo>
                  <a:lnTo>
                    <a:pt x="208555" y="705624"/>
                  </a:lnTo>
                  <a:lnTo>
                    <a:pt x="209279" y="715424"/>
                  </a:lnTo>
                  <a:lnTo>
                    <a:pt x="210014" y="725224"/>
                  </a:lnTo>
                  <a:lnTo>
                    <a:pt x="210767" y="735025"/>
                  </a:lnTo>
                  <a:lnTo>
                    <a:pt x="211539" y="744825"/>
                  </a:lnTo>
                  <a:lnTo>
                    <a:pt x="212321" y="754625"/>
                  </a:lnTo>
                  <a:lnTo>
                    <a:pt x="213129" y="764426"/>
                  </a:lnTo>
                  <a:lnTo>
                    <a:pt x="213943" y="774226"/>
                  </a:lnTo>
                  <a:lnTo>
                    <a:pt x="214783" y="784026"/>
                  </a:lnTo>
                  <a:lnTo>
                    <a:pt x="215633" y="793827"/>
                  </a:lnTo>
                  <a:lnTo>
                    <a:pt x="216502" y="803627"/>
                  </a:lnTo>
                  <a:lnTo>
                    <a:pt x="217386" y="813427"/>
                  </a:lnTo>
                  <a:lnTo>
                    <a:pt x="218284" y="823228"/>
                  </a:lnTo>
                  <a:lnTo>
                    <a:pt x="219202" y="833028"/>
                  </a:lnTo>
                  <a:lnTo>
                    <a:pt x="220127" y="842828"/>
                  </a:lnTo>
                  <a:lnTo>
                    <a:pt x="221079" y="852629"/>
                  </a:lnTo>
                  <a:lnTo>
                    <a:pt x="222036" y="862429"/>
                  </a:lnTo>
                  <a:lnTo>
                    <a:pt x="223014" y="872229"/>
                  </a:lnTo>
                  <a:lnTo>
                    <a:pt x="224003" y="882030"/>
                  </a:lnTo>
                  <a:lnTo>
                    <a:pt x="225006" y="891830"/>
                  </a:lnTo>
                  <a:lnTo>
                    <a:pt x="226025" y="901630"/>
                  </a:lnTo>
                  <a:lnTo>
                    <a:pt x="227052" y="911431"/>
                  </a:lnTo>
                  <a:lnTo>
                    <a:pt x="228099" y="921231"/>
                  </a:lnTo>
                  <a:lnTo>
                    <a:pt x="229152" y="931031"/>
                  </a:lnTo>
                  <a:lnTo>
                    <a:pt x="230223" y="940832"/>
                  </a:lnTo>
                  <a:lnTo>
                    <a:pt x="231302" y="950632"/>
                  </a:lnTo>
                  <a:lnTo>
                    <a:pt x="232393" y="960432"/>
                  </a:lnTo>
                  <a:lnTo>
                    <a:pt x="233495" y="970233"/>
                  </a:lnTo>
                  <a:lnTo>
                    <a:pt x="234605" y="980033"/>
                  </a:lnTo>
                  <a:lnTo>
                    <a:pt x="235729" y="989833"/>
                  </a:lnTo>
                  <a:lnTo>
                    <a:pt x="236856" y="999634"/>
                  </a:lnTo>
                  <a:lnTo>
                    <a:pt x="237999" y="1009434"/>
                  </a:lnTo>
                  <a:lnTo>
                    <a:pt x="239144" y="1019234"/>
                  </a:lnTo>
                  <a:lnTo>
                    <a:pt x="240299" y="1029035"/>
                  </a:lnTo>
                  <a:lnTo>
                    <a:pt x="241460" y="1038835"/>
                  </a:lnTo>
                  <a:lnTo>
                    <a:pt x="242627" y="1048635"/>
                  </a:lnTo>
                  <a:lnTo>
                    <a:pt x="243800" y="1058436"/>
                  </a:lnTo>
                  <a:lnTo>
                    <a:pt x="244976" y="1068236"/>
                  </a:lnTo>
                  <a:lnTo>
                    <a:pt x="246158" y="1078036"/>
                  </a:lnTo>
                  <a:lnTo>
                    <a:pt x="247342" y="1087837"/>
                  </a:lnTo>
                  <a:lnTo>
                    <a:pt x="248530" y="1097637"/>
                  </a:lnTo>
                  <a:lnTo>
                    <a:pt x="249719" y="1107437"/>
                  </a:lnTo>
                  <a:lnTo>
                    <a:pt x="250909" y="1117238"/>
                  </a:lnTo>
                  <a:lnTo>
                    <a:pt x="252099" y="1127038"/>
                  </a:lnTo>
                  <a:lnTo>
                    <a:pt x="253290" y="1136838"/>
                  </a:lnTo>
                  <a:lnTo>
                    <a:pt x="254478" y="1146639"/>
                  </a:lnTo>
                  <a:lnTo>
                    <a:pt x="255666" y="1156439"/>
                  </a:lnTo>
                  <a:lnTo>
                    <a:pt x="256850" y="1166239"/>
                  </a:lnTo>
                  <a:lnTo>
                    <a:pt x="258032" y="1176040"/>
                  </a:lnTo>
                  <a:lnTo>
                    <a:pt x="259208" y="1185840"/>
                  </a:lnTo>
                  <a:lnTo>
                    <a:pt x="260380" y="1195640"/>
                  </a:lnTo>
                  <a:lnTo>
                    <a:pt x="261547" y="1205441"/>
                  </a:lnTo>
                  <a:lnTo>
                    <a:pt x="262705" y="1215241"/>
                  </a:lnTo>
                  <a:lnTo>
                    <a:pt x="263860" y="1225041"/>
                  </a:lnTo>
                  <a:lnTo>
                    <a:pt x="265001" y="1234842"/>
                  </a:lnTo>
                  <a:lnTo>
                    <a:pt x="266138" y="1244642"/>
                  </a:lnTo>
                  <a:lnTo>
                    <a:pt x="267261" y="1254442"/>
                  </a:lnTo>
                  <a:lnTo>
                    <a:pt x="268376" y="1264243"/>
                  </a:lnTo>
                  <a:lnTo>
                    <a:pt x="269480" y="1274043"/>
                  </a:lnTo>
                  <a:lnTo>
                    <a:pt x="270570" y="1283844"/>
                  </a:lnTo>
                  <a:lnTo>
                    <a:pt x="271652" y="1293644"/>
                  </a:lnTo>
                  <a:lnTo>
                    <a:pt x="272714" y="1303444"/>
                  </a:lnTo>
                  <a:lnTo>
                    <a:pt x="273769" y="1313245"/>
                  </a:lnTo>
                  <a:lnTo>
                    <a:pt x="274801" y="1323045"/>
                  </a:lnTo>
                  <a:lnTo>
                    <a:pt x="275824" y="1332845"/>
                  </a:lnTo>
                  <a:lnTo>
                    <a:pt x="276827" y="1342646"/>
                  </a:lnTo>
                  <a:lnTo>
                    <a:pt x="277813" y="1352446"/>
                  </a:lnTo>
                  <a:lnTo>
                    <a:pt x="278785" y="1362246"/>
                  </a:lnTo>
                  <a:lnTo>
                    <a:pt x="279733" y="1372047"/>
                  </a:lnTo>
                  <a:lnTo>
                    <a:pt x="280673" y="1381847"/>
                  </a:lnTo>
                  <a:lnTo>
                    <a:pt x="281579" y="1391647"/>
                  </a:lnTo>
                  <a:lnTo>
                    <a:pt x="282476" y="1401448"/>
                  </a:lnTo>
                  <a:lnTo>
                    <a:pt x="283345" y="1411248"/>
                  </a:lnTo>
                  <a:lnTo>
                    <a:pt x="284198" y="1421048"/>
                  </a:lnTo>
                  <a:lnTo>
                    <a:pt x="285029" y="1430849"/>
                  </a:lnTo>
                  <a:lnTo>
                    <a:pt x="285834" y="1440649"/>
                  </a:lnTo>
                  <a:lnTo>
                    <a:pt x="286625" y="1450449"/>
                  </a:lnTo>
                  <a:lnTo>
                    <a:pt x="287381" y="1460250"/>
                  </a:lnTo>
                  <a:lnTo>
                    <a:pt x="288127" y="1470050"/>
                  </a:lnTo>
                  <a:lnTo>
                    <a:pt x="288836" y="1479850"/>
                  </a:lnTo>
                  <a:lnTo>
                    <a:pt x="289531" y="1489651"/>
                  </a:lnTo>
                  <a:lnTo>
                    <a:pt x="290196" y="1499451"/>
                  </a:lnTo>
                  <a:lnTo>
                    <a:pt x="290838" y="1509251"/>
                  </a:lnTo>
                  <a:lnTo>
                    <a:pt x="291460" y="1519052"/>
                  </a:lnTo>
                  <a:lnTo>
                    <a:pt x="292047" y="1528852"/>
                  </a:lnTo>
                  <a:lnTo>
                    <a:pt x="292623" y="1538652"/>
                  </a:lnTo>
                  <a:lnTo>
                    <a:pt x="293155" y="1548453"/>
                  </a:lnTo>
                  <a:lnTo>
                    <a:pt x="293677" y="1558253"/>
                  </a:lnTo>
                  <a:lnTo>
                    <a:pt x="294163" y="1568053"/>
                  </a:lnTo>
                  <a:lnTo>
                    <a:pt x="294628" y="1577854"/>
                  </a:lnTo>
                  <a:lnTo>
                    <a:pt x="295068" y="1587654"/>
                  </a:lnTo>
                  <a:lnTo>
                    <a:pt x="295477" y="1597454"/>
                  </a:lnTo>
                  <a:lnTo>
                    <a:pt x="295871" y="1607255"/>
                  </a:lnTo>
                  <a:lnTo>
                    <a:pt x="296224" y="1617055"/>
                  </a:lnTo>
                  <a:lnTo>
                    <a:pt x="296566" y="1626855"/>
                  </a:lnTo>
                  <a:lnTo>
                    <a:pt x="296868" y="1636656"/>
                  </a:lnTo>
                  <a:lnTo>
                    <a:pt x="297154" y="1646456"/>
                  </a:lnTo>
                  <a:lnTo>
                    <a:pt x="297411" y="1656256"/>
                  </a:lnTo>
                  <a:lnTo>
                    <a:pt x="297642" y="1666057"/>
                  </a:lnTo>
                  <a:lnTo>
                    <a:pt x="297854" y="1675857"/>
                  </a:lnTo>
                  <a:lnTo>
                    <a:pt x="298030" y="1685657"/>
                  </a:lnTo>
                  <a:lnTo>
                    <a:pt x="298196" y="1695458"/>
                  </a:lnTo>
                  <a:lnTo>
                    <a:pt x="298320" y="1705258"/>
                  </a:lnTo>
                  <a:lnTo>
                    <a:pt x="298434" y="1715058"/>
                  </a:lnTo>
                  <a:lnTo>
                    <a:pt x="298515" y="1724859"/>
                  </a:lnTo>
                  <a:lnTo>
                    <a:pt x="298577" y="1734659"/>
                  </a:lnTo>
                  <a:lnTo>
                    <a:pt x="298617" y="1744459"/>
                  </a:lnTo>
                  <a:lnTo>
                    <a:pt x="298629" y="1754260"/>
                  </a:lnTo>
                  <a:lnTo>
                    <a:pt x="298628" y="1764060"/>
                  </a:lnTo>
                  <a:lnTo>
                    <a:pt x="298592" y="1773860"/>
                  </a:lnTo>
                  <a:lnTo>
                    <a:pt x="298547" y="1783661"/>
                  </a:lnTo>
                  <a:lnTo>
                    <a:pt x="298470" y="1793461"/>
                  </a:lnTo>
                  <a:lnTo>
                    <a:pt x="298379" y="1803261"/>
                  </a:lnTo>
                  <a:lnTo>
                    <a:pt x="298266" y="1813062"/>
                  </a:lnTo>
                  <a:lnTo>
                    <a:pt x="298132" y="1822862"/>
                  </a:lnTo>
                  <a:lnTo>
                    <a:pt x="297985" y="1832662"/>
                  </a:lnTo>
                  <a:lnTo>
                    <a:pt x="297810" y="1842463"/>
                  </a:lnTo>
                  <a:lnTo>
                    <a:pt x="297628" y="1852263"/>
                  </a:lnTo>
                  <a:lnTo>
                    <a:pt x="297416" y="1862063"/>
                  </a:lnTo>
                  <a:lnTo>
                    <a:pt x="297196" y="1871864"/>
                  </a:lnTo>
                  <a:lnTo>
                    <a:pt x="296955" y="1881664"/>
                  </a:lnTo>
                  <a:lnTo>
                    <a:pt x="296700" y="1891464"/>
                  </a:lnTo>
                  <a:lnTo>
                    <a:pt x="296432" y="1901265"/>
                  </a:lnTo>
                  <a:lnTo>
                    <a:pt x="296145" y="1911065"/>
                  </a:lnTo>
                  <a:lnTo>
                    <a:pt x="295851" y="1920865"/>
                  </a:lnTo>
                  <a:lnTo>
                    <a:pt x="295534" y="1930666"/>
                  </a:lnTo>
                  <a:lnTo>
                    <a:pt x="295213" y="1940466"/>
                  </a:lnTo>
                  <a:lnTo>
                    <a:pt x="294874" y="1950266"/>
                  </a:lnTo>
                  <a:lnTo>
                    <a:pt x="294527" y="1960067"/>
                  </a:lnTo>
                  <a:lnTo>
                    <a:pt x="294168" y="1969867"/>
                  </a:lnTo>
                  <a:lnTo>
                    <a:pt x="293798" y="1979667"/>
                  </a:lnTo>
                  <a:lnTo>
                    <a:pt x="293422" y="1989468"/>
                  </a:lnTo>
                  <a:lnTo>
                    <a:pt x="293033" y="1999268"/>
                  </a:lnTo>
                  <a:lnTo>
                    <a:pt x="292640" y="2009068"/>
                  </a:lnTo>
                  <a:lnTo>
                    <a:pt x="292235" y="2018869"/>
                  </a:lnTo>
                  <a:lnTo>
                    <a:pt x="291827" y="2028669"/>
                  </a:lnTo>
                  <a:lnTo>
                    <a:pt x="291411" y="2038469"/>
                  </a:lnTo>
                  <a:lnTo>
                    <a:pt x="290990" y="2048270"/>
                  </a:lnTo>
                  <a:lnTo>
                    <a:pt x="290565" y="2058070"/>
                  </a:lnTo>
                  <a:lnTo>
                    <a:pt x="290135" y="2067870"/>
                  </a:lnTo>
                  <a:lnTo>
                    <a:pt x="289703" y="2077671"/>
                  </a:lnTo>
                  <a:lnTo>
                    <a:pt x="289266" y="2087471"/>
                  </a:lnTo>
                  <a:lnTo>
                    <a:pt x="288829" y="2097271"/>
                  </a:lnTo>
                  <a:lnTo>
                    <a:pt x="288390" y="2107072"/>
                  </a:lnTo>
                  <a:lnTo>
                    <a:pt x="287950" y="2116872"/>
                  </a:lnTo>
                  <a:lnTo>
                    <a:pt x="287511" y="2126672"/>
                  </a:lnTo>
                  <a:lnTo>
                    <a:pt x="287072" y="2136473"/>
                  </a:lnTo>
                  <a:lnTo>
                    <a:pt x="286634" y="2146273"/>
                  </a:lnTo>
                  <a:lnTo>
                    <a:pt x="286200" y="2156073"/>
                  </a:lnTo>
                  <a:lnTo>
                    <a:pt x="285766" y="2165874"/>
                  </a:lnTo>
                  <a:lnTo>
                    <a:pt x="285338" y="2175674"/>
                  </a:lnTo>
                  <a:lnTo>
                    <a:pt x="284913" y="2185474"/>
                  </a:lnTo>
                  <a:lnTo>
                    <a:pt x="284493" y="2195275"/>
                  </a:lnTo>
                  <a:lnTo>
                    <a:pt x="284079" y="2205075"/>
                  </a:lnTo>
                  <a:lnTo>
                    <a:pt x="283669" y="2214875"/>
                  </a:lnTo>
                  <a:lnTo>
                    <a:pt x="283269" y="2224676"/>
                  </a:lnTo>
                  <a:lnTo>
                    <a:pt x="282872" y="2234476"/>
                  </a:lnTo>
                  <a:lnTo>
                    <a:pt x="282489" y="2244276"/>
                  </a:lnTo>
                  <a:lnTo>
                    <a:pt x="282111" y="2254077"/>
                  </a:lnTo>
                  <a:lnTo>
                    <a:pt x="281745" y="2263877"/>
                  </a:lnTo>
                  <a:lnTo>
                    <a:pt x="281388" y="2273677"/>
                  </a:lnTo>
                  <a:lnTo>
                    <a:pt x="281040" y="2283478"/>
                  </a:lnTo>
                  <a:lnTo>
                    <a:pt x="280708" y="2293278"/>
                  </a:lnTo>
                  <a:lnTo>
                    <a:pt x="280381" y="2303078"/>
                  </a:lnTo>
                  <a:lnTo>
                    <a:pt x="280076" y="2312879"/>
                  </a:lnTo>
                  <a:lnTo>
                    <a:pt x="279776" y="2322679"/>
                  </a:lnTo>
                  <a:lnTo>
                    <a:pt x="279498" y="2332479"/>
                  </a:lnTo>
                  <a:lnTo>
                    <a:pt x="279230" y="2342280"/>
                  </a:lnTo>
                  <a:lnTo>
                    <a:pt x="278979" y="2352080"/>
                  </a:lnTo>
                  <a:lnTo>
                    <a:pt x="278746" y="2361880"/>
                  </a:lnTo>
                  <a:lnTo>
                    <a:pt x="278524" y="2371681"/>
                  </a:lnTo>
                  <a:lnTo>
                    <a:pt x="278328" y="2381481"/>
                  </a:lnTo>
                  <a:lnTo>
                    <a:pt x="278139" y="2391281"/>
                  </a:lnTo>
                  <a:lnTo>
                    <a:pt x="277982" y="2401082"/>
                  </a:lnTo>
                  <a:lnTo>
                    <a:pt x="277835" y="2410882"/>
                  </a:lnTo>
                  <a:lnTo>
                    <a:pt x="277713" y="2420682"/>
                  </a:lnTo>
                  <a:lnTo>
                    <a:pt x="277610" y="2430483"/>
                  </a:lnTo>
                  <a:lnTo>
                    <a:pt x="277526" y="2440283"/>
                  </a:lnTo>
                  <a:lnTo>
                    <a:pt x="277471" y="2450083"/>
                  </a:lnTo>
                  <a:lnTo>
                    <a:pt x="277426" y="2459884"/>
                  </a:lnTo>
                  <a:lnTo>
                    <a:pt x="277420" y="2469684"/>
                  </a:lnTo>
                  <a:lnTo>
                    <a:pt x="277424" y="2479484"/>
                  </a:lnTo>
                  <a:lnTo>
                    <a:pt x="277464" y="2489285"/>
                  </a:lnTo>
                  <a:lnTo>
                    <a:pt x="277521" y="2499085"/>
                  </a:lnTo>
                  <a:lnTo>
                    <a:pt x="277606" y="2508885"/>
                  </a:lnTo>
                  <a:lnTo>
                    <a:pt x="277720" y="2518686"/>
                  </a:lnTo>
                  <a:lnTo>
                    <a:pt x="277851" y="2528486"/>
                  </a:lnTo>
                  <a:lnTo>
                    <a:pt x="278023" y="2538286"/>
                  </a:lnTo>
                  <a:lnTo>
                    <a:pt x="278206" y="2548087"/>
                  </a:lnTo>
                  <a:lnTo>
                    <a:pt x="278436" y="2557887"/>
                  </a:lnTo>
                  <a:lnTo>
                    <a:pt x="278681" y="2567688"/>
                  </a:lnTo>
                  <a:lnTo>
                    <a:pt x="278963" y="2577488"/>
                  </a:lnTo>
                  <a:lnTo>
                    <a:pt x="279271" y="2587288"/>
                  </a:lnTo>
                  <a:lnTo>
                    <a:pt x="279605" y="2597089"/>
                  </a:lnTo>
                  <a:lnTo>
                    <a:pt x="279980" y="2606889"/>
                  </a:lnTo>
                  <a:lnTo>
                    <a:pt x="280368" y="2616689"/>
                  </a:lnTo>
                  <a:lnTo>
                    <a:pt x="280810" y="2626490"/>
                  </a:lnTo>
                  <a:lnTo>
                    <a:pt x="281264" y="2636290"/>
                  </a:lnTo>
                  <a:lnTo>
                    <a:pt x="281764" y="2646090"/>
                  </a:lnTo>
                  <a:lnTo>
                    <a:pt x="282287" y="2655891"/>
                  </a:lnTo>
                  <a:lnTo>
                    <a:pt x="282844" y="2665691"/>
                  </a:lnTo>
                  <a:lnTo>
                    <a:pt x="283438" y="2675491"/>
                  </a:lnTo>
                  <a:lnTo>
                    <a:pt x="284053" y="2685292"/>
                  </a:lnTo>
                  <a:lnTo>
                    <a:pt x="284717" y="2695092"/>
                  </a:lnTo>
                  <a:lnTo>
                    <a:pt x="285396" y="2704892"/>
                  </a:lnTo>
                  <a:lnTo>
                    <a:pt x="286127" y="2714693"/>
                  </a:lnTo>
                  <a:lnTo>
                    <a:pt x="286876" y="2724493"/>
                  </a:lnTo>
                  <a:lnTo>
                    <a:pt x="287666" y="2734293"/>
                  </a:lnTo>
                  <a:lnTo>
                    <a:pt x="288488" y="2744094"/>
                  </a:lnTo>
                  <a:lnTo>
                    <a:pt x="289336" y="2753894"/>
                  </a:lnTo>
                  <a:lnTo>
                    <a:pt x="290228" y="2763694"/>
                  </a:lnTo>
                  <a:lnTo>
                    <a:pt x="291134" y="2773495"/>
                  </a:lnTo>
                  <a:lnTo>
                    <a:pt x="292097" y="2783295"/>
                  </a:lnTo>
                  <a:lnTo>
                    <a:pt x="293072" y="2793095"/>
                  </a:lnTo>
                  <a:lnTo>
                    <a:pt x="294092" y="2802896"/>
                  </a:lnTo>
                  <a:lnTo>
                    <a:pt x="295136" y="2812696"/>
                  </a:lnTo>
                  <a:lnTo>
                    <a:pt x="296211" y="2822496"/>
                  </a:lnTo>
                  <a:lnTo>
                    <a:pt x="297321" y="2832297"/>
                  </a:lnTo>
                  <a:lnTo>
                    <a:pt x="298450" y="2842097"/>
                  </a:lnTo>
                  <a:lnTo>
                    <a:pt x="299625" y="2851897"/>
                  </a:lnTo>
                  <a:lnTo>
                    <a:pt x="300811" y="2861698"/>
                  </a:lnTo>
                  <a:lnTo>
                    <a:pt x="302041" y="2871498"/>
                  </a:lnTo>
                  <a:lnTo>
                    <a:pt x="303288" y="2881298"/>
                  </a:lnTo>
                  <a:lnTo>
                    <a:pt x="304566" y="2891099"/>
                  </a:lnTo>
                  <a:lnTo>
                    <a:pt x="305869" y="2900899"/>
                  </a:lnTo>
                  <a:lnTo>
                    <a:pt x="307192" y="2910699"/>
                  </a:lnTo>
                  <a:lnTo>
                    <a:pt x="308548" y="2920500"/>
                  </a:lnTo>
                  <a:lnTo>
                    <a:pt x="309913" y="2930300"/>
                  </a:lnTo>
                  <a:lnTo>
                    <a:pt x="311317" y="2940100"/>
                  </a:lnTo>
                  <a:lnTo>
                    <a:pt x="312729" y="2949901"/>
                  </a:lnTo>
                  <a:lnTo>
                    <a:pt x="314167" y="2959701"/>
                  </a:lnTo>
                  <a:lnTo>
                    <a:pt x="315621" y="2969501"/>
                  </a:lnTo>
                  <a:lnTo>
                    <a:pt x="317091" y="2979302"/>
                  </a:lnTo>
                  <a:lnTo>
                    <a:pt x="318579" y="2989102"/>
                  </a:lnTo>
                  <a:lnTo>
                    <a:pt x="320077" y="2998902"/>
                  </a:lnTo>
                  <a:lnTo>
                    <a:pt x="321595" y="3008703"/>
                  </a:lnTo>
                  <a:lnTo>
                    <a:pt x="323117" y="3018503"/>
                  </a:lnTo>
                  <a:lnTo>
                    <a:pt x="324655" y="3028303"/>
                  </a:lnTo>
                  <a:lnTo>
                    <a:pt x="326199" y="3038104"/>
                  </a:lnTo>
                  <a:lnTo>
                    <a:pt x="327750" y="3047904"/>
                  </a:lnTo>
                  <a:lnTo>
                    <a:pt x="329307" y="3057704"/>
                  </a:lnTo>
                  <a:lnTo>
                    <a:pt x="330866" y="3067505"/>
                  </a:lnTo>
                  <a:lnTo>
                    <a:pt x="332428" y="3077305"/>
                  </a:lnTo>
                  <a:lnTo>
                    <a:pt x="333991" y="3087105"/>
                  </a:lnTo>
                  <a:lnTo>
                    <a:pt x="335551" y="3096906"/>
                  </a:lnTo>
                  <a:lnTo>
                    <a:pt x="337109" y="3106706"/>
                  </a:lnTo>
                  <a:lnTo>
                    <a:pt x="338660" y="3116506"/>
                  </a:lnTo>
                  <a:lnTo>
                    <a:pt x="340205" y="3126307"/>
                  </a:lnTo>
                  <a:lnTo>
                    <a:pt x="341742" y="3136107"/>
                  </a:lnTo>
                  <a:lnTo>
                    <a:pt x="343265" y="3145907"/>
                  </a:lnTo>
                  <a:lnTo>
                    <a:pt x="344783" y="3155708"/>
                  </a:lnTo>
                  <a:lnTo>
                    <a:pt x="346276" y="3165508"/>
                  </a:lnTo>
                  <a:lnTo>
                    <a:pt x="347762" y="3175308"/>
                  </a:lnTo>
                  <a:lnTo>
                    <a:pt x="349221" y="3185109"/>
                  </a:lnTo>
                  <a:lnTo>
                    <a:pt x="350665" y="3194909"/>
                  </a:lnTo>
                  <a:lnTo>
                    <a:pt x="352086" y="3204709"/>
                  </a:lnTo>
                  <a:lnTo>
                    <a:pt x="353479" y="3214510"/>
                  </a:lnTo>
                  <a:lnTo>
                    <a:pt x="354856" y="3224310"/>
                  </a:lnTo>
                  <a:lnTo>
                    <a:pt x="356190" y="3234110"/>
                  </a:lnTo>
                  <a:lnTo>
                    <a:pt x="357512" y="3243911"/>
                  </a:lnTo>
                  <a:lnTo>
                    <a:pt x="358782" y="3253711"/>
                  </a:lnTo>
                  <a:lnTo>
                    <a:pt x="360033" y="3263511"/>
                  </a:lnTo>
                  <a:lnTo>
                    <a:pt x="361241" y="3273312"/>
                  </a:lnTo>
                  <a:lnTo>
                    <a:pt x="362413" y="3283112"/>
                  </a:lnTo>
                  <a:lnTo>
                    <a:pt x="363553" y="3292912"/>
                  </a:lnTo>
                  <a:lnTo>
                    <a:pt x="364637" y="3302713"/>
                  </a:lnTo>
                  <a:lnTo>
                    <a:pt x="365703" y="3312513"/>
                  </a:lnTo>
                  <a:lnTo>
                    <a:pt x="366693" y="3322313"/>
                  </a:lnTo>
                  <a:lnTo>
                    <a:pt x="367664" y="3332114"/>
                  </a:lnTo>
                  <a:lnTo>
                    <a:pt x="368567" y="3341914"/>
                  </a:lnTo>
                  <a:lnTo>
                    <a:pt x="369433" y="3351714"/>
                  </a:lnTo>
                  <a:lnTo>
                    <a:pt x="370248" y="3361515"/>
                  </a:lnTo>
                  <a:lnTo>
                    <a:pt x="371002" y="3371315"/>
                  </a:lnTo>
                  <a:lnTo>
                    <a:pt x="371723" y="3381115"/>
                  </a:lnTo>
                  <a:lnTo>
                    <a:pt x="372360" y="3390916"/>
                  </a:lnTo>
                  <a:lnTo>
                    <a:pt x="372974" y="3400716"/>
                  </a:lnTo>
                  <a:lnTo>
                    <a:pt x="373496" y="3410516"/>
                  </a:lnTo>
                  <a:lnTo>
                    <a:pt x="373985" y="3420317"/>
                  </a:lnTo>
                  <a:lnTo>
                    <a:pt x="374403" y="3430117"/>
                  </a:lnTo>
                  <a:lnTo>
                    <a:pt x="374762" y="3439917"/>
                  </a:lnTo>
                  <a:lnTo>
                    <a:pt x="375072" y="3449718"/>
                  </a:lnTo>
                  <a:lnTo>
                    <a:pt x="375296" y="3459518"/>
                  </a:lnTo>
                  <a:lnTo>
                    <a:pt x="375496" y="3469318"/>
                  </a:lnTo>
                  <a:lnTo>
                    <a:pt x="375583" y="3479119"/>
                  </a:lnTo>
                  <a:lnTo>
                    <a:pt x="375645" y="3488919"/>
                  </a:lnTo>
                  <a:lnTo>
                    <a:pt x="375617" y="3498719"/>
                  </a:lnTo>
                  <a:lnTo>
                    <a:pt x="375538" y="3508520"/>
                  </a:lnTo>
                  <a:lnTo>
                    <a:pt x="375394" y="3518320"/>
                  </a:lnTo>
                  <a:lnTo>
                    <a:pt x="375173" y="3528120"/>
                  </a:lnTo>
                  <a:lnTo>
                    <a:pt x="374913" y="3537921"/>
                  </a:lnTo>
                  <a:lnTo>
                    <a:pt x="374549" y="3547721"/>
                  </a:lnTo>
                  <a:lnTo>
                    <a:pt x="374158" y="3557521"/>
                  </a:lnTo>
                  <a:lnTo>
                    <a:pt x="373665" y="3567322"/>
                  </a:lnTo>
                  <a:lnTo>
                    <a:pt x="373132" y="3577122"/>
                  </a:lnTo>
                  <a:lnTo>
                    <a:pt x="372522" y="3586922"/>
                  </a:lnTo>
                  <a:lnTo>
                    <a:pt x="371848" y="3596723"/>
                  </a:lnTo>
                  <a:lnTo>
                    <a:pt x="371124" y="3606523"/>
                  </a:lnTo>
                  <a:lnTo>
                    <a:pt x="370309" y="3616323"/>
                  </a:lnTo>
                  <a:lnTo>
                    <a:pt x="369470" y="3626124"/>
                  </a:lnTo>
                  <a:lnTo>
                    <a:pt x="368521" y="3635924"/>
                  </a:lnTo>
                  <a:lnTo>
                    <a:pt x="367546" y="3645724"/>
                  </a:lnTo>
                  <a:lnTo>
                    <a:pt x="366488" y="3655525"/>
                  </a:lnTo>
                  <a:lnTo>
                    <a:pt x="365381" y="3665325"/>
                  </a:lnTo>
                  <a:lnTo>
                    <a:pt x="364218" y="3675125"/>
                  </a:lnTo>
                  <a:lnTo>
                    <a:pt x="362983" y="3684926"/>
                  </a:lnTo>
                  <a:lnTo>
                    <a:pt x="361717" y="3694726"/>
                  </a:lnTo>
                  <a:lnTo>
                    <a:pt x="360360" y="3704526"/>
                  </a:lnTo>
                  <a:lnTo>
                    <a:pt x="358982" y="3714327"/>
                  </a:lnTo>
                  <a:lnTo>
                    <a:pt x="357522" y="3724127"/>
                  </a:lnTo>
                  <a:lnTo>
                    <a:pt x="356029" y="3733927"/>
                  </a:lnTo>
                  <a:lnTo>
                    <a:pt x="354479" y="3743728"/>
                  </a:lnTo>
                  <a:lnTo>
                    <a:pt x="352878" y="3753528"/>
                  </a:lnTo>
                  <a:lnTo>
                    <a:pt x="351243" y="3763328"/>
                  </a:lnTo>
                  <a:lnTo>
                    <a:pt x="349541" y="3773129"/>
                  </a:lnTo>
                  <a:lnTo>
                    <a:pt x="347821" y="3782929"/>
                  </a:lnTo>
                  <a:lnTo>
                    <a:pt x="346029" y="3792729"/>
                  </a:lnTo>
                  <a:lnTo>
                    <a:pt x="344218" y="3802530"/>
                  </a:lnTo>
                  <a:lnTo>
                    <a:pt x="342357" y="3812330"/>
                  </a:lnTo>
                  <a:lnTo>
                    <a:pt x="340463" y="3822131"/>
                  </a:lnTo>
                  <a:lnTo>
                    <a:pt x="338537" y="3831931"/>
                  </a:lnTo>
                  <a:lnTo>
                    <a:pt x="336569" y="3841731"/>
                  </a:lnTo>
                  <a:lnTo>
                    <a:pt x="334584" y="3851532"/>
                  </a:lnTo>
                  <a:lnTo>
                    <a:pt x="332549" y="3861332"/>
                  </a:lnTo>
                  <a:lnTo>
                    <a:pt x="330504" y="3871132"/>
                  </a:lnTo>
                  <a:lnTo>
                    <a:pt x="328420" y="3880933"/>
                  </a:lnTo>
                  <a:lnTo>
                    <a:pt x="326320" y="3890733"/>
                  </a:lnTo>
                  <a:lnTo>
                    <a:pt x="324196" y="3900533"/>
                  </a:lnTo>
                  <a:lnTo>
                    <a:pt x="322050" y="3910334"/>
                  </a:lnTo>
                  <a:lnTo>
                    <a:pt x="319891" y="3920134"/>
                  </a:lnTo>
                  <a:lnTo>
                    <a:pt x="317708" y="3929934"/>
                  </a:lnTo>
                  <a:lnTo>
                    <a:pt x="315519" y="3939735"/>
                  </a:lnTo>
                  <a:lnTo>
                    <a:pt x="313309" y="3949535"/>
                  </a:lnTo>
                  <a:lnTo>
                    <a:pt x="311094" y="3959335"/>
                  </a:lnTo>
                  <a:lnTo>
                    <a:pt x="308868" y="3969136"/>
                  </a:lnTo>
                  <a:lnTo>
                    <a:pt x="306636" y="3978936"/>
                  </a:lnTo>
                  <a:lnTo>
                    <a:pt x="304399" y="3988736"/>
                  </a:lnTo>
                  <a:lnTo>
                    <a:pt x="302158" y="3998537"/>
                  </a:lnTo>
                  <a:lnTo>
                    <a:pt x="299917" y="4008337"/>
                  </a:lnTo>
                  <a:lnTo>
                    <a:pt x="297675" y="4018137"/>
                  </a:lnTo>
                  <a:lnTo>
                    <a:pt x="295435" y="4027938"/>
                  </a:lnTo>
                  <a:lnTo>
                    <a:pt x="293200" y="4037738"/>
                  </a:lnTo>
                  <a:lnTo>
                    <a:pt x="290970" y="4047538"/>
                  </a:lnTo>
                  <a:lnTo>
                    <a:pt x="288746" y="4057339"/>
                  </a:lnTo>
                  <a:lnTo>
                    <a:pt x="286533" y="4067139"/>
                  </a:lnTo>
                  <a:lnTo>
                    <a:pt x="284325" y="4076939"/>
                  </a:lnTo>
                  <a:lnTo>
                    <a:pt x="282135" y="4086740"/>
                  </a:lnTo>
                  <a:lnTo>
                    <a:pt x="279951" y="4096540"/>
                  </a:lnTo>
                  <a:lnTo>
                    <a:pt x="277790" y="4106340"/>
                  </a:lnTo>
                  <a:lnTo>
                    <a:pt x="275638" y="4116141"/>
                  </a:lnTo>
                  <a:lnTo>
                    <a:pt x="273506" y="4125941"/>
                  </a:lnTo>
                  <a:lnTo>
                    <a:pt x="271393" y="4135741"/>
                  </a:lnTo>
                  <a:lnTo>
                    <a:pt x="269294" y="4145542"/>
                  </a:lnTo>
                  <a:lnTo>
                    <a:pt x="267225" y="4155342"/>
                  </a:lnTo>
                  <a:lnTo>
                    <a:pt x="265164" y="4165142"/>
                  </a:lnTo>
                  <a:lnTo>
                    <a:pt x="263143" y="4174943"/>
                  </a:lnTo>
                  <a:lnTo>
                    <a:pt x="261133" y="4184743"/>
                  </a:lnTo>
                  <a:lnTo>
                    <a:pt x="259156" y="4194543"/>
                  </a:lnTo>
                  <a:lnTo>
                    <a:pt x="257200" y="4204344"/>
                  </a:lnTo>
                  <a:lnTo>
                    <a:pt x="255269" y="4214144"/>
                  </a:lnTo>
                  <a:lnTo>
                    <a:pt x="253372" y="4223944"/>
                  </a:lnTo>
                  <a:lnTo>
                    <a:pt x="251490" y="4233745"/>
                  </a:lnTo>
                  <a:lnTo>
                    <a:pt x="249654" y="4243545"/>
                  </a:lnTo>
                  <a:lnTo>
                    <a:pt x="247830" y="4253345"/>
                  </a:lnTo>
                  <a:lnTo>
                    <a:pt x="246053" y="4263146"/>
                  </a:lnTo>
                  <a:lnTo>
                    <a:pt x="244294" y="4272946"/>
                  </a:lnTo>
                  <a:lnTo>
                    <a:pt x="242571" y="4282746"/>
                  </a:lnTo>
                  <a:lnTo>
                    <a:pt x="240880" y="4292547"/>
                  </a:lnTo>
                  <a:lnTo>
                    <a:pt x="239212" y="4302347"/>
                  </a:lnTo>
                  <a:lnTo>
                    <a:pt x="237591" y="4312147"/>
                  </a:lnTo>
                  <a:lnTo>
                    <a:pt x="235982" y="4321948"/>
                  </a:lnTo>
                  <a:lnTo>
                    <a:pt x="234429" y="4331748"/>
                  </a:lnTo>
                  <a:lnTo>
                    <a:pt x="232890" y="4341548"/>
                  </a:lnTo>
                  <a:lnTo>
                    <a:pt x="231396" y="4351349"/>
                  </a:lnTo>
                  <a:lnTo>
                    <a:pt x="229929" y="4361149"/>
                  </a:lnTo>
                  <a:lnTo>
                    <a:pt x="228493" y="4370949"/>
                  </a:lnTo>
                  <a:lnTo>
                    <a:pt x="227097" y="4380750"/>
                  </a:lnTo>
                  <a:lnTo>
                    <a:pt x="225719" y="4390550"/>
                  </a:lnTo>
                  <a:lnTo>
                    <a:pt x="224396" y="4400350"/>
                  </a:lnTo>
                  <a:lnTo>
                    <a:pt x="223085" y="4410151"/>
                  </a:lnTo>
                  <a:lnTo>
                    <a:pt x="221823" y="4419951"/>
                  </a:lnTo>
                  <a:lnTo>
                    <a:pt x="220583" y="4429751"/>
                  </a:lnTo>
                  <a:lnTo>
                    <a:pt x="219379" y="4439552"/>
                  </a:lnTo>
                  <a:lnTo>
                    <a:pt x="218209" y="4449352"/>
                  </a:lnTo>
                  <a:lnTo>
                    <a:pt x="217061" y="4459152"/>
                  </a:lnTo>
                  <a:lnTo>
                    <a:pt x="215960" y="4468953"/>
                  </a:lnTo>
                  <a:lnTo>
                    <a:pt x="214871" y="4478753"/>
                  </a:lnTo>
                  <a:lnTo>
                    <a:pt x="213834" y="4488553"/>
                  </a:lnTo>
                  <a:lnTo>
                    <a:pt x="212812" y="4498354"/>
                  </a:lnTo>
                  <a:lnTo>
                    <a:pt x="211828" y="4508154"/>
                  </a:lnTo>
                  <a:lnTo>
                    <a:pt x="210871" y="4517954"/>
                  </a:lnTo>
                  <a:lnTo>
                    <a:pt x="209940" y="4527755"/>
                  </a:lnTo>
                  <a:lnTo>
                    <a:pt x="209045" y="4537555"/>
                  </a:lnTo>
                  <a:lnTo>
                    <a:pt x="208165" y="4547355"/>
                  </a:lnTo>
                  <a:lnTo>
                    <a:pt x="207332" y="4557156"/>
                  </a:lnTo>
                  <a:lnTo>
                    <a:pt x="206509" y="4566956"/>
                  </a:lnTo>
                  <a:lnTo>
                    <a:pt x="205726" y="4576756"/>
                  </a:lnTo>
                  <a:lnTo>
                    <a:pt x="204961" y="4586557"/>
                  </a:lnTo>
                  <a:lnTo>
                    <a:pt x="204224" y="4596357"/>
                  </a:lnTo>
                  <a:lnTo>
                    <a:pt x="203515" y="4606157"/>
                  </a:lnTo>
                  <a:lnTo>
                    <a:pt x="202823" y="4615958"/>
                  </a:lnTo>
                  <a:lnTo>
                    <a:pt x="202167" y="4625758"/>
                  </a:lnTo>
                  <a:lnTo>
                    <a:pt x="201521" y="4635558"/>
                  </a:lnTo>
                  <a:lnTo>
                    <a:pt x="200913" y="4645359"/>
                  </a:lnTo>
                  <a:lnTo>
                    <a:pt x="200316" y="4655159"/>
                  </a:lnTo>
                  <a:lnTo>
                    <a:pt x="199747" y="4664959"/>
                  </a:lnTo>
                  <a:lnTo>
                    <a:pt x="199198" y="4674760"/>
                  </a:lnTo>
                  <a:lnTo>
                    <a:pt x="198667" y="4684560"/>
                  </a:lnTo>
                  <a:lnTo>
                    <a:pt x="198163" y="4694360"/>
                  </a:lnTo>
                  <a:lnTo>
                    <a:pt x="197667" y="4704161"/>
                  </a:lnTo>
                  <a:lnTo>
                    <a:pt x="197205" y="4713961"/>
                  </a:lnTo>
                  <a:lnTo>
                    <a:pt x="196751" y="4723761"/>
                  </a:lnTo>
                  <a:lnTo>
                    <a:pt x="196322" y="4733562"/>
                  </a:lnTo>
                  <a:lnTo>
                    <a:pt x="195906" y="4743362"/>
                  </a:lnTo>
                  <a:lnTo>
                    <a:pt x="195508" y="4753162"/>
                  </a:lnTo>
                  <a:lnTo>
                    <a:pt x="195129" y="4762963"/>
                  </a:lnTo>
                  <a:lnTo>
                    <a:pt x="194760" y="4772763"/>
                  </a:lnTo>
                  <a:lnTo>
                    <a:pt x="194416" y="4782563"/>
                  </a:lnTo>
                  <a:lnTo>
                    <a:pt x="194077" y="4792364"/>
                  </a:lnTo>
                  <a:lnTo>
                    <a:pt x="193761" y="4802164"/>
                  </a:lnTo>
                  <a:lnTo>
                    <a:pt x="193454" y="4811964"/>
                  </a:lnTo>
                  <a:lnTo>
                    <a:pt x="193163" y="4821765"/>
                  </a:lnTo>
                  <a:lnTo>
                    <a:pt x="192884" y="4831565"/>
                  </a:lnTo>
                  <a:lnTo>
                    <a:pt x="192616" y="4841365"/>
                  </a:lnTo>
                  <a:lnTo>
                    <a:pt x="192364" y="4851166"/>
                  </a:lnTo>
                  <a:lnTo>
                    <a:pt x="192117" y="4860966"/>
                  </a:lnTo>
                  <a:lnTo>
                    <a:pt x="191890" y="4870766"/>
                  </a:lnTo>
                  <a:lnTo>
                    <a:pt x="191668" y="4880567"/>
                  </a:lnTo>
                  <a:lnTo>
                    <a:pt x="191460" y="4890367"/>
                  </a:lnTo>
                  <a:lnTo>
                    <a:pt x="191260" y="4900167"/>
                  </a:lnTo>
                  <a:lnTo>
                    <a:pt x="191069" y="4909968"/>
                  </a:lnTo>
                  <a:lnTo>
                    <a:pt x="190889" y="4919768"/>
                  </a:lnTo>
                  <a:lnTo>
                    <a:pt x="190715" y="4929568"/>
                  </a:lnTo>
                  <a:lnTo>
                    <a:pt x="190554" y="4939369"/>
                  </a:lnTo>
                  <a:lnTo>
                    <a:pt x="190397" y="4949169"/>
                  </a:lnTo>
                  <a:lnTo>
                    <a:pt x="190251" y="4958969"/>
                  </a:lnTo>
                  <a:lnTo>
                    <a:pt x="190110" y="4968770"/>
                  </a:lnTo>
                  <a:lnTo>
                    <a:pt x="189978" y="4978570"/>
                  </a:lnTo>
                  <a:lnTo>
                    <a:pt x="189852" y="4988370"/>
                  </a:lnTo>
                  <a:lnTo>
                    <a:pt x="189732" y="4998171"/>
                  </a:lnTo>
                  <a:lnTo>
                    <a:pt x="189620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2284503"/>
              <a:ext cx="1638269" cy="2830535"/>
            </a:xfrm>
            <a:custGeom>
              <a:avLst/>
              <a:pathLst>
                <a:path w="1638269" h="2830535">
                  <a:moveTo>
                    <a:pt x="813849" y="2830535"/>
                  </a:moveTo>
                  <a:lnTo>
                    <a:pt x="813041" y="2824996"/>
                  </a:lnTo>
                  <a:lnTo>
                    <a:pt x="812139" y="2819457"/>
                  </a:lnTo>
                  <a:lnTo>
                    <a:pt x="811093" y="2813917"/>
                  </a:lnTo>
                  <a:lnTo>
                    <a:pt x="809905" y="2808378"/>
                  </a:lnTo>
                  <a:lnTo>
                    <a:pt x="808583" y="2802839"/>
                  </a:lnTo>
                  <a:lnTo>
                    <a:pt x="807118" y="2797300"/>
                  </a:lnTo>
                  <a:lnTo>
                    <a:pt x="805435" y="2791761"/>
                  </a:lnTo>
                  <a:lnTo>
                    <a:pt x="803546" y="2786221"/>
                  </a:lnTo>
                  <a:lnTo>
                    <a:pt x="801461" y="2780682"/>
                  </a:lnTo>
                  <a:lnTo>
                    <a:pt x="799171" y="2775143"/>
                  </a:lnTo>
                  <a:lnTo>
                    <a:pt x="796563" y="2769604"/>
                  </a:lnTo>
                  <a:lnTo>
                    <a:pt x="793669" y="2764065"/>
                  </a:lnTo>
                  <a:lnTo>
                    <a:pt x="790505" y="2758525"/>
                  </a:lnTo>
                  <a:lnTo>
                    <a:pt x="787055" y="2752986"/>
                  </a:lnTo>
                  <a:lnTo>
                    <a:pt x="783164" y="2747447"/>
                  </a:lnTo>
                  <a:lnTo>
                    <a:pt x="778898" y="2741908"/>
                  </a:lnTo>
                  <a:lnTo>
                    <a:pt x="774272" y="2736369"/>
                  </a:lnTo>
                  <a:lnTo>
                    <a:pt x="769270" y="2730829"/>
                  </a:lnTo>
                  <a:lnTo>
                    <a:pt x="763687" y="2725290"/>
                  </a:lnTo>
                  <a:lnTo>
                    <a:pt x="757635" y="2719751"/>
                  </a:lnTo>
                  <a:lnTo>
                    <a:pt x="751129" y="2714212"/>
                  </a:lnTo>
                  <a:lnTo>
                    <a:pt x="744153" y="2708673"/>
                  </a:lnTo>
                  <a:lnTo>
                    <a:pt x="736451" y="2703133"/>
                  </a:lnTo>
                  <a:lnTo>
                    <a:pt x="728195" y="2697594"/>
                  </a:lnTo>
                  <a:lnTo>
                    <a:pt x="719398" y="2692055"/>
                  </a:lnTo>
                  <a:lnTo>
                    <a:pt x="710048" y="2686516"/>
                  </a:lnTo>
                  <a:lnTo>
                    <a:pt x="699843" y="2680976"/>
                  </a:lnTo>
                  <a:lnTo>
                    <a:pt x="689025" y="2675437"/>
                  </a:lnTo>
                  <a:lnTo>
                    <a:pt x="677602" y="2669898"/>
                  </a:lnTo>
                  <a:lnTo>
                    <a:pt x="665568" y="2664359"/>
                  </a:lnTo>
                  <a:lnTo>
                    <a:pt x="652598" y="2658820"/>
                  </a:lnTo>
                  <a:lnTo>
                    <a:pt x="638996" y="2653280"/>
                  </a:lnTo>
                  <a:lnTo>
                    <a:pt x="624770" y="2647741"/>
                  </a:lnTo>
                  <a:lnTo>
                    <a:pt x="609908" y="2642202"/>
                  </a:lnTo>
                  <a:lnTo>
                    <a:pt x="594126" y="2636663"/>
                  </a:lnTo>
                  <a:lnTo>
                    <a:pt x="577746" y="2631124"/>
                  </a:lnTo>
                  <a:lnTo>
                    <a:pt x="560778" y="2625584"/>
                  </a:lnTo>
                  <a:lnTo>
                    <a:pt x="543215" y="2620045"/>
                  </a:lnTo>
                  <a:lnTo>
                    <a:pt x="524856" y="2614506"/>
                  </a:lnTo>
                  <a:lnTo>
                    <a:pt x="505998" y="2608967"/>
                  </a:lnTo>
                  <a:lnTo>
                    <a:pt x="486664" y="2603428"/>
                  </a:lnTo>
                  <a:lnTo>
                    <a:pt x="466857" y="2597888"/>
                  </a:lnTo>
                  <a:lnTo>
                    <a:pt x="446487" y="2592349"/>
                  </a:lnTo>
                  <a:lnTo>
                    <a:pt x="425795" y="2586810"/>
                  </a:lnTo>
                  <a:lnTo>
                    <a:pt x="404816" y="2581271"/>
                  </a:lnTo>
                  <a:lnTo>
                    <a:pt x="383573" y="2575731"/>
                  </a:lnTo>
                  <a:lnTo>
                    <a:pt x="362102" y="2570192"/>
                  </a:lnTo>
                  <a:lnTo>
                    <a:pt x="340555" y="2564653"/>
                  </a:lnTo>
                  <a:lnTo>
                    <a:pt x="318976" y="2559114"/>
                  </a:lnTo>
                  <a:lnTo>
                    <a:pt x="297426" y="2553575"/>
                  </a:lnTo>
                  <a:lnTo>
                    <a:pt x="276052" y="2548035"/>
                  </a:lnTo>
                  <a:lnTo>
                    <a:pt x="254897" y="2542496"/>
                  </a:lnTo>
                  <a:lnTo>
                    <a:pt x="234010" y="2536957"/>
                  </a:lnTo>
                  <a:lnTo>
                    <a:pt x="213500" y="2531418"/>
                  </a:lnTo>
                  <a:lnTo>
                    <a:pt x="193597" y="2525879"/>
                  </a:lnTo>
                  <a:lnTo>
                    <a:pt x="174223" y="2520339"/>
                  </a:lnTo>
                  <a:lnTo>
                    <a:pt x="155428" y="2514800"/>
                  </a:lnTo>
                  <a:lnTo>
                    <a:pt x="137374" y="2509261"/>
                  </a:lnTo>
                  <a:lnTo>
                    <a:pt x="120327" y="2503722"/>
                  </a:lnTo>
                  <a:lnTo>
                    <a:pt x="104097" y="2498183"/>
                  </a:lnTo>
                  <a:lnTo>
                    <a:pt x="88727" y="2492643"/>
                  </a:lnTo>
                  <a:lnTo>
                    <a:pt x="74429" y="2487104"/>
                  </a:lnTo>
                  <a:lnTo>
                    <a:pt x="61454" y="2481565"/>
                  </a:lnTo>
                  <a:lnTo>
                    <a:pt x="49522" y="2476026"/>
                  </a:lnTo>
                  <a:lnTo>
                    <a:pt x="38661" y="2470487"/>
                  </a:lnTo>
                  <a:lnTo>
                    <a:pt x="29124" y="2464947"/>
                  </a:lnTo>
                  <a:lnTo>
                    <a:pt x="21100" y="2459408"/>
                  </a:lnTo>
                  <a:lnTo>
                    <a:pt x="14250" y="2453869"/>
                  </a:lnTo>
                  <a:lnTo>
                    <a:pt x="8585" y="2448330"/>
                  </a:lnTo>
                  <a:lnTo>
                    <a:pt x="4379" y="2442790"/>
                  </a:lnTo>
                  <a:lnTo>
                    <a:pt x="1726" y="2437251"/>
                  </a:lnTo>
                  <a:lnTo>
                    <a:pt x="269" y="2431712"/>
                  </a:lnTo>
                  <a:lnTo>
                    <a:pt x="0" y="2426173"/>
                  </a:lnTo>
                  <a:lnTo>
                    <a:pt x="1186" y="2420634"/>
                  </a:lnTo>
                  <a:lnTo>
                    <a:pt x="3823" y="2415094"/>
                  </a:lnTo>
                  <a:lnTo>
                    <a:pt x="7568" y="2409555"/>
                  </a:lnTo>
                  <a:lnTo>
                    <a:pt x="12398" y="2404016"/>
                  </a:lnTo>
                  <a:lnTo>
                    <a:pt x="18549" y="2398477"/>
                  </a:lnTo>
                  <a:lnTo>
                    <a:pt x="25927" y="2392938"/>
                  </a:lnTo>
                  <a:lnTo>
                    <a:pt x="34236" y="2387398"/>
                  </a:lnTo>
                  <a:lnTo>
                    <a:pt x="43443" y="2381859"/>
                  </a:lnTo>
                  <a:lnTo>
                    <a:pt x="53728" y="2376320"/>
                  </a:lnTo>
                  <a:lnTo>
                    <a:pt x="64940" y="2370781"/>
                  </a:lnTo>
                  <a:lnTo>
                    <a:pt x="76850" y="2365242"/>
                  </a:lnTo>
                  <a:lnTo>
                    <a:pt x="89416" y="2359702"/>
                  </a:lnTo>
                  <a:lnTo>
                    <a:pt x="102751" y="2354163"/>
                  </a:lnTo>
                  <a:lnTo>
                    <a:pt x="116687" y="2348624"/>
                  </a:lnTo>
                  <a:lnTo>
                    <a:pt x="131064" y="2343085"/>
                  </a:lnTo>
                  <a:lnTo>
                    <a:pt x="145840" y="2337546"/>
                  </a:lnTo>
                  <a:lnTo>
                    <a:pt x="161056" y="2332006"/>
                  </a:lnTo>
                  <a:lnTo>
                    <a:pt x="176564" y="2326467"/>
                  </a:lnTo>
                  <a:lnTo>
                    <a:pt x="192268" y="2320928"/>
                  </a:lnTo>
                  <a:lnTo>
                    <a:pt x="208131" y="2315389"/>
                  </a:lnTo>
                  <a:lnTo>
                    <a:pt x="224126" y="2309849"/>
                  </a:lnTo>
                  <a:lnTo>
                    <a:pt x="240156" y="2304310"/>
                  </a:lnTo>
                  <a:lnTo>
                    <a:pt x="256175" y="2298771"/>
                  </a:lnTo>
                  <a:lnTo>
                    <a:pt x="272154" y="2293232"/>
                  </a:lnTo>
                  <a:lnTo>
                    <a:pt x="288012" y="2287693"/>
                  </a:lnTo>
                  <a:lnTo>
                    <a:pt x="303714" y="2282153"/>
                  </a:lnTo>
                  <a:lnTo>
                    <a:pt x="319250" y="2276614"/>
                  </a:lnTo>
                  <a:lnTo>
                    <a:pt x="334601" y="2271075"/>
                  </a:lnTo>
                  <a:lnTo>
                    <a:pt x="349646" y="2265536"/>
                  </a:lnTo>
                  <a:lnTo>
                    <a:pt x="364414" y="2259997"/>
                  </a:lnTo>
                  <a:lnTo>
                    <a:pt x="378917" y="2254457"/>
                  </a:lnTo>
                  <a:lnTo>
                    <a:pt x="393143" y="2248918"/>
                  </a:lnTo>
                  <a:lnTo>
                    <a:pt x="406951" y="2243379"/>
                  </a:lnTo>
                  <a:lnTo>
                    <a:pt x="420421" y="2237840"/>
                  </a:lnTo>
                  <a:lnTo>
                    <a:pt x="433575" y="2232301"/>
                  </a:lnTo>
                  <a:lnTo>
                    <a:pt x="446408" y="2226761"/>
                  </a:lnTo>
                  <a:lnTo>
                    <a:pt x="458769" y="2221222"/>
                  </a:lnTo>
                  <a:lnTo>
                    <a:pt x="470779" y="2215683"/>
                  </a:lnTo>
                  <a:lnTo>
                    <a:pt x="482458" y="2210144"/>
                  </a:lnTo>
                  <a:lnTo>
                    <a:pt x="493807" y="2204605"/>
                  </a:lnTo>
                  <a:lnTo>
                    <a:pt x="504677" y="2199065"/>
                  </a:lnTo>
                  <a:lnTo>
                    <a:pt x="515209" y="2193526"/>
                  </a:lnTo>
                  <a:lnTo>
                    <a:pt x="525422" y="2187987"/>
                  </a:lnTo>
                  <a:lnTo>
                    <a:pt x="535319" y="2182448"/>
                  </a:lnTo>
                  <a:lnTo>
                    <a:pt x="544756" y="2176908"/>
                  </a:lnTo>
                  <a:lnTo>
                    <a:pt x="553885" y="2171369"/>
                  </a:lnTo>
                  <a:lnTo>
                    <a:pt x="562720" y="2165830"/>
                  </a:lnTo>
                  <a:lnTo>
                    <a:pt x="571264" y="2160291"/>
                  </a:lnTo>
                  <a:lnTo>
                    <a:pt x="579383" y="2154752"/>
                  </a:lnTo>
                  <a:lnTo>
                    <a:pt x="587231" y="2149212"/>
                  </a:lnTo>
                  <a:lnTo>
                    <a:pt x="594813" y="2143673"/>
                  </a:lnTo>
                  <a:lnTo>
                    <a:pt x="602128" y="2138134"/>
                  </a:lnTo>
                  <a:lnTo>
                    <a:pt x="609071" y="2132595"/>
                  </a:lnTo>
                  <a:lnTo>
                    <a:pt x="615773" y="2127056"/>
                  </a:lnTo>
                  <a:lnTo>
                    <a:pt x="622239" y="2121516"/>
                  </a:lnTo>
                  <a:lnTo>
                    <a:pt x="628464" y="2115977"/>
                  </a:lnTo>
                  <a:lnTo>
                    <a:pt x="634366" y="2110438"/>
                  </a:lnTo>
                  <a:lnTo>
                    <a:pt x="640056" y="2104899"/>
                  </a:lnTo>
                  <a:lnTo>
                    <a:pt x="645539" y="2099360"/>
                  </a:lnTo>
                  <a:lnTo>
                    <a:pt x="650806" y="2093820"/>
                  </a:lnTo>
                  <a:lnTo>
                    <a:pt x="655794" y="2088281"/>
                  </a:lnTo>
                  <a:lnTo>
                    <a:pt x="660596" y="2082742"/>
                  </a:lnTo>
                  <a:lnTo>
                    <a:pt x="665217" y="2077203"/>
                  </a:lnTo>
                  <a:lnTo>
                    <a:pt x="669645" y="2071664"/>
                  </a:lnTo>
                  <a:lnTo>
                    <a:pt x="673832" y="2066124"/>
                  </a:lnTo>
                  <a:lnTo>
                    <a:pt x="677858" y="2060585"/>
                  </a:lnTo>
                  <a:lnTo>
                    <a:pt x="681724" y="2055046"/>
                  </a:lnTo>
                  <a:lnTo>
                    <a:pt x="685419" y="2049507"/>
                  </a:lnTo>
                  <a:lnTo>
                    <a:pt x="688906" y="2043967"/>
                  </a:lnTo>
                  <a:lnTo>
                    <a:pt x="692251" y="2038428"/>
                  </a:lnTo>
                  <a:lnTo>
                    <a:pt x="695456" y="2032889"/>
                  </a:lnTo>
                  <a:lnTo>
                    <a:pt x="698507" y="2027350"/>
                  </a:lnTo>
                  <a:lnTo>
                    <a:pt x="701378" y="2021811"/>
                  </a:lnTo>
                  <a:lnTo>
                    <a:pt x="704123" y="2016271"/>
                  </a:lnTo>
                  <a:lnTo>
                    <a:pt x="706744" y="2010732"/>
                  </a:lnTo>
                  <a:lnTo>
                    <a:pt x="709226" y="2005193"/>
                  </a:lnTo>
                  <a:lnTo>
                    <a:pt x="711551" y="1999654"/>
                  </a:lnTo>
                  <a:lnTo>
                    <a:pt x="713763" y="1994115"/>
                  </a:lnTo>
                  <a:lnTo>
                    <a:pt x="715864" y="1988575"/>
                  </a:lnTo>
                  <a:lnTo>
                    <a:pt x="717838" y="1983036"/>
                  </a:lnTo>
                  <a:lnTo>
                    <a:pt x="719674" y="1977497"/>
                  </a:lnTo>
                  <a:lnTo>
                    <a:pt x="721409" y="1971958"/>
                  </a:lnTo>
                  <a:lnTo>
                    <a:pt x="723045" y="1966419"/>
                  </a:lnTo>
                  <a:lnTo>
                    <a:pt x="724564" y="1960879"/>
                  </a:lnTo>
                  <a:lnTo>
                    <a:pt x="725962" y="1955340"/>
                  </a:lnTo>
                  <a:lnTo>
                    <a:pt x="727270" y="1949801"/>
                  </a:lnTo>
                  <a:lnTo>
                    <a:pt x="728491" y="1944262"/>
                  </a:lnTo>
                  <a:lnTo>
                    <a:pt x="729607" y="1938723"/>
                  </a:lnTo>
                  <a:lnTo>
                    <a:pt x="730619" y="1933183"/>
                  </a:lnTo>
                  <a:lnTo>
                    <a:pt x="731554" y="1927644"/>
                  </a:lnTo>
                  <a:lnTo>
                    <a:pt x="732413" y="1922105"/>
                  </a:lnTo>
                  <a:lnTo>
                    <a:pt x="733183" y="1916566"/>
                  </a:lnTo>
                  <a:lnTo>
                    <a:pt x="733869" y="1911026"/>
                  </a:lnTo>
                  <a:lnTo>
                    <a:pt x="734492" y="1905487"/>
                  </a:lnTo>
                  <a:lnTo>
                    <a:pt x="735054" y="1899948"/>
                  </a:lnTo>
                  <a:lnTo>
                    <a:pt x="735546" y="1894409"/>
                  </a:lnTo>
                  <a:lnTo>
                    <a:pt x="735977" y="1888870"/>
                  </a:lnTo>
                  <a:lnTo>
                    <a:pt x="736362" y="1883330"/>
                  </a:lnTo>
                  <a:lnTo>
                    <a:pt x="736705" y="1877791"/>
                  </a:lnTo>
                  <a:lnTo>
                    <a:pt x="737000" y="1872252"/>
                  </a:lnTo>
                  <a:lnTo>
                    <a:pt x="737258" y="1866713"/>
                  </a:lnTo>
                  <a:lnTo>
                    <a:pt x="737491" y="1861174"/>
                  </a:lnTo>
                  <a:lnTo>
                    <a:pt x="737702" y="1855634"/>
                  </a:lnTo>
                  <a:lnTo>
                    <a:pt x="737890" y="1850095"/>
                  </a:lnTo>
                  <a:lnTo>
                    <a:pt x="738067" y="1844556"/>
                  </a:lnTo>
                  <a:lnTo>
                    <a:pt x="738237" y="1839017"/>
                  </a:lnTo>
                  <a:lnTo>
                    <a:pt x="738406" y="1833478"/>
                  </a:lnTo>
                  <a:lnTo>
                    <a:pt x="738578" y="1827938"/>
                  </a:lnTo>
                  <a:lnTo>
                    <a:pt x="738761" y="1822399"/>
                  </a:lnTo>
                  <a:lnTo>
                    <a:pt x="738955" y="1816860"/>
                  </a:lnTo>
                  <a:lnTo>
                    <a:pt x="739165" y="1811321"/>
                  </a:lnTo>
                  <a:lnTo>
                    <a:pt x="739401" y="1805782"/>
                  </a:lnTo>
                  <a:lnTo>
                    <a:pt x="739663" y="1800242"/>
                  </a:lnTo>
                  <a:lnTo>
                    <a:pt x="739952" y="1794703"/>
                  </a:lnTo>
                  <a:lnTo>
                    <a:pt x="740268" y="1789164"/>
                  </a:lnTo>
                  <a:lnTo>
                    <a:pt x="740625" y="1783625"/>
                  </a:lnTo>
                  <a:lnTo>
                    <a:pt x="741019" y="1778085"/>
                  </a:lnTo>
                  <a:lnTo>
                    <a:pt x="741446" y="1772546"/>
                  </a:lnTo>
                  <a:lnTo>
                    <a:pt x="741906" y="1767007"/>
                  </a:lnTo>
                  <a:lnTo>
                    <a:pt x="742414" y="1761468"/>
                  </a:lnTo>
                  <a:lnTo>
                    <a:pt x="742960" y="1755929"/>
                  </a:lnTo>
                  <a:lnTo>
                    <a:pt x="743539" y="1750389"/>
                  </a:lnTo>
                  <a:lnTo>
                    <a:pt x="744151" y="1744850"/>
                  </a:lnTo>
                  <a:lnTo>
                    <a:pt x="744808" y="1739311"/>
                  </a:lnTo>
                  <a:lnTo>
                    <a:pt x="745496" y="1733772"/>
                  </a:lnTo>
                  <a:lnTo>
                    <a:pt x="746212" y="1728233"/>
                  </a:lnTo>
                  <a:lnTo>
                    <a:pt x="746955" y="1722693"/>
                  </a:lnTo>
                  <a:lnTo>
                    <a:pt x="747730" y="1717154"/>
                  </a:lnTo>
                  <a:lnTo>
                    <a:pt x="748527" y="1711615"/>
                  </a:lnTo>
                  <a:lnTo>
                    <a:pt x="749341" y="1706076"/>
                  </a:lnTo>
                  <a:lnTo>
                    <a:pt x="750170" y="1700537"/>
                  </a:lnTo>
                  <a:lnTo>
                    <a:pt x="751016" y="1694997"/>
                  </a:lnTo>
                  <a:lnTo>
                    <a:pt x="751870" y="1689458"/>
                  </a:lnTo>
                  <a:lnTo>
                    <a:pt x="752729" y="1683919"/>
                  </a:lnTo>
                  <a:lnTo>
                    <a:pt x="753591" y="1678380"/>
                  </a:lnTo>
                  <a:lnTo>
                    <a:pt x="754452" y="1672840"/>
                  </a:lnTo>
                  <a:lnTo>
                    <a:pt x="755308" y="1667301"/>
                  </a:lnTo>
                  <a:lnTo>
                    <a:pt x="756158" y="1661762"/>
                  </a:lnTo>
                  <a:lnTo>
                    <a:pt x="756999" y="1656223"/>
                  </a:lnTo>
                  <a:lnTo>
                    <a:pt x="757823" y="1650684"/>
                  </a:lnTo>
                  <a:lnTo>
                    <a:pt x="758633" y="1645144"/>
                  </a:lnTo>
                  <a:lnTo>
                    <a:pt x="759427" y="1639605"/>
                  </a:lnTo>
                  <a:lnTo>
                    <a:pt x="760204" y="1634066"/>
                  </a:lnTo>
                  <a:lnTo>
                    <a:pt x="760953" y="1628527"/>
                  </a:lnTo>
                  <a:lnTo>
                    <a:pt x="761682" y="1622988"/>
                  </a:lnTo>
                  <a:lnTo>
                    <a:pt x="762391" y="1617448"/>
                  </a:lnTo>
                  <a:lnTo>
                    <a:pt x="763077" y="1611909"/>
                  </a:lnTo>
                  <a:lnTo>
                    <a:pt x="763731" y="1606370"/>
                  </a:lnTo>
                  <a:lnTo>
                    <a:pt x="764364" y="1600831"/>
                  </a:lnTo>
                  <a:lnTo>
                    <a:pt x="764975" y="1595292"/>
                  </a:lnTo>
                  <a:lnTo>
                    <a:pt x="765564" y="1589752"/>
                  </a:lnTo>
                  <a:lnTo>
                    <a:pt x="766122" y="1584213"/>
                  </a:lnTo>
                  <a:lnTo>
                    <a:pt x="766661" y="1578674"/>
                  </a:lnTo>
                  <a:lnTo>
                    <a:pt x="767181" y="1573135"/>
                  </a:lnTo>
                  <a:lnTo>
                    <a:pt x="767681" y="1567596"/>
                  </a:lnTo>
                  <a:lnTo>
                    <a:pt x="768157" y="1562056"/>
                  </a:lnTo>
                  <a:lnTo>
                    <a:pt x="768618" y="1556517"/>
                  </a:lnTo>
                  <a:lnTo>
                    <a:pt x="769066" y="1550978"/>
                  </a:lnTo>
                  <a:lnTo>
                    <a:pt x="769498" y="1545439"/>
                  </a:lnTo>
                  <a:lnTo>
                    <a:pt x="769916" y="1539899"/>
                  </a:lnTo>
                  <a:lnTo>
                    <a:pt x="770324" y="1534360"/>
                  </a:lnTo>
                  <a:lnTo>
                    <a:pt x="770724" y="1528821"/>
                  </a:lnTo>
                  <a:lnTo>
                    <a:pt x="771115" y="1523282"/>
                  </a:lnTo>
                  <a:lnTo>
                    <a:pt x="771499" y="1517743"/>
                  </a:lnTo>
                  <a:lnTo>
                    <a:pt x="771880" y="1512203"/>
                  </a:lnTo>
                  <a:lnTo>
                    <a:pt x="772256" y="1506664"/>
                  </a:lnTo>
                  <a:lnTo>
                    <a:pt x="772630" y="1501125"/>
                  </a:lnTo>
                  <a:lnTo>
                    <a:pt x="773003" y="1495586"/>
                  </a:lnTo>
                  <a:lnTo>
                    <a:pt x="773375" y="1490047"/>
                  </a:lnTo>
                  <a:lnTo>
                    <a:pt x="773747" y="1484507"/>
                  </a:lnTo>
                  <a:lnTo>
                    <a:pt x="774119" y="1478968"/>
                  </a:lnTo>
                  <a:lnTo>
                    <a:pt x="774493" y="1473429"/>
                  </a:lnTo>
                  <a:lnTo>
                    <a:pt x="774866" y="1467890"/>
                  </a:lnTo>
                  <a:lnTo>
                    <a:pt x="775241" y="1462351"/>
                  </a:lnTo>
                  <a:lnTo>
                    <a:pt x="775615" y="1456811"/>
                  </a:lnTo>
                  <a:lnTo>
                    <a:pt x="775989" y="1451272"/>
                  </a:lnTo>
                  <a:lnTo>
                    <a:pt x="776362" y="1445733"/>
                  </a:lnTo>
                  <a:lnTo>
                    <a:pt x="776733" y="1440194"/>
                  </a:lnTo>
                  <a:lnTo>
                    <a:pt x="777101" y="1434655"/>
                  </a:lnTo>
                  <a:lnTo>
                    <a:pt x="777463" y="1429115"/>
                  </a:lnTo>
                  <a:lnTo>
                    <a:pt x="777821" y="1423576"/>
                  </a:lnTo>
                  <a:lnTo>
                    <a:pt x="778171" y="1418037"/>
                  </a:lnTo>
                  <a:lnTo>
                    <a:pt x="778513" y="1412498"/>
                  </a:lnTo>
                  <a:lnTo>
                    <a:pt x="778842" y="1406958"/>
                  </a:lnTo>
                  <a:lnTo>
                    <a:pt x="779159" y="1401419"/>
                  </a:lnTo>
                  <a:lnTo>
                    <a:pt x="779465" y="1395880"/>
                  </a:lnTo>
                  <a:lnTo>
                    <a:pt x="779752" y="1390341"/>
                  </a:lnTo>
                  <a:lnTo>
                    <a:pt x="780021" y="1384802"/>
                  </a:lnTo>
                  <a:lnTo>
                    <a:pt x="780271" y="1379262"/>
                  </a:lnTo>
                  <a:lnTo>
                    <a:pt x="780504" y="1373723"/>
                  </a:lnTo>
                  <a:lnTo>
                    <a:pt x="780711" y="1368184"/>
                  </a:lnTo>
                  <a:lnTo>
                    <a:pt x="780893" y="1362645"/>
                  </a:lnTo>
                  <a:lnTo>
                    <a:pt x="781053" y="1357106"/>
                  </a:lnTo>
                  <a:lnTo>
                    <a:pt x="781191" y="1351566"/>
                  </a:lnTo>
                  <a:lnTo>
                    <a:pt x="781298" y="1346027"/>
                  </a:lnTo>
                  <a:lnTo>
                    <a:pt x="781377" y="1340488"/>
                  </a:lnTo>
                  <a:lnTo>
                    <a:pt x="781433" y="1334949"/>
                  </a:lnTo>
                  <a:lnTo>
                    <a:pt x="781466" y="1329410"/>
                  </a:lnTo>
                  <a:lnTo>
                    <a:pt x="781467" y="1323870"/>
                  </a:lnTo>
                  <a:lnTo>
                    <a:pt x="781443" y="1318331"/>
                  </a:lnTo>
                  <a:lnTo>
                    <a:pt x="781398" y="1312792"/>
                  </a:lnTo>
                  <a:lnTo>
                    <a:pt x="781332" y="1307253"/>
                  </a:lnTo>
                  <a:lnTo>
                    <a:pt x="781242" y="1301714"/>
                  </a:lnTo>
                  <a:lnTo>
                    <a:pt x="781133" y="1296174"/>
                  </a:lnTo>
                  <a:lnTo>
                    <a:pt x="781010" y="1290635"/>
                  </a:lnTo>
                  <a:lnTo>
                    <a:pt x="780874" y="1285096"/>
                  </a:lnTo>
                  <a:lnTo>
                    <a:pt x="780725" y="1279557"/>
                  </a:lnTo>
                  <a:lnTo>
                    <a:pt x="780569" y="1274017"/>
                  </a:lnTo>
                  <a:lnTo>
                    <a:pt x="780409" y="1268478"/>
                  </a:lnTo>
                  <a:lnTo>
                    <a:pt x="780248" y="1262939"/>
                  </a:lnTo>
                  <a:lnTo>
                    <a:pt x="780091" y="1257400"/>
                  </a:lnTo>
                  <a:lnTo>
                    <a:pt x="779941" y="1251861"/>
                  </a:lnTo>
                  <a:lnTo>
                    <a:pt x="779800" y="1246321"/>
                  </a:lnTo>
                  <a:lnTo>
                    <a:pt x="779671" y="1240782"/>
                  </a:lnTo>
                  <a:lnTo>
                    <a:pt x="779564" y="1235243"/>
                  </a:lnTo>
                  <a:lnTo>
                    <a:pt x="779479" y="1229704"/>
                  </a:lnTo>
                  <a:lnTo>
                    <a:pt x="779416" y="1224165"/>
                  </a:lnTo>
                  <a:lnTo>
                    <a:pt x="779377" y="1218625"/>
                  </a:lnTo>
                  <a:lnTo>
                    <a:pt x="779379" y="1213086"/>
                  </a:lnTo>
                  <a:lnTo>
                    <a:pt x="779413" y="1207547"/>
                  </a:lnTo>
                  <a:lnTo>
                    <a:pt x="779480" y="1202008"/>
                  </a:lnTo>
                  <a:lnTo>
                    <a:pt x="779581" y="1196469"/>
                  </a:lnTo>
                  <a:lnTo>
                    <a:pt x="779734" y="1190929"/>
                  </a:lnTo>
                  <a:lnTo>
                    <a:pt x="779927" y="1185390"/>
                  </a:lnTo>
                  <a:lnTo>
                    <a:pt x="780157" y="1179851"/>
                  </a:lnTo>
                  <a:lnTo>
                    <a:pt x="780426" y="1174312"/>
                  </a:lnTo>
                  <a:lnTo>
                    <a:pt x="780752" y="1168773"/>
                  </a:lnTo>
                  <a:lnTo>
                    <a:pt x="781116" y="1163233"/>
                  </a:lnTo>
                  <a:lnTo>
                    <a:pt x="781518" y="1157694"/>
                  </a:lnTo>
                  <a:lnTo>
                    <a:pt x="781957" y="1152155"/>
                  </a:lnTo>
                  <a:lnTo>
                    <a:pt x="782447" y="1146616"/>
                  </a:lnTo>
                  <a:lnTo>
                    <a:pt x="782968" y="1141076"/>
                  </a:lnTo>
                  <a:lnTo>
                    <a:pt x="783519" y="1135537"/>
                  </a:lnTo>
                  <a:lnTo>
                    <a:pt x="784099" y="1129998"/>
                  </a:lnTo>
                  <a:lnTo>
                    <a:pt x="784714" y="1124459"/>
                  </a:lnTo>
                  <a:lnTo>
                    <a:pt x="785348" y="1118920"/>
                  </a:lnTo>
                  <a:lnTo>
                    <a:pt x="785999" y="1113380"/>
                  </a:lnTo>
                  <a:lnTo>
                    <a:pt x="786664" y="1107841"/>
                  </a:lnTo>
                  <a:lnTo>
                    <a:pt x="787341" y="1102302"/>
                  </a:lnTo>
                  <a:lnTo>
                    <a:pt x="788021" y="1096763"/>
                  </a:lnTo>
                  <a:lnTo>
                    <a:pt x="788700" y="1091224"/>
                  </a:lnTo>
                  <a:lnTo>
                    <a:pt x="789376" y="1085684"/>
                  </a:lnTo>
                  <a:lnTo>
                    <a:pt x="790037" y="1080145"/>
                  </a:lnTo>
                  <a:lnTo>
                    <a:pt x="790682" y="1074606"/>
                  </a:lnTo>
                  <a:lnTo>
                    <a:pt x="791308" y="1069067"/>
                  </a:lnTo>
                  <a:lnTo>
                    <a:pt x="791910" y="1063528"/>
                  </a:lnTo>
                  <a:lnTo>
                    <a:pt x="792472" y="1057988"/>
                  </a:lnTo>
                  <a:lnTo>
                    <a:pt x="793000" y="1052449"/>
                  </a:lnTo>
                  <a:lnTo>
                    <a:pt x="793493" y="1046910"/>
                  </a:lnTo>
                  <a:lnTo>
                    <a:pt x="793941" y="1041371"/>
                  </a:lnTo>
                  <a:lnTo>
                    <a:pt x="794329" y="1035832"/>
                  </a:lnTo>
                  <a:lnTo>
                    <a:pt x="794668" y="1030292"/>
                  </a:lnTo>
                  <a:lnTo>
                    <a:pt x="794958" y="1024753"/>
                  </a:lnTo>
                  <a:lnTo>
                    <a:pt x="795188" y="1019214"/>
                  </a:lnTo>
                  <a:lnTo>
                    <a:pt x="795343" y="1013675"/>
                  </a:lnTo>
                  <a:lnTo>
                    <a:pt x="795440" y="1008135"/>
                  </a:lnTo>
                  <a:lnTo>
                    <a:pt x="795480" y="1002596"/>
                  </a:lnTo>
                  <a:lnTo>
                    <a:pt x="795449" y="997057"/>
                  </a:lnTo>
                  <a:lnTo>
                    <a:pt x="795338" y="991518"/>
                  </a:lnTo>
                  <a:lnTo>
                    <a:pt x="795166" y="985979"/>
                  </a:lnTo>
                  <a:lnTo>
                    <a:pt x="794933" y="980439"/>
                  </a:lnTo>
                  <a:lnTo>
                    <a:pt x="794629" y="974900"/>
                  </a:lnTo>
                  <a:lnTo>
                    <a:pt x="794246" y="969361"/>
                  </a:lnTo>
                  <a:lnTo>
                    <a:pt x="793805" y="963822"/>
                  </a:lnTo>
                  <a:lnTo>
                    <a:pt x="793307" y="958283"/>
                  </a:lnTo>
                  <a:lnTo>
                    <a:pt x="792741" y="952743"/>
                  </a:lnTo>
                  <a:lnTo>
                    <a:pt x="792109" y="947204"/>
                  </a:lnTo>
                  <a:lnTo>
                    <a:pt x="791427" y="941665"/>
                  </a:lnTo>
                  <a:lnTo>
                    <a:pt x="790697" y="936126"/>
                  </a:lnTo>
                  <a:lnTo>
                    <a:pt x="789912" y="930587"/>
                  </a:lnTo>
                  <a:lnTo>
                    <a:pt x="789075" y="925047"/>
                  </a:lnTo>
                  <a:lnTo>
                    <a:pt x="788203" y="919508"/>
                  </a:lnTo>
                  <a:lnTo>
                    <a:pt x="787296" y="913969"/>
                  </a:lnTo>
                  <a:lnTo>
                    <a:pt x="786352" y="908430"/>
                  </a:lnTo>
                  <a:lnTo>
                    <a:pt x="785376" y="902891"/>
                  </a:lnTo>
                  <a:lnTo>
                    <a:pt x="784380" y="897351"/>
                  </a:lnTo>
                  <a:lnTo>
                    <a:pt x="783367" y="891812"/>
                  </a:lnTo>
                  <a:lnTo>
                    <a:pt x="782336" y="886273"/>
                  </a:lnTo>
                  <a:lnTo>
                    <a:pt x="781295" y="880734"/>
                  </a:lnTo>
                  <a:lnTo>
                    <a:pt x="780251" y="875194"/>
                  </a:lnTo>
                  <a:lnTo>
                    <a:pt x="779205" y="869655"/>
                  </a:lnTo>
                  <a:lnTo>
                    <a:pt x="778164" y="864116"/>
                  </a:lnTo>
                  <a:lnTo>
                    <a:pt x="777132" y="858577"/>
                  </a:lnTo>
                  <a:lnTo>
                    <a:pt x="776113" y="853038"/>
                  </a:lnTo>
                  <a:lnTo>
                    <a:pt x="775107" y="847498"/>
                  </a:lnTo>
                  <a:lnTo>
                    <a:pt x="774124" y="841959"/>
                  </a:lnTo>
                  <a:lnTo>
                    <a:pt x="773167" y="836420"/>
                  </a:lnTo>
                  <a:lnTo>
                    <a:pt x="772234" y="830881"/>
                  </a:lnTo>
                  <a:lnTo>
                    <a:pt x="771325" y="825342"/>
                  </a:lnTo>
                  <a:lnTo>
                    <a:pt x="770454" y="819802"/>
                  </a:lnTo>
                  <a:lnTo>
                    <a:pt x="769618" y="814263"/>
                  </a:lnTo>
                  <a:lnTo>
                    <a:pt x="768812" y="808724"/>
                  </a:lnTo>
                  <a:lnTo>
                    <a:pt x="768037" y="803185"/>
                  </a:lnTo>
                  <a:lnTo>
                    <a:pt x="767306" y="797646"/>
                  </a:lnTo>
                  <a:lnTo>
                    <a:pt x="766612" y="792106"/>
                  </a:lnTo>
                  <a:lnTo>
                    <a:pt x="765948" y="786567"/>
                  </a:lnTo>
                  <a:lnTo>
                    <a:pt x="765316" y="781028"/>
                  </a:lnTo>
                  <a:lnTo>
                    <a:pt x="764725" y="775489"/>
                  </a:lnTo>
                  <a:lnTo>
                    <a:pt x="764164" y="769949"/>
                  </a:lnTo>
                  <a:lnTo>
                    <a:pt x="763629" y="764410"/>
                  </a:lnTo>
                  <a:lnTo>
                    <a:pt x="763118" y="758871"/>
                  </a:lnTo>
                  <a:lnTo>
                    <a:pt x="762637" y="753332"/>
                  </a:lnTo>
                  <a:lnTo>
                    <a:pt x="762175" y="747793"/>
                  </a:lnTo>
                  <a:lnTo>
                    <a:pt x="761726" y="742253"/>
                  </a:lnTo>
                  <a:lnTo>
                    <a:pt x="761290" y="736714"/>
                  </a:lnTo>
                  <a:lnTo>
                    <a:pt x="760864" y="731175"/>
                  </a:lnTo>
                  <a:lnTo>
                    <a:pt x="760440" y="725636"/>
                  </a:lnTo>
                  <a:lnTo>
                    <a:pt x="760015" y="720097"/>
                  </a:lnTo>
                  <a:lnTo>
                    <a:pt x="759587" y="714557"/>
                  </a:lnTo>
                  <a:lnTo>
                    <a:pt x="759146" y="709018"/>
                  </a:lnTo>
                  <a:lnTo>
                    <a:pt x="758689" y="703479"/>
                  </a:lnTo>
                  <a:lnTo>
                    <a:pt x="758216" y="697940"/>
                  </a:lnTo>
                  <a:lnTo>
                    <a:pt x="757723" y="692401"/>
                  </a:lnTo>
                  <a:lnTo>
                    <a:pt x="757194" y="686861"/>
                  </a:lnTo>
                  <a:lnTo>
                    <a:pt x="756634" y="681322"/>
                  </a:lnTo>
                  <a:lnTo>
                    <a:pt x="756044" y="675783"/>
                  </a:lnTo>
                  <a:lnTo>
                    <a:pt x="755421" y="670244"/>
                  </a:lnTo>
                  <a:lnTo>
                    <a:pt x="754742" y="664705"/>
                  </a:lnTo>
                  <a:lnTo>
                    <a:pt x="754025" y="659165"/>
                  </a:lnTo>
                  <a:lnTo>
                    <a:pt x="753268" y="653626"/>
                  </a:lnTo>
                  <a:lnTo>
                    <a:pt x="752470" y="648087"/>
                  </a:lnTo>
                  <a:lnTo>
                    <a:pt x="751610" y="642548"/>
                  </a:lnTo>
                  <a:lnTo>
                    <a:pt x="750710" y="637008"/>
                  </a:lnTo>
                  <a:lnTo>
                    <a:pt x="749768" y="631469"/>
                  </a:lnTo>
                  <a:lnTo>
                    <a:pt x="748785" y="625930"/>
                  </a:lnTo>
                  <a:lnTo>
                    <a:pt x="747748" y="620391"/>
                  </a:lnTo>
                  <a:lnTo>
                    <a:pt x="746675" y="614852"/>
                  </a:lnTo>
                  <a:lnTo>
                    <a:pt x="745571" y="609312"/>
                  </a:lnTo>
                  <a:lnTo>
                    <a:pt x="744435" y="603773"/>
                  </a:lnTo>
                  <a:lnTo>
                    <a:pt x="743263" y="598234"/>
                  </a:lnTo>
                  <a:lnTo>
                    <a:pt x="742073" y="592695"/>
                  </a:lnTo>
                  <a:lnTo>
                    <a:pt x="740867" y="587156"/>
                  </a:lnTo>
                  <a:lnTo>
                    <a:pt x="739650" y="581616"/>
                  </a:lnTo>
                  <a:lnTo>
                    <a:pt x="738428" y="576077"/>
                  </a:lnTo>
                  <a:lnTo>
                    <a:pt x="737211" y="570538"/>
                  </a:lnTo>
                  <a:lnTo>
                    <a:pt x="736002" y="564999"/>
                  </a:lnTo>
                  <a:lnTo>
                    <a:pt x="734809" y="559460"/>
                  </a:lnTo>
                  <a:lnTo>
                    <a:pt x="733649" y="553920"/>
                  </a:lnTo>
                  <a:lnTo>
                    <a:pt x="732522" y="548381"/>
                  </a:lnTo>
                  <a:lnTo>
                    <a:pt x="731431" y="542842"/>
                  </a:lnTo>
                  <a:lnTo>
                    <a:pt x="730388" y="537303"/>
                  </a:lnTo>
                  <a:lnTo>
                    <a:pt x="729417" y="531764"/>
                  </a:lnTo>
                  <a:lnTo>
                    <a:pt x="728507" y="526224"/>
                  </a:lnTo>
                  <a:lnTo>
                    <a:pt x="727661" y="520685"/>
                  </a:lnTo>
                  <a:lnTo>
                    <a:pt x="726897" y="515146"/>
                  </a:lnTo>
                  <a:lnTo>
                    <a:pt x="726239" y="509607"/>
                  </a:lnTo>
                  <a:lnTo>
                    <a:pt x="725666" y="504067"/>
                  </a:lnTo>
                  <a:lnTo>
                    <a:pt x="725182" y="498528"/>
                  </a:lnTo>
                  <a:lnTo>
                    <a:pt x="724808" y="492989"/>
                  </a:lnTo>
                  <a:lnTo>
                    <a:pt x="724565" y="487450"/>
                  </a:lnTo>
                  <a:lnTo>
                    <a:pt x="724426" y="481911"/>
                  </a:lnTo>
                  <a:lnTo>
                    <a:pt x="724393" y="476371"/>
                  </a:lnTo>
                  <a:lnTo>
                    <a:pt x="724489" y="470832"/>
                  </a:lnTo>
                  <a:lnTo>
                    <a:pt x="724730" y="465293"/>
                  </a:lnTo>
                  <a:lnTo>
                    <a:pt x="725083" y="459754"/>
                  </a:lnTo>
                  <a:lnTo>
                    <a:pt x="725549" y="454215"/>
                  </a:lnTo>
                  <a:lnTo>
                    <a:pt x="726153" y="448675"/>
                  </a:lnTo>
                  <a:lnTo>
                    <a:pt x="726902" y="443136"/>
                  </a:lnTo>
                  <a:lnTo>
                    <a:pt x="727760" y="437597"/>
                  </a:lnTo>
                  <a:lnTo>
                    <a:pt x="728729" y="432058"/>
                  </a:lnTo>
                  <a:lnTo>
                    <a:pt x="729831" y="426519"/>
                  </a:lnTo>
                  <a:lnTo>
                    <a:pt x="731063" y="420979"/>
                  </a:lnTo>
                  <a:lnTo>
                    <a:pt x="732395" y="415440"/>
                  </a:lnTo>
                  <a:lnTo>
                    <a:pt x="733824" y="409901"/>
                  </a:lnTo>
                  <a:lnTo>
                    <a:pt x="735369" y="404362"/>
                  </a:lnTo>
                  <a:lnTo>
                    <a:pt x="737021" y="398823"/>
                  </a:lnTo>
                  <a:lnTo>
                    <a:pt x="738753" y="393283"/>
                  </a:lnTo>
                  <a:lnTo>
                    <a:pt x="740561" y="387744"/>
                  </a:lnTo>
                  <a:lnTo>
                    <a:pt x="742459" y="382205"/>
                  </a:lnTo>
                  <a:lnTo>
                    <a:pt x="744433" y="376666"/>
                  </a:lnTo>
                  <a:lnTo>
                    <a:pt x="746461" y="371126"/>
                  </a:lnTo>
                  <a:lnTo>
                    <a:pt x="748541" y="365587"/>
                  </a:lnTo>
                  <a:lnTo>
                    <a:pt x="750678" y="360048"/>
                  </a:lnTo>
                  <a:lnTo>
                    <a:pt x="752857" y="354509"/>
                  </a:lnTo>
                  <a:lnTo>
                    <a:pt x="755064" y="348970"/>
                  </a:lnTo>
                  <a:lnTo>
                    <a:pt x="757294" y="343430"/>
                  </a:lnTo>
                  <a:lnTo>
                    <a:pt x="759547" y="337891"/>
                  </a:lnTo>
                  <a:lnTo>
                    <a:pt x="761808" y="332352"/>
                  </a:lnTo>
                  <a:lnTo>
                    <a:pt x="764071" y="326813"/>
                  </a:lnTo>
                  <a:lnTo>
                    <a:pt x="766332" y="321274"/>
                  </a:lnTo>
                  <a:lnTo>
                    <a:pt x="768581" y="315734"/>
                  </a:lnTo>
                  <a:lnTo>
                    <a:pt x="770811" y="310195"/>
                  </a:lnTo>
                  <a:lnTo>
                    <a:pt x="773019" y="304656"/>
                  </a:lnTo>
                  <a:lnTo>
                    <a:pt x="775203" y="299117"/>
                  </a:lnTo>
                  <a:lnTo>
                    <a:pt x="777345" y="293578"/>
                  </a:lnTo>
                  <a:lnTo>
                    <a:pt x="779446" y="288038"/>
                  </a:lnTo>
                  <a:lnTo>
                    <a:pt x="781508" y="282499"/>
                  </a:lnTo>
                  <a:lnTo>
                    <a:pt x="783528" y="276960"/>
                  </a:lnTo>
                  <a:lnTo>
                    <a:pt x="785484" y="271421"/>
                  </a:lnTo>
                  <a:lnTo>
                    <a:pt x="787385" y="265882"/>
                  </a:lnTo>
                  <a:lnTo>
                    <a:pt x="789234" y="260342"/>
                  </a:lnTo>
                  <a:lnTo>
                    <a:pt x="791030" y="254803"/>
                  </a:lnTo>
                  <a:lnTo>
                    <a:pt x="792747" y="249264"/>
                  </a:lnTo>
                  <a:lnTo>
                    <a:pt x="794402" y="243725"/>
                  </a:lnTo>
                  <a:lnTo>
                    <a:pt x="795999" y="238185"/>
                  </a:lnTo>
                  <a:lnTo>
                    <a:pt x="797538" y="232646"/>
                  </a:lnTo>
                  <a:lnTo>
                    <a:pt x="798991" y="227107"/>
                  </a:lnTo>
                  <a:lnTo>
                    <a:pt x="800380" y="221568"/>
                  </a:lnTo>
                  <a:lnTo>
                    <a:pt x="801711" y="216029"/>
                  </a:lnTo>
                  <a:lnTo>
                    <a:pt x="802982" y="210489"/>
                  </a:lnTo>
                  <a:lnTo>
                    <a:pt x="804168" y="204950"/>
                  </a:lnTo>
                  <a:lnTo>
                    <a:pt x="805295" y="199411"/>
                  </a:lnTo>
                  <a:lnTo>
                    <a:pt x="806366" y="193872"/>
                  </a:lnTo>
                  <a:lnTo>
                    <a:pt x="807382" y="188333"/>
                  </a:lnTo>
                  <a:lnTo>
                    <a:pt x="808317" y="182793"/>
                  </a:lnTo>
                  <a:lnTo>
                    <a:pt x="809200" y="177254"/>
                  </a:lnTo>
                  <a:lnTo>
                    <a:pt x="810033" y="171715"/>
                  </a:lnTo>
                  <a:lnTo>
                    <a:pt x="810817" y="166176"/>
                  </a:lnTo>
                  <a:lnTo>
                    <a:pt x="811530" y="160637"/>
                  </a:lnTo>
                  <a:lnTo>
                    <a:pt x="812200" y="155097"/>
                  </a:lnTo>
                  <a:lnTo>
                    <a:pt x="812827" y="149558"/>
                  </a:lnTo>
                  <a:lnTo>
                    <a:pt x="813411" y="144019"/>
                  </a:lnTo>
                  <a:lnTo>
                    <a:pt x="813938" y="138480"/>
                  </a:lnTo>
                  <a:lnTo>
                    <a:pt x="814429" y="132941"/>
                  </a:lnTo>
                  <a:lnTo>
                    <a:pt x="814885" y="127401"/>
                  </a:lnTo>
                  <a:lnTo>
                    <a:pt x="815307" y="121862"/>
                  </a:lnTo>
                  <a:lnTo>
                    <a:pt x="815684" y="116323"/>
                  </a:lnTo>
                  <a:lnTo>
                    <a:pt x="816032" y="110784"/>
                  </a:lnTo>
                  <a:lnTo>
                    <a:pt x="816354" y="105244"/>
                  </a:lnTo>
                  <a:lnTo>
                    <a:pt x="816648" y="99705"/>
                  </a:lnTo>
                  <a:lnTo>
                    <a:pt x="816908" y="94166"/>
                  </a:lnTo>
                  <a:lnTo>
                    <a:pt x="817148" y="88627"/>
                  </a:lnTo>
                  <a:lnTo>
                    <a:pt x="817367" y="83088"/>
                  </a:lnTo>
                  <a:lnTo>
                    <a:pt x="817566" y="77548"/>
                  </a:lnTo>
                  <a:lnTo>
                    <a:pt x="817740" y="72009"/>
                  </a:lnTo>
                  <a:lnTo>
                    <a:pt x="817899" y="66470"/>
                  </a:lnTo>
                  <a:lnTo>
                    <a:pt x="818044" y="60931"/>
                  </a:lnTo>
                  <a:lnTo>
                    <a:pt x="818174" y="55392"/>
                  </a:lnTo>
                  <a:lnTo>
                    <a:pt x="818287" y="49852"/>
                  </a:lnTo>
                  <a:lnTo>
                    <a:pt x="818389" y="44313"/>
                  </a:lnTo>
                  <a:lnTo>
                    <a:pt x="818481" y="38774"/>
                  </a:lnTo>
                  <a:lnTo>
                    <a:pt x="818563" y="33235"/>
                  </a:lnTo>
                  <a:lnTo>
                    <a:pt x="818634" y="27696"/>
                  </a:lnTo>
                  <a:lnTo>
                    <a:pt x="818698" y="22156"/>
                  </a:lnTo>
                  <a:lnTo>
                    <a:pt x="818755" y="16617"/>
                  </a:lnTo>
                  <a:lnTo>
                    <a:pt x="818805" y="11078"/>
                  </a:lnTo>
                  <a:lnTo>
                    <a:pt x="818848" y="5539"/>
                  </a:lnTo>
                  <a:lnTo>
                    <a:pt x="818887" y="0"/>
                  </a:lnTo>
                  <a:lnTo>
                    <a:pt x="819382" y="0"/>
                  </a:lnTo>
                  <a:lnTo>
                    <a:pt x="819421" y="5539"/>
                  </a:lnTo>
                  <a:lnTo>
                    <a:pt x="819464" y="11078"/>
                  </a:lnTo>
                  <a:lnTo>
                    <a:pt x="819514" y="16617"/>
                  </a:lnTo>
                  <a:lnTo>
                    <a:pt x="819571" y="22156"/>
                  </a:lnTo>
                  <a:lnTo>
                    <a:pt x="819634" y="27696"/>
                  </a:lnTo>
                  <a:lnTo>
                    <a:pt x="819705" y="33235"/>
                  </a:lnTo>
                  <a:lnTo>
                    <a:pt x="819787" y="38774"/>
                  </a:lnTo>
                  <a:lnTo>
                    <a:pt x="819880" y="44313"/>
                  </a:lnTo>
                  <a:lnTo>
                    <a:pt x="819982" y="49852"/>
                  </a:lnTo>
                  <a:lnTo>
                    <a:pt x="820095" y="55392"/>
                  </a:lnTo>
                  <a:lnTo>
                    <a:pt x="820225" y="60931"/>
                  </a:lnTo>
                  <a:lnTo>
                    <a:pt x="820370" y="66470"/>
                  </a:lnTo>
                  <a:lnTo>
                    <a:pt x="820529" y="72009"/>
                  </a:lnTo>
                  <a:lnTo>
                    <a:pt x="820703" y="77548"/>
                  </a:lnTo>
                  <a:lnTo>
                    <a:pt x="820902" y="83088"/>
                  </a:lnTo>
                  <a:lnTo>
                    <a:pt x="821121" y="88627"/>
                  </a:lnTo>
                  <a:lnTo>
                    <a:pt x="821360" y="94166"/>
                  </a:lnTo>
                  <a:lnTo>
                    <a:pt x="821621" y="99705"/>
                  </a:lnTo>
                  <a:lnTo>
                    <a:pt x="821915" y="105244"/>
                  </a:lnTo>
                  <a:lnTo>
                    <a:pt x="822237" y="110784"/>
                  </a:lnTo>
                  <a:lnTo>
                    <a:pt x="822585" y="116323"/>
                  </a:lnTo>
                  <a:lnTo>
                    <a:pt x="822962" y="121862"/>
                  </a:lnTo>
                  <a:lnTo>
                    <a:pt x="823383" y="127401"/>
                  </a:lnTo>
                  <a:lnTo>
                    <a:pt x="823840" y="132941"/>
                  </a:lnTo>
                  <a:lnTo>
                    <a:pt x="824331" y="138480"/>
                  </a:lnTo>
                  <a:lnTo>
                    <a:pt x="824858" y="144019"/>
                  </a:lnTo>
                  <a:lnTo>
                    <a:pt x="825442" y="149558"/>
                  </a:lnTo>
                  <a:lnTo>
                    <a:pt x="826069" y="155097"/>
                  </a:lnTo>
                  <a:lnTo>
                    <a:pt x="826738" y="160637"/>
                  </a:lnTo>
                  <a:lnTo>
                    <a:pt x="827452" y="166176"/>
                  </a:lnTo>
                  <a:lnTo>
                    <a:pt x="828236" y="171715"/>
                  </a:lnTo>
                  <a:lnTo>
                    <a:pt x="829069" y="177254"/>
                  </a:lnTo>
                  <a:lnTo>
                    <a:pt x="829952" y="182793"/>
                  </a:lnTo>
                  <a:lnTo>
                    <a:pt x="830887" y="188333"/>
                  </a:lnTo>
                  <a:lnTo>
                    <a:pt x="831903" y="193872"/>
                  </a:lnTo>
                  <a:lnTo>
                    <a:pt x="832973" y="199411"/>
                  </a:lnTo>
                  <a:lnTo>
                    <a:pt x="834100" y="204950"/>
                  </a:lnTo>
                  <a:lnTo>
                    <a:pt x="835286" y="210489"/>
                  </a:lnTo>
                  <a:lnTo>
                    <a:pt x="836558" y="216029"/>
                  </a:lnTo>
                  <a:lnTo>
                    <a:pt x="837889" y="221568"/>
                  </a:lnTo>
                  <a:lnTo>
                    <a:pt x="839278" y="227107"/>
                  </a:lnTo>
                  <a:lnTo>
                    <a:pt x="840731" y="232646"/>
                  </a:lnTo>
                  <a:lnTo>
                    <a:pt x="842269" y="238185"/>
                  </a:lnTo>
                  <a:lnTo>
                    <a:pt x="843866" y="243725"/>
                  </a:lnTo>
                  <a:lnTo>
                    <a:pt x="845521" y="249264"/>
                  </a:lnTo>
                  <a:lnTo>
                    <a:pt x="847239" y="254803"/>
                  </a:lnTo>
                  <a:lnTo>
                    <a:pt x="849035" y="260342"/>
                  </a:lnTo>
                  <a:lnTo>
                    <a:pt x="850884" y="265882"/>
                  </a:lnTo>
                  <a:lnTo>
                    <a:pt x="852785" y="271421"/>
                  </a:lnTo>
                  <a:lnTo>
                    <a:pt x="854741" y="276960"/>
                  </a:lnTo>
                  <a:lnTo>
                    <a:pt x="856761" y="282499"/>
                  </a:lnTo>
                  <a:lnTo>
                    <a:pt x="858823" y="288038"/>
                  </a:lnTo>
                  <a:lnTo>
                    <a:pt x="860924" y="293578"/>
                  </a:lnTo>
                  <a:lnTo>
                    <a:pt x="863066" y="299117"/>
                  </a:lnTo>
                  <a:lnTo>
                    <a:pt x="865250" y="304656"/>
                  </a:lnTo>
                  <a:lnTo>
                    <a:pt x="867458" y="310195"/>
                  </a:lnTo>
                  <a:lnTo>
                    <a:pt x="869688" y="315734"/>
                  </a:lnTo>
                  <a:lnTo>
                    <a:pt x="871937" y="321274"/>
                  </a:lnTo>
                  <a:lnTo>
                    <a:pt x="874198" y="326813"/>
                  </a:lnTo>
                  <a:lnTo>
                    <a:pt x="876461" y="332352"/>
                  </a:lnTo>
                  <a:lnTo>
                    <a:pt x="878722" y="337891"/>
                  </a:lnTo>
                  <a:lnTo>
                    <a:pt x="880975" y="343430"/>
                  </a:lnTo>
                  <a:lnTo>
                    <a:pt x="883205" y="348970"/>
                  </a:lnTo>
                  <a:lnTo>
                    <a:pt x="885412" y="354509"/>
                  </a:lnTo>
                  <a:lnTo>
                    <a:pt x="887590" y="360048"/>
                  </a:lnTo>
                  <a:lnTo>
                    <a:pt x="889728" y="365587"/>
                  </a:lnTo>
                  <a:lnTo>
                    <a:pt x="891807" y="371126"/>
                  </a:lnTo>
                  <a:lnTo>
                    <a:pt x="893836" y="376666"/>
                  </a:lnTo>
                  <a:lnTo>
                    <a:pt x="895810" y="382205"/>
                  </a:lnTo>
                  <a:lnTo>
                    <a:pt x="897708" y="387744"/>
                  </a:lnTo>
                  <a:lnTo>
                    <a:pt x="899516" y="393283"/>
                  </a:lnTo>
                  <a:lnTo>
                    <a:pt x="901248" y="398823"/>
                  </a:lnTo>
                  <a:lnTo>
                    <a:pt x="902900" y="404362"/>
                  </a:lnTo>
                  <a:lnTo>
                    <a:pt x="904445" y="409901"/>
                  </a:lnTo>
                  <a:lnTo>
                    <a:pt x="905874" y="415440"/>
                  </a:lnTo>
                  <a:lnTo>
                    <a:pt x="907206" y="420979"/>
                  </a:lnTo>
                  <a:lnTo>
                    <a:pt x="908438" y="426519"/>
                  </a:lnTo>
                  <a:lnTo>
                    <a:pt x="909540" y="432058"/>
                  </a:lnTo>
                  <a:lnTo>
                    <a:pt x="910508" y="437597"/>
                  </a:lnTo>
                  <a:lnTo>
                    <a:pt x="911367" y="443136"/>
                  </a:lnTo>
                  <a:lnTo>
                    <a:pt x="912115" y="448675"/>
                  </a:lnTo>
                  <a:lnTo>
                    <a:pt x="912719" y="454215"/>
                  </a:lnTo>
                  <a:lnTo>
                    <a:pt x="913185" y="459754"/>
                  </a:lnTo>
                  <a:lnTo>
                    <a:pt x="913539" y="465293"/>
                  </a:lnTo>
                  <a:lnTo>
                    <a:pt x="913780" y="470832"/>
                  </a:lnTo>
                  <a:lnTo>
                    <a:pt x="913876" y="476371"/>
                  </a:lnTo>
                  <a:lnTo>
                    <a:pt x="913842" y="481911"/>
                  </a:lnTo>
                  <a:lnTo>
                    <a:pt x="913703" y="487450"/>
                  </a:lnTo>
                  <a:lnTo>
                    <a:pt x="913461" y="492989"/>
                  </a:lnTo>
                  <a:lnTo>
                    <a:pt x="913087" y="498528"/>
                  </a:lnTo>
                  <a:lnTo>
                    <a:pt x="912603" y="504067"/>
                  </a:lnTo>
                  <a:lnTo>
                    <a:pt x="912030" y="509607"/>
                  </a:lnTo>
                  <a:lnTo>
                    <a:pt x="911372" y="515146"/>
                  </a:lnTo>
                  <a:lnTo>
                    <a:pt x="910608" y="520685"/>
                  </a:lnTo>
                  <a:lnTo>
                    <a:pt x="909762" y="526224"/>
                  </a:lnTo>
                  <a:lnTo>
                    <a:pt x="908852" y="531764"/>
                  </a:lnTo>
                  <a:lnTo>
                    <a:pt x="907881" y="537303"/>
                  </a:lnTo>
                  <a:lnTo>
                    <a:pt x="906838" y="542842"/>
                  </a:lnTo>
                  <a:lnTo>
                    <a:pt x="905747" y="548381"/>
                  </a:lnTo>
                  <a:lnTo>
                    <a:pt x="904619" y="553920"/>
                  </a:lnTo>
                  <a:lnTo>
                    <a:pt x="903460" y="559460"/>
                  </a:lnTo>
                  <a:lnTo>
                    <a:pt x="902267" y="564999"/>
                  </a:lnTo>
                  <a:lnTo>
                    <a:pt x="901058" y="570538"/>
                  </a:lnTo>
                  <a:lnTo>
                    <a:pt x="899841" y="576077"/>
                  </a:lnTo>
                  <a:lnTo>
                    <a:pt x="898619" y="581616"/>
                  </a:lnTo>
                  <a:lnTo>
                    <a:pt x="897401" y="587156"/>
                  </a:lnTo>
                  <a:lnTo>
                    <a:pt x="896196" y="592695"/>
                  </a:lnTo>
                  <a:lnTo>
                    <a:pt x="895006" y="598234"/>
                  </a:lnTo>
                  <a:lnTo>
                    <a:pt x="893834" y="603773"/>
                  </a:lnTo>
                  <a:lnTo>
                    <a:pt x="892698" y="609312"/>
                  </a:lnTo>
                  <a:lnTo>
                    <a:pt x="891594" y="614852"/>
                  </a:lnTo>
                  <a:lnTo>
                    <a:pt x="890521" y="620391"/>
                  </a:lnTo>
                  <a:lnTo>
                    <a:pt x="889483" y="625930"/>
                  </a:lnTo>
                  <a:lnTo>
                    <a:pt x="888500" y="631469"/>
                  </a:lnTo>
                  <a:lnTo>
                    <a:pt x="887559" y="637008"/>
                  </a:lnTo>
                  <a:lnTo>
                    <a:pt x="886658" y="642548"/>
                  </a:lnTo>
                  <a:lnTo>
                    <a:pt x="885799" y="648087"/>
                  </a:lnTo>
                  <a:lnTo>
                    <a:pt x="885000" y="653626"/>
                  </a:lnTo>
                  <a:lnTo>
                    <a:pt x="884243" y="659165"/>
                  </a:lnTo>
                  <a:lnTo>
                    <a:pt x="883526" y="664705"/>
                  </a:lnTo>
                  <a:lnTo>
                    <a:pt x="882848" y="670244"/>
                  </a:lnTo>
                  <a:lnTo>
                    <a:pt x="882225" y="675783"/>
                  </a:lnTo>
                  <a:lnTo>
                    <a:pt x="881634" y="681322"/>
                  </a:lnTo>
                  <a:lnTo>
                    <a:pt x="881075" y="686861"/>
                  </a:lnTo>
                  <a:lnTo>
                    <a:pt x="880546" y="692401"/>
                  </a:lnTo>
                  <a:lnTo>
                    <a:pt x="880053" y="697940"/>
                  </a:lnTo>
                  <a:lnTo>
                    <a:pt x="879579" y="703479"/>
                  </a:lnTo>
                  <a:lnTo>
                    <a:pt x="879123" y="709018"/>
                  </a:lnTo>
                  <a:lnTo>
                    <a:pt x="878682" y="714557"/>
                  </a:lnTo>
                  <a:lnTo>
                    <a:pt x="878254" y="720097"/>
                  </a:lnTo>
                  <a:lnTo>
                    <a:pt x="877829" y="725636"/>
                  </a:lnTo>
                  <a:lnTo>
                    <a:pt x="877405" y="731175"/>
                  </a:lnTo>
                  <a:lnTo>
                    <a:pt x="876979" y="736714"/>
                  </a:lnTo>
                  <a:lnTo>
                    <a:pt x="876543" y="742253"/>
                  </a:lnTo>
                  <a:lnTo>
                    <a:pt x="876094" y="747793"/>
                  </a:lnTo>
                  <a:lnTo>
                    <a:pt x="875632" y="753332"/>
                  </a:lnTo>
                  <a:lnTo>
                    <a:pt x="875150" y="758871"/>
                  </a:lnTo>
                  <a:lnTo>
                    <a:pt x="874640" y="764410"/>
                  </a:lnTo>
                  <a:lnTo>
                    <a:pt x="874105" y="769949"/>
                  </a:lnTo>
                  <a:lnTo>
                    <a:pt x="873544" y="775489"/>
                  </a:lnTo>
                  <a:lnTo>
                    <a:pt x="872953" y="781028"/>
                  </a:lnTo>
                  <a:lnTo>
                    <a:pt x="872321" y="786567"/>
                  </a:lnTo>
                  <a:lnTo>
                    <a:pt x="871657" y="792106"/>
                  </a:lnTo>
                  <a:lnTo>
                    <a:pt x="870963" y="797646"/>
                  </a:lnTo>
                  <a:lnTo>
                    <a:pt x="870232" y="803185"/>
                  </a:lnTo>
                  <a:lnTo>
                    <a:pt x="869457" y="808724"/>
                  </a:lnTo>
                  <a:lnTo>
                    <a:pt x="868651" y="814263"/>
                  </a:lnTo>
                  <a:lnTo>
                    <a:pt x="867815" y="819802"/>
                  </a:lnTo>
                  <a:lnTo>
                    <a:pt x="866944" y="825342"/>
                  </a:lnTo>
                  <a:lnTo>
                    <a:pt x="866035" y="830881"/>
                  </a:lnTo>
                  <a:lnTo>
                    <a:pt x="865102" y="836420"/>
                  </a:lnTo>
                  <a:lnTo>
                    <a:pt x="864144" y="841959"/>
                  </a:lnTo>
                  <a:lnTo>
                    <a:pt x="863162" y="847498"/>
                  </a:lnTo>
                  <a:lnTo>
                    <a:pt x="862156" y="853038"/>
                  </a:lnTo>
                  <a:lnTo>
                    <a:pt x="861136" y="858577"/>
                  </a:lnTo>
                  <a:lnTo>
                    <a:pt x="860105" y="864116"/>
                  </a:lnTo>
                  <a:lnTo>
                    <a:pt x="859064" y="869655"/>
                  </a:lnTo>
                  <a:lnTo>
                    <a:pt x="858018" y="875194"/>
                  </a:lnTo>
                  <a:lnTo>
                    <a:pt x="856974" y="880734"/>
                  </a:lnTo>
                  <a:lnTo>
                    <a:pt x="855933" y="886273"/>
                  </a:lnTo>
                  <a:lnTo>
                    <a:pt x="854902" y="891812"/>
                  </a:lnTo>
                  <a:lnTo>
                    <a:pt x="853888" y="897351"/>
                  </a:lnTo>
                  <a:lnTo>
                    <a:pt x="852893" y="902891"/>
                  </a:lnTo>
                  <a:lnTo>
                    <a:pt x="851917" y="908430"/>
                  </a:lnTo>
                  <a:lnTo>
                    <a:pt x="850973" y="913969"/>
                  </a:lnTo>
                  <a:lnTo>
                    <a:pt x="850066" y="919508"/>
                  </a:lnTo>
                  <a:lnTo>
                    <a:pt x="849193" y="925047"/>
                  </a:lnTo>
                  <a:lnTo>
                    <a:pt x="848357" y="930587"/>
                  </a:lnTo>
                  <a:lnTo>
                    <a:pt x="847572" y="936126"/>
                  </a:lnTo>
                  <a:lnTo>
                    <a:pt x="846842" y="941665"/>
                  </a:lnTo>
                  <a:lnTo>
                    <a:pt x="846160" y="947204"/>
                  </a:lnTo>
                  <a:lnTo>
                    <a:pt x="845527" y="952743"/>
                  </a:lnTo>
                  <a:lnTo>
                    <a:pt x="844962" y="958283"/>
                  </a:lnTo>
                  <a:lnTo>
                    <a:pt x="844464" y="963822"/>
                  </a:lnTo>
                  <a:lnTo>
                    <a:pt x="844023" y="969361"/>
                  </a:lnTo>
                  <a:lnTo>
                    <a:pt x="843640" y="974900"/>
                  </a:lnTo>
                  <a:lnTo>
                    <a:pt x="843335" y="980439"/>
                  </a:lnTo>
                  <a:lnTo>
                    <a:pt x="843103" y="985979"/>
                  </a:lnTo>
                  <a:lnTo>
                    <a:pt x="842931" y="991518"/>
                  </a:lnTo>
                  <a:lnTo>
                    <a:pt x="842819" y="997057"/>
                  </a:lnTo>
                  <a:lnTo>
                    <a:pt x="842789" y="1002596"/>
                  </a:lnTo>
                  <a:lnTo>
                    <a:pt x="842828" y="1008135"/>
                  </a:lnTo>
                  <a:lnTo>
                    <a:pt x="842926" y="1013675"/>
                  </a:lnTo>
                  <a:lnTo>
                    <a:pt x="843081" y="1019214"/>
                  </a:lnTo>
                  <a:lnTo>
                    <a:pt x="843311" y="1024753"/>
                  </a:lnTo>
                  <a:lnTo>
                    <a:pt x="843601" y="1030292"/>
                  </a:lnTo>
                  <a:lnTo>
                    <a:pt x="843940" y="1035832"/>
                  </a:lnTo>
                  <a:lnTo>
                    <a:pt x="844328" y="1041371"/>
                  </a:lnTo>
                  <a:lnTo>
                    <a:pt x="844776" y="1046910"/>
                  </a:lnTo>
                  <a:lnTo>
                    <a:pt x="845269" y="1052449"/>
                  </a:lnTo>
                  <a:lnTo>
                    <a:pt x="845797" y="1057988"/>
                  </a:lnTo>
                  <a:lnTo>
                    <a:pt x="846359" y="1063528"/>
                  </a:lnTo>
                  <a:lnTo>
                    <a:pt x="846961" y="1069067"/>
                  </a:lnTo>
                  <a:lnTo>
                    <a:pt x="847587" y="1074606"/>
                  </a:lnTo>
                  <a:lnTo>
                    <a:pt x="848232" y="1080145"/>
                  </a:lnTo>
                  <a:lnTo>
                    <a:pt x="848893" y="1085684"/>
                  </a:lnTo>
                  <a:lnTo>
                    <a:pt x="849568" y="1091224"/>
                  </a:lnTo>
                  <a:lnTo>
                    <a:pt x="850248" y="1096763"/>
                  </a:lnTo>
                  <a:lnTo>
                    <a:pt x="850928" y="1102302"/>
                  </a:lnTo>
                  <a:lnTo>
                    <a:pt x="851605" y="1107841"/>
                  </a:lnTo>
                  <a:lnTo>
                    <a:pt x="852270" y="1113380"/>
                  </a:lnTo>
                  <a:lnTo>
                    <a:pt x="852921" y="1118920"/>
                  </a:lnTo>
                  <a:lnTo>
                    <a:pt x="853555" y="1124459"/>
                  </a:lnTo>
                  <a:lnTo>
                    <a:pt x="854170" y="1129998"/>
                  </a:lnTo>
                  <a:lnTo>
                    <a:pt x="854750" y="1135537"/>
                  </a:lnTo>
                  <a:lnTo>
                    <a:pt x="855301" y="1141076"/>
                  </a:lnTo>
                  <a:lnTo>
                    <a:pt x="855822" y="1146616"/>
                  </a:lnTo>
                  <a:lnTo>
                    <a:pt x="856312" y="1152155"/>
                  </a:lnTo>
                  <a:lnTo>
                    <a:pt x="856751" y="1157694"/>
                  </a:lnTo>
                  <a:lnTo>
                    <a:pt x="857152" y="1163233"/>
                  </a:lnTo>
                  <a:lnTo>
                    <a:pt x="857517" y="1168773"/>
                  </a:lnTo>
                  <a:lnTo>
                    <a:pt x="857843" y="1174312"/>
                  </a:lnTo>
                  <a:lnTo>
                    <a:pt x="858112" y="1179851"/>
                  </a:lnTo>
                  <a:lnTo>
                    <a:pt x="858342" y="1185390"/>
                  </a:lnTo>
                  <a:lnTo>
                    <a:pt x="858534" y="1190929"/>
                  </a:lnTo>
                  <a:lnTo>
                    <a:pt x="858688" y="1196469"/>
                  </a:lnTo>
                  <a:lnTo>
                    <a:pt x="858789" y="1202008"/>
                  </a:lnTo>
                  <a:lnTo>
                    <a:pt x="858855" y="1207547"/>
                  </a:lnTo>
                  <a:lnTo>
                    <a:pt x="858890" y="1213086"/>
                  </a:lnTo>
                  <a:lnTo>
                    <a:pt x="858891" y="1218625"/>
                  </a:lnTo>
                  <a:lnTo>
                    <a:pt x="858853" y="1224165"/>
                  </a:lnTo>
                  <a:lnTo>
                    <a:pt x="858790" y="1229704"/>
                  </a:lnTo>
                  <a:lnTo>
                    <a:pt x="858704" y="1235243"/>
                  </a:lnTo>
                  <a:lnTo>
                    <a:pt x="858598" y="1240782"/>
                  </a:lnTo>
                  <a:lnTo>
                    <a:pt x="858469" y="1246321"/>
                  </a:lnTo>
                  <a:lnTo>
                    <a:pt x="858328" y="1251861"/>
                  </a:lnTo>
                  <a:lnTo>
                    <a:pt x="858178" y="1257400"/>
                  </a:lnTo>
                  <a:lnTo>
                    <a:pt x="858020" y="1262939"/>
                  </a:lnTo>
                  <a:lnTo>
                    <a:pt x="857860" y="1268478"/>
                  </a:lnTo>
                  <a:lnTo>
                    <a:pt x="857700" y="1274017"/>
                  </a:lnTo>
                  <a:lnTo>
                    <a:pt x="857544" y="1279557"/>
                  </a:lnTo>
                  <a:lnTo>
                    <a:pt x="857395" y="1285096"/>
                  </a:lnTo>
                  <a:lnTo>
                    <a:pt x="857259" y="1290635"/>
                  </a:lnTo>
                  <a:lnTo>
                    <a:pt x="857136" y="1296174"/>
                  </a:lnTo>
                  <a:lnTo>
                    <a:pt x="857027" y="1301714"/>
                  </a:lnTo>
                  <a:lnTo>
                    <a:pt x="856936" y="1307253"/>
                  </a:lnTo>
                  <a:lnTo>
                    <a:pt x="856871" y="1312792"/>
                  </a:lnTo>
                  <a:lnTo>
                    <a:pt x="856826" y="1318331"/>
                  </a:lnTo>
                  <a:lnTo>
                    <a:pt x="856802" y="1323870"/>
                  </a:lnTo>
                  <a:lnTo>
                    <a:pt x="856803" y="1329410"/>
                  </a:lnTo>
                  <a:lnTo>
                    <a:pt x="856836" y="1334949"/>
                  </a:lnTo>
                  <a:lnTo>
                    <a:pt x="856891" y="1340488"/>
                  </a:lnTo>
                  <a:lnTo>
                    <a:pt x="856971" y="1346027"/>
                  </a:lnTo>
                  <a:lnTo>
                    <a:pt x="857078" y="1351566"/>
                  </a:lnTo>
                  <a:lnTo>
                    <a:pt x="857216" y="1357106"/>
                  </a:lnTo>
                  <a:lnTo>
                    <a:pt x="857376" y="1362645"/>
                  </a:lnTo>
                  <a:lnTo>
                    <a:pt x="857557" y="1368184"/>
                  </a:lnTo>
                  <a:lnTo>
                    <a:pt x="857765" y="1373723"/>
                  </a:lnTo>
                  <a:lnTo>
                    <a:pt x="857997" y="1379262"/>
                  </a:lnTo>
                  <a:lnTo>
                    <a:pt x="858248" y="1384802"/>
                  </a:lnTo>
                  <a:lnTo>
                    <a:pt x="858516" y="1390341"/>
                  </a:lnTo>
                  <a:lnTo>
                    <a:pt x="858804" y="1395880"/>
                  </a:lnTo>
                  <a:lnTo>
                    <a:pt x="859110" y="1401419"/>
                  </a:lnTo>
                  <a:lnTo>
                    <a:pt x="859427" y="1406958"/>
                  </a:lnTo>
                  <a:lnTo>
                    <a:pt x="859756" y="1412498"/>
                  </a:lnTo>
                  <a:lnTo>
                    <a:pt x="860097" y="1418037"/>
                  </a:lnTo>
                  <a:lnTo>
                    <a:pt x="860448" y="1423576"/>
                  </a:lnTo>
                  <a:lnTo>
                    <a:pt x="860805" y="1429115"/>
                  </a:lnTo>
                  <a:lnTo>
                    <a:pt x="861168" y="1434655"/>
                  </a:lnTo>
                  <a:lnTo>
                    <a:pt x="861536" y="1440194"/>
                  </a:lnTo>
                  <a:lnTo>
                    <a:pt x="861907" y="1445733"/>
                  </a:lnTo>
                  <a:lnTo>
                    <a:pt x="862280" y="1451272"/>
                  </a:lnTo>
                  <a:lnTo>
                    <a:pt x="862654" y="1456811"/>
                  </a:lnTo>
                  <a:lnTo>
                    <a:pt x="863028" y="1462351"/>
                  </a:lnTo>
                  <a:lnTo>
                    <a:pt x="863402" y="1467890"/>
                  </a:lnTo>
                  <a:lnTo>
                    <a:pt x="863776" y="1473429"/>
                  </a:lnTo>
                  <a:lnTo>
                    <a:pt x="864149" y="1478968"/>
                  </a:lnTo>
                  <a:lnTo>
                    <a:pt x="864522" y="1484507"/>
                  </a:lnTo>
                  <a:lnTo>
                    <a:pt x="864894" y="1490047"/>
                  </a:lnTo>
                  <a:lnTo>
                    <a:pt x="865266" y="1495586"/>
                  </a:lnTo>
                  <a:lnTo>
                    <a:pt x="865638" y="1501125"/>
                  </a:lnTo>
                  <a:lnTo>
                    <a:pt x="866012" y="1506664"/>
                  </a:lnTo>
                  <a:lnTo>
                    <a:pt x="866389" y="1512203"/>
                  </a:lnTo>
                  <a:lnTo>
                    <a:pt x="866769" y="1517743"/>
                  </a:lnTo>
                  <a:lnTo>
                    <a:pt x="867154" y="1523282"/>
                  </a:lnTo>
                  <a:lnTo>
                    <a:pt x="867545" y="1528821"/>
                  </a:lnTo>
                  <a:lnTo>
                    <a:pt x="867945" y="1534360"/>
                  </a:lnTo>
                  <a:lnTo>
                    <a:pt x="868353" y="1539899"/>
                  </a:lnTo>
                  <a:lnTo>
                    <a:pt x="868770" y="1545439"/>
                  </a:lnTo>
                  <a:lnTo>
                    <a:pt x="869203" y="1550978"/>
                  </a:lnTo>
                  <a:lnTo>
                    <a:pt x="869650" y="1556517"/>
                  </a:lnTo>
                  <a:lnTo>
                    <a:pt x="870112" y="1562056"/>
                  </a:lnTo>
                  <a:lnTo>
                    <a:pt x="870588" y="1567596"/>
                  </a:lnTo>
                  <a:lnTo>
                    <a:pt x="871088" y="1573135"/>
                  </a:lnTo>
                  <a:lnTo>
                    <a:pt x="871608" y="1578674"/>
                  </a:lnTo>
                  <a:lnTo>
                    <a:pt x="872147" y="1584213"/>
                  </a:lnTo>
                  <a:lnTo>
                    <a:pt x="872705" y="1589752"/>
                  </a:lnTo>
                  <a:lnTo>
                    <a:pt x="873293" y="1595292"/>
                  </a:lnTo>
                  <a:lnTo>
                    <a:pt x="873905" y="1600831"/>
                  </a:lnTo>
                  <a:lnTo>
                    <a:pt x="874537" y="1606370"/>
                  </a:lnTo>
                  <a:lnTo>
                    <a:pt x="875192" y="1611909"/>
                  </a:lnTo>
                  <a:lnTo>
                    <a:pt x="875878" y="1617448"/>
                  </a:lnTo>
                  <a:lnTo>
                    <a:pt x="876587" y="1622988"/>
                  </a:lnTo>
                  <a:lnTo>
                    <a:pt x="877316" y="1628527"/>
                  </a:lnTo>
                  <a:lnTo>
                    <a:pt x="878065" y="1634066"/>
                  </a:lnTo>
                  <a:lnTo>
                    <a:pt x="878842" y="1639605"/>
                  </a:lnTo>
                  <a:lnTo>
                    <a:pt x="879636" y="1645144"/>
                  </a:lnTo>
                  <a:lnTo>
                    <a:pt x="880446" y="1650684"/>
                  </a:lnTo>
                  <a:lnTo>
                    <a:pt x="881270" y="1656223"/>
                  </a:lnTo>
                  <a:lnTo>
                    <a:pt x="882111" y="1661762"/>
                  </a:lnTo>
                  <a:lnTo>
                    <a:pt x="882961" y="1667301"/>
                  </a:lnTo>
                  <a:lnTo>
                    <a:pt x="883817" y="1672840"/>
                  </a:lnTo>
                  <a:lnTo>
                    <a:pt x="884678" y="1678380"/>
                  </a:lnTo>
                  <a:lnTo>
                    <a:pt x="885540" y="1683919"/>
                  </a:lnTo>
                  <a:lnTo>
                    <a:pt x="886399" y="1689458"/>
                  </a:lnTo>
                  <a:lnTo>
                    <a:pt x="887253" y="1694997"/>
                  </a:lnTo>
                  <a:lnTo>
                    <a:pt x="888099" y="1700537"/>
                  </a:lnTo>
                  <a:lnTo>
                    <a:pt x="888928" y="1706076"/>
                  </a:lnTo>
                  <a:lnTo>
                    <a:pt x="889742" y="1711615"/>
                  </a:lnTo>
                  <a:lnTo>
                    <a:pt x="890538" y="1717154"/>
                  </a:lnTo>
                  <a:lnTo>
                    <a:pt x="891314" y="1722693"/>
                  </a:lnTo>
                  <a:lnTo>
                    <a:pt x="892056" y="1728233"/>
                  </a:lnTo>
                  <a:lnTo>
                    <a:pt x="892772" y="1733772"/>
                  </a:lnTo>
                  <a:lnTo>
                    <a:pt x="893461" y="1739311"/>
                  </a:lnTo>
                  <a:lnTo>
                    <a:pt x="894118" y="1744850"/>
                  </a:lnTo>
                  <a:lnTo>
                    <a:pt x="894730" y="1750389"/>
                  </a:lnTo>
                  <a:lnTo>
                    <a:pt x="895309" y="1755929"/>
                  </a:lnTo>
                  <a:lnTo>
                    <a:pt x="895855" y="1761468"/>
                  </a:lnTo>
                  <a:lnTo>
                    <a:pt x="896363" y="1767007"/>
                  </a:lnTo>
                  <a:lnTo>
                    <a:pt x="896823" y="1772546"/>
                  </a:lnTo>
                  <a:lnTo>
                    <a:pt x="897250" y="1778085"/>
                  </a:lnTo>
                  <a:lnTo>
                    <a:pt x="897644" y="1783625"/>
                  </a:lnTo>
                  <a:lnTo>
                    <a:pt x="898001" y="1789164"/>
                  </a:lnTo>
                  <a:lnTo>
                    <a:pt x="898317" y="1794703"/>
                  </a:lnTo>
                  <a:lnTo>
                    <a:pt x="898605" y="1800242"/>
                  </a:lnTo>
                  <a:lnTo>
                    <a:pt x="898868" y="1805782"/>
                  </a:lnTo>
                  <a:lnTo>
                    <a:pt x="899104" y="1811321"/>
                  </a:lnTo>
                  <a:lnTo>
                    <a:pt x="899313" y="1816860"/>
                  </a:lnTo>
                  <a:lnTo>
                    <a:pt x="899508" y="1822399"/>
                  </a:lnTo>
                  <a:lnTo>
                    <a:pt x="899691" y="1827938"/>
                  </a:lnTo>
                  <a:lnTo>
                    <a:pt x="899863" y="1833478"/>
                  </a:lnTo>
                  <a:lnTo>
                    <a:pt x="900031" y="1839017"/>
                  </a:lnTo>
                  <a:lnTo>
                    <a:pt x="900202" y="1844556"/>
                  </a:lnTo>
                  <a:lnTo>
                    <a:pt x="900379" y="1850095"/>
                  </a:lnTo>
                  <a:lnTo>
                    <a:pt x="900567" y="1855634"/>
                  </a:lnTo>
                  <a:lnTo>
                    <a:pt x="900778" y="1861174"/>
                  </a:lnTo>
                  <a:lnTo>
                    <a:pt x="901010" y="1866713"/>
                  </a:lnTo>
                  <a:lnTo>
                    <a:pt x="901269" y="1872252"/>
                  </a:lnTo>
                  <a:lnTo>
                    <a:pt x="901564" y="1877791"/>
                  </a:lnTo>
                  <a:lnTo>
                    <a:pt x="901907" y="1883330"/>
                  </a:lnTo>
                  <a:lnTo>
                    <a:pt x="902292" y="1888870"/>
                  </a:lnTo>
                  <a:lnTo>
                    <a:pt x="902722" y="1894409"/>
                  </a:lnTo>
                  <a:lnTo>
                    <a:pt x="903214" y="1899948"/>
                  </a:lnTo>
                  <a:lnTo>
                    <a:pt x="903777" y="1905487"/>
                  </a:lnTo>
                  <a:lnTo>
                    <a:pt x="904400" y="1911026"/>
                  </a:lnTo>
                  <a:lnTo>
                    <a:pt x="905086" y="1916566"/>
                  </a:lnTo>
                  <a:lnTo>
                    <a:pt x="905855" y="1922105"/>
                  </a:lnTo>
                  <a:lnTo>
                    <a:pt x="906715" y="1927644"/>
                  </a:lnTo>
                  <a:lnTo>
                    <a:pt x="907650" y="1933183"/>
                  </a:lnTo>
                  <a:lnTo>
                    <a:pt x="908662" y="1938723"/>
                  </a:lnTo>
                  <a:lnTo>
                    <a:pt x="909778" y="1944262"/>
                  </a:lnTo>
                  <a:lnTo>
                    <a:pt x="910998" y="1949801"/>
                  </a:lnTo>
                  <a:lnTo>
                    <a:pt x="912307" y="1955340"/>
                  </a:lnTo>
                  <a:lnTo>
                    <a:pt x="913705" y="1960879"/>
                  </a:lnTo>
                  <a:lnTo>
                    <a:pt x="915224" y="1966419"/>
                  </a:lnTo>
                  <a:lnTo>
                    <a:pt x="916860" y="1971958"/>
                  </a:lnTo>
                  <a:lnTo>
                    <a:pt x="918595" y="1977497"/>
                  </a:lnTo>
                  <a:lnTo>
                    <a:pt x="920430" y="1983036"/>
                  </a:lnTo>
                  <a:lnTo>
                    <a:pt x="922405" y="1988575"/>
                  </a:lnTo>
                  <a:lnTo>
                    <a:pt x="924506" y="1994115"/>
                  </a:lnTo>
                  <a:lnTo>
                    <a:pt x="926718" y="1999654"/>
                  </a:lnTo>
                  <a:lnTo>
                    <a:pt x="929043" y="2005193"/>
                  </a:lnTo>
                  <a:lnTo>
                    <a:pt x="931524" y="2010732"/>
                  </a:lnTo>
                  <a:lnTo>
                    <a:pt x="934146" y="2016271"/>
                  </a:lnTo>
                  <a:lnTo>
                    <a:pt x="936891" y="2021811"/>
                  </a:lnTo>
                  <a:lnTo>
                    <a:pt x="939762" y="2027350"/>
                  </a:lnTo>
                  <a:lnTo>
                    <a:pt x="942813" y="2032889"/>
                  </a:lnTo>
                  <a:lnTo>
                    <a:pt x="946018" y="2038428"/>
                  </a:lnTo>
                  <a:lnTo>
                    <a:pt x="949363" y="2043967"/>
                  </a:lnTo>
                  <a:lnTo>
                    <a:pt x="952850" y="2049507"/>
                  </a:lnTo>
                  <a:lnTo>
                    <a:pt x="956544" y="2055046"/>
                  </a:lnTo>
                  <a:lnTo>
                    <a:pt x="960411" y="2060585"/>
                  </a:lnTo>
                  <a:lnTo>
                    <a:pt x="964436" y="2066124"/>
                  </a:lnTo>
                  <a:lnTo>
                    <a:pt x="968624" y="2071664"/>
                  </a:lnTo>
                  <a:lnTo>
                    <a:pt x="973052" y="2077203"/>
                  </a:lnTo>
                  <a:lnTo>
                    <a:pt x="977673" y="2082742"/>
                  </a:lnTo>
                  <a:lnTo>
                    <a:pt x="982475" y="2088281"/>
                  </a:lnTo>
                  <a:lnTo>
                    <a:pt x="987463" y="2093820"/>
                  </a:lnTo>
                  <a:lnTo>
                    <a:pt x="992730" y="2099360"/>
                  </a:lnTo>
                  <a:lnTo>
                    <a:pt x="998212" y="2104899"/>
                  </a:lnTo>
                  <a:lnTo>
                    <a:pt x="1003902" y="2110438"/>
                  </a:lnTo>
                  <a:lnTo>
                    <a:pt x="1009804" y="2115977"/>
                  </a:lnTo>
                  <a:lnTo>
                    <a:pt x="1016030" y="2121516"/>
                  </a:lnTo>
                  <a:lnTo>
                    <a:pt x="1022496" y="2127056"/>
                  </a:lnTo>
                  <a:lnTo>
                    <a:pt x="1029198" y="2132595"/>
                  </a:lnTo>
                  <a:lnTo>
                    <a:pt x="1036141" y="2138134"/>
                  </a:lnTo>
                  <a:lnTo>
                    <a:pt x="1043456" y="2143673"/>
                  </a:lnTo>
                  <a:lnTo>
                    <a:pt x="1051038" y="2149212"/>
                  </a:lnTo>
                  <a:lnTo>
                    <a:pt x="1058886" y="2154752"/>
                  </a:lnTo>
                  <a:lnTo>
                    <a:pt x="1067005" y="2160291"/>
                  </a:lnTo>
                  <a:lnTo>
                    <a:pt x="1075549" y="2165830"/>
                  </a:lnTo>
                  <a:lnTo>
                    <a:pt x="1084383" y="2171369"/>
                  </a:lnTo>
                  <a:lnTo>
                    <a:pt x="1093513" y="2176908"/>
                  </a:lnTo>
                  <a:lnTo>
                    <a:pt x="1102950" y="2182448"/>
                  </a:lnTo>
                  <a:lnTo>
                    <a:pt x="1112847" y="2187987"/>
                  </a:lnTo>
                  <a:lnTo>
                    <a:pt x="1123060" y="2193526"/>
                  </a:lnTo>
                  <a:lnTo>
                    <a:pt x="1133592" y="2199065"/>
                  </a:lnTo>
                  <a:lnTo>
                    <a:pt x="1144461" y="2204605"/>
                  </a:lnTo>
                  <a:lnTo>
                    <a:pt x="1155811" y="2210144"/>
                  </a:lnTo>
                  <a:lnTo>
                    <a:pt x="1167490" y="2215683"/>
                  </a:lnTo>
                  <a:lnTo>
                    <a:pt x="1179499" y="2221222"/>
                  </a:lnTo>
                  <a:lnTo>
                    <a:pt x="1191861" y="2226761"/>
                  </a:lnTo>
                  <a:lnTo>
                    <a:pt x="1204694" y="2232301"/>
                  </a:lnTo>
                  <a:lnTo>
                    <a:pt x="1217848" y="2237840"/>
                  </a:lnTo>
                  <a:lnTo>
                    <a:pt x="1231318" y="2243379"/>
                  </a:lnTo>
                  <a:lnTo>
                    <a:pt x="1245125" y="2248918"/>
                  </a:lnTo>
                  <a:lnTo>
                    <a:pt x="1259352" y="2254457"/>
                  </a:lnTo>
                  <a:lnTo>
                    <a:pt x="1273855" y="2259997"/>
                  </a:lnTo>
                  <a:lnTo>
                    <a:pt x="1288623" y="2265536"/>
                  </a:lnTo>
                  <a:lnTo>
                    <a:pt x="1303668" y="2271075"/>
                  </a:lnTo>
                  <a:lnTo>
                    <a:pt x="1319019" y="2276614"/>
                  </a:lnTo>
                  <a:lnTo>
                    <a:pt x="1334555" y="2282153"/>
                  </a:lnTo>
                  <a:lnTo>
                    <a:pt x="1350257" y="2287693"/>
                  </a:lnTo>
                  <a:lnTo>
                    <a:pt x="1366114" y="2293232"/>
                  </a:lnTo>
                  <a:lnTo>
                    <a:pt x="1382094" y="2298771"/>
                  </a:lnTo>
                  <a:lnTo>
                    <a:pt x="1398113" y="2304310"/>
                  </a:lnTo>
                  <a:lnTo>
                    <a:pt x="1414142" y="2309849"/>
                  </a:lnTo>
                  <a:lnTo>
                    <a:pt x="1430138" y="2315389"/>
                  </a:lnTo>
                  <a:lnTo>
                    <a:pt x="1446001" y="2320928"/>
                  </a:lnTo>
                  <a:lnTo>
                    <a:pt x="1461705" y="2326467"/>
                  </a:lnTo>
                  <a:lnTo>
                    <a:pt x="1477213" y="2332006"/>
                  </a:lnTo>
                  <a:lnTo>
                    <a:pt x="1492428" y="2337546"/>
                  </a:lnTo>
                  <a:lnTo>
                    <a:pt x="1507204" y="2343085"/>
                  </a:lnTo>
                  <a:lnTo>
                    <a:pt x="1521582" y="2348624"/>
                  </a:lnTo>
                  <a:lnTo>
                    <a:pt x="1535518" y="2354163"/>
                  </a:lnTo>
                  <a:lnTo>
                    <a:pt x="1548852" y="2359702"/>
                  </a:lnTo>
                  <a:lnTo>
                    <a:pt x="1561418" y="2365242"/>
                  </a:lnTo>
                  <a:lnTo>
                    <a:pt x="1573328" y="2370781"/>
                  </a:lnTo>
                  <a:lnTo>
                    <a:pt x="1584541" y="2376320"/>
                  </a:lnTo>
                  <a:lnTo>
                    <a:pt x="1594826" y="2381859"/>
                  </a:lnTo>
                  <a:lnTo>
                    <a:pt x="1604032" y="2387398"/>
                  </a:lnTo>
                  <a:lnTo>
                    <a:pt x="1612342" y="2392938"/>
                  </a:lnTo>
                  <a:lnTo>
                    <a:pt x="1619720" y="2398477"/>
                  </a:lnTo>
                  <a:lnTo>
                    <a:pt x="1625871" y="2404016"/>
                  </a:lnTo>
                  <a:lnTo>
                    <a:pt x="1630701" y="2409555"/>
                  </a:lnTo>
                  <a:lnTo>
                    <a:pt x="1634446" y="2415094"/>
                  </a:lnTo>
                  <a:lnTo>
                    <a:pt x="1637082" y="2420634"/>
                  </a:lnTo>
                  <a:lnTo>
                    <a:pt x="1638269" y="2426173"/>
                  </a:lnTo>
                  <a:lnTo>
                    <a:pt x="1638000" y="2431712"/>
                  </a:lnTo>
                  <a:lnTo>
                    <a:pt x="1636543" y="2437251"/>
                  </a:lnTo>
                  <a:lnTo>
                    <a:pt x="1633890" y="2442790"/>
                  </a:lnTo>
                  <a:lnTo>
                    <a:pt x="1629684" y="2448330"/>
                  </a:lnTo>
                  <a:lnTo>
                    <a:pt x="1624018" y="2453869"/>
                  </a:lnTo>
                  <a:lnTo>
                    <a:pt x="1617168" y="2459408"/>
                  </a:lnTo>
                  <a:lnTo>
                    <a:pt x="1609144" y="2464947"/>
                  </a:lnTo>
                  <a:lnTo>
                    <a:pt x="1599608" y="2470487"/>
                  </a:lnTo>
                  <a:lnTo>
                    <a:pt x="1588746" y="2476026"/>
                  </a:lnTo>
                  <a:lnTo>
                    <a:pt x="1576814" y="2481565"/>
                  </a:lnTo>
                  <a:lnTo>
                    <a:pt x="1563840" y="2487104"/>
                  </a:lnTo>
                  <a:lnTo>
                    <a:pt x="1549542" y="2492643"/>
                  </a:lnTo>
                  <a:lnTo>
                    <a:pt x="1534171" y="2498183"/>
                  </a:lnTo>
                  <a:lnTo>
                    <a:pt x="1517942" y="2503722"/>
                  </a:lnTo>
                  <a:lnTo>
                    <a:pt x="1500895" y="2509261"/>
                  </a:lnTo>
                  <a:lnTo>
                    <a:pt x="1482841" y="2514800"/>
                  </a:lnTo>
                  <a:lnTo>
                    <a:pt x="1464046" y="2520339"/>
                  </a:lnTo>
                  <a:lnTo>
                    <a:pt x="1444672" y="2525879"/>
                  </a:lnTo>
                  <a:lnTo>
                    <a:pt x="1424769" y="2531418"/>
                  </a:lnTo>
                  <a:lnTo>
                    <a:pt x="1404258" y="2536957"/>
                  </a:lnTo>
                  <a:lnTo>
                    <a:pt x="1383372" y="2542496"/>
                  </a:lnTo>
                  <a:lnTo>
                    <a:pt x="1362216" y="2548035"/>
                  </a:lnTo>
                  <a:lnTo>
                    <a:pt x="1340843" y="2553575"/>
                  </a:lnTo>
                  <a:lnTo>
                    <a:pt x="1319293" y="2559114"/>
                  </a:lnTo>
                  <a:lnTo>
                    <a:pt x="1297714" y="2564653"/>
                  </a:lnTo>
                  <a:lnTo>
                    <a:pt x="1276166" y="2570192"/>
                  </a:lnTo>
                  <a:lnTo>
                    <a:pt x="1254696" y="2575731"/>
                  </a:lnTo>
                  <a:lnTo>
                    <a:pt x="1233453" y="2581271"/>
                  </a:lnTo>
                  <a:lnTo>
                    <a:pt x="1212474" y="2586810"/>
                  </a:lnTo>
                  <a:lnTo>
                    <a:pt x="1191781" y="2592349"/>
                  </a:lnTo>
                  <a:lnTo>
                    <a:pt x="1171412" y="2597888"/>
                  </a:lnTo>
                  <a:lnTo>
                    <a:pt x="1151605" y="2603428"/>
                  </a:lnTo>
                  <a:lnTo>
                    <a:pt x="1132271" y="2608967"/>
                  </a:lnTo>
                  <a:lnTo>
                    <a:pt x="1113413" y="2614506"/>
                  </a:lnTo>
                  <a:lnTo>
                    <a:pt x="1095054" y="2620045"/>
                  </a:lnTo>
                  <a:lnTo>
                    <a:pt x="1077491" y="2625584"/>
                  </a:lnTo>
                  <a:lnTo>
                    <a:pt x="1060523" y="2631124"/>
                  </a:lnTo>
                  <a:lnTo>
                    <a:pt x="1044142" y="2636663"/>
                  </a:lnTo>
                  <a:lnTo>
                    <a:pt x="1028360" y="2642202"/>
                  </a:lnTo>
                  <a:lnTo>
                    <a:pt x="1013499" y="2647741"/>
                  </a:lnTo>
                  <a:lnTo>
                    <a:pt x="999272" y="2653280"/>
                  </a:lnTo>
                  <a:lnTo>
                    <a:pt x="985671" y="2658820"/>
                  </a:lnTo>
                  <a:lnTo>
                    <a:pt x="972701" y="2664359"/>
                  </a:lnTo>
                  <a:lnTo>
                    <a:pt x="960666" y="2669898"/>
                  </a:lnTo>
                  <a:lnTo>
                    <a:pt x="949244" y="2675437"/>
                  </a:lnTo>
                  <a:lnTo>
                    <a:pt x="938425" y="2680976"/>
                  </a:lnTo>
                  <a:lnTo>
                    <a:pt x="928221" y="2686516"/>
                  </a:lnTo>
                  <a:lnTo>
                    <a:pt x="918870" y="2692055"/>
                  </a:lnTo>
                  <a:lnTo>
                    <a:pt x="910074" y="2697594"/>
                  </a:lnTo>
                  <a:lnTo>
                    <a:pt x="901818" y="2703133"/>
                  </a:lnTo>
                  <a:lnTo>
                    <a:pt x="894116" y="2708673"/>
                  </a:lnTo>
                  <a:lnTo>
                    <a:pt x="887140" y="2714212"/>
                  </a:lnTo>
                  <a:lnTo>
                    <a:pt x="880634" y="2719751"/>
                  </a:lnTo>
                  <a:lnTo>
                    <a:pt x="874582" y="2725290"/>
                  </a:lnTo>
                  <a:lnTo>
                    <a:pt x="868998" y="2730829"/>
                  </a:lnTo>
                  <a:lnTo>
                    <a:pt x="863997" y="2736369"/>
                  </a:lnTo>
                  <a:lnTo>
                    <a:pt x="859371" y="2741908"/>
                  </a:lnTo>
                  <a:lnTo>
                    <a:pt x="855105" y="2747447"/>
                  </a:lnTo>
                  <a:lnTo>
                    <a:pt x="851214" y="2752986"/>
                  </a:lnTo>
                  <a:lnTo>
                    <a:pt x="847764" y="2758525"/>
                  </a:lnTo>
                  <a:lnTo>
                    <a:pt x="844599" y="2764065"/>
                  </a:lnTo>
                  <a:lnTo>
                    <a:pt x="841706" y="2769604"/>
                  </a:lnTo>
                  <a:lnTo>
                    <a:pt x="839098" y="2775143"/>
                  </a:lnTo>
                  <a:lnTo>
                    <a:pt x="836807" y="2780682"/>
                  </a:lnTo>
                  <a:lnTo>
                    <a:pt x="834723" y="2786221"/>
                  </a:lnTo>
                  <a:lnTo>
                    <a:pt x="832834" y="2791761"/>
                  </a:lnTo>
                  <a:lnTo>
                    <a:pt x="831151" y="2797300"/>
                  </a:lnTo>
                  <a:lnTo>
                    <a:pt x="829686" y="2802839"/>
                  </a:lnTo>
                  <a:lnTo>
                    <a:pt x="828364" y="2808378"/>
                  </a:lnTo>
                  <a:lnTo>
                    <a:pt x="827176" y="2813917"/>
                  </a:lnTo>
                  <a:lnTo>
                    <a:pt x="826130" y="2819457"/>
                  </a:lnTo>
                  <a:lnTo>
                    <a:pt x="825228" y="2824996"/>
                  </a:lnTo>
                  <a:lnTo>
                    <a:pt x="824419" y="28305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654181"/>
              <a:ext cx="0" cy="503745"/>
            </a:xfrm>
            <a:custGeom>
              <a:avLst/>
              <a:pathLst>
                <a:path w="0" h="503745">
                  <a:moveTo>
                    <a:pt x="0" y="5037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7517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157927"/>
              <a:ext cx="182029" cy="1593782"/>
            </a:xfrm>
            <a:custGeom>
              <a:avLst/>
              <a:pathLst>
                <a:path w="182029" h="1593782">
                  <a:moveTo>
                    <a:pt x="0" y="0"/>
                  </a:moveTo>
                  <a:lnTo>
                    <a:pt x="0" y="1593782"/>
                  </a:lnTo>
                  <a:lnTo>
                    <a:pt x="182029" y="1593782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4660697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3682838"/>
              <a:ext cx="0" cy="633385"/>
            </a:xfrm>
            <a:custGeom>
              <a:avLst/>
              <a:pathLst>
                <a:path w="0" h="633385">
                  <a:moveTo>
                    <a:pt x="0" y="6333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742185"/>
              <a:ext cx="0" cy="13757"/>
            </a:xfrm>
            <a:custGeom>
              <a:avLst/>
              <a:pathLst>
                <a:path w="0" h="13757">
                  <a:moveTo>
                    <a:pt x="0" y="0"/>
                  </a:moveTo>
                  <a:lnTo>
                    <a:pt x="0" y="137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4316224"/>
              <a:ext cx="182029" cy="425961"/>
            </a:xfrm>
            <a:custGeom>
              <a:avLst/>
              <a:pathLst>
                <a:path w="182029" h="425961">
                  <a:moveTo>
                    <a:pt x="0" y="0"/>
                  </a:moveTo>
                  <a:lnTo>
                    <a:pt x="0" y="425961"/>
                  </a:lnTo>
                  <a:lnTo>
                    <a:pt x="182029" y="425961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692445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573956" y="4709949"/>
              <a:ext cx="20024" cy="20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615012" y="4709423"/>
              <a:ext cx="21075" cy="210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170339" y="4728592"/>
              <a:ext cx="33536" cy="335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139816" y="4733371"/>
              <a:ext cx="36676" cy="366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670424" y="4747720"/>
              <a:ext cx="16444" cy="16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672259" y="4435001"/>
              <a:ext cx="87339" cy="87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551766" y="4122290"/>
              <a:ext cx="86256" cy="86256"/>
            </a:xfrm>
            <a:custGeom>
              <a:avLst/>
              <a:pathLst>
                <a:path w="86256" h="86256">
                  <a:moveTo>
                    <a:pt x="0" y="43128"/>
                  </a:moveTo>
                  <a:lnTo>
                    <a:pt x="43128" y="0"/>
                  </a:lnTo>
                  <a:lnTo>
                    <a:pt x="86256" y="43128"/>
                  </a:lnTo>
                  <a:lnTo>
                    <a:pt x="43128" y="8625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612757" y="2648807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768829" y="3816787"/>
              <a:ext cx="159650" cy="159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587290" y="4655835"/>
              <a:ext cx="85919" cy="85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052197" y="4631644"/>
              <a:ext cx="138535" cy="13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902541" y="4666923"/>
              <a:ext cx="93376" cy="93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67901" y="4547945"/>
              <a:ext cx="85808" cy="858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889915" y="4578803"/>
              <a:ext cx="163786" cy="163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753533" y="4699551"/>
              <a:ext cx="87385" cy="873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941521" y="2606438"/>
              <a:ext cx="74321" cy="74321"/>
            </a:xfrm>
            <a:custGeom>
              <a:avLst/>
              <a:pathLst>
                <a:path w="74321" h="74321">
                  <a:moveTo>
                    <a:pt x="0" y="37160"/>
                  </a:moveTo>
                  <a:lnTo>
                    <a:pt x="37160" y="0"/>
                  </a:lnTo>
                  <a:lnTo>
                    <a:pt x="74321" y="37160"/>
                  </a:lnTo>
                  <a:lnTo>
                    <a:pt x="37160" y="7432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517389" y="4729764"/>
              <a:ext cx="52357" cy="52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995844" y="4461070"/>
              <a:ext cx="56368" cy="56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069727" y="3639895"/>
              <a:ext cx="85885" cy="85885"/>
            </a:xfrm>
            <a:custGeom>
              <a:avLst/>
              <a:pathLst>
                <a:path w="85885" h="85885">
                  <a:moveTo>
                    <a:pt x="0" y="42942"/>
                  </a:moveTo>
                  <a:lnTo>
                    <a:pt x="42942" y="0"/>
                  </a:lnTo>
                  <a:lnTo>
                    <a:pt x="85885" y="42942"/>
                  </a:lnTo>
                  <a:lnTo>
                    <a:pt x="42942" y="8588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508971" y="4475811"/>
              <a:ext cx="86149" cy="861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22025" y="4505474"/>
              <a:ext cx="86088" cy="860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920411" y="3416447"/>
              <a:ext cx="96767" cy="967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67486" y="4626192"/>
              <a:ext cx="85942" cy="859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152162" y="3095592"/>
              <a:ext cx="124668" cy="1246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48638" y="4632601"/>
              <a:ext cx="85823" cy="85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488886" y="3408298"/>
              <a:ext cx="87666" cy="87666"/>
            </a:xfrm>
            <a:custGeom>
              <a:avLst/>
              <a:pathLst>
                <a:path w="87666" h="87666">
                  <a:moveTo>
                    <a:pt x="0" y="43833"/>
                  </a:moveTo>
                  <a:lnTo>
                    <a:pt x="43833" y="0"/>
                  </a:lnTo>
                  <a:lnTo>
                    <a:pt x="87666" y="43833"/>
                  </a:lnTo>
                  <a:lnTo>
                    <a:pt x="43833" y="8766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68007" y="4353561"/>
              <a:ext cx="110525" cy="110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457035" y="2737967"/>
              <a:ext cx="44085" cy="44085"/>
            </a:xfrm>
            <a:custGeom>
              <a:avLst/>
              <a:pathLst>
                <a:path w="44085" h="44085">
                  <a:moveTo>
                    <a:pt x="0" y="22042"/>
                  </a:moveTo>
                  <a:lnTo>
                    <a:pt x="22042" y="0"/>
                  </a:lnTo>
                  <a:lnTo>
                    <a:pt x="44085" y="22042"/>
                  </a:lnTo>
                  <a:lnTo>
                    <a:pt x="22042" y="440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50311" y="4693192"/>
              <a:ext cx="87403" cy="87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22383" y="4693955"/>
              <a:ext cx="85877" cy="858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964125" y="4708903"/>
              <a:ext cx="85613" cy="85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15988" y="4713000"/>
              <a:ext cx="85885" cy="85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436890" y="4482039"/>
              <a:ext cx="86393" cy="86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606653" y="4702211"/>
              <a:ext cx="86298" cy="862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824753" y="4708117"/>
              <a:ext cx="87185" cy="8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526656" y="4718144"/>
              <a:ext cx="54431" cy="54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42633" y="4682654"/>
              <a:ext cx="87313" cy="873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58345" y="4677148"/>
              <a:ext cx="85625" cy="856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42561" y="4693945"/>
              <a:ext cx="85896" cy="858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42598" y="4708181"/>
              <a:ext cx="87057" cy="87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851180" y="4477827"/>
              <a:ext cx="86351" cy="86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011351" y="4712931"/>
              <a:ext cx="86023" cy="860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882363" y="4659304"/>
              <a:ext cx="87448" cy="87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996639" y="4701613"/>
              <a:ext cx="100193" cy="100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837750" y="4695089"/>
              <a:ext cx="87842" cy="87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05450" y="4697272"/>
              <a:ext cx="45377" cy="45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615433" y="3761214"/>
              <a:ext cx="59137" cy="59137"/>
            </a:xfrm>
            <a:custGeom>
              <a:avLst/>
              <a:pathLst>
                <a:path w="59137" h="59137">
                  <a:moveTo>
                    <a:pt x="0" y="29568"/>
                  </a:moveTo>
                  <a:lnTo>
                    <a:pt x="29568" y="0"/>
                  </a:lnTo>
                  <a:lnTo>
                    <a:pt x="59137" y="29568"/>
                  </a:lnTo>
                  <a:lnTo>
                    <a:pt x="29568" y="5913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855171" y="4689749"/>
              <a:ext cx="123921" cy="123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983152" y="4662080"/>
              <a:ext cx="86130" cy="86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565435" y="4696102"/>
              <a:ext cx="85816" cy="858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828848" y="4668407"/>
              <a:ext cx="166604" cy="1666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653234" y="4696168"/>
              <a:ext cx="85685" cy="85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745387" y="4695304"/>
              <a:ext cx="87411" cy="87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671295" y="4696027"/>
              <a:ext cx="85965" cy="85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681815" y="4642266"/>
              <a:ext cx="87659" cy="87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501288" y="4713008"/>
              <a:ext cx="85869" cy="85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506716" y="2968783"/>
              <a:ext cx="86198" cy="86198"/>
            </a:xfrm>
            <a:custGeom>
              <a:avLst/>
              <a:pathLst>
                <a:path w="86198" h="86198">
                  <a:moveTo>
                    <a:pt x="0" y="43099"/>
                  </a:moveTo>
                  <a:lnTo>
                    <a:pt x="43099" y="0"/>
                  </a:lnTo>
                  <a:lnTo>
                    <a:pt x="86198" y="43099"/>
                  </a:lnTo>
                  <a:lnTo>
                    <a:pt x="43099" y="8619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863511" y="4702281"/>
              <a:ext cx="86156" cy="86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927845" y="4583728"/>
              <a:ext cx="52341" cy="52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841828" y="3995552"/>
              <a:ext cx="85741" cy="85741"/>
            </a:xfrm>
            <a:custGeom>
              <a:avLst/>
              <a:pathLst>
                <a:path w="85741" h="85741">
                  <a:moveTo>
                    <a:pt x="0" y="42870"/>
                  </a:moveTo>
                  <a:lnTo>
                    <a:pt x="42870" y="0"/>
                  </a:lnTo>
                  <a:lnTo>
                    <a:pt x="85741" y="42870"/>
                  </a:lnTo>
                  <a:lnTo>
                    <a:pt x="42870" y="8574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15732" y="4565644"/>
              <a:ext cx="147773" cy="147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32117" y="4271985"/>
              <a:ext cx="87418" cy="87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773062" y="4683419"/>
              <a:ext cx="85782" cy="857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572980" y="4592208"/>
              <a:ext cx="86179" cy="86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253925" y="2570028"/>
              <a:ext cx="168307" cy="168307"/>
            </a:xfrm>
            <a:custGeom>
              <a:avLst/>
              <a:pathLst>
                <a:path w="168307" h="168307">
                  <a:moveTo>
                    <a:pt x="0" y="84153"/>
                  </a:moveTo>
                  <a:lnTo>
                    <a:pt x="84153" y="0"/>
                  </a:lnTo>
                  <a:lnTo>
                    <a:pt x="168307" y="84153"/>
                  </a:lnTo>
                  <a:lnTo>
                    <a:pt x="84153" y="1683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834304" y="2775793"/>
              <a:ext cx="40397" cy="40397"/>
            </a:xfrm>
            <a:custGeom>
              <a:avLst/>
              <a:pathLst>
                <a:path w="40397" h="40397">
                  <a:moveTo>
                    <a:pt x="0" y="20198"/>
                  </a:moveTo>
                  <a:lnTo>
                    <a:pt x="20198" y="0"/>
                  </a:lnTo>
                  <a:lnTo>
                    <a:pt x="40397" y="20198"/>
                  </a:lnTo>
                  <a:lnTo>
                    <a:pt x="20198" y="403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955649" y="4560765"/>
              <a:ext cx="85568" cy="85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016349" y="4013968"/>
              <a:ext cx="87008" cy="87008"/>
            </a:xfrm>
            <a:custGeom>
              <a:avLst/>
              <a:pathLst>
                <a:path w="87008" h="87008">
                  <a:moveTo>
                    <a:pt x="0" y="43504"/>
                  </a:moveTo>
                  <a:lnTo>
                    <a:pt x="43504" y="0"/>
                  </a:lnTo>
                  <a:lnTo>
                    <a:pt x="87008" y="43504"/>
                  </a:lnTo>
                  <a:lnTo>
                    <a:pt x="43504" y="8700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846608" y="2672013"/>
              <a:ext cx="87098" cy="87098"/>
            </a:xfrm>
            <a:custGeom>
              <a:avLst/>
              <a:pathLst>
                <a:path w="87098" h="87098">
                  <a:moveTo>
                    <a:pt x="0" y="43549"/>
                  </a:moveTo>
                  <a:lnTo>
                    <a:pt x="43549" y="0"/>
                  </a:lnTo>
                  <a:lnTo>
                    <a:pt x="87098" y="43549"/>
                  </a:lnTo>
                  <a:lnTo>
                    <a:pt x="43549" y="8709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642352" y="4708738"/>
              <a:ext cx="85942" cy="859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146042" y="4029429"/>
              <a:ext cx="85718" cy="85718"/>
            </a:xfrm>
            <a:custGeom>
              <a:avLst/>
              <a:pathLst>
                <a:path w="85718" h="85718">
                  <a:moveTo>
                    <a:pt x="0" y="42859"/>
                  </a:moveTo>
                  <a:lnTo>
                    <a:pt x="42859" y="0"/>
                  </a:lnTo>
                  <a:lnTo>
                    <a:pt x="85718" y="42859"/>
                  </a:lnTo>
                  <a:lnTo>
                    <a:pt x="42859" y="8571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077956" y="2691651"/>
              <a:ext cx="85919" cy="85919"/>
            </a:xfrm>
            <a:custGeom>
              <a:avLst/>
              <a:pathLst>
                <a:path w="85919" h="85919">
                  <a:moveTo>
                    <a:pt x="0" y="42959"/>
                  </a:moveTo>
                  <a:lnTo>
                    <a:pt x="42959" y="0"/>
                  </a:lnTo>
                  <a:lnTo>
                    <a:pt x="85919" y="42959"/>
                  </a:lnTo>
                  <a:lnTo>
                    <a:pt x="42959" y="859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484008" y="4477972"/>
              <a:ext cx="86061" cy="86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478550" y="3430362"/>
              <a:ext cx="85869" cy="85869"/>
            </a:xfrm>
            <a:custGeom>
              <a:avLst/>
              <a:pathLst>
                <a:path w="85869" h="85869">
                  <a:moveTo>
                    <a:pt x="0" y="42934"/>
                  </a:moveTo>
                  <a:lnTo>
                    <a:pt x="42934" y="0"/>
                  </a:lnTo>
                  <a:lnTo>
                    <a:pt x="85869" y="42934"/>
                  </a:lnTo>
                  <a:lnTo>
                    <a:pt x="42934" y="8586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566577" y="4712947"/>
              <a:ext cx="85992" cy="85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874678" y="4583534"/>
              <a:ext cx="35796" cy="35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503452" y="4681695"/>
              <a:ext cx="131563" cy="1315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895536" y="4671252"/>
              <a:ext cx="160914" cy="1609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927806" y="4712918"/>
              <a:ext cx="86049" cy="860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984852" y="2803263"/>
              <a:ext cx="87053" cy="87053"/>
            </a:xfrm>
            <a:custGeom>
              <a:avLst/>
              <a:pathLst>
                <a:path w="87053" h="87053">
                  <a:moveTo>
                    <a:pt x="0" y="43526"/>
                  </a:moveTo>
                  <a:lnTo>
                    <a:pt x="43526" y="0"/>
                  </a:lnTo>
                  <a:lnTo>
                    <a:pt x="87053" y="43526"/>
                  </a:lnTo>
                  <a:lnTo>
                    <a:pt x="43526" y="8705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17385" y="3020800"/>
              <a:ext cx="54129" cy="54129"/>
            </a:xfrm>
            <a:custGeom>
              <a:avLst/>
              <a:pathLst>
                <a:path w="54129" h="54129">
                  <a:moveTo>
                    <a:pt x="0" y="27064"/>
                  </a:moveTo>
                  <a:lnTo>
                    <a:pt x="27064" y="0"/>
                  </a:lnTo>
                  <a:lnTo>
                    <a:pt x="54129" y="27064"/>
                  </a:lnTo>
                  <a:lnTo>
                    <a:pt x="27064" y="541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615098" y="3093751"/>
              <a:ext cx="86019" cy="86019"/>
            </a:xfrm>
            <a:custGeom>
              <a:avLst/>
              <a:pathLst>
                <a:path w="86019" h="86019">
                  <a:moveTo>
                    <a:pt x="0" y="43009"/>
                  </a:moveTo>
                  <a:lnTo>
                    <a:pt x="43009" y="0"/>
                  </a:lnTo>
                  <a:lnTo>
                    <a:pt x="86019" y="43009"/>
                  </a:lnTo>
                  <a:lnTo>
                    <a:pt x="43009" y="8601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595696" y="4689279"/>
              <a:ext cx="112161" cy="112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475549" y="4274145"/>
              <a:ext cx="87332" cy="87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041619" y="4261162"/>
              <a:ext cx="87898" cy="878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857102" y="2680081"/>
              <a:ext cx="125993" cy="125993"/>
            </a:xfrm>
            <a:custGeom>
              <a:avLst/>
              <a:pathLst>
                <a:path w="125993" h="125993">
                  <a:moveTo>
                    <a:pt x="0" y="62996"/>
                  </a:moveTo>
                  <a:lnTo>
                    <a:pt x="62996" y="0"/>
                  </a:lnTo>
                  <a:lnTo>
                    <a:pt x="125993" y="62996"/>
                  </a:lnTo>
                  <a:lnTo>
                    <a:pt x="62996" y="1259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687708" y="4452705"/>
              <a:ext cx="85796" cy="85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860328" y="3849061"/>
              <a:ext cx="86636" cy="86636"/>
            </a:xfrm>
            <a:custGeom>
              <a:avLst/>
              <a:pathLst>
                <a:path w="86636" h="86636">
                  <a:moveTo>
                    <a:pt x="0" y="43318"/>
                  </a:moveTo>
                  <a:lnTo>
                    <a:pt x="43318" y="0"/>
                  </a:lnTo>
                  <a:lnTo>
                    <a:pt x="86636" y="43318"/>
                  </a:lnTo>
                  <a:lnTo>
                    <a:pt x="43318" y="8663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735868" y="4663029"/>
              <a:ext cx="147728" cy="147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838950" y="4659992"/>
              <a:ext cx="86072" cy="860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575299" y="4733635"/>
              <a:ext cx="19216" cy="19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844322" y="2770073"/>
              <a:ext cx="80699" cy="113619"/>
            </a:xfrm>
            <a:custGeom>
              <a:avLst/>
              <a:pathLst>
                <a:path w="80699" h="113619">
                  <a:moveTo>
                    <a:pt x="80699" y="1136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782594" y="2808315"/>
              <a:ext cx="49647" cy="124020"/>
            </a:xfrm>
            <a:custGeom>
              <a:avLst/>
              <a:pathLst>
                <a:path w="49647" h="124020">
                  <a:moveTo>
                    <a:pt x="0" y="124020"/>
                  </a:moveTo>
                  <a:lnTo>
                    <a:pt x="496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730207" y="2718161"/>
              <a:ext cx="96916" cy="25056"/>
            </a:xfrm>
            <a:custGeom>
              <a:avLst/>
              <a:pathLst>
                <a:path w="96916" h="25056">
                  <a:moveTo>
                    <a:pt x="0" y="25056"/>
                  </a:moveTo>
                  <a:lnTo>
                    <a:pt x="96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854324" y="2755010"/>
              <a:ext cx="157134" cy="346157"/>
            </a:xfrm>
            <a:custGeom>
              <a:avLst/>
              <a:pathLst>
                <a:path w="157134" h="346157">
                  <a:moveTo>
                    <a:pt x="0" y="346157"/>
                  </a:moveTo>
                  <a:lnTo>
                    <a:pt x="1571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3079178" y="2794736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chr7:5977596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111412" y="2444424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chr7:5978622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615028" y="2898436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chr7:5986828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143979" y="2448225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chr7:5989918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491127" y="2894069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chr7:5989940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438740" y="2669746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chr7:5991978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615028" y="2667685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chr7:5992032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174461" y="3115912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chr7:5999199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2448133" y="628577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448133" y="575663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448133" y="522748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503125" y="469834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503125" y="416919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503125" y="364005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503125" y="311090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503125" y="258176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26" name="pl126"/>
            <p:cNvSpPr/>
            <p:nvPr/>
          </p:nvSpPr>
          <p:spPr>
            <a:xfrm>
              <a:off x="2880411" y="634549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880411" y="58163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880411" y="52872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880411" y="47580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880411" y="422891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880411" y="369977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880411" y="31706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880411" y="26414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7106490" y="2042851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42" name="pt142"/>
            <p:cNvSpPr/>
            <p:nvPr/>
          </p:nvSpPr>
          <p:spPr>
            <a:xfrm>
              <a:off x="7179089" y="23945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7179089" y="258942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7179089" y="2784278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7389908" y="2327467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7389908" y="2522316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389908" y="2717165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7106490" y="3102156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49" name="pt149"/>
            <p:cNvSpPr/>
            <p:nvPr/>
          </p:nvSpPr>
          <p:spPr>
            <a:xfrm>
              <a:off x="7165596" y="3393365"/>
              <a:ext cx="85785" cy="8578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7203988" y="362660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7165596" y="3783064"/>
              <a:ext cx="85785" cy="8578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7149693" y="3962010"/>
              <a:ext cx="117590" cy="11759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137490" y="4144657"/>
              <a:ext cx="141996" cy="14199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7127203" y="4333792"/>
              <a:ext cx="162570" cy="16257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5"/>
            <p:cNvSpPr/>
            <p:nvPr/>
          </p:nvSpPr>
          <p:spPr>
            <a:xfrm>
              <a:off x="7399054" y="3380708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399054" y="357139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399054" y="377040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399054" y="3963246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399054" y="415593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399054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106490" y="4690739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62" name="pt162"/>
            <p:cNvSpPr/>
            <p:nvPr/>
          </p:nvSpPr>
          <p:spPr>
            <a:xfrm>
              <a:off x="7179089" y="5021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7179089" y="5216828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>
              <a:off x="7389908" y="4984408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389908" y="5179258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2924695" y="619487"/>
              <a:ext cx="7403901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PMS2,Lung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363870" y="2744462"/>
              <a:ext cx="1126310" cy="3204317"/>
            </a:xfrm>
            <a:custGeom>
              <a:avLst/>
              <a:pathLst>
                <a:path w="1126310" h="3204317">
                  <a:moveTo>
                    <a:pt x="559039" y="3204317"/>
                  </a:moveTo>
                  <a:lnTo>
                    <a:pt x="558616" y="3198046"/>
                  </a:lnTo>
                  <a:lnTo>
                    <a:pt x="558149" y="3191775"/>
                  </a:lnTo>
                  <a:lnTo>
                    <a:pt x="557651" y="3185504"/>
                  </a:lnTo>
                  <a:lnTo>
                    <a:pt x="557105" y="3179234"/>
                  </a:lnTo>
                  <a:lnTo>
                    <a:pt x="556503" y="3172963"/>
                  </a:lnTo>
                  <a:lnTo>
                    <a:pt x="555863" y="3166692"/>
                  </a:lnTo>
                  <a:lnTo>
                    <a:pt x="555164" y="3160422"/>
                  </a:lnTo>
                  <a:lnTo>
                    <a:pt x="554396" y="3154151"/>
                  </a:lnTo>
                  <a:lnTo>
                    <a:pt x="553580" y="3147880"/>
                  </a:lnTo>
                  <a:lnTo>
                    <a:pt x="552694" y="3141610"/>
                  </a:lnTo>
                  <a:lnTo>
                    <a:pt x="551723" y="3135339"/>
                  </a:lnTo>
                  <a:lnTo>
                    <a:pt x="550694" y="3129068"/>
                  </a:lnTo>
                  <a:lnTo>
                    <a:pt x="549584" y="3122798"/>
                  </a:lnTo>
                  <a:lnTo>
                    <a:pt x="548369" y="3116527"/>
                  </a:lnTo>
                  <a:lnTo>
                    <a:pt x="547085" y="3110256"/>
                  </a:lnTo>
                  <a:lnTo>
                    <a:pt x="545706" y="3103986"/>
                  </a:lnTo>
                  <a:lnTo>
                    <a:pt x="544201" y="3097715"/>
                  </a:lnTo>
                  <a:lnTo>
                    <a:pt x="542615" y="3091444"/>
                  </a:lnTo>
                  <a:lnTo>
                    <a:pt x="540921" y="3085174"/>
                  </a:lnTo>
                  <a:lnTo>
                    <a:pt x="539077" y="3078903"/>
                  </a:lnTo>
                  <a:lnTo>
                    <a:pt x="537137" y="3072632"/>
                  </a:lnTo>
                  <a:lnTo>
                    <a:pt x="535076" y="3066362"/>
                  </a:lnTo>
                  <a:lnTo>
                    <a:pt x="532839" y="3060091"/>
                  </a:lnTo>
                  <a:lnTo>
                    <a:pt x="530493" y="3053820"/>
                  </a:lnTo>
                  <a:lnTo>
                    <a:pt x="528011" y="3047550"/>
                  </a:lnTo>
                  <a:lnTo>
                    <a:pt x="525326" y="3041279"/>
                  </a:lnTo>
                  <a:lnTo>
                    <a:pt x="522517" y="3035008"/>
                  </a:lnTo>
                  <a:lnTo>
                    <a:pt x="519560" y="3028738"/>
                  </a:lnTo>
                  <a:lnTo>
                    <a:pt x="516371" y="3022467"/>
                  </a:lnTo>
                  <a:lnTo>
                    <a:pt x="513045" y="3016196"/>
                  </a:lnTo>
                  <a:lnTo>
                    <a:pt x="509559" y="3009925"/>
                  </a:lnTo>
                  <a:lnTo>
                    <a:pt x="505811" y="3003655"/>
                  </a:lnTo>
                  <a:lnTo>
                    <a:pt x="501914" y="2997384"/>
                  </a:lnTo>
                  <a:lnTo>
                    <a:pt x="497848" y="2991113"/>
                  </a:lnTo>
                  <a:lnTo>
                    <a:pt x="493493" y="2984843"/>
                  </a:lnTo>
                  <a:lnTo>
                    <a:pt x="488976" y="2978572"/>
                  </a:lnTo>
                  <a:lnTo>
                    <a:pt x="484284" y="2972301"/>
                  </a:lnTo>
                  <a:lnTo>
                    <a:pt x="479278" y="2966031"/>
                  </a:lnTo>
                  <a:lnTo>
                    <a:pt x="474102" y="2959760"/>
                  </a:lnTo>
                  <a:lnTo>
                    <a:pt x="468747" y="2953489"/>
                  </a:lnTo>
                  <a:lnTo>
                    <a:pt x="463058" y="2947219"/>
                  </a:lnTo>
                  <a:lnTo>
                    <a:pt x="457192" y="2940948"/>
                  </a:lnTo>
                  <a:lnTo>
                    <a:pt x="451148" y="2934677"/>
                  </a:lnTo>
                  <a:lnTo>
                    <a:pt x="444756" y="2928407"/>
                  </a:lnTo>
                  <a:lnTo>
                    <a:pt x="438186" y="2922136"/>
                  </a:lnTo>
                  <a:lnTo>
                    <a:pt x="431437" y="2915865"/>
                  </a:lnTo>
                  <a:lnTo>
                    <a:pt x="424342" y="2909595"/>
                  </a:lnTo>
                  <a:lnTo>
                    <a:pt x="417068" y="2903324"/>
                  </a:lnTo>
                  <a:lnTo>
                    <a:pt x="409619" y="2897053"/>
                  </a:lnTo>
                  <a:lnTo>
                    <a:pt x="401840" y="2890783"/>
                  </a:lnTo>
                  <a:lnTo>
                    <a:pt x="393884" y="2884512"/>
                  </a:lnTo>
                  <a:lnTo>
                    <a:pt x="385761" y="2878241"/>
                  </a:lnTo>
                  <a:lnTo>
                    <a:pt x="377333" y="2871971"/>
                  </a:lnTo>
                  <a:lnTo>
                    <a:pt x="368738" y="2865700"/>
                  </a:lnTo>
                  <a:lnTo>
                    <a:pt x="359990" y="2859429"/>
                  </a:lnTo>
                  <a:lnTo>
                    <a:pt x="350974" y="2853158"/>
                  </a:lnTo>
                  <a:lnTo>
                    <a:pt x="341807" y="2846888"/>
                  </a:lnTo>
                  <a:lnTo>
                    <a:pt x="332508" y="2840617"/>
                  </a:lnTo>
                  <a:lnTo>
                    <a:pt x="322986" y="2834346"/>
                  </a:lnTo>
                  <a:lnTo>
                    <a:pt x="313338" y="2828076"/>
                  </a:lnTo>
                  <a:lnTo>
                    <a:pt x="303583" y="2821805"/>
                  </a:lnTo>
                  <a:lnTo>
                    <a:pt x="293662" y="2815534"/>
                  </a:lnTo>
                  <a:lnTo>
                    <a:pt x="283647" y="2809264"/>
                  </a:lnTo>
                  <a:lnTo>
                    <a:pt x="273559" y="2802993"/>
                  </a:lnTo>
                  <a:lnTo>
                    <a:pt x="263366" y="2796722"/>
                  </a:lnTo>
                  <a:lnTo>
                    <a:pt x="253122" y="2790452"/>
                  </a:lnTo>
                  <a:lnTo>
                    <a:pt x="242842" y="2784181"/>
                  </a:lnTo>
                  <a:lnTo>
                    <a:pt x="232525" y="2777910"/>
                  </a:lnTo>
                  <a:lnTo>
                    <a:pt x="222208" y="2771640"/>
                  </a:lnTo>
                  <a:lnTo>
                    <a:pt x="211897" y="2765369"/>
                  </a:lnTo>
                  <a:lnTo>
                    <a:pt x="201622" y="2759098"/>
                  </a:lnTo>
                  <a:lnTo>
                    <a:pt x="191402" y="2752828"/>
                  </a:lnTo>
                  <a:lnTo>
                    <a:pt x="181235" y="2746557"/>
                  </a:lnTo>
                  <a:lnTo>
                    <a:pt x="171175" y="2740286"/>
                  </a:lnTo>
                  <a:lnTo>
                    <a:pt x="161236" y="2734016"/>
                  </a:lnTo>
                  <a:lnTo>
                    <a:pt x="151394" y="2727745"/>
                  </a:lnTo>
                  <a:lnTo>
                    <a:pt x="141734" y="2721474"/>
                  </a:lnTo>
                  <a:lnTo>
                    <a:pt x="132259" y="2715204"/>
                  </a:lnTo>
                  <a:lnTo>
                    <a:pt x="122929" y="2708933"/>
                  </a:lnTo>
                  <a:lnTo>
                    <a:pt x="113849" y="2702662"/>
                  </a:lnTo>
                  <a:lnTo>
                    <a:pt x="105022" y="2696392"/>
                  </a:lnTo>
                  <a:lnTo>
                    <a:pt x="96386" y="2690121"/>
                  </a:lnTo>
                  <a:lnTo>
                    <a:pt x="88061" y="2683850"/>
                  </a:lnTo>
                  <a:lnTo>
                    <a:pt x="80056" y="2677579"/>
                  </a:lnTo>
                  <a:lnTo>
                    <a:pt x="72283" y="2671309"/>
                  </a:lnTo>
                  <a:lnTo>
                    <a:pt x="64875" y="2665038"/>
                  </a:lnTo>
                  <a:lnTo>
                    <a:pt x="57849" y="2658767"/>
                  </a:lnTo>
                  <a:lnTo>
                    <a:pt x="51094" y="2652497"/>
                  </a:lnTo>
                  <a:lnTo>
                    <a:pt x="44744" y="2646226"/>
                  </a:lnTo>
                  <a:lnTo>
                    <a:pt x="38834" y="2639955"/>
                  </a:lnTo>
                  <a:lnTo>
                    <a:pt x="33224" y="2633685"/>
                  </a:lnTo>
                  <a:lnTo>
                    <a:pt x="28050" y="2627414"/>
                  </a:lnTo>
                  <a:lnTo>
                    <a:pt x="23364" y="2621143"/>
                  </a:lnTo>
                  <a:lnTo>
                    <a:pt x="19000" y="2614873"/>
                  </a:lnTo>
                  <a:lnTo>
                    <a:pt x="15089" y="2608602"/>
                  </a:lnTo>
                  <a:lnTo>
                    <a:pt x="11703" y="2602331"/>
                  </a:lnTo>
                  <a:lnTo>
                    <a:pt x="8652" y="2596061"/>
                  </a:lnTo>
                  <a:lnTo>
                    <a:pt x="6060" y="2589790"/>
                  </a:lnTo>
                  <a:lnTo>
                    <a:pt x="4016" y="2583519"/>
                  </a:lnTo>
                  <a:lnTo>
                    <a:pt x="2311" y="2577249"/>
                  </a:lnTo>
                  <a:lnTo>
                    <a:pt x="1058" y="2570978"/>
                  </a:lnTo>
                  <a:lnTo>
                    <a:pt x="361" y="2564707"/>
                  </a:lnTo>
                  <a:lnTo>
                    <a:pt x="0" y="2558437"/>
                  </a:lnTo>
                  <a:lnTo>
                    <a:pt x="70" y="2552166"/>
                  </a:lnTo>
                  <a:lnTo>
                    <a:pt x="691" y="2545895"/>
                  </a:lnTo>
                  <a:lnTo>
                    <a:pt x="1635" y="2539625"/>
                  </a:lnTo>
                  <a:lnTo>
                    <a:pt x="2981" y="2533354"/>
                  </a:lnTo>
                  <a:lnTo>
                    <a:pt x="4859" y="2527083"/>
                  </a:lnTo>
                  <a:lnTo>
                    <a:pt x="7038" y="2520813"/>
                  </a:lnTo>
                  <a:lnTo>
                    <a:pt x="9581" y="2514542"/>
                  </a:lnTo>
                  <a:lnTo>
                    <a:pt x="12623" y="2508271"/>
                  </a:lnTo>
                  <a:lnTo>
                    <a:pt x="15939" y="2502000"/>
                  </a:lnTo>
                  <a:lnTo>
                    <a:pt x="19574" y="2495730"/>
                  </a:lnTo>
                  <a:lnTo>
                    <a:pt x="23664" y="2489459"/>
                  </a:lnTo>
                  <a:lnTo>
                    <a:pt x="27993" y="2483188"/>
                  </a:lnTo>
                  <a:lnTo>
                    <a:pt x="32595" y="2476918"/>
                  </a:lnTo>
                  <a:lnTo>
                    <a:pt x="37596" y="2470647"/>
                  </a:lnTo>
                  <a:lnTo>
                    <a:pt x="42800" y="2464376"/>
                  </a:lnTo>
                  <a:lnTo>
                    <a:pt x="48227" y="2458106"/>
                  </a:lnTo>
                  <a:lnTo>
                    <a:pt x="53990" y="2451835"/>
                  </a:lnTo>
                  <a:lnTo>
                    <a:pt x="59917" y="2445564"/>
                  </a:lnTo>
                  <a:lnTo>
                    <a:pt x="66019" y="2439294"/>
                  </a:lnTo>
                  <a:lnTo>
                    <a:pt x="72389" y="2433023"/>
                  </a:lnTo>
                  <a:lnTo>
                    <a:pt x="78884" y="2426752"/>
                  </a:lnTo>
                  <a:lnTo>
                    <a:pt x="85507" y="2420482"/>
                  </a:lnTo>
                  <a:lnTo>
                    <a:pt x="92329" y="2414211"/>
                  </a:lnTo>
                  <a:lnTo>
                    <a:pt x="99237" y="2407940"/>
                  </a:lnTo>
                  <a:lnTo>
                    <a:pt x="106230" y="2401670"/>
                  </a:lnTo>
                  <a:lnTo>
                    <a:pt x="113354" y="2395399"/>
                  </a:lnTo>
                  <a:lnTo>
                    <a:pt x="120527" y="2389128"/>
                  </a:lnTo>
                  <a:lnTo>
                    <a:pt x="127749" y="2382858"/>
                  </a:lnTo>
                  <a:lnTo>
                    <a:pt x="135035" y="2376587"/>
                  </a:lnTo>
                  <a:lnTo>
                    <a:pt x="142338" y="2370316"/>
                  </a:lnTo>
                  <a:lnTo>
                    <a:pt x="149658" y="2364046"/>
                  </a:lnTo>
                  <a:lnTo>
                    <a:pt x="156982" y="2357775"/>
                  </a:lnTo>
                  <a:lnTo>
                    <a:pt x="164294" y="2351504"/>
                  </a:lnTo>
                  <a:lnTo>
                    <a:pt x="171594" y="2345233"/>
                  </a:lnTo>
                  <a:lnTo>
                    <a:pt x="178850" y="2338963"/>
                  </a:lnTo>
                  <a:lnTo>
                    <a:pt x="186069" y="2332692"/>
                  </a:lnTo>
                  <a:lnTo>
                    <a:pt x="193251" y="2326421"/>
                  </a:lnTo>
                  <a:lnTo>
                    <a:pt x="200352" y="2320151"/>
                  </a:lnTo>
                  <a:lnTo>
                    <a:pt x="207393" y="2313880"/>
                  </a:lnTo>
                  <a:lnTo>
                    <a:pt x="214380" y="2307609"/>
                  </a:lnTo>
                  <a:lnTo>
                    <a:pt x="221256" y="2301339"/>
                  </a:lnTo>
                  <a:lnTo>
                    <a:pt x="228055" y="2295068"/>
                  </a:lnTo>
                  <a:lnTo>
                    <a:pt x="234785" y="2288797"/>
                  </a:lnTo>
                  <a:lnTo>
                    <a:pt x="241387" y="2282527"/>
                  </a:lnTo>
                  <a:lnTo>
                    <a:pt x="247897" y="2276256"/>
                  </a:lnTo>
                  <a:lnTo>
                    <a:pt x="254328" y="2269985"/>
                  </a:lnTo>
                  <a:lnTo>
                    <a:pt x="260621" y="2263715"/>
                  </a:lnTo>
                  <a:lnTo>
                    <a:pt x="266812" y="2257444"/>
                  </a:lnTo>
                  <a:lnTo>
                    <a:pt x="272919" y="2251173"/>
                  </a:lnTo>
                  <a:lnTo>
                    <a:pt x="278883" y="2244903"/>
                  </a:lnTo>
                  <a:lnTo>
                    <a:pt x="284738" y="2238632"/>
                  </a:lnTo>
                  <a:lnTo>
                    <a:pt x="290508" y="2232361"/>
                  </a:lnTo>
                  <a:lnTo>
                    <a:pt x="296136" y="2226091"/>
                  </a:lnTo>
                  <a:lnTo>
                    <a:pt x="301651" y="2219820"/>
                  </a:lnTo>
                  <a:lnTo>
                    <a:pt x="307082" y="2213549"/>
                  </a:lnTo>
                  <a:lnTo>
                    <a:pt x="312374" y="2207279"/>
                  </a:lnTo>
                  <a:lnTo>
                    <a:pt x="317553" y="2201008"/>
                  </a:lnTo>
                  <a:lnTo>
                    <a:pt x="322649" y="2194737"/>
                  </a:lnTo>
                  <a:lnTo>
                    <a:pt x="327613" y="2188467"/>
                  </a:lnTo>
                  <a:lnTo>
                    <a:pt x="332465" y="2182196"/>
                  </a:lnTo>
                  <a:lnTo>
                    <a:pt x="337236" y="2175925"/>
                  </a:lnTo>
                  <a:lnTo>
                    <a:pt x="341883" y="2169654"/>
                  </a:lnTo>
                  <a:lnTo>
                    <a:pt x="346419" y="2163384"/>
                  </a:lnTo>
                  <a:lnTo>
                    <a:pt x="350877" y="2157113"/>
                  </a:lnTo>
                  <a:lnTo>
                    <a:pt x="355218" y="2150842"/>
                  </a:lnTo>
                  <a:lnTo>
                    <a:pt x="359450" y="2144572"/>
                  </a:lnTo>
                  <a:lnTo>
                    <a:pt x="363607" y="2138301"/>
                  </a:lnTo>
                  <a:lnTo>
                    <a:pt x="367653" y="2132030"/>
                  </a:lnTo>
                  <a:lnTo>
                    <a:pt x="371590" y="2125760"/>
                  </a:lnTo>
                  <a:lnTo>
                    <a:pt x="375455" y="2119489"/>
                  </a:lnTo>
                  <a:lnTo>
                    <a:pt x="379215" y="2113218"/>
                  </a:lnTo>
                  <a:lnTo>
                    <a:pt x="382866" y="2106948"/>
                  </a:lnTo>
                  <a:lnTo>
                    <a:pt x="386446" y="2100677"/>
                  </a:lnTo>
                  <a:lnTo>
                    <a:pt x="389925" y="2094406"/>
                  </a:lnTo>
                  <a:lnTo>
                    <a:pt x="393294" y="2088136"/>
                  </a:lnTo>
                  <a:lnTo>
                    <a:pt x="396592" y="2081865"/>
                  </a:lnTo>
                  <a:lnTo>
                    <a:pt x="399791" y="2075594"/>
                  </a:lnTo>
                  <a:lnTo>
                    <a:pt x="402879" y="2069324"/>
                  </a:lnTo>
                  <a:lnTo>
                    <a:pt x="405895" y="2063053"/>
                  </a:lnTo>
                  <a:lnTo>
                    <a:pt x="408816" y="2056782"/>
                  </a:lnTo>
                  <a:lnTo>
                    <a:pt x="411620" y="2050512"/>
                  </a:lnTo>
                  <a:lnTo>
                    <a:pt x="414353" y="2044241"/>
                  </a:lnTo>
                  <a:lnTo>
                    <a:pt x="416991" y="2037970"/>
                  </a:lnTo>
                  <a:lnTo>
                    <a:pt x="419509" y="2031700"/>
                  </a:lnTo>
                  <a:lnTo>
                    <a:pt x="421954" y="2025429"/>
                  </a:lnTo>
                  <a:lnTo>
                    <a:pt x="424305" y="2019158"/>
                  </a:lnTo>
                  <a:lnTo>
                    <a:pt x="426533" y="2012887"/>
                  </a:lnTo>
                  <a:lnTo>
                    <a:pt x="428687" y="2006617"/>
                  </a:lnTo>
                  <a:lnTo>
                    <a:pt x="430749" y="2000346"/>
                  </a:lnTo>
                  <a:lnTo>
                    <a:pt x="432683" y="1994075"/>
                  </a:lnTo>
                  <a:lnTo>
                    <a:pt x="434544" y="1987805"/>
                  </a:lnTo>
                  <a:lnTo>
                    <a:pt x="436315" y="1981534"/>
                  </a:lnTo>
                  <a:lnTo>
                    <a:pt x="437956" y="1975263"/>
                  </a:lnTo>
                  <a:lnTo>
                    <a:pt x="439524" y="1968993"/>
                  </a:lnTo>
                  <a:lnTo>
                    <a:pt x="441006" y="1962722"/>
                  </a:lnTo>
                  <a:lnTo>
                    <a:pt x="442358" y="1956451"/>
                  </a:lnTo>
                  <a:lnTo>
                    <a:pt x="443639" y="1950181"/>
                  </a:lnTo>
                  <a:lnTo>
                    <a:pt x="444838" y="1943910"/>
                  </a:lnTo>
                  <a:lnTo>
                    <a:pt x="445910" y="1937639"/>
                  </a:lnTo>
                  <a:lnTo>
                    <a:pt x="446915" y="1931369"/>
                  </a:lnTo>
                  <a:lnTo>
                    <a:pt x="447844" y="1925098"/>
                  </a:lnTo>
                  <a:lnTo>
                    <a:pt x="448653" y="1918827"/>
                  </a:lnTo>
                  <a:lnTo>
                    <a:pt x="449398" y="1912557"/>
                  </a:lnTo>
                  <a:lnTo>
                    <a:pt x="450077" y="1906286"/>
                  </a:lnTo>
                  <a:lnTo>
                    <a:pt x="450643" y="1900015"/>
                  </a:lnTo>
                  <a:lnTo>
                    <a:pt x="451154" y="1893745"/>
                  </a:lnTo>
                  <a:lnTo>
                    <a:pt x="451607" y="1887474"/>
                  </a:lnTo>
                  <a:lnTo>
                    <a:pt x="451961" y="1881203"/>
                  </a:lnTo>
                  <a:lnTo>
                    <a:pt x="452268" y="1874933"/>
                  </a:lnTo>
                  <a:lnTo>
                    <a:pt x="452528" y="1868662"/>
                  </a:lnTo>
                  <a:lnTo>
                    <a:pt x="452705" y="1862391"/>
                  </a:lnTo>
                  <a:lnTo>
                    <a:pt x="452844" y="1856121"/>
                  </a:lnTo>
                  <a:lnTo>
                    <a:pt x="452947" y="1849850"/>
                  </a:lnTo>
                  <a:lnTo>
                    <a:pt x="452989" y="1843579"/>
                  </a:lnTo>
                  <a:lnTo>
                    <a:pt x="453004" y="1837308"/>
                  </a:lnTo>
                  <a:lnTo>
                    <a:pt x="452993" y="1831038"/>
                  </a:lnTo>
                  <a:lnTo>
                    <a:pt x="452944" y="1824767"/>
                  </a:lnTo>
                  <a:lnTo>
                    <a:pt x="452879" y="1818496"/>
                  </a:lnTo>
                  <a:lnTo>
                    <a:pt x="452801" y="1812226"/>
                  </a:lnTo>
                  <a:lnTo>
                    <a:pt x="452708" y="1805955"/>
                  </a:lnTo>
                  <a:lnTo>
                    <a:pt x="452612" y="1799684"/>
                  </a:lnTo>
                  <a:lnTo>
                    <a:pt x="452515" y="1793414"/>
                  </a:lnTo>
                  <a:lnTo>
                    <a:pt x="452425" y="1787143"/>
                  </a:lnTo>
                  <a:lnTo>
                    <a:pt x="452346" y="1780872"/>
                  </a:lnTo>
                  <a:lnTo>
                    <a:pt x="452277" y="1774602"/>
                  </a:lnTo>
                  <a:lnTo>
                    <a:pt x="452236" y="1768331"/>
                  </a:lnTo>
                  <a:lnTo>
                    <a:pt x="452219" y="1762060"/>
                  </a:lnTo>
                  <a:lnTo>
                    <a:pt x="452225" y="1755790"/>
                  </a:lnTo>
                  <a:lnTo>
                    <a:pt x="452276" y="1749519"/>
                  </a:lnTo>
                  <a:lnTo>
                    <a:pt x="452365" y="1743248"/>
                  </a:lnTo>
                  <a:lnTo>
                    <a:pt x="452485" y="1736978"/>
                  </a:lnTo>
                  <a:lnTo>
                    <a:pt x="452667" y="1730707"/>
                  </a:lnTo>
                  <a:lnTo>
                    <a:pt x="452897" y="1724436"/>
                  </a:lnTo>
                  <a:lnTo>
                    <a:pt x="453168" y="1718166"/>
                  </a:lnTo>
                  <a:lnTo>
                    <a:pt x="453511" y="1711895"/>
                  </a:lnTo>
                  <a:lnTo>
                    <a:pt x="453913" y="1705624"/>
                  </a:lnTo>
                  <a:lnTo>
                    <a:pt x="454362" y="1699354"/>
                  </a:lnTo>
                  <a:lnTo>
                    <a:pt x="454892" y="1693083"/>
                  </a:lnTo>
                  <a:lnTo>
                    <a:pt x="455488" y="1686812"/>
                  </a:lnTo>
                  <a:lnTo>
                    <a:pt x="456135" y="1680542"/>
                  </a:lnTo>
                  <a:lnTo>
                    <a:pt x="456866" y="1674271"/>
                  </a:lnTo>
                  <a:lnTo>
                    <a:pt x="457669" y="1668000"/>
                  </a:lnTo>
                  <a:lnTo>
                    <a:pt x="458524" y="1661729"/>
                  </a:lnTo>
                  <a:lnTo>
                    <a:pt x="459464" y="1655459"/>
                  </a:lnTo>
                  <a:lnTo>
                    <a:pt x="460477" y="1649188"/>
                  </a:lnTo>
                  <a:lnTo>
                    <a:pt x="461543" y="1642917"/>
                  </a:lnTo>
                  <a:lnTo>
                    <a:pt x="462690" y="1636647"/>
                  </a:lnTo>
                  <a:lnTo>
                    <a:pt x="463909" y="1630376"/>
                  </a:lnTo>
                  <a:lnTo>
                    <a:pt x="465179" y="1624105"/>
                  </a:lnTo>
                  <a:lnTo>
                    <a:pt x="466523" y="1617835"/>
                  </a:lnTo>
                  <a:lnTo>
                    <a:pt x="467935" y="1611564"/>
                  </a:lnTo>
                  <a:lnTo>
                    <a:pt x="469392" y="1605293"/>
                  </a:lnTo>
                  <a:lnTo>
                    <a:pt x="470916" y="1599023"/>
                  </a:lnTo>
                  <a:lnTo>
                    <a:pt x="472500" y="1592752"/>
                  </a:lnTo>
                  <a:lnTo>
                    <a:pt x="474125" y="1586481"/>
                  </a:lnTo>
                  <a:lnTo>
                    <a:pt x="475804" y="1580211"/>
                  </a:lnTo>
                  <a:lnTo>
                    <a:pt x="477535" y="1573940"/>
                  </a:lnTo>
                  <a:lnTo>
                    <a:pt x="479298" y="1567669"/>
                  </a:lnTo>
                  <a:lnTo>
                    <a:pt x="481105" y="1561399"/>
                  </a:lnTo>
                  <a:lnTo>
                    <a:pt x="482952" y="1555128"/>
                  </a:lnTo>
                  <a:lnTo>
                    <a:pt x="484823" y="1548857"/>
                  </a:lnTo>
                  <a:lnTo>
                    <a:pt x="486724" y="1542587"/>
                  </a:lnTo>
                  <a:lnTo>
                    <a:pt x="488653" y="1536316"/>
                  </a:lnTo>
                  <a:lnTo>
                    <a:pt x="490598" y="1530045"/>
                  </a:lnTo>
                  <a:lnTo>
                    <a:pt x="492561" y="1523775"/>
                  </a:lnTo>
                  <a:lnTo>
                    <a:pt x="494538" y="1517504"/>
                  </a:lnTo>
                  <a:lnTo>
                    <a:pt x="496521" y="1511233"/>
                  </a:lnTo>
                  <a:lnTo>
                    <a:pt x="498511" y="1504962"/>
                  </a:lnTo>
                  <a:lnTo>
                    <a:pt x="500501" y="1498692"/>
                  </a:lnTo>
                  <a:lnTo>
                    <a:pt x="502489" y="1492421"/>
                  </a:lnTo>
                  <a:lnTo>
                    <a:pt x="504473" y="1486150"/>
                  </a:lnTo>
                  <a:lnTo>
                    <a:pt x="506444" y="1479880"/>
                  </a:lnTo>
                  <a:lnTo>
                    <a:pt x="508404" y="1473609"/>
                  </a:lnTo>
                  <a:lnTo>
                    <a:pt x="510351" y="1467338"/>
                  </a:lnTo>
                  <a:lnTo>
                    <a:pt x="512272" y="1461068"/>
                  </a:lnTo>
                  <a:lnTo>
                    <a:pt x="514176" y="1454797"/>
                  </a:lnTo>
                  <a:lnTo>
                    <a:pt x="516059" y="1448526"/>
                  </a:lnTo>
                  <a:lnTo>
                    <a:pt x="517904" y="1442256"/>
                  </a:lnTo>
                  <a:lnTo>
                    <a:pt x="519726" y="1435985"/>
                  </a:lnTo>
                  <a:lnTo>
                    <a:pt x="521520" y="1429714"/>
                  </a:lnTo>
                  <a:lnTo>
                    <a:pt x="523267" y="1423444"/>
                  </a:lnTo>
                  <a:lnTo>
                    <a:pt x="524987" y="1417173"/>
                  </a:lnTo>
                  <a:lnTo>
                    <a:pt x="526674" y="1410902"/>
                  </a:lnTo>
                  <a:lnTo>
                    <a:pt x="528306" y="1404632"/>
                  </a:lnTo>
                  <a:lnTo>
                    <a:pt x="529906" y="1398361"/>
                  </a:lnTo>
                  <a:lnTo>
                    <a:pt x="531471" y="1392090"/>
                  </a:lnTo>
                  <a:lnTo>
                    <a:pt x="532975" y="1385820"/>
                  </a:lnTo>
                  <a:lnTo>
                    <a:pt x="534445" y="1379549"/>
                  </a:lnTo>
                  <a:lnTo>
                    <a:pt x="535879" y="1373278"/>
                  </a:lnTo>
                  <a:lnTo>
                    <a:pt x="537246" y="1367008"/>
                  </a:lnTo>
                  <a:lnTo>
                    <a:pt x="538579" y="1360737"/>
                  </a:lnTo>
                  <a:lnTo>
                    <a:pt x="539875" y="1354466"/>
                  </a:lnTo>
                  <a:lnTo>
                    <a:pt x="541103" y="1348196"/>
                  </a:lnTo>
                  <a:lnTo>
                    <a:pt x="542295" y="1341925"/>
                  </a:lnTo>
                  <a:lnTo>
                    <a:pt x="543452" y="1335654"/>
                  </a:lnTo>
                  <a:lnTo>
                    <a:pt x="544540" y="1329383"/>
                  </a:lnTo>
                  <a:lnTo>
                    <a:pt x="545592" y="1323113"/>
                  </a:lnTo>
                  <a:lnTo>
                    <a:pt x="546610" y="1316842"/>
                  </a:lnTo>
                  <a:lnTo>
                    <a:pt x="547561" y="1310571"/>
                  </a:lnTo>
                  <a:lnTo>
                    <a:pt x="548477" y="1304301"/>
                  </a:lnTo>
                  <a:lnTo>
                    <a:pt x="549360" y="1298030"/>
                  </a:lnTo>
                  <a:lnTo>
                    <a:pt x="550180" y="1291759"/>
                  </a:lnTo>
                  <a:lnTo>
                    <a:pt x="550966" y="1285489"/>
                  </a:lnTo>
                  <a:lnTo>
                    <a:pt x="551719" y="1279218"/>
                  </a:lnTo>
                  <a:lnTo>
                    <a:pt x="552415" y="1272947"/>
                  </a:lnTo>
                  <a:lnTo>
                    <a:pt x="553077" y="1266677"/>
                  </a:lnTo>
                  <a:lnTo>
                    <a:pt x="553709" y="1260406"/>
                  </a:lnTo>
                  <a:lnTo>
                    <a:pt x="554287" y="1254135"/>
                  </a:lnTo>
                  <a:lnTo>
                    <a:pt x="554833" y="1247865"/>
                  </a:lnTo>
                  <a:lnTo>
                    <a:pt x="555351" y="1241594"/>
                  </a:lnTo>
                  <a:lnTo>
                    <a:pt x="555821" y="1235323"/>
                  </a:lnTo>
                  <a:lnTo>
                    <a:pt x="556259" y="1229053"/>
                  </a:lnTo>
                  <a:lnTo>
                    <a:pt x="556671" y="1222782"/>
                  </a:lnTo>
                  <a:lnTo>
                    <a:pt x="557038" y="1216511"/>
                  </a:lnTo>
                  <a:lnTo>
                    <a:pt x="557376" y="1210241"/>
                  </a:lnTo>
                  <a:lnTo>
                    <a:pt x="557689" y="1203970"/>
                  </a:lnTo>
                  <a:lnTo>
                    <a:pt x="557961" y="1197699"/>
                  </a:lnTo>
                  <a:lnTo>
                    <a:pt x="558205" y="1191429"/>
                  </a:lnTo>
                  <a:lnTo>
                    <a:pt x="558425" y="1185158"/>
                  </a:lnTo>
                  <a:lnTo>
                    <a:pt x="558608" y="1178887"/>
                  </a:lnTo>
                  <a:lnTo>
                    <a:pt x="558762" y="1172616"/>
                  </a:lnTo>
                  <a:lnTo>
                    <a:pt x="558895" y="1166346"/>
                  </a:lnTo>
                  <a:lnTo>
                    <a:pt x="558992" y="1160075"/>
                  </a:lnTo>
                  <a:lnTo>
                    <a:pt x="559061" y="1153804"/>
                  </a:lnTo>
                  <a:lnTo>
                    <a:pt x="559108" y="1147534"/>
                  </a:lnTo>
                  <a:lnTo>
                    <a:pt x="559121" y="1141263"/>
                  </a:lnTo>
                  <a:lnTo>
                    <a:pt x="559106" y="1134992"/>
                  </a:lnTo>
                  <a:lnTo>
                    <a:pt x="559070" y="1128722"/>
                  </a:lnTo>
                  <a:lnTo>
                    <a:pt x="559000" y="1122451"/>
                  </a:lnTo>
                  <a:lnTo>
                    <a:pt x="558900" y="1116180"/>
                  </a:lnTo>
                  <a:lnTo>
                    <a:pt x="558779" y="1109910"/>
                  </a:lnTo>
                  <a:lnTo>
                    <a:pt x="558624" y="1103639"/>
                  </a:lnTo>
                  <a:lnTo>
                    <a:pt x="558438" y="1097368"/>
                  </a:lnTo>
                  <a:lnTo>
                    <a:pt x="558229" y="1091098"/>
                  </a:lnTo>
                  <a:lnTo>
                    <a:pt x="557986" y="1084827"/>
                  </a:lnTo>
                  <a:lnTo>
                    <a:pt x="557709" y="1078556"/>
                  </a:lnTo>
                  <a:lnTo>
                    <a:pt x="557408" y="1072286"/>
                  </a:lnTo>
                  <a:lnTo>
                    <a:pt x="557072" y="1066015"/>
                  </a:lnTo>
                  <a:lnTo>
                    <a:pt x="556699" y="1059744"/>
                  </a:lnTo>
                  <a:lnTo>
                    <a:pt x="556301" y="1053474"/>
                  </a:lnTo>
                  <a:lnTo>
                    <a:pt x="555865" y="1047203"/>
                  </a:lnTo>
                  <a:lnTo>
                    <a:pt x="555389" y="1040932"/>
                  </a:lnTo>
                  <a:lnTo>
                    <a:pt x="554885" y="1034662"/>
                  </a:lnTo>
                  <a:lnTo>
                    <a:pt x="554343" y="1028391"/>
                  </a:lnTo>
                  <a:lnTo>
                    <a:pt x="553757" y="1022120"/>
                  </a:lnTo>
                  <a:lnTo>
                    <a:pt x="553141" y="1015850"/>
                  </a:lnTo>
                  <a:lnTo>
                    <a:pt x="552484" y="1009579"/>
                  </a:lnTo>
                  <a:lnTo>
                    <a:pt x="551779" y="1003308"/>
                  </a:lnTo>
                  <a:lnTo>
                    <a:pt x="551043" y="997037"/>
                  </a:lnTo>
                  <a:lnTo>
                    <a:pt x="550265" y="990767"/>
                  </a:lnTo>
                  <a:lnTo>
                    <a:pt x="549434" y="984496"/>
                  </a:lnTo>
                  <a:lnTo>
                    <a:pt x="548570" y="978225"/>
                  </a:lnTo>
                  <a:lnTo>
                    <a:pt x="547663" y="971955"/>
                  </a:lnTo>
                  <a:lnTo>
                    <a:pt x="546700" y="965684"/>
                  </a:lnTo>
                  <a:lnTo>
                    <a:pt x="545702" y="959413"/>
                  </a:lnTo>
                  <a:lnTo>
                    <a:pt x="544661" y="953143"/>
                  </a:lnTo>
                  <a:lnTo>
                    <a:pt x="543561" y="946872"/>
                  </a:lnTo>
                  <a:lnTo>
                    <a:pt x="542426" y="940601"/>
                  </a:lnTo>
                  <a:lnTo>
                    <a:pt x="541248" y="934331"/>
                  </a:lnTo>
                  <a:lnTo>
                    <a:pt x="540009" y="928060"/>
                  </a:lnTo>
                  <a:lnTo>
                    <a:pt x="538735" y="921789"/>
                  </a:lnTo>
                  <a:lnTo>
                    <a:pt x="537419" y="915519"/>
                  </a:lnTo>
                  <a:lnTo>
                    <a:pt x="536042" y="909248"/>
                  </a:lnTo>
                  <a:lnTo>
                    <a:pt x="534631" y="902977"/>
                  </a:lnTo>
                  <a:lnTo>
                    <a:pt x="533180" y="896707"/>
                  </a:lnTo>
                  <a:lnTo>
                    <a:pt x="531670" y="890436"/>
                  </a:lnTo>
                  <a:lnTo>
                    <a:pt x="530128" y="884165"/>
                  </a:lnTo>
                  <a:lnTo>
                    <a:pt x="528550" y="877895"/>
                  </a:lnTo>
                  <a:lnTo>
                    <a:pt x="526917" y="871624"/>
                  </a:lnTo>
                  <a:lnTo>
                    <a:pt x="525255" y="865353"/>
                  </a:lnTo>
                  <a:lnTo>
                    <a:pt x="523561" y="859083"/>
                  </a:lnTo>
                  <a:lnTo>
                    <a:pt x="521819" y="852812"/>
                  </a:lnTo>
                  <a:lnTo>
                    <a:pt x="520052" y="846541"/>
                  </a:lnTo>
                  <a:lnTo>
                    <a:pt x="518260" y="840271"/>
                  </a:lnTo>
                  <a:lnTo>
                    <a:pt x="516427" y="834000"/>
                  </a:lnTo>
                  <a:lnTo>
                    <a:pt x="514577" y="827729"/>
                  </a:lnTo>
                  <a:lnTo>
                    <a:pt x="512707" y="821458"/>
                  </a:lnTo>
                  <a:lnTo>
                    <a:pt x="510809" y="815188"/>
                  </a:lnTo>
                  <a:lnTo>
                    <a:pt x="508900" y="808917"/>
                  </a:lnTo>
                  <a:lnTo>
                    <a:pt x="506981" y="802646"/>
                  </a:lnTo>
                  <a:lnTo>
                    <a:pt x="505047" y="796376"/>
                  </a:lnTo>
                  <a:lnTo>
                    <a:pt x="503110" y="790105"/>
                  </a:lnTo>
                  <a:lnTo>
                    <a:pt x="501170" y="783834"/>
                  </a:lnTo>
                  <a:lnTo>
                    <a:pt x="499234" y="777564"/>
                  </a:lnTo>
                  <a:lnTo>
                    <a:pt x="497303" y="771293"/>
                  </a:lnTo>
                  <a:lnTo>
                    <a:pt x="495380" y="765022"/>
                  </a:lnTo>
                  <a:lnTo>
                    <a:pt x="493477" y="758752"/>
                  </a:lnTo>
                  <a:lnTo>
                    <a:pt x="491591" y="752481"/>
                  </a:lnTo>
                  <a:lnTo>
                    <a:pt x="489721" y="746210"/>
                  </a:lnTo>
                  <a:lnTo>
                    <a:pt x="487890" y="739940"/>
                  </a:lnTo>
                  <a:lnTo>
                    <a:pt x="486088" y="733669"/>
                  </a:lnTo>
                  <a:lnTo>
                    <a:pt x="484312" y="727398"/>
                  </a:lnTo>
                  <a:lnTo>
                    <a:pt x="482592" y="721128"/>
                  </a:lnTo>
                  <a:lnTo>
                    <a:pt x="480914" y="714857"/>
                  </a:lnTo>
                  <a:lnTo>
                    <a:pt x="479273" y="708586"/>
                  </a:lnTo>
                  <a:lnTo>
                    <a:pt x="477705" y="702316"/>
                  </a:lnTo>
                  <a:lnTo>
                    <a:pt x="476190" y="696045"/>
                  </a:lnTo>
                  <a:lnTo>
                    <a:pt x="474723" y="689774"/>
                  </a:lnTo>
                  <a:lnTo>
                    <a:pt x="473343" y="683504"/>
                  </a:lnTo>
                  <a:lnTo>
                    <a:pt x="472029" y="677233"/>
                  </a:lnTo>
                  <a:lnTo>
                    <a:pt x="470772" y="670962"/>
                  </a:lnTo>
                  <a:lnTo>
                    <a:pt x="469615" y="664691"/>
                  </a:lnTo>
                  <a:lnTo>
                    <a:pt x="468536" y="658421"/>
                  </a:lnTo>
                  <a:lnTo>
                    <a:pt x="467521" y="652150"/>
                  </a:lnTo>
                  <a:lnTo>
                    <a:pt x="466616" y="645879"/>
                  </a:lnTo>
                  <a:lnTo>
                    <a:pt x="465800" y="639609"/>
                  </a:lnTo>
                  <a:lnTo>
                    <a:pt x="465054" y="633338"/>
                  </a:lnTo>
                  <a:lnTo>
                    <a:pt x="464426" y="627067"/>
                  </a:lnTo>
                  <a:lnTo>
                    <a:pt x="463894" y="620797"/>
                  </a:lnTo>
                  <a:lnTo>
                    <a:pt x="463437" y="614526"/>
                  </a:lnTo>
                  <a:lnTo>
                    <a:pt x="463102" y="608255"/>
                  </a:lnTo>
                  <a:lnTo>
                    <a:pt x="462870" y="601985"/>
                  </a:lnTo>
                  <a:lnTo>
                    <a:pt x="462714" y="595714"/>
                  </a:lnTo>
                  <a:lnTo>
                    <a:pt x="462680" y="589443"/>
                  </a:lnTo>
                  <a:lnTo>
                    <a:pt x="462754" y="583173"/>
                  </a:lnTo>
                  <a:lnTo>
                    <a:pt x="462904" y="576902"/>
                  </a:lnTo>
                  <a:lnTo>
                    <a:pt x="463173" y="570631"/>
                  </a:lnTo>
                  <a:lnTo>
                    <a:pt x="463550" y="564361"/>
                  </a:lnTo>
                  <a:lnTo>
                    <a:pt x="464002" y="558090"/>
                  </a:lnTo>
                  <a:lnTo>
                    <a:pt x="464566" y="551819"/>
                  </a:lnTo>
                  <a:lnTo>
                    <a:pt x="465236" y="545549"/>
                  </a:lnTo>
                  <a:lnTo>
                    <a:pt x="465978" y="539278"/>
                  </a:lnTo>
                  <a:lnTo>
                    <a:pt x="466823" y="533007"/>
                  </a:lnTo>
                  <a:lnTo>
                    <a:pt x="467768" y="526737"/>
                  </a:lnTo>
                  <a:lnTo>
                    <a:pt x="468779" y="520466"/>
                  </a:lnTo>
                  <a:lnTo>
                    <a:pt x="469882" y="514195"/>
                  </a:lnTo>
                  <a:lnTo>
                    <a:pt x="471077" y="507925"/>
                  </a:lnTo>
                  <a:lnTo>
                    <a:pt x="472331" y="501654"/>
                  </a:lnTo>
                  <a:lnTo>
                    <a:pt x="473664" y="495383"/>
                  </a:lnTo>
                  <a:lnTo>
                    <a:pt x="475079" y="489112"/>
                  </a:lnTo>
                  <a:lnTo>
                    <a:pt x="476543" y="482842"/>
                  </a:lnTo>
                  <a:lnTo>
                    <a:pt x="478072" y="476571"/>
                  </a:lnTo>
                  <a:lnTo>
                    <a:pt x="479671" y="470300"/>
                  </a:lnTo>
                  <a:lnTo>
                    <a:pt x="481309" y="464030"/>
                  </a:lnTo>
                  <a:lnTo>
                    <a:pt x="482998" y="457759"/>
                  </a:lnTo>
                  <a:lnTo>
                    <a:pt x="484741" y="451488"/>
                  </a:lnTo>
                  <a:lnTo>
                    <a:pt x="486514" y="445218"/>
                  </a:lnTo>
                  <a:lnTo>
                    <a:pt x="488324" y="438947"/>
                  </a:lnTo>
                  <a:lnTo>
                    <a:pt x="490172" y="432676"/>
                  </a:lnTo>
                  <a:lnTo>
                    <a:pt x="492040" y="426406"/>
                  </a:lnTo>
                  <a:lnTo>
                    <a:pt x="493931" y="420135"/>
                  </a:lnTo>
                  <a:lnTo>
                    <a:pt x="495844" y="413864"/>
                  </a:lnTo>
                  <a:lnTo>
                    <a:pt x="497766" y="407594"/>
                  </a:lnTo>
                  <a:lnTo>
                    <a:pt x="499699" y="401323"/>
                  </a:lnTo>
                  <a:lnTo>
                    <a:pt x="501638" y="395052"/>
                  </a:lnTo>
                  <a:lnTo>
                    <a:pt x="503577" y="388782"/>
                  </a:lnTo>
                  <a:lnTo>
                    <a:pt x="505515" y="382511"/>
                  </a:lnTo>
                  <a:lnTo>
                    <a:pt x="507443" y="376240"/>
                  </a:lnTo>
                  <a:lnTo>
                    <a:pt x="509364" y="369970"/>
                  </a:lnTo>
                  <a:lnTo>
                    <a:pt x="511273" y="363699"/>
                  </a:lnTo>
                  <a:lnTo>
                    <a:pt x="513159" y="357428"/>
                  </a:lnTo>
                  <a:lnTo>
                    <a:pt x="515029" y="351158"/>
                  </a:lnTo>
                  <a:lnTo>
                    <a:pt x="516881" y="344887"/>
                  </a:lnTo>
                  <a:lnTo>
                    <a:pt x="518696" y="338616"/>
                  </a:lnTo>
                  <a:lnTo>
                    <a:pt x="520489" y="332345"/>
                  </a:lnTo>
                  <a:lnTo>
                    <a:pt x="522257" y="326075"/>
                  </a:lnTo>
                  <a:lnTo>
                    <a:pt x="523978" y="319804"/>
                  </a:lnTo>
                  <a:lnTo>
                    <a:pt x="525672" y="313533"/>
                  </a:lnTo>
                  <a:lnTo>
                    <a:pt x="527337" y="307263"/>
                  </a:lnTo>
                  <a:lnTo>
                    <a:pt x="528946" y="300992"/>
                  </a:lnTo>
                  <a:lnTo>
                    <a:pt x="530524" y="294721"/>
                  </a:lnTo>
                  <a:lnTo>
                    <a:pt x="532071" y="288451"/>
                  </a:lnTo>
                  <a:lnTo>
                    <a:pt x="533555" y="282180"/>
                  </a:lnTo>
                  <a:lnTo>
                    <a:pt x="535006" y="275909"/>
                  </a:lnTo>
                  <a:lnTo>
                    <a:pt x="536424" y="269639"/>
                  </a:lnTo>
                  <a:lnTo>
                    <a:pt x="537776" y="263368"/>
                  </a:lnTo>
                  <a:lnTo>
                    <a:pt x="539093" y="257097"/>
                  </a:lnTo>
                  <a:lnTo>
                    <a:pt x="540376" y="250827"/>
                  </a:lnTo>
                  <a:lnTo>
                    <a:pt x="541592" y="244556"/>
                  </a:lnTo>
                  <a:lnTo>
                    <a:pt x="542773" y="238285"/>
                  </a:lnTo>
                  <a:lnTo>
                    <a:pt x="543919" y="232015"/>
                  </a:lnTo>
                  <a:lnTo>
                    <a:pt x="545001" y="225744"/>
                  </a:lnTo>
                  <a:lnTo>
                    <a:pt x="546047" y="219473"/>
                  </a:lnTo>
                  <a:lnTo>
                    <a:pt x="547059" y="213203"/>
                  </a:lnTo>
                  <a:lnTo>
                    <a:pt x="548010" y="206932"/>
                  </a:lnTo>
                  <a:lnTo>
                    <a:pt x="548925" y="200661"/>
                  </a:lnTo>
                  <a:lnTo>
                    <a:pt x="549808" y="194391"/>
                  </a:lnTo>
                  <a:lnTo>
                    <a:pt x="550635" y="188120"/>
                  </a:lnTo>
                  <a:lnTo>
                    <a:pt x="551427" y="181849"/>
                  </a:lnTo>
                  <a:lnTo>
                    <a:pt x="552188" y="175579"/>
                  </a:lnTo>
                  <a:lnTo>
                    <a:pt x="552899" y="169308"/>
                  </a:lnTo>
                  <a:lnTo>
                    <a:pt x="553576" y="163037"/>
                  </a:lnTo>
                  <a:lnTo>
                    <a:pt x="554226" y="156766"/>
                  </a:lnTo>
                  <a:lnTo>
                    <a:pt x="554830" y="150496"/>
                  </a:lnTo>
                  <a:lnTo>
                    <a:pt x="555402" y="144225"/>
                  </a:lnTo>
                  <a:lnTo>
                    <a:pt x="555951" y="137954"/>
                  </a:lnTo>
                  <a:lnTo>
                    <a:pt x="556458" y="131684"/>
                  </a:lnTo>
                  <a:lnTo>
                    <a:pt x="556938" y="125413"/>
                  </a:lnTo>
                  <a:lnTo>
                    <a:pt x="557395" y="119142"/>
                  </a:lnTo>
                  <a:lnTo>
                    <a:pt x="557817" y="112872"/>
                  </a:lnTo>
                  <a:lnTo>
                    <a:pt x="558214" y="106601"/>
                  </a:lnTo>
                  <a:lnTo>
                    <a:pt x="558592" y="100330"/>
                  </a:lnTo>
                  <a:lnTo>
                    <a:pt x="558939" y="94060"/>
                  </a:lnTo>
                  <a:lnTo>
                    <a:pt x="559264" y="87789"/>
                  </a:lnTo>
                  <a:lnTo>
                    <a:pt x="559572" y="81518"/>
                  </a:lnTo>
                  <a:lnTo>
                    <a:pt x="559855" y="75248"/>
                  </a:lnTo>
                  <a:lnTo>
                    <a:pt x="560119" y="68977"/>
                  </a:lnTo>
                  <a:lnTo>
                    <a:pt x="560368" y="62706"/>
                  </a:lnTo>
                  <a:lnTo>
                    <a:pt x="560596" y="56436"/>
                  </a:lnTo>
                  <a:lnTo>
                    <a:pt x="560807" y="50165"/>
                  </a:lnTo>
                  <a:lnTo>
                    <a:pt x="561006" y="43894"/>
                  </a:lnTo>
                  <a:lnTo>
                    <a:pt x="561188" y="37624"/>
                  </a:lnTo>
                  <a:lnTo>
                    <a:pt x="561356" y="31353"/>
                  </a:lnTo>
                  <a:lnTo>
                    <a:pt x="561514" y="25082"/>
                  </a:lnTo>
                  <a:lnTo>
                    <a:pt x="561657" y="18812"/>
                  </a:lnTo>
                  <a:lnTo>
                    <a:pt x="561789" y="12541"/>
                  </a:lnTo>
                  <a:lnTo>
                    <a:pt x="561912" y="6270"/>
                  </a:lnTo>
                  <a:lnTo>
                    <a:pt x="562025" y="0"/>
                  </a:lnTo>
                  <a:lnTo>
                    <a:pt x="564285" y="0"/>
                  </a:lnTo>
                  <a:lnTo>
                    <a:pt x="564397" y="6270"/>
                  </a:lnTo>
                  <a:lnTo>
                    <a:pt x="564521" y="12541"/>
                  </a:lnTo>
                  <a:lnTo>
                    <a:pt x="564652" y="18812"/>
                  </a:lnTo>
                  <a:lnTo>
                    <a:pt x="564796" y="25082"/>
                  </a:lnTo>
                  <a:lnTo>
                    <a:pt x="564954" y="31353"/>
                  </a:lnTo>
                  <a:lnTo>
                    <a:pt x="565121" y="37624"/>
                  </a:lnTo>
                  <a:lnTo>
                    <a:pt x="565303" y="43894"/>
                  </a:lnTo>
                  <a:lnTo>
                    <a:pt x="565502" y="50165"/>
                  </a:lnTo>
                  <a:lnTo>
                    <a:pt x="565713" y="56436"/>
                  </a:lnTo>
                  <a:lnTo>
                    <a:pt x="565942" y="62706"/>
                  </a:lnTo>
                  <a:lnTo>
                    <a:pt x="566191" y="68977"/>
                  </a:lnTo>
                  <a:lnTo>
                    <a:pt x="566454" y="75248"/>
                  </a:lnTo>
                  <a:lnTo>
                    <a:pt x="566737" y="81518"/>
                  </a:lnTo>
                  <a:lnTo>
                    <a:pt x="567045" y="87789"/>
                  </a:lnTo>
                  <a:lnTo>
                    <a:pt x="567370" y="94060"/>
                  </a:lnTo>
                  <a:lnTo>
                    <a:pt x="567718" y="100330"/>
                  </a:lnTo>
                  <a:lnTo>
                    <a:pt x="568095" y="106601"/>
                  </a:lnTo>
                  <a:lnTo>
                    <a:pt x="568492" y="112872"/>
                  </a:lnTo>
                  <a:lnTo>
                    <a:pt x="568914" y="119142"/>
                  </a:lnTo>
                  <a:lnTo>
                    <a:pt x="569372" y="125413"/>
                  </a:lnTo>
                  <a:lnTo>
                    <a:pt x="569851" y="131684"/>
                  </a:lnTo>
                  <a:lnTo>
                    <a:pt x="570359" y="137954"/>
                  </a:lnTo>
                  <a:lnTo>
                    <a:pt x="570907" y="144225"/>
                  </a:lnTo>
                  <a:lnTo>
                    <a:pt x="571480" y="150496"/>
                  </a:lnTo>
                  <a:lnTo>
                    <a:pt x="572084" y="156766"/>
                  </a:lnTo>
                  <a:lnTo>
                    <a:pt x="572733" y="163037"/>
                  </a:lnTo>
                  <a:lnTo>
                    <a:pt x="573411" y="169308"/>
                  </a:lnTo>
                  <a:lnTo>
                    <a:pt x="574121" y="175579"/>
                  </a:lnTo>
                  <a:lnTo>
                    <a:pt x="574883" y="181849"/>
                  </a:lnTo>
                  <a:lnTo>
                    <a:pt x="575675" y="188120"/>
                  </a:lnTo>
                  <a:lnTo>
                    <a:pt x="576501" y="194391"/>
                  </a:lnTo>
                  <a:lnTo>
                    <a:pt x="577384" y="200661"/>
                  </a:lnTo>
                  <a:lnTo>
                    <a:pt x="578299" y="206932"/>
                  </a:lnTo>
                  <a:lnTo>
                    <a:pt x="579251" y="213203"/>
                  </a:lnTo>
                  <a:lnTo>
                    <a:pt x="580263" y="219473"/>
                  </a:lnTo>
                  <a:lnTo>
                    <a:pt x="581308" y="225744"/>
                  </a:lnTo>
                  <a:lnTo>
                    <a:pt x="582390" y="232015"/>
                  </a:lnTo>
                  <a:lnTo>
                    <a:pt x="583536" y="238285"/>
                  </a:lnTo>
                  <a:lnTo>
                    <a:pt x="584717" y="244556"/>
                  </a:lnTo>
                  <a:lnTo>
                    <a:pt x="585934" y="250827"/>
                  </a:lnTo>
                  <a:lnTo>
                    <a:pt x="587216" y="257097"/>
                  </a:lnTo>
                  <a:lnTo>
                    <a:pt x="588533" y="263368"/>
                  </a:lnTo>
                  <a:lnTo>
                    <a:pt x="589885" y="269639"/>
                  </a:lnTo>
                  <a:lnTo>
                    <a:pt x="591303" y="275909"/>
                  </a:lnTo>
                  <a:lnTo>
                    <a:pt x="592754" y="282180"/>
                  </a:lnTo>
                  <a:lnTo>
                    <a:pt x="594238" y="288451"/>
                  </a:lnTo>
                  <a:lnTo>
                    <a:pt x="595785" y="294721"/>
                  </a:lnTo>
                  <a:lnTo>
                    <a:pt x="597363" y="300992"/>
                  </a:lnTo>
                  <a:lnTo>
                    <a:pt x="598972" y="307263"/>
                  </a:lnTo>
                  <a:lnTo>
                    <a:pt x="600638" y="313533"/>
                  </a:lnTo>
                  <a:lnTo>
                    <a:pt x="602331" y="319804"/>
                  </a:lnTo>
                  <a:lnTo>
                    <a:pt x="604053" y="326075"/>
                  </a:lnTo>
                  <a:lnTo>
                    <a:pt x="605821" y="332345"/>
                  </a:lnTo>
                  <a:lnTo>
                    <a:pt x="607614" y="338616"/>
                  </a:lnTo>
                  <a:lnTo>
                    <a:pt x="609429" y="344887"/>
                  </a:lnTo>
                  <a:lnTo>
                    <a:pt x="611280" y="351158"/>
                  </a:lnTo>
                  <a:lnTo>
                    <a:pt x="613150" y="357428"/>
                  </a:lnTo>
                  <a:lnTo>
                    <a:pt x="615036" y="363699"/>
                  </a:lnTo>
                  <a:lnTo>
                    <a:pt x="616946" y="369970"/>
                  </a:lnTo>
                  <a:lnTo>
                    <a:pt x="618866" y="376240"/>
                  </a:lnTo>
                  <a:lnTo>
                    <a:pt x="620795" y="382511"/>
                  </a:lnTo>
                  <a:lnTo>
                    <a:pt x="622733" y="388782"/>
                  </a:lnTo>
                  <a:lnTo>
                    <a:pt x="624672" y="395052"/>
                  </a:lnTo>
                  <a:lnTo>
                    <a:pt x="626611" y="401323"/>
                  </a:lnTo>
                  <a:lnTo>
                    <a:pt x="628543" y="407594"/>
                  </a:lnTo>
                  <a:lnTo>
                    <a:pt x="630466" y="413864"/>
                  </a:lnTo>
                  <a:lnTo>
                    <a:pt x="632379" y="420135"/>
                  </a:lnTo>
                  <a:lnTo>
                    <a:pt x="634269" y="426406"/>
                  </a:lnTo>
                  <a:lnTo>
                    <a:pt x="636137" y="432676"/>
                  </a:lnTo>
                  <a:lnTo>
                    <a:pt x="637985" y="438947"/>
                  </a:lnTo>
                  <a:lnTo>
                    <a:pt x="639795" y="445218"/>
                  </a:lnTo>
                  <a:lnTo>
                    <a:pt x="641568" y="451488"/>
                  </a:lnTo>
                  <a:lnTo>
                    <a:pt x="643312" y="457759"/>
                  </a:lnTo>
                  <a:lnTo>
                    <a:pt x="645001" y="464030"/>
                  </a:lnTo>
                  <a:lnTo>
                    <a:pt x="646639" y="470300"/>
                  </a:lnTo>
                  <a:lnTo>
                    <a:pt x="648237" y="476571"/>
                  </a:lnTo>
                  <a:lnTo>
                    <a:pt x="649767" y="482842"/>
                  </a:lnTo>
                  <a:lnTo>
                    <a:pt x="651231" y="489112"/>
                  </a:lnTo>
                  <a:lnTo>
                    <a:pt x="652645" y="495383"/>
                  </a:lnTo>
                  <a:lnTo>
                    <a:pt x="653978" y="501654"/>
                  </a:lnTo>
                  <a:lnTo>
                    <a:pt x="655232" y="507925"/>
                  </a:lnTo>
                  <a:lnTo>
                    <a:pt x="656428" y="514195"/>
                  </a:lnTo>
                  <a:lnTo>
                    <a:pt x="657530" y="520466"/>
                  </a:lnTo>
                  <a:lnTo>
                    <a:pt x="658541" y="526737"/>
                  </a:lnTo>
                  <a:lnTo>
                    <a:pt x="659487" y="533007"/>
                  </a:lnTo>
                  <a:lnTo>
                    <a:pt x="660331" y="539278"/>
                  </a:lnTo>
                  <a:lnTo>
                    <a:pt x="661073" y="545549"/>
                  </a:lnTo>
                  <a:lnTo>
                    <a:pt x="661743" y="551819"/>
                  </a:lnTo>
                  <a:lnTo>
                    <a:pt x="662307" y="558090"/>
                  </a:lnTo>
                  <a:lnTo>
                    <a:pt x="662760" y="564361"/>
                  </a:lnTo>
                  <a:lnTo>
                    <a:pt x="663137" y="570631"/>
                  </a:lnTo>
                  <a:lnTo>
                    <a:pt x="663405" y="576902"/>
                  </a:lnTo>
                  <a:lnTo>
                    <a:pt x="663556" y="583173"/>
                  </a:lnTo>
                  <a:lnTo>
                    <a:pt x="663629" y="589443"/>
                  </a:lnTo>
                  <a:lnTo>
                    <a:pt x="663595" y="595714"/>
                  </a:lnTo>
                  <a:lnTo>
                    <a:pt x="663440" y="601985"/>
                  </a:lnTo>
                  <a:lnTo>
                    <a:pt x="663208" y="608255"/>
                  </a:lnTo>
                  <a:lnTo>
                    <a:pt x="662872" y="614526"/>
                  </a:lnTo>
                  <a:lnTo>
                    <a:pt x="662415" y="620797"/>
                  </a:lnTo>
                  <a:lnTo>
                    <a:pt x="661884" y="627067"/>
                  </a:lnTo>
                  <a:lnTo>
                    <a:pt x="661255" y="633338"/>
                  </a:lnTo>
                  <a:lnTo>
                    <a:pt x="660509" y="639609"/>
                  </a:lnTo>
                  <a:lnTo>
                    <a:pt x="659693" y="645879"/>
                  </a:lnTo>
                  <a:lnTo>
                    <a:pt x="658789" y="652150"/>
                  </a:lnTo>
                  <a:lnTo>
                    <a:pt x="657773" y="658421"/>
                  </a:lnTo>
                  <a:lnTo>
                    <a:pt x="656695" y="664691"/>
                  </a:lnTo>
                  <a:lnTo>
                    <a:pt x="655538" y="670962"/>
                  </a:lnTo>
                  <a:lnTo>
                    <a:pt x="654280" y="677233"/>
                  </a:lnTo>
                  <a:lnTo>
                    <a:pt x="652967" y="683504"/>
                  </a:lnTo>
                  <a:lnTo>
                    <a:pt x="651587" y="689774"/>
                  </a:lnTo>
                  <a:lnTo>
                    <a:pt x="650119" y="696045"/>
                  </a:lnTo>
                  <a:lnTo>
                    <a:pt x="648605" y="702316"/>
                  </a:lnTo>
                  <a:lnTo>
                    <a:pt x="647036" y="708586"/>
                  </a:lnTo>
                  <a:lnTo>
                    <a:pt x="645395" y="714857"/>
                  </a:lnTo>
                  <a:lnTo>
                    <a:pt x="643717" y="721128"/>
                  </a:lnTo>
                  <a:lnTo>
                    <a:pt x="641998" y="727398"/>
                  </a:lnTo>
                  <a:lnTo>
                    <a:pt x="640222" y="733669"/>
                  </a:lnTo>
                  <a:lnTo>
                    <a:pt x="638420" y="739940"/>
                  </a:lnTo>
                  <a:lnTo>
                    <a:pt x="636589" y="746210"/>
                  </a:lnTo>
                  <a:lnTo>
                    <a:pt x="634719" y="752481"/>
                  </a:lnTo>
                  <a:lnTo>
                    <a:pt x="632833" y="758752"/>
                  </a:lnTo>
                  <a:lnTo>
                    <a:pt x="630930" y="765022"/>
                  </a:lnTo>
                  <a:lnTo>
                    <a:pt x="629006" y="771293"/>
                  </a:lnTo>
                  <a:lnTo>
                    <a:pt x="627076" y="777564"/>
                  </a:lnTo>
                  <a:lnTo>
                    <a:pt x="625139" y="783834"/>
                  </a:lnTo>
                  <a:lnTo>
                    <a:pt x="623200" y="790105"/>
                  </a:lnTo>
                  <a:lnTo>
                    <a:pt x="621263" y="796376"/>
                  </a:lnTo>
                  <a:lnTo>
                    <a:pt x="619329" y="802646"/>
                  </a:lnTo>
                  <a:lnTo>
                    <a:pt x="617409" y="808917"/>
                  </a:lnTo>
                  <a:lnTo>
                    <a:pt x="615500" y="815188"/>
                  </a:lnTo>
                  <a:lnTo>
                    <a:pt x="613602" y="821458"/>
                  </a:lnTo>
                  <a:lnTo>
                    <a:pt x="611733" y="827729"/>
                  </a:lnTo>
                  <a:lnTo>
                    <a:pt x="609882" y="834000"/>
                  </a:lnTo>
                  <a:lnTo>
                    <a:pt x="608050" y="840271"/>
                  </a:lnTo>
                  <a:lnTo>
                    <a:pt x="606258" y="846541"/>
                  </a:lnTo>
                  <a:lnTo>
                    <a:pt x="604491" y="852812"/>
                  </a:lnTo>
                  <a:lnTo>
                    <a:pt x="602748" y="859083"/>
                  </a:lnTo>
                  <a:lnTo>
                    <a:pt x="601055" y="865353"/>
                  </a:lnTo>
                  <a:lnTo>
                    <a:pt x="599393" y="871624"/>
                  </a:lnTo>
                  <a:lnTo>
                    <a:pt x="597759" y="877895"/>
                  </a:lnTo>
                  <a:lnTo>
                    <a:pt x="596181" y="884165"/>
                  </a:lnTo>
                  <a:lnTo>
                    <a:pt x="594639" y="890436"/>
                  </a:lnTo>
                  <a:lnTo>
                    <a:pt x="593129" y="896707"/>
                  </a:lnTo>
                  <a:lnTo>
                    <a:pt x="591679" y="902977"/>
                  </a:lnTo>
                  <a:lnTo>
                    <a:pt x="590268" y="909248"/>
                  </a:lnTo>
                  <a:lnTo>
                    <a:pt x="588891" y="915519"/>
                  </a:lnTo>
                  <a:lnTo>
                    <a:pt x="587575" y="921789"/>
                  </a:lnTo>
                  <a:lnTo>
                    <a:pt x="586301" y="928060"/>
                  </a:lnTo>
                  <a:lnTo>
                    <a:pt x="585062" y="934331"/>
                  </a:lnTo>
                  <a:lnTo>
                    <a:pt x="583883" y="940601"/>
                  </a:lnTo>
                  <a:lnTo>
                    <a:pt x="582748" y="946872"/>
                  </a:lnTo>
                  <a:lnTo>
                    <a:pt x="581648" y="953143"/>
                  </a:lnTo>
                  <a:lnTo>
                    <a:pt x="580607" y="959413"/>
                  </a:lnTo>
                  <a:lnTo>
                    <a:pt x="579610" y="965684"/>
                  </a:lnTo>
                  <a:lnTo>
                    <a:pt x="578647" y="971955"/>
                  </a:lnTo>
                  <a:lnTo>
                    <a:pt x="577740" y="978225"/>
                  </a:lnTo>
                  <a:lnTo>
                    <a:pt x="576876" y="984496"/>
                  </a:lnTo>
                  <a:lnTo>
                    <a:pt x="576045" y="990767"/>
                  </a:lnTo>
                  <a:lnTo>
                    <a:pt x="575267" y="997037"/>
                  </a:lnTo>
                  <a:lnTo>
                    <a:pt x="574530" y="1003308"/>
                  </a:lnTo>
                  <a:lnTo>
                    <a:pt x="573825" y="1009579"/>
                  </a:lnTo>
                  <a:lnTo>
                    <a:pt x="573169" y="1015850"/>
                  </a:lnTo>
                  <a:lnTo>
                    <a:pt x="572553" y="1022120"/>
                  </a:lnTo>
                  <a:lnTo>
                    <a:pt x="571966" y="1028391"/>
                  </a:lnTo>
                  <a:lnTo>
                    <a:pt x="571424" y="1034662"/>
                  </a:lnTo>
                  <a:lnTo>
                    <a:pt x="570921" y="1040932"/>
                  </a:lnTo>
                  <a:lnTo>
                    <a:pt x="570444" y="1047203"/>
                  </a:lnTo>
                  <a:lnTo>
                    <a:pt x="570009" y="1053474"/>
                  </a:lnTo>
                  <a:lnTo>
                    <a:pt x="569610" y="1059744"/>
                  </a:lnTo>
                  <a:lnTo>
                    <a:pt x="569237" y="1066015"/>
                  </a:lnTo>
                  <a:lnTo>
                    <a:pt x="568901" y="1072286"/>
                  </a:lnTo>
                  <a:lnTo>
                    <a:pt x="568600" y="1078556"/>
                  </a:lnTo>
                  <a:lnTo>
                    <a:pt x="568324" y="1084827"/>
                  </a:lnTo>
                  <a:lnTo>
                    <a:pt x="568081" y="1091098"/>
                  </a:lnTo>
                  <a:lnTo>
                    <a:pt x="567872" y="1097368"/>
                  </a:lnTo>
                  <a:lnTo>
                    <a:pt x="567685" y="1103639"/>
                  </a:lnTo>
                  <a:lnTo>
                    <a:pt x="567531" y="1109910"/>
                  </a:lnTo>
                  <a:lnTo>
                    <a:pt x="567409" y="1116180"/>
                  </a:lnTo>
                  <a:lnTo>
                    <a:pt x="567310" y="1122451"/>
                  </a:lnTo>
                  <a:lnTo>
                    <a:pt x="567240" y="1128722"/>
                  </a:lnTo>
                  <a:lnTo>
                    <a:pt x="567203" y="1134992"/>
                  </a:lnTo>
                  <a:lnTo>
                    <a:pt x="567188" y="1141263"/>
                  </a:lnTo>
                  <a:lnTo>
                    <a:pt x="567201" y="1147534"/>
                  </a:lnTo>
                  <a:lnTo>
                    <a:pt x="567249" y="1153804"/>
                  </a:lnTo>
                  <a:lnTo>
                    <a:pt x="567318" y="1160075"/>
                  </a:lnTo>
                  <a:lnTo>
                    <a:pt x="567414" y="1166346"/>
                  </a:lnTo>
                  <a:lnTo>
                    <a:pt x="567547" y="1172616"/>
                  </a:lnTo>
                  <a:lnTo>
                    <a:pt x="567701" y="1178887"/>
                  </a:lnTo>
                  <a:lnTo>
                    <a:pt x="567884" y="1185158"/>
                  </a:lnTo>
                  <a:lnTo>
                    <a:pt x="568105" y="1191429"/>
                  </a:lnTo>
                  <a:lnTo>
                    <a:pt x="568348" y="1197699"/>
                  </a:lnTo>
                  <a:lnTo>
                    <a:pt x="568620" y="1203970"/>
                  </a:lnTo>
                  <a:lnTo>
                    <a:pt x="568934" y="1210241"/>
                  </a:lnTo>
                  <a:lnTo>
                    <a:pt x="569271" y="1216511"/>
                  </a:lnTo>
                  <a:lnTo>
                    <a:pt x="569639" y="1222782"/>
                  </a:lnTo>
                  <a:lnTo>
                    <a:pt x="570051" y="1229053"/>
                  </a:lnTo>
                  <a:lnTo>
                    <a:pt x="570489" y="1235323"/>
                  </a:lnTo>
                  <a:lnTo>
                    <a:pt x="570958" y="1241594"/>
                  </a:lnTo>
                  <a:lnTo>
                    <a:pt x="571476" y="1247865"/>
                  </a:lnTo>
                  <a:lnTo>
                    <a:pt x="572022" y="1254135"/>
                  </a:lnTo>
                  <a:lnTo>
                    <a:pt x="572601" y="1260406"/>
                  </a:lnTo>
                  <a:lnTo>
                    <a:pt x="573233" y="1266677"/>
                  </a:lnTo>
                  <a:lnTo>
                    <a:pt x="573895" y="1272947"/>
                  </a:lnTo>
                  <a:lnTo>
                    <a:pt x="574590" y="1279218"/>
                  </a:lnTo>
                  <a:lnTo>
                    <a:pt x="575344" y="1285489"/>
                  </a:lnTo>
                  <a:lnTo>
                    <a:pt x="576129" y="1291759"/>
                  </a:lnTo>
                  <a:lnTo>
                    <a:pt x="576949" y="1298030"/>
                  </a:lnTo>
                  <a:lnTo>
                    <a:pt x="577832" y="1304301"/>
                  </a:lnTo>
                  <a:lnTo>
                    <a:pt x="578748" y="1310571"/>
                  </a:lnTo>
                  <a:lnTo>
                    <a:pt x="579700" y="1316842"/>
                  </a:lnTo>
                  <a:lnTo>
                    <a:pt x="580717" y="1323113"/>
                  </a:lnTo>
                  <a:lnTo>
                    <a:pt x="581770" y="1329383"/>
                  </a:lnTo>
                  <a:lnTo>
                    <a:pt x="582857" y="1335654"/>
                  </a:lnTo>
                  <a:lnTo>
                    <a:pt x="584014" y="1341925"/>
                  </a:lnTo>
                  <a:lnTo>
                    <a:pt x="585206" y="1348196"/>
                  </a:lnTo>
                  <a:lnTo>
                    <a:pt x="586434" y="1354466"/>
                  </a:lnTo>
                  <a:lnTo>
                    <a:pt x="587730" y="1360737"/>
                  </a:lnTo>
                  <a:lnTo>
                    <a:pt x="589063" y="1367008"/>
                  </a:lnTo>
                  <a:lnTo>
                    <a:pt x="590431" y="1373278"/>
                  </a:lnTo>
                  <a:lnTo>
                    <a:pt x="591864" y="1379549"/>
                  </a:lnTo>
                  <a:lnTo>
                    <a:pt x="593334" y="1385820"/>
                  </a:lnTo>
                  <a:lnTo>
                    <a:pt x="594838" y="1392090"/>
                  </a:lnTo>
                  <a:lnTo>
                    <a:pt x="596404" y="1398361"/>
                  </a:lnTo>
                  <a:lnTo>
                    <a:pt x="598004" y="1404632"/>
                  </a:lnTo>
                  <a:lnTo>
                    <a:pt x="599636" y="1410902"/>
                  </a:lnTo>
                  <a:lnTo>
                    <a:pt x="601323" y="1417173"/>
                  </a:lnTo>
                  <a:lnTo>
                    <a:pt x="603042" y="1423444"/>
                  </a:lnTo>
                  <a:lnTo>
                    <a:pt x="604789" y="1429714"/>
                  </a:lnTo>
                  <a:lnTo>
                    <a:pt x="606584" y="1435985"/>
                  </a:lnTo>
                  <a:lnTo>
                    <a:pt x="608406" y="1442256"/>
                  </a:lnTo>
                  <a:lnTo>
                    <a:pt x="610251" y="1448526"/>
                  </a:lnTo>
                  <a:lnTo>
                    <a:pt x="612133" y="1454797"/>
                  </a:lnTo>
                  <a:lnTo>
                    <a:pt x="614037" y="1461068"/>
                  </a:lnTo>
                  <a:lnTo>
                    <a:pt x="615958" y="1467338"/>
                  </a:lnTo>
                  <a:lnTo>
                    <a:pt x="617905" y="1473609"/>
                  </a:lnTo>
                  <a:lnTo>
                    <a:pt x="619866" y="1479880"/>
                  </a:lnTo>
                  <a:lnTo>
                    <a:pt x="621837" y="1486150"/>
                  </a:lnTo>
                  <a:lnTo>
                    <a:pt x="623820" y="1492421"/>
                  </a:lnTo>
                  <a:lnTo>
                    <a:pt x="625808" y="1498692"/>
                  </a:lnTo>
                  <a:lnTo>
                    <a:pt x="627799" y="1504962"/>
                  </a:lnTo>
                  <a:lnTo>
                    <a:pt x="629788" y="1511233"/>
                  </a:lnTo>
                  <a:lnTo>
                    <a:pt x="631772" y="1517504"/>
                  </a:lnTo>
                  <a:lnTo>
                    <a:pt x="633749" y="1523775"/>
                  </a:lnTo>
                  <a:lnTo>
                    <a:pt x="635711" y="1530045"/>
                  </a:lnTo>
                  <a:lnTo>
                    <a:pt x="637656" y="1536316"/>
                  </a:lnTo>
                  <a:lnTo>
                    <a:pt x="639586" y="1542587"/>
                  </a:lnTo>
                  <a:lnTo>
                    <a:pt x="641487" y="1548857"/>
                  </a:lnTo>
                  <a:lnTo>
                    <a:pt x="643358" y="1555128"/>
                  </a:lnTo>
                  <a:lnTo>
                    <a:pt x="645205" y="1561399"/>
                  </a:lnTo>
                  <a:lnTo>
                    <a:pt x="647011" y="1567669"/>
                  </a:lnTo>
                  <a:lnTo>
                    <a:pt x="648774" y="1573940"/>
                  </a:lnTo>
                  <a:lnTo>
                    <a:pt x="650506" y="1580211"/>
                  </a:lnTo>
                  <a:lnTo>
                    <a:pt x="652185" y="1586481"/>
                  </a:lnTo>
                  <a:lnTo>
                    <a:pt x="653809" y="1592752"/>
                  </a:lnTo>
                  <a:lnTo>
                    <a:pt x="655394" y="1599023"/>
                  </a:lnTo>
                  <a:lnTo>
                    <a:pt x="656917" y="1605293"/>
                  </a:lnTo>
                  <a:lnTo>
                    <a:pt x="658375" y="1611564"/>
                  </a:lnTo>
                  <a:lnTo>
                    <a:pt x="659787" y="1617835"/>
                  </a:lnTo>
                  <a:lnTo>
                    <a:pt x="661131" y="1624105"/>
                  </a:lnTo>
                  <a:lnTo>
                    <a:pt x="662400" y="1630376"/>
                  </a:lnTo>
                  <a:lnTo>
                    <a:pt x="663619" y="1636647"/>
                  </a:lnTo>
                  <a:lnTo>
                    <a:pt x="664766" y="1642917"/>
                  </a:lnTo>
                  <a:lnTo>
                    <a:pt x="665832" y="1649188"/>
                  </a:lnTo>
                  <a:lnTo>
                    <a:pt x="666845" y="1655459"/>
                  </a:lnTo>
                  <a:lnTo>
                    <a:pt x="667785" y="1661729"/>
                  </a:lnTo>
                  <a:lnTo>
                    <a:pt x="668641" y="1668000"/>
                  </a:lnTo>
                  <a:lnTo>
                    <a:pt x="669443" y="1674271"/>
                  </a:lnTo>
                  <a:lnTo>
                    <a:pt x="670175" y="1680542"/>
                  </a:lnTo>
                  <a:lnTo>
                    <a:pt x="670822" y="1686812"/>
                  </a:lnTo>
                  <a:lnTo>
                    <a:pt x="671417" y="1693083"/>
                  </a:lnTo>
                  <a:lnTo>
                    <a:pt x="671947" y="1699354"/>
                  </a:lnTo>
                  <a:lnTo>
                    <a:pt x="672396" y="1705624"/>
                  </a:lnTo>
                  <a:lnTo>
                    <a:pt x="672798" y="1711895"/>
                  </a:lnTo>
                  <a:lnTo>
                    <a:pt x="673142" y="1718166"/>
                  </a:lnTo>
                  <a:lnTo>
                    <a:pt x="673412" y="1724436"/>
                  </a:lnTo>
                  <a:lnTo>
                    <a:pt x="673643" y="1730707"/>
                  </a:lnTo>
                  <a:lnTo>
                    <a:pt x="673824" y="1736978"/>
                  </a:lnTo>
                  <a:lnTo>
                    <a:pt x="673945" y="1743248"/>
                  </a:lnTo>
                  <a:lnTo>
                    <a:pt x="674033" y="1749519"/>
                  </a:lnTo>
                  <a:lnTo>
                    <a:pt x="674085" y="1755790"/>
                  </a:lnTo>
                  <a:lnTo>
                    <a:pt x="674090" y="1762060"/>
                  </a:lnTo>
                  <a:lnTo>
                    <a:pt x="674073" y="1768331"/>
                  </a:lnTo>
                  <a:lnTo>
                    <a:pt x="674033" y="1774602"/>
                  </a:lnTo>
                  <a:lnTo>
                    <a:pt x="673964" y="1780872"/>
                  </a:lnTo>
                  <a:lnTo>
                    <a:pt x="673885" y="1787143"/>
                  </a:lnTo>
                  <a:lnTo>
                    <a:pt x="673795" y="1793414"/>
                  </a:lnTo>
                  <a:lnTo>
                    <a:pt x="673697" y="1799684"/>
                  </a:lnTo>
                  <a:lnTo>
                    <a:pt x="673602" y="1805955"/>
                  </a:lnTo>
                  <a:lnTo>
                    <a:pt x="673508" y="1812226"/>
                  </a:lnTo>
                  <a:lnTo>
                    <a:pt x="673430" y="1818496"/>
                  </a:lnTo>
                  <a:lnTo>
                    <a:pt x="673366" y="1824767"/>
                  </a:lnTo>
                  <a:lnTo>
                    <a:pt x="673317" y="1831038"/>
                  </a:lnTo>
                  <a:lnTo>
                    <a:pt x="673306" y="1837308"/>
                  </a:lnTo>
                  <a:lnTo>
                    <a:pt x="673321" y="1843579"/>
                  </a:lnTo>
                  <a:lnTo>
                    <a:pt x="673362" y="1849850"/>
                  </a:lnTo>
                  <a:lnTo>
                    <a:pt x="673465" y="1856121"/>
                  </a:lnTo>
                  <a:lnTo>
                    <a:pt x="673605" y="1862391"/>
                  </a:lnTo>
                  <a:lnTo>
                    <a:pt x="673782" y="1868662"/>
                  </a:lnTo>
                  <a:lnTo>
                    <a:pt x="674041" y="1874933"/>
                  </a:lnTo>
                  <a:lnTo>
                    <a:pt x="674348" y="1881203"/>
                  </a:lnTo>
                  <a:lnTo>
                    <a:pt x="674702" y="1887474"/>
                  </a:lnTo>
                  <a:lnTo>
                    <a:pt x="675155" y="1893745"/>
                  </a:lnTo>
                  <a:lnTo>
                    <a:pt x="675666" y="1900015"/>
                  </a:lnTo>
                  <a:lnTo>
                    <a:pt x="676233" y="1906286"/>
                  </a:lnTo>
                  <a:lnTo>
                    <a:pt x="676911" y="1912557"/>
                  </a:lnTo>
                  <a:lnTo>
                    <a:pt x="677657" y="1918827"/>
                  </a:lnTo>
                  <a:lnTo>
                    <a:pt x="678465" y="1925098"/>
                  </a:lnTo>
                  <a:lnTo>
                    <a:pt x="679395" y="1931369"/>
                  </a:lnTo>
                  <a:lnTo>
                    <a:pt x="680399" y="1937639"/>
                  </a:lnTo>
                  <a:lnTo>
                    <a:pt x="681471" y="1943910"/>
                  </a:lnTo>
                  <a:lnTo>
                    <a:pt x="682671" y="1950181"/>
                  </a:lnTo>
                  <a:lnTo>
                    <a:pt x="683952" y="1956451"/>
                  </a:lnTo>
                  <a:lnTo>
                    <a:pt x="685304" y="1962722"/>
                  </a:lnTo>
                  <a:lnTo>
                    <a:pt x="686786" y="1968993"/>
                  </a:lnTo>
                  <a:lnTo>
                    <a:pt x="688354" y="1975263"/>
                  </a:lnTo>
                  <a:lnTo>
                    <a:pt x="689995" y="1981534"/>
                  </a:lnTo>
                  <a:lnTo>
                    <a:pt x="691766" y="1987805"/>
                  </a:lnTo>
                  <a:lnTo>
                    <a:pt x="693626" y="1994075"/>
                  </a:lnTo>
                  <a:lnTo>
                    <a:pt x="695561" y="2000346"/>
                  </a:lnTo>
                  <a:lnTo>
                    <a:pt x="697623" y="2006617"/>
                  </a:lnTo>
                  <a:lnTo>
                    <a:pt x="699777" y="2012887"/>
                  </a:lnTo>
                  <a:lnTo>
                    <a:pt x="702004" y="2019158"/>
                  </a:lnTo>
                  <a:lnTo>
                    <a:pt x="704356" y="2025429"/>
                  </a:lnTo>
                  <a:lnTo>
                    <a:pt x="706801" y="2031700"/>
                  </a:lnTo>
                  <a:lnTo>
                    <a:pt x="709319" y="2037970"/>
                  </a:lnTo>
                  <a:lnTo>
                    <a:pt x="711957" y="2044241"/>
                  </a:lnTo>
                  <a:lnTo>
                    <a:pt x="714689" y="2050512"/>
                  </a:lnTo>
                  <a:lnTo>
                    <a:pt x="717494" y="2056782"/>
                  </a:lnTo>
                  <a:lnTo>
                    <a:pt x="720414" y="2063053"/>
                  </a:lnTo>
                  <a:lnTo>
                    <a:pt x="723430" y="2069324"/>
                  </a:lnTo>
                  <a:lnTo>
                    <a:pt x="726518" y="2075594"/>
                  </a:lnTo>
                  <a:lnTo>
                    <a:pt x="729718" y="2081865"/>
                  </a:lnTo>
                  <a:lnTo>
                    <a:pt x="733016" y="2088136"/>
                  </a:lnTo>
                  <a:lnTo>
                    <a:pt x="736385" y="2094406"/>
                  </a:lnTo>
                  <a:lnTo>
                    <a:pt x="739863" y="2100677"/>
                  </a:lnTo>
                  <a:lnTo>
                    <a:pt x="743443" y="2106948"/>
                  </a:lnTo>
                  <a:lnTo>
                    <a:pt x="747094" y="2113218"/>
                  </a:lnTo>
                  <a:lnTo>
                    <a:pt x="750854" y="2119489"/>
                  </a:lnTo>
                  <a:lnTo>
                    <a:pt x="754719" y="2125760"/>
                  </a:lnTo>
                  <a:lnTo>
                    <a:pt x="758657" y="2132030"/>
                  </a:lnTo>
                  <a:lnTo>
                    <a:pt x="762703" y="2138301"/>
                  </a:lnTo>
                  <a:lnTo>
                    <a:pt x="766860" y="2144572"/>
                  </a:lnTo>
                  <a:lnTo>
                    <a:pt x="771091" y="2150842"/>
                  </a:lnTo>
                  <a:lnTo>
                    <a:pt x="775432" y="2157113"/>
                  </a:lnTo>
                  <a:lnTo>
                    <a:pt x="779891" y="2163384"/>
                  </a:lnTo>
                  <a:lnTo>
                    <a:pt x="784427" y="2169654"/>
                  </a:lnTo>
                  <a:lnTo>
                    <a:pt x="789073" y="2175925"/>
                  </a:lnTo>
                  <a:lnTo>
                    <a:pt x="793844" y="2182196"/>
                  </a:lnTo>
                  <a:lnTo>
                    <a:pt x="798696" y="2188467"/>
                  </a:lnTo>
                  <a:lnTo>
                    <a:pt x="803660" y="2194737"/>
                  </a:lnTo>
                  <a:lnTo>
                    <a:pt x="808756" y="2201008"/>
                  </a:lnTo>
                  <a:lnTo>
                    <a:pt x="813936" y="2207279"/>
                  </a:lnTo>
                  <a:lnTo>
                    <a:pt x="819228" y="2213549"/>
                  </a:lnTo>
                  <a:lnTo>
                    <a:pt x="824658" y="2219820"/>
                  </a:lnTo>
                  <a:lnTo>
                    <a:pt x="830174" y="2226091"/>
                  </a:lnTo>
                  <a:lnTo>
                    <a:pt x="835801" y="2232361"/>
                  </a:lnTo>
                  <a:lnTo>
                    <a:pt x="841571" y="2238632"/>
                  </a:lnTo>
                  <a:lnTo>
                    <a:pt x="847427" y="2244903"/>
                  </a:lnTo>
                  <a:lnTo>
                    <a:pt x="853391" y="2251173"/>
                  </a:lnTo>
                  <a:lnTo>
                    <a:pt x="859498" y="2257444"/>
                  </a:lnTo>
                  <a:lnTo>
                    <a:pt x="865688" y="2263715"/>
                  </a:lnTo>
                  <a:lnTo>
                    <a:pt x="871981" y="2269985"/>
                  </a:lnTo>
                  <a:lnTo>
                    <a:pt x="878413" y="2276256"/>
                  </a:lnTo>
                  <a:lnTo>
                    <a:pt x="884922" y="2282527"/>
                  </a:lnTo>
                  <a:lnTo>
                    <a:pt x="891524" y="2288797"/>
                  </a:lnTo>
                  <a:lnTo>
                    <a:pt x="898254" y="2295068"/>
                  </a:lnTo>
                  <a:lnTo>
                    <a:pt x="905053" y="2301339"/>
                  </a:lnTo>
                  <a:lnTo>
                    <a:pt x="911930" y="2307609"/>
                  </a:lnTo>
                  <a:lnTo>
                    <a:pt x="918916" y="2313880"/>
                  </a:lnTo>
                  <a:lnTo>
                    <a:pt x="925957" y="2320151"/>
                  </a:lnTo>
                  <a:lnTo>
                    <a:pt x="933058" y="2326421"/>
                  </a:lnTo>
                  <a:lnTo>
                    <a:pt x="940241" y="2332692"/>
                  </a:lnTo>
                  <a:lnTo>
                    <a:pt x="947459" y="2338963"/>
                  </a:lnTo>
                  <a:lnTo>
                    <a:pt x="954716" y="2345233"/>
                  </a:lnTo>
                  <a:lnTo>
                    <a:pt x="962016" y="2351504"/>
                  </a:lnTo>
                  <a:lnTo>
                    <a:pt x="969328" y="2357775"/>
                  </a:lnTo>
                  <a:lnTo>
                    <a:pt x="976652" y="2364046"/>
                  </a:lnTo>
                  <a:lnTo>
                    <a:pt x="983971" y="2370316"/>
                  </a:lnTo>
                  <a:lnTo>
                    <a:pt x="991274" y="2376587"/>
                  </a:lnTo>
                  <a:lnTo>
                    <a:pt x="998560" y="2382858"/>
                  </a:lnTo>
                  <a:lnTo>
                    <a:pt x="1005782" y="2389128"/>
                  </a:lnTo>
                  <a:lnTo>
                    <a:pt x="1012956" y="2395399"/>
                  </a:lnTo>
                  <a:lnTo>
                    <a:pt x="1020079" y="2401670"/>
                  </a:lnTo>
                  <a:lnTo>
                    <a:pt x="1027073" y="2407940"/>
                  </a:lnTo>
                  <a:lnTo>
                    <a:pt x="1033981" y="2414211"/>
                  </a:lnTo>
                  <a:lnTo>
                    <a:pt x="1040803" y="2420482"/>
                  </a:lnTo>
                  <a:lnTo>
                    <a:pt x="1047426" y="2426752"/>
                  </a:lnTo>
                  <a:lnTo>
                    <a:pt x="1053920" y="2433023"/>
                  </a:lnTo>
                  <a:lnTo>
                    <a:pt x="1060290" y="2439294"/>
                  </a:lnTo>
                  <a:lnTo>
                    <a:pt x="1066392" y="2445564"/>
                  </a:lnTo>
                  <a:lnTo>
                    <a:pt x="1072319" y="2451835"/>
                  </a:lnTo>
                  <a:lnTo>
                    <a:pt x="1078082" y="2458106"/>
                  </a:lnTo>
                  <a:lnTo>
                    <a:pt x="1083510" y="2464376"/>
                  </a:lnTo>
                  <a:lnTo>
                    <a:pt x="1088714" y="2470647"/>
                  </a:lnTo>
                  <a:lnTo>
                    <a:pt x="1093714" y="2476918"/>
                  </a:lnTo>
                  <a:lnTo>
                    <a:pt x="1098316" y="2483188"/>
                  </a:lnTo>
                  <a:lnTo>
                    <a:pt x="1102646" y="2489459"/>
                  </a:lnTo>
                  <a:lnTo>
                    <a:pt x="1106735" y="2495730"/>
                  </a:lnTo>
                  <a:lnTo>
                    <a:pt x="1110371" y="2502000"/>
                  </a:lnTo>
                  <a:lnTo>
                    <a:pt x="1113686" y="2508271"/>
                  </a:lnTo>
                  <a:lnTo>
                    <a:pt x="1116728" y="2514542"/>
                  </a:lnTo>
                  <a:lnTo>
                    <a:pt x="1119271" y="2520813"/>
                  </a:lnTo>
                  <a:lnTo>
                    <a:pt x="1121451" y="2527083"/>
                  </a:lnTo>
                  <a:lnTo>
                    <a:pt x="1123328" y="2533354"/>
                  </a:lnTo>
                  <a:lnTo>
                    <a:pt x="1124674" y="2539625"/>
                  </a:lnTo>
                  <a:lnTo>
                    <a:pt x="1125618" y="2545895"/>
                  </a:lnTo>
                  <a:lnTo>
                    <a:pt x="1126240" y="2552166"/>
                  </a:lnTo>
                  <a:lnTo>
                    <a:pt x="1126310" y="2558437"/>
                  </a:lnTo>
                  <a:lnTo>
                    <a:pt x="1125949" y="2564707"/>
                  </a:lnTo>
                  <a:lnTo>
                    <a:pt x="1125252" y="2570978"/>
                  </a:lnTo>
                  <a:lnTo>
                    <a:pt x="1123998" y="2577249"/>
                  </a:lnTo>
                  <a:lnTo>
                    <a:pt x="1122294" y="2583519"/>
                  </a:lnTo>
                  <a:lnTo>
                    <a:pt x="1120249" y="2589790"/>
                  </a:lnTo>
                  <a:lnTo>
                    <a:pt x="1117657" y="2596061"/>
                  </a:lnTo>
                  <a:lnTo>
                    <a:pt x="1114607" y="2602331"/>
                  </a:lnTo>
                  <a:lnTo>
                    <a:pt x="1111220" y="2608602"/>
                  </a:lnTo>
                  <a:lnTo>
                    <a:pt x="1107310" y="2614873"/>
                  </a:lnTo>
                  <a:lnTo>
                    <a:pt x="1102946" y="2621143"/>
                  </a:lnTo>
                  <a:lnTo>
                    <a:pt x="1098259" y="2627414"/>
                  </a:lnTo>
                  <a:lnTo>
                    <a:pt x="1093085" y="2633685"/>
                  </a:lnTo>
                  <a:lnTo>
                    <a:pt x="1087475" y="2639955"/>
                  </a:lnTo>
                  <a:lnTo>
                    <a:pt x="1081566" y="2646226"/>
                  </a:lnTo>
                  <a:lnTo>
                    <a:pt x="1075216" y="2652497"/>
                  </a:lnTo>
                  <a:lnTo>
                    <a:pt x="1068460" y="2658767"/>
                  </a:lnTo>
                  <a:lnTo>
                    <a:pt x="1061435" y="2665038"/>
                  </a:lnTo>
                  <a:lnTo>
                    <a:pt x="1054026" y="2671309"/>
                  </a:lnTo>
                  <a:lnTo>
                    <a:pt x="1046254" y="2677579"/>
                  </a:lnTo>
                  <a:lnTo>
                    <a:pt x="1038249" y="2683850"/>
                  </a:lnTo>
                  <a:lnTo>
                    <a:pt x="1029923" y="2690121"/>
                  </a:lnTo>
                  <a:lnTo>
                    <a:pt x="1021287" y="2696392"/>
                  </a:lnTo>
                  <a:lnTo>
                    <a:pt x="1012461" y="2702662"/>
                  </a:lnTo>
                  <a:lnTo>
                    <a:pt x="1003380" y="2708933"/>
                  </a:lnTo>
                  <a:lnTo>
                    <a:pt x="994051" y="2715204"/>
                  </a:lnTo>
                  <a:lnTo>
                    <a:pt x="984576" y="2721474"/>
                  </a:lnTo>
                  <a:lnTo>
                    <a:pt x="974915" y="2727745"/>
                  </a:lnTo>
                  <a:lnTo>
                    <a:pt x="965074" y="2734016"/>
                  </a:lnTo>
                  <a:lnTo>
                    <a:pt x="955134" y="2740286"/>
                  </a:lnTo>
                  <a:lnTo>
                    <a:pt x="945075" y="2746557"/>
                  </a:lnTo>
                  <a:lnTo>
                    <a:pt x="934907" y="2752828"/>
                  </a:lnTo>
                  <a:lnTo>
                    <a:pt x="924688" y="2759098"/>
                  </a:lnTo>
                  <a:lnTo>
                    <a:pt x="914412" y="2765369"/>
                  </a:lnTo>
                  <a:lnTo>
                    <a:pt x="904101" y="2771640"/>
                  </a:lnTo>
                  <a:lnTo>
                    <a:pt x="893784" y="2777910"/>
                  </a:lnTo>
                  <a:lnTo>
                    <a:pt x="883467" y="2784181"/>
                  </a:lnTo>
                  <a:lnTo>
                    <a:pt x="873188" y="2790452"/>
                  </a:lnTo>
                  <a:lnTo>
                    <a:pt x="862944" y="2796722"/>
                  </a:lnTo>
                  <a:lnTo>
                    <a:pt x="852751" y="2802993"/>
                  </a:lnTo>
                  <a:lnTo>
                    <a:pt x="842662" y="2809264"/>
                  </a:lnTo>
                  <a:lnTo>
                    <a:pt x="832648" y="2815534"/>
                  </a:lnTo>
                  <a:lnTo>
                    <a:pt x="822726" y="2821805"/>
                  </a:lnTo>
                  <a:lnTo>
                    <a:pt x="812972" y="2828076"/>
                  </a:lnTo>
                  <a:lnTo>
                    <a:pt x="803324" y="2834346"/>
                  </a:lnTo>
                  <a:lnTo>
                    <a:pt x="793802" y="2840617"/>
                  </a:lnTo>
                  <a:lnTo>
                    <a:pt x="784502" y="2846888"/>
                  </a:lnTo>
                  <a:lnTo>
                    <a:pt x="775335" y="2853158"/>
                  </a:lnTo>
                  <a:lnTo>
                    <a:pt x="766319" y="2859429"/>
                  </a:lnTo>
                  <a:lnTo>
                    <a:pt x="757571" y="2865700"/>
                  </a:lnTo>
                  <a:lnTo>
                    <a:pt x="748976" y="2871971"/>
                  </a:lnTo>
                  <a:lnTo>
                    <a:pt x="740549" y="2878241"/>
                  </a:lnTo>
                  <a:lnTo>
                    <a:pt x="732426" y="2884512"/>
                  </a:lnTo>
                  <a:lnTo>
                    <a:pt x="724470" y="2890783"/>
                  </a:lnTo>
                  <a:lnTo>
                    <a:pt x="716690" y="2897053"/>
                  </a:lnTo>
                  <a:lnTo>
                    <a:pt x="709241" y="2903324"/>
                  </a:lnTo>
                  <a:lnTo>
                    <a:pt x="701967" y="2909595"/>
                  </a:lnTo>
                  <a:lnTo>
                    <a:pt x="694872" y="2915865"/>
                  </a:lnTo>
                  <a:lnTo>
                    <a:pt x="688124" y="2922136"/>
                  </a:lnTo>
                  <a:lnTo>
                    <a:pt x="681554" y="2928407"/>
                  </a:lnTo>
                  <a:lnTo>
                    <a:pt x="675162" y="2934677"/>
                  </a:lnTo>
                  <a:lnTo>
                    <a:pt x="669117" y="2940948"/>
                  </a:lnTo>
                  <a:lnTo>
                    <a:pt x="663252" y="2947219"/>
                  </a:lnTo>
                  <a:lnTo>
                    <a:pt x="657563" y="2953489"/>
                  </a:lnTo>
                  <a:lnTo>
                    <a:pt x="652207" y="2959760"/>
                  </a:lnTo>
                  <a:lnTo>
                    <a:pt x="647031" y="2966031"/>
                  </a:lnTo>
                  <a:lnTo>
                    <a:pt x="642026" y="2972301"/>
                  </a:lnTo>
                  <a:lnTo>
                    <a:pt x="637333" y="2978572"/>
                  </a:lnTo>
                  <a:lnTo>
                    <a:pt x="632817" y="2984843"/>
                  </a:lnTo>
                  <a:lnTo>
                    <a:pt x="628462" y="2991113"/>
                  </a:lnTo>
                  <a:lnTo>
                    <a:pt x="624395" y="2997384"/>
                  </a:lnTo>
                  <a:lnTo>
                    <a:pt x="620498" y="3003655"/>
                  </a:lnTo>
                  <a:lnTo>
                    <a:pt x="616751" y="3009925"/>
                  </a:lnTo>
                  <a:lnTo>
                    <a:pt x="613265" y="3016196"/>
                  </a:lnTo>
                  <a:lnTo>
                    <a:pt x="609939" y="3022467"/>
                  </a:lnTo>
                  <a:lnTo>
                    <a:pt x="606749" y="3028738"/>
                  </a:lnTo>
                  <a:lnTo>
                    <a:pt x="603792" y="3035008"/>
                  </a:lnTo>
                  <a:lnTo>
                    <a:pt x="600984" y="3041279"/>
                  </a:lnTo>
                  <a:lnTo>
                    <a:pt x="598298" y="3047550"/>
                  </a:lnTo>
                  <a:lnTo>
                    <a:pt x="595817" y="3053820"/>
                  </a:lnTo>
                  <a:lnTo>
                    <a:pt x="593471" y="3060091"/>
                  </a:lnTo>
                  <a:lnTo>
                    <a:pt x="591233" y="3066362"/>
                  </a:lnTo>
                  <a:lnTo>
                    <a:pt x="589172" y="3072632"/>
                  </a:lnTo>
                  <a:lnTo>
                    <a:pt x="587233" y="3078903"/>
                  </a:lnTo>
                  <a:lnTo>
                    <a:pt x="585388" y="3085174"/>
                  </a:lnTo>
                  <a:lnTo>
                    <a:pt x="583694" y="3091444"/>
                  </a:lnTo>
                  <a:lnTo>
                    <a:pt x="582108" y="3097715"/>
                  </a:lnTo>
                  <a:lnTo>
                    <a:pt x="580603" y="3103986"/>
                  </a:lnTo>
                  <a:lnTo>
                    <a:pt x="579225" y="3110256"/>
                  </a:lnTo>
                  <a:lnTo>
                    <a:pt x="577941" y="3116527"/>
                  </a:lnTo>
                  <a:lnTo>
                    <a:pt x="576725" y="3122798"/>
                  </a:lnTo>
                  <a:lnTo>
                    <a:pt x="575615" y="3129068"/>
                  </a:lnTo>
                  <a:lnTo>
                    <a:pt x="574586" y="3135339"/>
                  </a:lnTo>
                  <a:lnTo>
                    <a:pt x="573615" y="3141610"/>
                  </a:lnTo>
                  <a:lnTo>
                    <a:pt x="572730" y="3147880"/>
                  </a:lnTo>
                  <a:lnTo>
                    <a:pt x="571914" y="3154151"/>
                  </a:lnTo>
                  <a:lnTo>
                    <a:pt x="571146" y="3160422"/>
                  </a:lnTo>
                  <a:lnTo>
                    <a:pt x="570447" y="3166692"/>
                  </a:lnTo>
                  <a:lnTo>
                    <a:pt x="569806" y="3172963"/>
                  </a:lnTo>
                  <a:lnTo>
                    <a:pt x="569204" y="3179234"/>
                  </a:lnTo>
                  <a:lnTo>
                    <a:pt x="568658" y="3185504"/>
                  </a:lnTo>
                  <a:lnTo>
                    <a:pt x="568160" y="3191775"/>
                  </a:lnTo>
                  <a:lnTo>
                    <a:pt x="567694" y="3198046"/>
                  </a:lnTo>
                  <a:lnTo>
                    <a:pt x="567271" y="32043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797956" y="1198960"/>
              <a:ext cx="761049" cy="5007971"/>
            </a:xfrm>
            <a:custGeom>
              <a:avLst/>
              <a:pathLst>
                <a:path w="761049" h="5007971">
                  <a:moveTo>
                    <a:pt x="377870" y="5007971"/>
                  </a:moveTo>
                  <a:lnTo>
                    <a:pt x="377575" y="4998171"/>
                  </a:lnTo>
                  <a:lnTo>
                    <a:pt x="377250" y="4988370"/>
                  </a:lnTo>
                  <a:lnTo>
                    <a:pt x="376885" y="4978570"/>
                  </a:lnTo>
                  <a:lnTo>
                    <a:pt x="376493" y="4968770"/>
                  </a:lnTo>
                  <a:lnTo>
                    <a:pt x="376068" y="4958969"/>
                  </a:lnTo>
                  <a:lnTo>
                    <a:pt x="375589" y="4949169"/>
                  </a:lnTo>
                  <a:lnTo>
                    <a:pt x="375074" y="4939369"/>
                  </a:lnTo>
                  <a:lnTo>
                    <a:pt x="374523" y="4929568"/>
                  </a:lnTo>
                  <a:lnTo>
                    <a:pt x="373901" y="4919768"/>
                  </a:lnTo>
                  <a:lnTo>
                    <a:pt x="373233" y="4909968"/>
                  </a:lnTo>
                  <a:lnTo>
                    <a:pt x="372520" y="4900167"/>
                  </a:lnTo>
                  <a:lnTo>
                    <a:pt x="371729" y="4890367"/>
                  </a:lnTo>
                  <a:lnTo>
                    <a:pt x="370874" y="4880567"/>
                  </a:lnTo>
                  <a:lnTo>
                    <a:pt x="369963" y="4870766"/>
                  </a:lnTo>
                  <a:lnTo>
                    <a:pt x="368969" y="4860966"/>
                  </a:lnTo>
                  <a:lnTo>
                    <a:pt x="367886" y="4851166"/>
                  </a:lnTo>
                  <a:lnTo>
                    <a:pt x="366737" y="4841365"/>
                  </a:lnTo>
                  <a:lnTo>
                    <a:pt x="365501" y="4831565"/>
                  </a:lnTo>
                  <a:lnTo>
                    <a:pt x="364148" y="4821765"/>
                  </a:lnTo>
                  <a:lnTo>
                    <a:pt x="362716" y="4811964"/>
                  </a:lnTo>
                  <a:lnTo>
                    <a:pt x="361196" y="4802164"/>
                  </a:lnTo>
                  <a:lnTo>
                    <a:pt x="359526" y="4792364"/>
                  </a:lnTo>
                  <a:lnTo>
                    <a:pt x="357764" y="4782563"/>
                  </a:lnTo>
                  <a:lnTo>
                    <a:pt x="355909" y="4772763"/>
                  </a:lnTo>
                  <a:lnTo>
                    <a:pt x="353883" y="4762963"/>
                  </a:lnTo>
                  <a:lnTo>
                    <a:pt x="351742" y="4753162"/>
                  </a:lnTo>
                  <a:lnTo>
                    <a:pt x="349494" y="4743362"/>
                  </a:lnTo>
                  <a:lnTo>
                    <a:pt x="347075" y="4733562"/>
                  </a:lnTo>
                  <a:lnTo>
                    <a:pt x="344507" y="4723761"/>
                  </a:lnTo>
                  <a:lnTo>
                    <a:pt x="341820" y="4713961"/>
                  </a:lnTo>
                  <a:lnTo>
                    <a:pt x="338965" y="4704161"/>
                  </a:lnTo>
                  <a:lnTo>
                    <a:pt x="335925" y="4694360"/>
                  </a:lnTo>
                  <a:lnTo>
                    <a:pt x="332754" y="4684560"/>
                  </a:lnTo>
                  <a:lnTo>
                    <a:pt x="329424" y="4674760"/>
                  </a:lnTo>
                  <a:lnTo>
                    <a:pt x="325872" y="4664959"/>
                  </a:lnTo>
                  <a:lnTo>
                    <a:pt x="322180" y="4655159"/>
                  </a:lnTo>
                  <a:lnTo>
                    <a:pt x="318343" y="4645359"/>
                  </a:lnTo>
                  <a:lnTo>
                    <a:pt x="314248" y="4635558"/>
                  </a:lnTo>
                  <a:lnTo>
                    <a:pt x="310006" y="4625758"/>
                  </a:lnTo>
                  <a:lnTo>
                    <a:pt x="305618" y="4615958"/>
                  </a:lnTo>
                  <a:lnTo>
                    <a:pt x="300982" y="4606157"/>
                  </a:lnTo>
                  <a:lnTo>
                    <a:pt x="296176" y="4596357"/>
                  </a:lnTo>
                  <a:lnTo>
                    <a:pt x="291221" y="4586557"/>
                  </a:lnTo>
                  <a:lnTo>
                    <a:pt x="286045" y="4576756"/>
                  </a:lnTo>
                  <a:lnTo>
                    <a:pt x="280675" y="4566956"/>
                  </a:lnTo>
                  <a:lnTo>
                    <a:pt x="275159" y="4557156"/>
                  </a:lnTo>
                  <a:lnTo>
                    <a:pt x="269454" y="4547355"/>
                  </a:lnTo>
                  <a:lnTo>
                    <a:pt x="263539" y="4537555"/>
                  </a:lnTo>
                  <a:lnTo>
                    <a:pt x="257489" y="4527755"/>
                  </a:lnTo>
                  <a:lnTo>
                    <a:pt x="251285" y="4517954"/>
                  </a:lnTo>
                  <a:lnTo>
                    <a:pt x="244867" y="4508154"/>
                  </a:lnTo>
                  <a:lnTo>
                    <a:pt x="238328" y="4498354"/>
                  </a:lnTo>
                  <a:lnTo>
                    <a:pt x="231670" y="4488553"/>
                  </a:lnTo>
                  <a:lnTo>
                    <a:pt x="224816" y="4478753"/>
                  </a:lnTo>
                  <a:lnTo>
                    <a:pt x="217859" y="4468953"/>
                  </a:lnTo>
                  <a:lnTo>
                    <a:pt x="210806" y="4459152"/>
                  </a:lnTo>
                  <a:lnTo>
                    <a:pt x="203613" y="4449352"/>
                  </a:lnTo>
                  <a:lnTo>
                    <a:pt x="196331" y="4439552"/>
                  </a:lnTo>
                  <a:lnTo>
                    <a:pt x="188982" y="4429751"/>
                  </a:lnTo>
                  <a:lnTo>
                    <a:pt x="181549" y="4419951"/>
                  </a:lnTo>
                  <a:lnTo>
                    <a:pt x="174057" y="4410151"/>
                  </a:lnTo>
                  <a:lnTo>
                    <a:pt x="166533" y="4400350"/>
                  </a:lnTo>
                  <a:lnTo>
                    <a:pt x="158977" y="4390550"/>
                  </a:lnTo>
                  <a:lnTo>
                    <a:pt x="151409" y="4380750"/>
                  </a:lnTo>
                  <a:lnTo>
                    <a:pt x="143848" y="4370949"/>
                  </a:lnTo>
                  <a:lnTo>
                    <a:pt x="136300" y="4361149"/>
                  </a:lnTo>
                  <a:lnTo>
                    <a:pt x="128806" y="4351349"/>
                  </a:lnTo>
                  <a:lnTo>
                    <a:pt x="121362" y="4341548"/>
                  </a:lnTo>
                  <a:lnTo>
                    <a:pt x="113971" y="4331748"/>
                  </a:lnTo>
                  <a:lnTo>
                    <a:pt x="106704" y="4321948"/>
                  </a:lnTo>
                  <a:lnTo>
                    <a:pt x="99538" y="4312147"/>
                  </a:lnTo>
                  <a:lnTo>
                    <a:pt x="92470" y="4302347"/>
                  </a:lnTo>
                  <a:lnTo>
                    <a:pt x="85578" y="4292547"/>
                  </a:lnTo>
                  <a:lnTo>
                    <a:pt x="78854" y="4282746"/>
                  </a:lnTo>
                  <a:lnTo>
                    <a:pt x="72273" y="4272946"/>
                  </a:lnTo>
                  <a:lnTo>
                    <a:pt x="65903" y="4263146"/>
                  </a:lnTo>
                  <a:lnTo>
                    <a:pt x="59781" y="4253345"/>
                  </a:lnTo>
                  <a:lnTo>
                    <a:pt x="53843" y="4243545"/>
                  </a:lnTo>
                  <a:lnTo>
                    <a:pt x="48136" y="4233745"/>
                  </a:lnTo>
                  <a:lnTo>
                    <a:pt x="42764" y="4223944"/>
                  </a:lnTo>
                  <a:lnTo>
                    <a:pt x="37613" y="4214144"/>
                  </a:lnTo>
                  <a:lnTo>
                    <a:pt x="32694" y="4204344"/>
                  </a:lnTo>
                  <a:lnTo>
                    <a:pt x="28203" y="4194543"/>
                  </a:lnTo>
                  <a:lnTo>
                    <a:pt x="23963" y="4184743"/>
                  </a:lnTo>
                  <a:lnTo>
                    <a:pt x="19976" y="4174943"/>
                  </a:lnTo>
                  <a:lnTo>
                    <a:pt x="16433" y="4165142"/>
                  </a:lnTo>
                  <a:lnTo>
                    <a:pt x="13202" y="4155342"/>
                  </a:lnTo>
                  <a:lnTo>
                    <a:pt x="10246" y="4145542"/>
                  </a:lnTo>
                  <a:lnTo>
                    <a:pt x="7713" y="4135741"/>
                  </a:lnTo>
                  <a:lnTo>
                    <a:pt x="5558" y="4125941"/>
                  </a:lnTo>
                  <a:lnTo>
                    <a:pt x="3692" y="4116141"/>
                  </a:lnTo>
                  <a:lnTo>
                    <a:pt x="2211" y="4106340"/>
                  </a:lnTo>
                  <a:lnTo>
                    <a:pt x="1168" y="4096540"/>
                  </a:lnTo>
                  <a:lnTo>
                    <a:pt x="415" y="4086740"/>
                  </a:lnTo>
                  <a:lnTo>
                    <a:pt x="0" y="4076939"/>
                  </a:lnTo>
                  <a:lnTo>
                    <a:pt x="67" y="4067139"/>
                  </a:lnTo>
                  <a:lnTo>
                    <a:pt x="420" y="4057339"/>
                  </a:lnTo>
                  <a:lnTo>
                    <a:pt x="1058" y="4047538"/>
                  </a:lnTo>
                  <a:lnTo>
                    <a:pt x="2197" y="4037738"/>
                  </a:lnTo>
                  <a:lnTo>
                    <a:pt x="3612" y="4027938"/>
                  </a:lnTo>
                  <a:lnTo>
                    <a:pt x="5296" y="4018137"/>
                  </a:lnTo>
                  <a:lnTo>
                    <a:pt x="7403" y="4008337"/>
                  </a:lnTo>
                  <a:lnTo>
                    <a:pt x="9809" y="3998537"/>
                  </a:lnTo>
                  <a:lnTo>
                    <a:pt x="12459" y="3988736"/>
                  </a:lnTo>
                  <a:lnTo>
                    <a:pt x="15451" y="3978936"/>
                  </a:lnTo>
                  <a:lnTo>
                    <a:pt x="18748" y="3969136"/>
                  </a:lnTo>
                  <a:lnTo>
                    <a:pt x="22259" y="3959335"/>
                  </a:lnTo>
                  <a:lnTo>
                    <a:pt x="26032" y="3949535"/>
                  </a:lnTo>
                  <a:lnTo>
                    <a:pt x="30102" y="3939735"/>
                  </a:lnTo>
                  <a:lnTo>
                    <a:pt x="34350" y="3929934"/>
                  </a:lnTo>
                  <a:lnTo>
                    <a:pt x="38788" y="3920134"/>
                  </a:lnTo>
                  <a:lnTo>
                    <a:pt x="43496" y="3910334"/>
                  </a:lnTo>
                  <a:lnTo>
                    <a:pt x="48344" y="3900533"/>
                  </a:lnTo>
                  <a:lnTo>
                    <a:pt x="53330" y="3890733"/>
                  </a:lnTo>
                  <a:lnTo>
                    <a:pt x="58525" y="3880933"/>
                  </a:lnTo>
                  <a:lnTo>
                    <a:pt x="63832" y="3871132"/>
                  </a:lnTo>
                  <a:lnTo>
                    <a:pt x="69236" y="3861332"/>
                  </a:lnTo>
                  <a:lnTo>
                    <a:pt x="74773" y="3851532"/>
                  </a:lnTo>
                  <a:lnTo>
                    <a:pt x="80395" y="3841731"/>
                  </a:lnTo>
                  <a:lnTo>
                    <a:pt x="86076" y="3831931"/>
                  </a:lnTo>
                  <a:lnTo>
                    <a:pt x="91828" y="3822131"/>
                  </a:lnTo>
                  <a:lnTo>
                    <a:pt x="97628" y="3812330"/>
                  </a:lnTo>
                  <a:lnTo>
                    <a:pt x="103453" y="3802530"/>
                  </a:lnTo>
                  <a:lnTo>
                    <a:pt x="109300" y="3792729"/>
                  </a:lnTo>
                  <a:lnTo>
                    <a:pt x="115152" y="3782929"/>
                  </a:lnTo>
                  <a:lnTo>
                    <a:pt x="120997" y="3773129"/>
                  </a:lnTo>
                  <a:lnTo>
                    <a:pt x="126831" y="3763328"/>
                  </a:lnTo>
                  <a:lnTo>
                    <a:pt x="132624" y="3753528"/>
                  </a:lnTo>
                  <a:lnTo>
                    <a:pt x="138381" y="3743728"/>
                  </a:lnTo>
                  <a:lnTo>
                    <a:pt x="144102" y="3733927"/>
                  </a:lnTo>
                  <a:lnTo>
                    <a:pt x="149745" y="3724127"/>
                  </a:lnTo>
                  <a:lnTo>
                    <a:pt x="155325" y="3714327"/>
                  </a:lnTo>
                  <a:lnTo>
                    <a:pt x="160847" y="3704526"/>
                  </a:lnTo>
                  <a:lnTo>
                    <a:pt x="166271" y="3694726"/>
                  </a:lnTo>
                  <a:lnTo>
                    <a:pt x="171601" y="3684926"/>
                  </a:lnTo>
                  <a:lnTo>
                    <a:pt x="176855" y="3675125"/>
                  </a:lnTo>
                  <a:lnTo>
                    <a:pt x="182006" y="3665325"/>
                  </a:lnTo>
                  <a:lnTo>
                    <a:pt x="187032" y="3655525"/>
                  </a:lnTo>
                  <a:lnTo>
                    <a:pt x="191971" y="3645724"/>
                  </a:lnTo>
                  <a:lnTo>
                    <a:pt x="196808" y="3635924"/>
                  </a:lnTo>
                  <a:lnTo>
                    <a:pt x="201493" y="3626124"/>
                  </a:lnTo>
                  <a:lnTo>
                    <a:pt x="206084" y="3616323"/>
                  </a:lnTo>
                  <a:lnTo>
                    <a:pt x="210581" y="3606523"/>
                  </a:lnTo>
                  <a:lnTo>
                    <a:pt x="214905" y="3596723"/>
                  </a:lnTo>
                  <a:lnTo>
                    <a:pt x="219131" y="3586922"/>
                  </a:lnTo>
                  <a:lnTo>
                    <a:pt x="223261" y="3577122"/>
                  </a:lnTo>
                  <a:lnTo>
                    <a:pt x="227232" y="3567322"/>
                  </a:lnTo>
                  <a:lnTo>
                    <a:pt x="231088" y="3557521"/>
                  </a:lnTo>
                  <a:lnTo>
                    <a:pt x="234848" y="3547721"/>
                  </a:lnTo>
                  <a:lnTo>
                    <a:pt x="238470" y="3537921"/>
                  </a:lnTo>
                  <a:lnTo>
                    <a:pt x="241962" y="3528120"/>
                  </a:lnTo>
                  <a:lnTo>
                    <a:pt x="245362" y="3518320"/>
                  </a:lnTo>
                  <a:lnTo>
                    <a:pt x="248643" y="3508520"/>
                  </a:lnTo>
                  <a:lnTo>
                    <a:pt x="251786" y="3498719"/>
                  </a:lnTo>
                  <a:lnTo>
                    <a:pt x="254841" y="3488919"/>
                  </a:lnTo>
                  <a:lnTo>
                    <a:pt x="257799" y="3479119"/>
                  </a:lnTo>
                  <a:lnTo>
                    <a:pt x="260611" y="3469318"/>
                  </a:lnTo>
                  <a:lnTo>
                    <a:pt x="263341" y="3459518"/>
                  </a:lnTo>
                  <a:lnTo>
                    <a:pt x="265990" y="3449718"/>
                  </a:lnTo>
                  <a:lnTo>
                    <a:pt x="268501" y="3439917"/>
                  </a:lnTo>
                  <a:lnTo>
                    <a:pt x="270931" y="3430117"/>
                  </a:lnTo>
                  <a:lnTo>
                    <a:pt x="273287" y="3420317"/>
                  </a:lnTo>
                  <a:lnTo>
                    <a:pt x="275528" y="3410516"/>
                  </a:lnTo>
                  <a:lnTo>
                    <a:pt x="277684" y="3400716"/>
                  </a:lnTo>
                  <a:lnTo>
                    <a:pt x="279772" y="3390916"/>
                  </a:lnTo>
                  <a:lnTo>
                    <a:pt x="281767" y="3381115"/>
                  </a:lnTo>
                  <a:lnTo>
                    <a:pt x="283674" y="3371315"/>
                  </a:lnTo>
                  <a:lnTo>
                    <a:pt x="285520" y="3361515"/>
                  </a:lnTo>
                  <a:lnTo>
                    <a:pt x="287293" y="3351714"/>
                  </a:lnTo>
                  <a:lnTo>
                    <a:pt x="288977" y="3341914"/>
                  </a:lnTo>
                  <a:lnTo>
                    <a:pt x="290606" y="3332114"/>
                  </a:lnTo>
                  <a:lnTo>
                    <a:pt x="292179" y="3322313"/>
                  </a:lnTo>
                  <a:lnTo>
                    <a:pt x="293664" y="3312513"/>
                  </a:lnTo>
                  <a:lnTo>
                    <a:pt x="295100" y="3302713"/>
                  </a:lnTo>
                  <a:lnTo>
                    <a:pt x="296490" y="3292912"/>
                  </a:lnTo>
                  <a:lnTo>
                    <a:pt x="297804" y="3283112"/>
                  </a:lnTo>
                  <a:lnTo>
                    <a:pt x="299071" y="3273312"/>
                  </a:lnTo>
                  <a:lnTo>
                    <a:pt x="300296" y="3263511"/>
                  </a:lnTo>
                  <a:lnTo>
                    <a:pt x="301462" y="3253711"/>
                  </a:lnTo>
                  <a:lnTo>
                    <a:pt x="302580" y="3243911"/>
                  </a:lnTo>
                  <a:lnTo>
                    <a:pt x="303662" y="3234110"/>
                  </a:lnTo>
                  <a:lnTo>
                    <a:pt x="304698" y="3224310"/>
                  </a:lnTo>
                  <a:lnTo>
                    <a:pt x="305686" y="3214510"/>
                  </a:lnTo>
                  <a:lnTo>
                    <a:pt x="306644" y="3204709"/>
                  </a:lnTo>
                  <a:lnTo>
                    <a:pt x="307567" y="3194909"/>
                  </a:lnTo>
                  <a:lnTo>
                    <a:pt x="308445" y="3185109"/>
                  </a:lnTo>
                  <a:lnTo>
                    <a:pt x="309297" y="3175308"/>
                  </a:lnTo>
                  <a:lnTo>
                    <a:pt x="310123" y="3165508"/>
                  </a:lnTo>
                  <a:lnTo>
                    <a:pt x="310907" y="3155708"/>
                  </a:lnTo>
                  <a:lnTo>
                    <a:pt x="311670" y="3145907"/>
                  </a:lnTo>
                  <a:lnTo>
                    <a:pt x="312411" y="3136107"/>
                  </a:lnTo>
                  <a:lnTo>
                    <a:pt x="313121" y="3126307"/>
                  </a:lnTo>
                  <a:lnTo>
                    <a:pt x="313810" y="3116506"/>
                  </a:lnTo>
                  <a:lnTo>
                    <a:pt x="314482" y="3106706"/>
                  </a:lnTo>
                  <a:lnTo>
                    <a:pt x="315131" y="3096906"/>
                  </a:lnTo>
                  <a:lnTo>
                    <a:pt x="315760" y="3087105"/>
                  </a:lnTo>
                  <a:lnTo>
                    <a:pt x="316377" y="3077305"/>
                  </a:lnTo>
                  <a:lnTo>
                    <a:pt x="316978" y="3067505"/>
                  </a:lnTo>
                  <a:lnTo>
                    <a:pt x="317562" y="3057704"/>
                  </a:lnTo>
                  <a:lnTo>
                    <a:pt x="318137" y="3047904"/>
                  </a:lnTo>
                  <a:lnTo>
                    <a:pt x="318701" y="3038104"/>
                  </a:lnTo>
                  <a:lnTo>
                    <a:pt x="319252" y="3028303"/>
                  </a:lnTo>
                  <a:lnTo>
                    <a:pt x="319796" y="3018503"/>
                  </a:lnTo>
                  <a:lnTo>
                    <a:pt x="320334" y="3008703"/>
                  </a:lnTo>
                  <a:lnTo>
                    <a:pt x="320863" y="2998902"/>
                  </a:lnTo>
                  <a:lnTo>
                    <a:pt x="321387" y="2989102"/>
                  </a:lnTo>
                  <a:lnTo>
                    <a:pt x="321908" y="2979302"/>
                  </a:lnTo>
                  <a:lnTo>
                    <a:pt x="322425" y="2969501"/>
                  </a:lnTo>
                  <a:lnTo>
                    <a:pt x="322939" y="2959701"/>
                  </a:lnTo>
                  <a:lnTo>
                    <a:pt x="323452" y="2949901"/>
                  </a:lnTo>
                  <a:lnTo>
                    <a:pt x="323963" y="2940100"/>
                  </a:lnTo>
                  <a:lnTo>
                    <a:pt x="324475" y="2930300"/>
                  </a:lnTo>
                  <a:lnTo>
                    <a:pt x="324987" y="2920500"/>
                  </a:lnTo>
                  <a:lnTo>
                    <a:pt x="325500" y="2910699"/>
                  </a:lnTo>
                  <a:lnTo>
                    <a:pt x="326014" y="2900899"/>
                  </a:lnTo>
                  <a:lnTo>
                    <a:pt x="326531" y="2891099"/>
                  </a:lnTo>
                  <a:lnTo>
                    <a:pt x="327049" y="2881298"/>
                  </a:lnTo>
                  <a:lnTo>
                    <a:pt x="327572" y="2871498"/>
                  </a:lnTo>
                  <a:lnTo>
                    <a:pt x="328097" y="2861698"/>
                  </a:lnTo>
                  <a:lnTo>
                    <a:pt x="328624" y="2851897"/>
                  </a:lnTo>
                  <a:lnTo>
                    <a:pt x="329157" y="2842097"/>
                  </a:lnTo>
                  <a:lnTo>
                    <a:pt x="329692" y="2832297"/>
                  </a:lnTo>
                  <a:lnTo>
                    <a:pt x="330231" y="2822496"/>
                  </a:lnTo>
                  <a:lnTo>
                    <a:pt x="330773" y="2812696"/>
                  </a:lnTo>
                  <a:lnTo>
                    <a:pt x="331320" y="2802896"/>
                  </a:lnTo>
                  <a:lnTo>
                    <a:pt x="331869" y="2793095"/>
                  </a:lnTo>
                  <a:lnTo>
                    <a:pt x="332422" y="2783295"/>
                  </a:lnTo>
                  <a:lnTo>
                    <a:pt x="332978" y="2773495"/>
                  </a:lnTo>
                  <a:lnTo>
                    <a:pt x="333536" y="2763694"/>
                  </a:lnTo>
                  <a:lnTo>
                    <a:pt x="334097" y="2753894"/>
                  </a:lnTo>
                  <a:lnTo>
                    <a:pt x="334660" y="2744094"/>
                  </a:lnTo>
                  <a:lnTo>
                    <a:pt x="335224" y="2734293"/>
                  </a:lnTo>
                  <a:lnTo>
                    <a:pt x="335789" y="2724493"/>
                  </a:lnTo>
                  <a:lnTo>
                    <a:pt x="336355" y="2714693"/>
                  </a:lnTo>
                  <a:lnTo>
                    <a:pt x="336920" y="2704892"/>
                  </a:lnTo>
                  <a:lnTo>
                    <a:pt x="337485" y="2695092"/>
                  </a:lnTo>
                  <a:lnTo>
                    <a:pt x="338049" y="2685292"/>
                  </a:lnTo>
                  <a:lnTo>
                    <a:pt x="338610" y="2675491"/>
                  </a:lnTo>
                  <a:lnTo>
                    <a:pt x="339169" y="2665691"/>
                  </a:lnTo>
                  <a:lnTo>
                    <a:pt x="339725" y="2655891"/>
                  </a:lnTo>
                  <a:lnTo>
                    <a:pt x="340275" y="2646090"/>
                  </a:lnTo>
                  <a:lnTo>
                    <a:pt x="340822" y="2636290"/>
                  </a:lnTo>
                  <a:lnTo>
                    <a:pt x="341363" y="2626490"/>
                  </a:lnTo>
                  <a:lnTo>
                    <a:pt x="341897" y="2616689"/>
                  </a:lnTo>
                  <a:lnTo>
                    <a:pt x="342424" y="2606889"/>
                  </a:lnTo>
                  <a:lnTo>
                    <a:pt x="342945" y="2597089"/>
                  </a:lnTo>
                  <a:lnTo>
                    <a:pt x="343453" y="2587288"/>
                  </a:lnTo>
                  <a:lnTo>
                    <a:pt x="343954" y="2577488"/>
                  </a:lnTo>
                  <a:lnTo>
                    <a:pt x="344447" y="2567688"/>
                  </a:lnTo>
                  <a:lnTo>
                    <a:pt x="344925" y="2557887"/>
                  </a:lnTo>
                  <a:lnTo>
                    <a:pt x="345392" y="2548087"/>
                  </a:lnTo>
                  <a:lnTo>
                    <a:pt x="345850" y="2538286"/>
                  </a:lnTo>
                  <a:lnTo>
                    <a:pt x="346291" y="2528486"/>
                  </a:lnTo>
                  <a:lnTo>
                    <a:pt x="346719" y="2518686"/>
                  </a:lnTo>
                  <a:lnTo>
                    <a:pt x="347135" y="2508885"/>
                  </a:lnTo>
                  <a:lnTo>
                    <a:pt x="347534" y="2499085"/>
                  </a:lnTo>
                  <a:lnTo>
                    <a:pt x="347917" y="2489285"/>
                  </a:lnTo>
                  <a:lnTo>
                    <a:pt x="348286" y="2479484"/>
                  </a:lnTo>
                  <a:lnTo>
                    <a:pt x="348639" y="2469684"/>
                  </a:lnTo>
                  <a:lnTo>
                    <a:pt x="348971" y="2459884"/>
                  </a:lnTo>
                  <a:lnTo>
                    <a:pt x="349289" y="2450083"/>
                  </a:lnTo>
                  <a:lnTo>
                    <a:pt x="349593" y="2440283"/>
                  </a:lnTo>
                  <a:lnTo>
                    <a:pt x="349871" y="2430483"/>
                  </a:lnTo>
                  <a:lnTo>
                    <a:pt x="350135" y="2420682"/>
                  </a:lnTo>
                  <a:lnTo>
                    <a:pt x="350384" y="2410882"/>
                  </a:lnTo>
                  <a:lnTo>
                    <a:pt x="350608" y="2401082"/>
                  </a:lnTo>
                  <a:lnTo>
                    <a:pt x="350815" y="2391281"/>
                  </a:lnTo>
                  <a:lnTo>
                    <a:pt x="351008" y="2381481"/>
                  </a:lnTo>
                  <a:lnTo>
                    <a:pt x="351178" y="2371681"/>
                  </a:lnTo>
                  <a:lnTo>
                    <a:pt x="351328" y="2361880"/>
                  </a:lnTo>
                  <a:lnTo>
                    <a:pt x="351464" y="2352080"/>
                  </a:lnTo>
                  <a:lnTo>
                    <a:pt x="351580" y="2342280"/>
                  </a:lnTo>
                  <a:lnTo>
                    <a:pt x="351675" y="2332479"/>
                  </a:lnTo>
                  <a:lnTo>
                    <a:pt x="351755" y="2322679"/>
                  </a:lnTo>
                  <a:lnTo>
                    <a:pt x="351819" y="2312879"/>
                  </a:lnTo>
                  <a:lnTo>
                    <a:pt x="351859" y="2303078"/>
                  </a:lnTo>
                  <a:lnTo>
                    <a:pt x="351886" y="2293278"/>
                  </a:lnTo>
                  <a:lnTo>
                    <a:pt x="351899" y="2283478"/>
                  </a:lnTo>
                  <a:lnTo>
                    <a:pt x="351889" y="2273677"/>
                  </a:lnTo>
                  <a:lnTo>
                    <a:pt x="351866" y="2263877"/>
                  </a:lnTo>
                  <a:lnTo>
                    <a:pt x="351830" y="2254077"/>
                  </a:lnTo>
                  <a:lnTo>
                    <a:pt x="351774" y="2244276"/>
                  </a:lnTo>
                  <a:lnTo>
                    <a:pt x="351704" y="2234476"/>
                  </a:lnTo>
                  <a:lnTo>
                    <a:pt x="351623" y="2224676"/>
                  </a:lnTo>
                  <a:lnTo>
                    <a:pt x="351525" y="2214875"/>
                  </a:lnTo>
                  <a:lnTo>
                    <a:pt x="351414" y="2205075"/>
                  </a:lnTo>
                  <a:lnTo>
                    <a:pt x="351292" y="2195275"/>
                  </a:lnTo>
                  <a:lnTo>
                    <a:pt x="351158" y="2185474"/>
                  </a:lnTo>
                  <a:lnTo>
                    <a:pt x="351009" y="2175674"/>
                  </a:lnTo>
                  <a:lnTo>
                    <a:pt x="350851" y="2165874"/>
                  </a:lnTo>
                  <a:lnTo>
                    <a:pt x="350684" y="2156073"/>
                  </a:lnTo>
                  <a:lnTo>
                    <a:pt x="350503" y="2146273"/>
                  </a:lnTo>
                  <a:lnTo>
                    <a:pt x="350314" y="2136473"/>
                  </a:lnTo>
                  <a:lnTo>
                    <a:pt x="350117" y="2126672"/>
                  </a:lnTo>
                  <a:lnTo>
                    <a:pt x="349908" y="2116872"/>
                  </a:lnTo>
                  <a:lnTo>
                    <a:pt x="349693" y="2107072"/>
                  </a:lnTo>
                  <a:lnTo>
                    <a:pt x="349471" y="2097271"/>
                  </a:lnTo>
                  <a:lnTo>
                    <a:pt x="349240" y="2087471"/>
                  </a:lnTo>
                  <a:lnTo>
                    <a:pt x="349002" y="2077671"/>
                  </a:lnTo>
                  <a:lnTo>
                    <a:pt x="348758" y="2067870"/>
                  </a:lnTo>
                  <a:lnTo>
                    <a:pt x="348508" y="2058070"/>
                  </a:lnTo>
                  <a:lnTo>
                    <a:pt x="348251" y="2048270"/>
                  </a:lnTo>
                  <a:lnTo>
                    <a:pt x="347990" y="2038469"/>
                  </a:lnTo>
                  <a:lnTo>
                    <a:pt x="347724" y="2028669"/>
                  </a:lnTo>
                  <a:lnTo>
                    <a:pt x="347452" y="2018869"/>
                  </a:lnTo>
                  <a:lnTo>
                    <a:pt x="347177" y="2009068"/>
                  </a:lnTo>
                  <a:lnTo>
                    <a:pt x="346898" y="1999268"/>
                  </a:lnTo>
                  <a:lnTo>
                    <a:pt x="346614" y="1989468"/>
                  </a:lnTo>
                  <a:lnTo>
                    <a:pt x="346327" y="1979667"/>
                  </a:lnTo>
                  <a:lnTo>
                    <a:pt x="346037" y="1969867"/>
                  </a:lnTo>
                  <a:lnTo>
                    <a:pt x="345743" y="1960067"/>
                  </a:lnTo>
                  <a:lnTo>
                    <a:pt x="345447" y="1950266"/>
                  </a:lnTo>
                  <a:lnTo>
                    <a:pt x="345149" y="1940466"/>
                  </a:lnTo>
                  <a:lnTo>
                    <a:pt x="344849" y="1930666"/>
                  </a:lnTo>
                  <a:lnTo>
                    <a:pt x="344546" y="1920865"/>
                  </a:lnTo>
                  <a:lnTo>
                    <a:pt x="344242" y="1911065"/>
                  </a:lnTo>
                  <a:lnTo>
                    <a:pt x="343936" y="1901265"/>
                  </a:lnTo>
                  <a:lnTo>
                    <a:pt x="343629" y="1891464"/>
                  </a:lnTo>
                  <a:lnTo>
                    <a:pt x="343320" y="1881664"/>
                  </a:lnTo>
                  <a:lnTo>
                    <a:pt x="343011" y="1871864"/>
                  </a:lnTo>
                  <a:lnTo>
                    <a:pt x="342701" y="1862063"/>
                  </a:lnTo>
                  <a:lnTo>
                    <a:pt x="342390" y="1852263"/>
                  </a:lnTo>
                  <a:lnTo>
                    <a:pt x="342079" y="1842463"/>
                  </a:lnTo>
                  <a:lnTo>
                    <a:pt x="341768" y="1832662"/>
                  </a:lnTo>
                  <a:lnTo>
                    <a:pt x="341457" y="1822862"/>
                  </a:lnTo>
                  <a:lnTo>
                    <a:pt x="341146" y="1813062"/>
                  </a:lnTo>
                  <a:lnTo>
                    <a:pt x="340836" y="1803261"/>
                  </a:lnTo>
                  <a:lnTo>
                    <a:pt x="340526" y="1793461"/>
                  </a:lnTo>
                  <a:lnTo>
                    <a:pt x="340216" y="1783661"/>
                  </a:lnTo>
                  <a:lnTo>
                    <a:pt x="339908" y="1773860"/>
                  </a:lnTo>
                  <a:lnTo>
                    <a:pt x="339600" y="1764060"/>
                  </a:lnTo>
                  <a:lnTo>
                    <a:pt x="339294" y="1754260"/>
                  </a:lnTo>
                  <a:lnTo>
                    <a:pt x="338988" y="1744459"/>
                  </a:lnTo>
                  <a:lnTo>
                    <a:pt x="338684" y="1734659"/>
                  </a:lnTo>
                  <a:lnTo>
                    <a:pt x="338382" y="1724859"/>
                  </a:lnTo>
                  <a:lnTo>
                    <a:pt x="338080" y="1715058"/>
                  </a:lnTo>
                  <a:lnTo>
                    <a:pt x="337781" y="1705258"/>
                  </a:lnTo>
                  <a:lnTo>
                    <a:pt x="337482" y="1695458"/>
                  </a:lnTo>
                  <a:lnTo>
                    <a:pt x="337185" y="1685657"/>
                  </a:lnTo>
                  <a:lnTo>
                    <a:pt x="336889" y="1675857"/>
                  </a:lnTo>
                  <a:lnTo>
                    <a:pt x="336595" y="1666057"/>
                  </a:lnTo>
                  <a:lnTo>
                    <a:pt x="336302" y="1656256"/>
                  </a:lnTo>
                  <a:lnTo>
                    <a:pt x="336010" y="1646456"/>
                  </a:lnTo>
                  <a:lnTo>
                    <a:pt x="335720" y="1636656"/>
                  </a:lnTo>
                  <a:lnTo>
                    <a:pt x="335430" y="1626855"/>
                  </a:lnTo>
                  <a:lnTo>
                    <a:pt x="335141" y="1617055"/>
                  </a:lnTo>
                  <a:lnTo>
                    <a:pt x="334852" y="1607255"/>
                  </a:lnTo>
                  <a:lnTo>
                    <a:pt x="334563" y="1597454"/>
                  </a:lnTo>
                  <a:lnTo>
                    <a:pt x="334275" y="1587654"/>
                  </a:lnTo>
                  <a:lnTo>
                    <a:pt x="333986" y="1577854"/>
                  </a:lnTo>
                  <a:lnTo>
                    <a:pt x="333697" y="1568053"/>
                  </a:lnTo>
                  <a:lnTo>
                    <a:pt x="333407" y="1558253"/>
                  </a:lnTo>
                  <a:lnTo>
                    <a:pt x="333115" y="1548453"/>
                  </a:lnTo>
                  <a:lnTo>
                    <a:pt x="332822" y="1538652"/>
                  </a:lnTo>
                  <a:lnTo>
                    <a:pt x="332528" y="1528852"/>
                  </a:lnTo>
                  <a:lnTo>
                    <a:pt x="332230" y="1519052"/>
                  </a:lnTo>
                  <a:lnTo>
                    <a:pt x="331930" y="1509251"/>
                  </a:lnTo>
                  <a:lnTo>
                    <a:pt x="331628" y="1499451"/>
                  </a:lnTo>
                  <a:lnTo>
                    <a:pt x="331322" y="1489651"/>
                  </a:lnTo>
                  <a:lnTo>
                    <a:pt x="331013" y="1479850"/>
                  </a:lnTo>
                  <a:lnTo>
                    <a:pt x="330700" y="1470050"/>
                  </a:lnTo>
                  <a:lnTo>
                    <a:pt x="330383" y="1460250"/>
                  </a:lnTo>
                  <a:lnTo>
                    <a:pt x="330061" y="1450449"/>
                  </a:lnTo>
                  <a:lnTo>
                    <a:pt x="329735" y="1440649"/>
                  </a:lnTo>
                  <a:lnTo>
                    <a:pt x="329405" y="1430849"/>
                  </a:lnTo>
                  <a:lnTo>
                    <a:pt x="329069" y="1421048"/>
                  </a:lnTo>
                  <a:lnTo>
                    <a:pt x="328729" y="1411248"/>
                  </a:lnTo>
                  <a:lnTo>
                    <a:pt x="328386" y="1401448"/>
                  </a:lnTo>
                  <a:lnTo>
                    <a:pt x="328035" y="1391647"/>
                  </a:lnTo>
                  <a:lnTo>
                    <a:pt x="327682" y="1381847"/>
                  </a:lnTo>
                  <a:lnTo>
                    <a:pt x="327324" y="1372047"/>
                  </a:lnTo>
                  <a:lnTo>
                    <a:pt x="326962" y="1362246"/>
                  </a:lnTo>
                  <a:lnTo>
                    <a:pt x="326597" y="1352446"/>
                  </a:lnTo>
                  <a:lnTo>
                    <a:pt x="326229" y="1342646"/>
                  </a:lnTo>
                  <a:lnTo>
                    <a:pt x="325858" y="1332845"/>
                  </a:lnTo>
                  <a:lnTo>
                    <a:pt x="325485" y="1323045"/>
                  </a:lnTo>
                  <a:lnTo>
                    <a:pt x="325112" y="1313245"/>
                  </a:lnTo>
                  <a:lnTo>
                    <a:pt x="324738" y="1303444"/>
                  </a:lnTo>
                  <a:lnTo>
                    <a:pt x="324366" y="1293644"/>
                  </a:lnTo>
                  <a:lnTo>
                    <a:pt x="323994" y="1283844"/>
                  </a:lnTo>
                  <a:lnTo>
                    <a:pt x="323625" y="1274043"/>
                  </a:lnTo>
                  <a:lnTo>
                    <a:pt x="323262" y="1264243"/>
                  </a:lnTo>
                  <a:lnTo>
                    <a:pt x="322903" y="1254442"/>
                  </a:lnTo>
                  <a:lnTo>
                    <a:pt x="322550" y="1244642"/>
                  </a:lnTo>
                  <a:lnTo>
                    <a:pt x="322207" y="1234842"/>
                  </a:lnTo>
                  <a:lnTo>
                    <a:pt x="321873" y="1225041"/>
                  </a:lnTo>
                  <a:lnTo>
                    <a:pt x="321548" y="1215241"/>
                  </a:lnTo>
                  <a:lnTo>
                    <a:pt x="321239" y="1205441"/>
                  </a:lnTo>
                  <a:lnTo>
                    <a:pt x="320944" y="1195640"/>
                  </a:lnTo>
                  <a:lnTo>
                    <a:pt x="320662" y="1185840"/>
                  </a:lnTo>
                  <a:lnTo>
                    <a:pt x="320399" y="1176040"/>
                  </a:lnTo>
                  <a:lnTo>
                    <a:pt x="320159" y="1166239"/>
                  </a:lnTo>
                  <a:lnTo>
                    <a:pt x="319936" y="1156439"/>
                  </a:lnTo>
                  <a:lnTo>
                    <a:pt x="319735" y="1146639"/>
                  </a:lnTo>
                  <a:lnTo>
                    <a:pt x="319565" y="1136838"/>
                  </a:lnTo>
                  <a:lnTo>
                    <a:pt x="319416" y="1127038"/>
                  </a:lnTo>
                  <a:lnTo>
                    <a:pt x="319291" y="1117238"/>
                  </a:lnTo>
                  <a:lnTo>
                    <a:pt x="319207" y="1107437"/>
                  </a:lnTo>
                  <a:lnTo>
                    <a:pt x="319148" y="1097637"/>
                  </a:lnTo>
                  <a:lnTo>
                    <a:pt x="319115" y="1087837"/>
                  </a:lnTo>
                  <a:lnTo>
                    <a:pt x="319129" y="1078036"/>
                  </a:lnTo>
                  <a:lnTo>
                    <a:pt x="319174" y="1068236"/>
                  </a:lnTo>
                  <a:lnTo>
                    <a:pt x="319248" y="1058436"/>
                  </a:lnTo>
                  <a:lnTo>
                    <a:pt x="319369" y="1048635"/>
                  </a:lnTo>
                  <a:lnTo>
                    <a:pt x="319529" y="1038835"/>
                  </a:lnTo>
                  <a:lnTo>
                    <a:pt x="319720" y="1029035"/>
                  </a:lnTo>
                  <a:lnTo>
                    <a:pt x="319956" y="1019234"/>
                  </a:lnTo>
                  <a:lnTo>
                    <a:pt x="320239" y="1009434"/>
                  </a:lnTo>
                  <a:lnTo>
                    <a:pt x="320555" y="999634"/>
                  </a:lnTo>
                  <a:lnTo>
                    <a:pt x="320912" y="989833"/>
                  </a:lnTo>
                  <a:lnTo>
                    <a:pt x="321323" y="980033"/>
                  </a:lnTo>
                  <a:lnTo>
                    <a:pt x="321767" y="970233"/>
                  </a:lnTo>
                  <a:lnTo>
                    <a:pt x="322246" y="960432"/>
                  </a:lnTo>
                  <a:lnTo>
                    <a:pt x="322784" y="950632"/>
                  </a:lnTo>
                  <a:lnTo>
                    <a:pt x="323356" y="940832"/>
                  </a:lnTo>
                  <a:lnTo>
                    <a:pt x="323960" y="931031"/>
                  </a:lnTo>
                  <a:lnTo>
                    <a:pt x="324618" y="921231"/>
                  </a:lnTo>
                  <a:lnTo>
                    <a:pt x="325311" y="911431"/>
                  </a:lnTo>
                  <a:lnTo>
                    <a:pt x="326035" y="901630"/>
                  </a:lnTo>
                  <a:lnTo>
                    <a:pt x="326804" y="891830"/>
                  </a:lnTo>
                  <a:lnTo>
                    <a:pt x="327610" y="882030"/>
                  </a:lnTo>
                  <a:lnTo>
                    <a:pt x="328444" y="872229"/>
                  </a:lnTo>
                  <a:lnTo>
                    <a:pt x="329313" y="862429"/>
                  </a:lnTo>
                  <a:lnTo>
                    <a:pt x="330219" y="852629"/>
                  </a:lnTo>
                  <a:lnTo>
                    <a:pt x="331148" y="842828"/>
                  </a:lnTo>
                  <a:lnTo>
                    <a:pt x="332103" y="833028"/>
                  </a:lnTo>
                  <a:lnTo>
                    <a:pt x="333093" y="823228"/>
                  </a:lnTo>
                  <a:lnTo>
                    <a:pt x="334101" y="813427"/>
                  </a:lnTo>
                  <a:lnTo>
                    <a:pt x="335128" y="803627"/>
                  </a:lnTo>
                  <a:lnTo>
                    <a:pt x="336182" y="793827"/>
                  </a:lnTo>
                  <a:lnTo>
                    <a:pt x="337250" y="784026"/>
                  </a:lnTo>
                  <a:lnTo>
                    <a:pt x="338331" y="774226"/>
                  </a:lnTo>
                  <a:lnTo>
                    <a:pt x="339429" y="764426"/>
                  </a:lnTo>
                  <a:lnTo>
                    <a:pt x="340537" y="754625"/>
                  </a:lnTo>
                  <a:lnTo>
                    <a:pt x="341652" y="744825"/>
                  </a:lnTo>
                  <a:lnTo>
                    <a:pt x="342775" y="735025"/>
                  </a:lnTo>
                  <a:lnTo>
                    <a:pt x="343903" y="725224"/>
                  </a:lnTo>
                  <a:lnTo>
                    <a:pt x="345031" y="715424"/>
                  </a:lnTo>
                  <a:lnTo>
                    <a:pt x="346161" y="705624"/>
                  </a:lnTo>
                  <a:lnTo>
                    <a:pt x="347287" y="695823"/>
                  </a:lnTo>
                  <a:lnTo>
                    <a:pt x="348410" y="686023"/>
                  </a:lnTo>
                  <a:lnTo>
                    <a:pt x="349528" y="676223"/>
                  </a:lnTo>
                  <a:lnTo>
                    <a:pt x="350634" y="666422"/>
                  </a:lnTo>
                  <a:lnTo>
                    <a:pt x="351732" y="656622"/>
                  </a:lnTo>
                  <a:lnTo>
                    <a:pt x="352822" y="646822"/>
                  </a:lnTo>
                  <a:lnTo>
                    <a:pt x="353893" y="637021"/>
                  </a:lnTo>
                  <a:lnTo>
                    <a:pt x="354950" y="627221"/>
                  </a:lnTo>
                  <a:lnTo>
                    <a:pt x="355995" y="617421"/>
                  </a:lnTo>
                  <a:lnTo>
                    <a:pt x="357018" y="607620"/>
                  </a:lnTo>
                  <a:lnTo>
                    <a:pt x="358021" y="597820"/>
                  </a:lnTo>
                  <a:lnTo>
                    <a:pt x="359008" y="588020"/>
                  </a:lnTo>
                  <a:lnTo>
                    <a:pt x="359971" y="578219"/>
                  </a:lnTo>
                  <a:lnTo>
                    <a:pt x="360909" y="568419"/>
                  </a:lnTo>
                  <a:lnTo>
                    <a:pt x="361828" y="558619"/>
                  </a:lnTo>
                  <a:lnTo>
                    <a:pt x="362724" y="548818"/>
                  </a:lnTo>
                  <a:lnTo>
                    <a:pt x="363589" y="539018"/>
                  </a:lnTo>
                  <a:lnTo>
                    <a:pt x="364433" y="529218"/>
                  </a:lnTo>
                  <a:lnTo>
                    <a:pt x="365256" y="519417"/>
                  </a:lnTo>
                  <a:lnTo>
                    <a:pt x="366042" y="509617"/>
                  </a:lnTo>
                  <a:lnTo>
                    <a:pt x="366807" y="499817"/>
                  </a:lnTo>
                  <a:lnTo>
                    <a:pt x="367551" y="490016"/>
                  </a:lnTo>
                  <a:lnTo>
                    <a:pt x="368259" y="480216"/>
                  </a:lnTo>
                  <a:lnTo>
                    <a:pt x="368943" y="470416"/>
                  </a:lnTo>
                  <a:lnTo>
                    <a:pt x="369606" y="460615"/>
                  </a:lnTo>
                  <a:lnTo>
                    <a:pt x="370237" y="450815"/>
                  </a:lnTo>
                  <a:lnTo>
                    <a:pt x="370841" y="441015"/>
                  </a:lnTo>
                  <a:lnTo>
                    <a:pt x="371424" y="431214"/>
                  </a:lnTo>
                  <a:lnTo>
                    <a:pt x="371980" y="421414"/>
                  </a:lnTo>
                  <a:lnTo>
                    <a:pt x="372506" y="411614"/>
                  </a:lnTo>
                  <a:lnTo>
                    <a:pt x="373012" y="401813"/>
                  </a:lnTo>
                  <a:lnTo>
                    <a:pt x="373497" y="392013"/>
                  </a:lnTo>
                  <a:lnTo>
                    <a:pt x="373949" y="382213"/>
                  </a:lnTo>
                  <a:lnTo>
                    <a:pt x="374384" y="372412"/>
                  </a:lnTo>
                  <a:lnTo>
                    <a:pt x="374801" y="362612"/>
                  </a:lnTo>
                  <a:lnTo>
                    <a:pt x="375186" y="352812"/>
                  </a:lnTo>
                  <a:lnTo>
                    <a:pt x="375554" y="343011"/>
                  </a:lnTo>
                  <a:lnTo>
                    <a:pt x="375906" y="333211"/>
                  </a:lnTo>
                  <a:lnTo>
                    <a:pt x="376232" y="323411"/>
                  </a:lnTo>
                  <a:lnTo>
                    <a:pt x="376541" y="313610"/>
                  </a:lnTo>
                  <a:lnTo>
                    <a:pt x="376834" y="303810"/>
                  </a:lnTo>
                  <a:lnTo>
                    <a:pt x="377108" y="294010"/>
                  </a:lnTo>
                  <a:lnTo>
                    <a:pt x="377363" y="284209"/>
                  </a:lnTo>
                  <a:lnTo>
                    <a:pt x="377605" y="274409"/>
                  </a:lnTo>
                  <a:lnTo>
                    <a:pt x="377831" y="264609"/>
                  </a:lnTo>
                  <a:lnTo>
                    <a:pt x="378040" y="254808"/>
                  </a:lnTo>
                  <a:lnTo>
                    <a:pt x="378237" y="245008"/>
                  </a:lnTo>
                  <a:lnTo>
                    <a:pt x="378423" y="235208"/>
                  </a:lnTo>
                  <a:lnTo>
                    <a:pt x="378591" y="225407"/>
                  </a:lnTo>
                  <a:lnTo>
                    <a:pt x="378751" y="215607"/>
                  </a:lnTo>
                  <a:lnTo>
                    <a:pt x="378900" y="205807"/>
                  </a:lnTo>
                  <a:lnTo>
                    <a:pt x="379035" y="196006"/>
                  </a:lnTo>
                  <a:lnTo>
                    <a:pt x="379162" y="186206"/>
                  </a:lnTo>
                  <a:lnTo>
                    <a:pt x="379281" y="176406"/>
                  </a:lnTo>
                  <a:lnTo>
                    <a:pt x="379389" y="166605"/>
                  </a:lnTo>
                  <a:lnTo>
                    <a:pt x="379489" y="156805"/>
                  </a:lnTo>
                  <a:lnTo>
                    <a:pt x="379582" y="147005"/>
                  </a:lnTo>
                  <a:lnTo>
                    <a:pt x="379667" y="137204"/>
                  </a:lnTo>
                  <a:lnTo>
                    <a:pt x="379745" y="127404"/>
                  </a:lnTo>
                  <a:lnTo>
                    <a:pt x="379817" y="117604"/>
                  </a:lnTo>
                  <a:lnTo>
                    <a:pt x="379884" y="107803"/>
                  </a:lnTo>
                  <a:lnTo>
                    <a:pt x="379943" y="98003"/>
                  </a:lnTo>
                  <a:lnTo>
                    <a:pt x="379999" y="88203"/>
                  </a:lnTo>
                  <a:lnTo>
                    <a:pt x="380050" y="78402"/>
                  </a:lnTo>
                  <a:lnTo>
                    <a:pt x="380096" y="68602"/>
                  </a:lnTo>
                  <a:lnTo>
                    <a:pt x="380138" y="58802"/>
                  </a:lnTo>
                  <a:lnTo>
                    <a:pt x="380177" y="49001"/>
                  </a:lnTo>
                  <a:lnTo>
                    <a:pt x="380211" y="39201"/>
                  </a:lnTo>
                  <a:lnTo>
                    <a:pt x="380243" y="29401"/>
                  </a:lnTo>
                  <a:lnTo>
                    <a:pt x="380272" y="19600"/>
                  </a:lnTo>
                  <a:lnTo>
                    <a:pt x="380298" y="9800"/>
                  </a:lnTo>
                  <a:lnTo>
                    <a:pt x="380322" y="0"/>
                  </a:lnTo>
                  <a:lnTo>
                    <a:pt x="380727" y="0"/>
                  </a:lnTo>
                  <a:lnTo>
                    <a:pt x="380751" y="9800"/>
                  </a:lnTo>
                  <a:lnTo>
                    <a:pt x="380777" y="19600"/>
                  </a:lnTo>
                  <a:lnTo>
                    <a:pt x="380806" y="29401"/>
                  </a:lnTo>
                  <a:lnTo>
                    <a:pt x="380837" y="39201"/>
                  </a:lnTo>
                  <a:lnTo>
                    <a:pt x="380872" y="49001"/>
                  </a:lnTo>
                  <a:lnTo>
                    <a:pt x="380911" y="58802"/>
                  </a:lnTo>
                  <a:lnTo>
                    <a:pt x="380953" y="68602"/>
                  </a:lnTo>
                  <a:lnTo>
                    <a:pt x="380998" y="78402"/>
                  </a:lnTo>
                  <a:lnTo>
                    <a:pt x="381050" y="88203"/>
                  </a:lnTo>
                  <a:lnTo>
                    <a:pt x="381105" y="98003"/>
                  </a:lnTo>
                  <a:lnTo>
                    <a:pt x="381165" y="107803"/>
                  </a:lnTo>
                  <a:lnTo>
                    <a:pt x="381232" y="117604"/>
                  </a:lnTo>
                  <a:lnTo>
                    <a:pt x="381304" y="127404"/>
                  </a:lnTo>
                  <a:lnTo>
                    <a:pt x="381382" y="137204"/>
                  </a:lnTo>
                  <a:lnTo>
                    <a:pt x="381467" y="147005"/>
                  </a:lnTo>
                  <a:lnTo>
                    <a:pt x="381560" y="156805"/>
                  </a:lnTo>
                  <a:lnTo>
                    <a:pt x="381660" y="166605"/>
                  </a:lnTo>
                  <a:lnTo>
                    <a:pt x="381768" y="176406"/>
                  </a:lnTo>
                  <a:lnTo>
                    <a:pt x="381887" y="186206"/>
                  </a:lnTo>
                  <a:lnTo>
                    <a:pt x="382013" y="196006"/>
                  </a:lnTo>
                  <a:lnTo>
                    <a:pt x="382148" y="205807"/>
                  </a:lnTo>
                  <a:lnTo>
                    <a:pt x="382298" y="215607"/>
                  </a:lnTo>
                  <a:lnTo>
                    <a:pt x="382457" y="225407"/>
                  </a:lnTo>
                  <a:lnTo>
                    <a:pt x="382626" y="235208"/>
                  </a:lnTo>
                  <a:lnTo>
                    <a:pt x="382811" y="245008"/>
                  </a:lnTo>
                  <a:lnTo>
                    <a:pt x="383009" y="254808"/>
                  </a:lnTo>
                  <a:lnTo>
                    <a:pt x="383217" y="264609"/>
                  </a:lnTo>
                  <a:lnTo>
                    <a:pt x="383444" y="274409"/>
                  </a:lnTo>
                  <a:lnTo>
                    <a:pt x="383686" y="284209"/>
                  </a:lnTo>
                  <a:lnTo>
                    <a:pt x="383941" y="294010"/>
                  </a:lnTo>
                  <a:lnTo>
                    <a:pt x="384214" y="303810"/>
                  </a:lnTo>
                  <a:lnTo>
                    <a:pt x="384508" y="313610"/>
                  </a:lnTo>
                  <a:lnTo>
                    <a:pt x="384816" y="323411"/>
                  </a:lnTo>
                  <a:lnTo>
                    <a:pt x="385143" y="333211"/>
                  </a:lnTo>
                  <a:lnTo>
                    <a:pt x="385495" y="343011"/>
                  </a:lnTo>
                  <a:lnTo>
                    <a:pt x="385863" y="352812"/>
                  </a:lnTo>
                  <a:lnTo>
                    <a:pt x="386248" y="362612"/>
                  </a:lnTo>
                  <a:lnTo>
                    <a:pt x="386665" y="372412"/>
                  </a:lnTo>
                  <a:lnTo>
                    <a:pt x="387099" y="382213"/>
                  </a:lnTo>
                  <a:lnTo>
                    <a:pt x="387552" y="392013"/>
                  </a:lnTo>
                  <a:lnTo>
                    <a:pt x="388036" y="401813"/>
                  </a:lnTo>
                  <a:lnTo>
                    <a:pt x="388543" y="411614"/>
                  </a:lnTo>
                  <a:lnTo>
                    <a:pt x="389069" y="421414"/>
                  </a:lnTo>
                  <a:lnTo>
                    <a:pt x="389625" y="431214"/>
                  </a:lnTo>
                  <a:lnTo>
                    <a:pt x="390208" y="441015"/>
                  </a:lnTo>
                  <a:lnTo>
                    <a:pt x="390812" y="450815"/>
                  </a:lnTo>
                  <a:lnTo>
                    <a:pt x="391443" y="460615"/>
                  </a:lnTo>
                  <a:lnTo>
                    <a:pt x="392106" y="470416"/>
                  </a:lnTo>
                  <a:lnTo>
                    <a:pt x="392790" y="480216"/>
                  </a:lnTo>
                  <a:lnTo>
                    <a:pt x="393498" y="490016"/>
                  </a:lnTo>
                  <a:lnTo>
                    <a:pt x="394242" y="499817"/>
                  </a:lnTo>
                  <a:lnTo>
                    <a:pt x="395007" y="509617"/>
                  </a:lnTo>
                  <a:lnTo>
                    <a:pt x="395793" y="519417"/>
                  </a:lnTo>
                  <a:lnTo>
                    <a:pt x="396616" y="529218"/>
                  </a:lnTo>
                  <a:lnTo>
                    <a:pt x="397460" y="539018"/>
                  </a:lnTo>
                  <a:lnTo>
                    <a:pt x="398324" y="548818"/>
                  </a:lnTo>
                  <a:lnTo>
                    <a:pt x="399221" y="558619"/>
                  </a:lnTo>
                  <a:lnTo>
                    <a:pt x="400140" y="568419"/>
                  </a:lnTo>
                  <a:lnTo>
                    <a:pt x="401078" y="578219"/>
                  </a:lnTo>
                  <a:lnTo>
                    <a:pt x="402041" y="588020"/>
                  </a:lnTo>
                  <a:lnTo>
                    <a:pt x="403028" y="597820"/>
                  </a:lnTo>
                  <a:lnTo>
                    <a:pt x="404031" y="607620"/>
                  </a:lnTo>
                  <a:lnTo>
                    <a:pt x="405054" y="617421"/>
                  </a:lnTo>
                  <a:lnTo>
                    <a:pt x="406099" y="627221"/>
                  </a:lnTo>
                  <a:lnTo>
                    <a:pt x="407156" y="637021"/>
                  </a:lnTo>
                  <a:lnTo>
                    <a:pt x="408227" y="646822"/>
                  </a:lnTo>
                  <a:lnTo>
                    <a:pt x="409316" y="656622"/>
                  </a:lnTo>
                  <a:lnTo>
                    <a:pt x="410415" y="666422"/>
                  </a:lnTo>
                  <a:lnTo>
                    <a:pt x="411521" y="676223"/>
                  </a:lnTo>
                  <a:lnTo>
                    <a:pt x="412639" y="686023"/>
                  </a:lnTo>
                  <a:lnTo>
                    <a:pt x="413762" y="695823"/>
                  </a:lnTo>
                  <a:lnTo>
                    <a:pt x="414888" y="705624"/>
                  </a:lnTo>
                  <a:lnTo>
                    <a:pt x="416017" y="715424"/>
                  </a:lnTo>
                  <a:lnTo>
                    <a:pt x="417146" y="725224"/>
                  </a:lnTo>
                  <a:lnTo>
                    <a:pt x="418273" y="735025"/>
                  </a:lnTo>
                  <a:lnTo>
                    <a:pt x="419396" y="744825"/>
                  </a:lnTo>
                  <a:lnTo>
                    <a:pt x="420511" y="754625"/>
                  </a:lnTo>
                  <a:lnTo>
                    <a:pt x="421619" y="764426"/>
                  </a:lnTo>
                  <a:lnTo>
                    <a:pt x="422718" y="774226"/>
                  </a:lnTo>
                  <a:lnTo>
                    <a:pt x="423798" y="784026"/>
                  </a:lnTo>
                  <a:lnTo>
                    <a:pt x="424867" y="793827"/>
                  </a:lnTo>
                  <a:lnTo>
                    <a:pt x="425921" y="803627"/>
                  </a:lnTo>
                  <a:lnTo>
                    <a:pt x="426948" y="813427"/>
                  </a:lnTo>
                  <a:lnTo>
                    <a:pt x="427956" y="823228"/>
                  </a:lnTo>
                  <a:lnTo>
                    <a:pt x="428946" y="833028"/>
                  </a:lnTo>
                  <a:lnTo>
                    <a:pt x="429901" y="842828"/>
                  </a:lnTo>
                  <a:lnTo>
                    <a:pt x="430830" y="852629"/>
                  </a:lnTo>
                  <a:lnTo>
                    <a:pt x="431736" y="862429"/>
                  </a:lnTo>
                  <a:lnTo>
                    <a:pt x="432605" y="872229"/>
                  </a:lnTo>
                  <a:lnTo>
                    <a:pt x="433439" y="882030"/>
                  </a:lnTo>
                  <a:lnTo>
                    <a:pt x="434245" y="891830"/>
                  </a:lnTo>
                  <a:lnTo>
                    <a:pt x="435014" y="901630"/>
                  </a:lnTo>
                  <a:lnTo>
                    <a:pt x="435738" y="911431"/>
                  </a:lnTo>
                  <a:lnTo>
                    <a:pt x="436431" y="921231"/>
                  </a:lnTo>
                  <a:lnTo>
                    <a:pt x="437089" y="931031"/>
                  </a:lnTo>
                  <a:lnTo>
                    <a:pt x="437693" y="940832"/>
                  </a:lnTo>
                  <a:lnTo>
                    <a:pt x="438264" y="950632"/>
                  </a:lnTo>
                  <a:lnTo>
                    <a:pt x="438803" y="960432"/>
                  </a:lnTo>
                  <a:lnTo>
                    <a:pt x="439282" y="970233"/>
                  </a:lnTo>
                  <a:lnTo>
                    <a:pt x="439726" y="980033"/>
                  </a:lnTo>
                  <a:lnTo>
                    <a:pt x="440137" y="989833"/>
                  </a:lnTo>
                  <a:lnTo>
                    <a:pt x="440493" y="999634"/>
                  </a:lnTo>
                  <a:lnTo>
                    <a:pt x="440810" y="1009434"/>
                  </a:lnTo>
                  <a:lnTo>
                    <a:pt x="441093" y="1019234"/>
                  </a:lnTo>
                  <a:lnTo>
                    <a:pt x="441328" y="1029035"/>
                  </a:lnTo>
                  <a:lnTo>
                    <a:pt x="441520" y="1038835"/>
                  </a:lnTo>
                  <a:lnTo>
                    <a:pt x="441680" y="1048635"/>
                  </a:lnTo>
                  <a:lnTo>
                    <a:pt x="441801" y="1058436"/>
                  </a:lnTo>
                  <a:lnTo>
                    <a:pt x="441875" y="1068236"/>
                  </a:lnTo>
                  <a:lnTo>
                    <a:pt x="441920" y="1078036"/>
                  </a:lnTo>
                  <a:lnTo>
                    <a:pt x="441933" y="1087837"/>
                  </a:lnTo>
                  <a:lnTo>
                    <a:pt x="441900" y="1097637"/>
                  </a:lnTo>
                  <a:lnTo>
                    <a:pt x="441842" y="1107437"/>
                  </a:lnTo>
                  <a:lnTo>
                    <a:pt x="441758" y="1117238"/>
                  </a:lnTo>
                  <a:lnTo>
                    <a:pt x="441633" y="1127038"/>
                  </a:lnTo>
                  <a:lnTo>
                    <a:pt x="441484" y="1136838"/>
                  </a:lnTo>
                  <a:lnTo>
                    <a:pt x="441314" y="1146639"/>
                  </a:lnTo>
                  <a:lnTo>
                    <a:pt x="441113" y="1156439"/>
                  </a:lnTo>
                  <a:lnTo>
                    <a:pt x="440890" y="1166239"/>
                  </a:lnTo>
                  <a:lnTo>
                    <a:pt x="440650" y="1176040"/>
                  </a:lnTo>
                  <a:lnTo>
                    <a:pt x="440387" y="1185840"/>
                  </a:lnTo>
                  <a:lnTo>
                    <a:pt x="440105" y="1195640"/>
                  </a:lnTo>
                  <a:lnTo>
                    <a:pt x="439810" y="1205441"/>
                  </a:lnTo>
                  <a:lnTo>
                    <a:pt x="439501" y="1215241"/>
                  </a:lnTo>
                  <a:lnTo>
                    <a:pt x="439176" y="1225041"/>
                  </a:lnTo>
                  <a:lnTo>
                    <a:pt x="438842" y="1234842"/>
                  </a:lnTo>
                  <a:lnTo>
                    <a:pt x="438499" y="1244642"/>
                  </a:lnTo>
                  <a:lnTo>
                    <a:pt x="438145" y="1254442"/>
                  </a:lnTo>
                  <a:lnTo>
                    <a:pt x="437787" y="1264243"/>
                  </a:lnTo>
                  <a:lnTo>
                    <a:pt x="437423" y="1274043"/>
                  </a:lnTo>
                  <a:lnTo>
                    <a:pt x="437054" y="1283844"/>
                  </a:lnTo>
                  <a:lnTo>
                    <a:pt x="436683" y="1293644"/>
                  </a:lnTo>
                  <a:lnTo>
                    <a:pt x="436311" y="1303444"/>
                  </a:lnTo>
                  <a:lnTo>
                    <a:pt x="435937" y="1313245"/>
                  </a:lnTo>
                  <a:lnTo>
                    <a:pt x="435563" y="1323045"/>
                  </a:lnTo>
                  <a:lnTo>
                    <a:pt x="435191" y="1332845"/>
                  </a:lnTo>
                  <a:lnTo>
                    <a:pt x="434820" y="1342646"/>
                  </a:lnTo>
                  <a:lnTo>
                    <a:pt x="434452" y="1352446"/>
                  </a:lnTo>
                  <a:lnTo>
                    <a:pt x="434087" y="1362246"/>
                  </a:lnTo>
                  <a:lnTo>
                    <a:pt x="433724" y="1372047"/>
                  </a:lnTo>
                  <a:lnTo>
                    <a:pt x="433367" y="1381847"/>
                  </a:lnTo>
                  <a:lnTo>
                    <a:pt x="433013" y="1391647"/>
                  </a:lnTo>
                  <a:lnTo>
                    <a:pt x="432663" y="1401448"/>
                  </a:lnTo>
                  <a:lnTo>
                    <a:pt x="432319" y="1411248"/>
                  </a:lnTo>
                  <a:lnTo>
                    <a:pt x="431980" y="1421048"/>
                  </a:lnTo>
                  <a:lnTo>
                    <a:pt x="431643" y="1430849"/>
                  </a:lnTo>
                  <a:lnTo>
                    <a:pt x="431314" y="1440649"/>
                  </a:lnTo>
                  <a:lnTo>
                    <a:pt x="430988" y="1450449"/>
                  </a:lnTo>
                  <a:lnTo>
                    <a:pt x="430666" y="1460250"/>
                  </a:lnTo>
                  <a:lnTo>
                    <a:pt x="430349" y="1470050"/>
                  </a:lnTo>
                  <a:lnTo>
                    <a:pt x="430036" y="1479850"/>
                  </a:lnTo>
                  <a:lnTo>
                    <a:pt x="429726" y="1489651"/>
                  </a:lnTo>
                  <a:lnTo>
                    <a:pt x="429420" y="1499451"/>
                  </a:lnTo>
                  <a:lnTo>
                    <a:pt x="429118" y="1509251"/>
                  </a:lnTo>
                  <a:lnTo>
                    <a:pt x="428819" y="1519052"/>
                  </a:lnTo>
                  <a:lnTo>
                    <a:pt x="428521" y="1528852"/>
                  </a:lnTo>
                  <a:lnTo>
                    <a:pt x="428227" y="1538652"/>
                  </a:lnTo>
                  <a:lnTo>
                    <a:pt x="427934" y="1548453"/>
                  </a:lnTo>
                  <a:lnTo>
                    <a:pt x="427642" y="1558253"/>
                  </a:lnTo>
                  <a:lnTo>
                    <a:pt x="427352" y="1568053"/>
                  </a:lnTo>
                  <a:lnTo>
                    <a:pt x="427063" y="1577854"/>
                  </a:lnTo>
                  <a:lnTo>
                    <a:pt x="426774" y="1587654"/>
                  </a:lnTo>
                  <a:lnTo>
                    <a:pt x="426485" y="1597454"/>
                  </a:lnTo>
                  <a:lnTo>
                    <a:pt x="426197" y="1607255"/>
                  </a:lnTo>
                  <a:lnTo>
                    <a:pt x="425908" y="1617055"/>
                  </a:lnTo>
                  <a:lnTo>
                    <a:pt x="425619" y="1626855"/>
                  </a:lnTo>
                  <a:lnTo>
                    <a:pt x="425329" y="1636656"/>
                  </a:lnTo>
                  <a:lnTo>
                    <a:pt x="425038" y="1646456"/>
                  </a:lnTo>
                  <a:lnTo>
                    <a:pt x="424747" y="1656256"/>
                  </a:lnTo>
                  <a:lnTo>
                    <a:pt x="424453" y="1666057"/>
                  </a:lnTo>
                  <a:lnTo>
                    <a:pt x="424159" y="1675857"/>
                  </a:lnTo>
                  <a:lnTo>
                    <a:pt x="423864" y="1685657"/>
                  </a:lnTo>
                  <a:lnTo>
                    <a:pt x="423567" y="1695458"/>
                  </a:lnTo>
                  <a:lnTo>
                    <a:pt x="423268" y="1705258"/>
                  </a:lnTo>
                  <a:lnTo>
                    <a:pt x="422969" y="1715058"/>
                  </a:lnTo>
                  <a:lnTo>
                    <a:pt x="422667" y="1724859"/>
                  </a:lnTo>
                  <a:lnTo>
                    <a:pt x="422364" y="1734659"/>
                  </a:lnTo>
                  <a:lnTo>
                    <a:pt x="422060" y="1744459"/>
                  </a:lnTo>
                  <a:lnTo>
                    <a:pt x="421755" y="1754260"/>
                  </a:lnTo>
                  <a:lnTo>
                    <a:pt x="421448" y="1764060"/>
                  </a:lnTo>
                  <a:lnTo>
                    <a:pt x="421141" y="1773860"/>
                  </a:lnTo>
                  <a:lnTo>
                    <a:pt x="420832" y="1783661"/>
                  </a:lnTo>
                  <a:lnTo>
                    <a:pt x="420523" y="1793461"/>
                  </a:lnTo>
                  <a:lnTo>
                    <a:pt x="420213" y="1803261"/>
                  </a:lnTo>
                  <a:lnTo>
                    <a:pt x="419903" y="1813062"/>
                  </a:lnTo>
                  <a:lnTo>
                    <a:pt x="419592" y="1822862"/>
                  </a:lnTo>
                  <a:lnTo>
                    <a:pt x="419280" y="1832662"/>
                  </a:lnTo>
                  <a:lnTo>
                    <a:pt x="418969" y="1842463"/>
                  </a:lnTo>
                  <a:lnTo>
                    <a:pt x="418658" y="1852263"/>
                  </a:lnTo>
                  <a:lnTo>
                    <a:pt x="418348" y="1862063"/>
                  </a:lnTo>
                  <a:lnTo>
                    <a:pt x="418038" y="1871864"/>
                  </a:lnTo>
                  <a:lnTo>
                    <a:pt x="417728" y="1881664"/>
                  </a:lnTo>
                  <a:lnTo>
                    <a:pt x="417420" y="1891464"/>
                  </a:lnTo>
                  <a:lnTo>
                    <a:pt x="417113" y="1901265"/>
                  </a:lnTo>
                  <a:lnTo>
                    <a:pt x="416807" y="1911065"/>
                  </a:lnTo>
                  <a:lnTo>
                    <a:pt x="416503" y="1920865"/>
                  </a:lnTo>
                  <a:lnTo>
                    <a:pt x="416200" y="1930666"/>
                  </a:lnTo>
                  <a:lnTo>
                    <a:pt x="415899" y="1940466"/>
                  </a:lnTo>
                  <a:lnTo>
                    <a:pt x="415601" y="1950266"/>
                  </a:lnTo>
                  <a:lnTo>
                    <a:pt x="415305" y="1960067"/>
                  </a:lnTo>
                  <a:lnTo>
                    <a:pt x="415012" y="1969867"/>
                  </a:lnTo>
                  <a:lnTo>
                    <a:pt x="414722" y="1979667"/>
                  </a:lnTo>
                  <a:lnTo>
                    <a:pt x="414435" y="1989468"/>
                  </a:lnTo>
                  <a:lnTo>
                    <a:pt x="414151" y="1999268"/>
                  </a:lnTo>
                  <a:lnTo>
                    <a:pt x="413872" y="2009068"/>
                  </a:lnTo>
                  <a:lnTo>
                    <a:pt x="413596" y="2018869"/>
                  </a:lnTo>
                  <a:lnTo>
                    <a:pt x="413325" y="2028669"/>
                  </a:lnTo>
                  <a:lnTo>
                    <a:pt x="413058" y="2038469"/>
                  </a:lnTo>
                  <a:lnTo>
                    <a:pt x="412797" y="2048270"/>
                  </a:lnTo>
                  <a:lnTo>
                    <a:pt x="412541" y="2058070"/>
                  </a:lnTo>
                  <a:lnTo>
                    <a:pt x="412290" y="2067870"/>
                  </a:lnTo>
                  <a:lnTo>
                    <a:pt x="412047" y="2077671"/>
                  </a:lnTo>
                  <a:lnTo>
                    <a:pt x="411809" y="2087471"/>
                  </a:lnTo>
                  <a:lnTo>
                    <a:pt x="411578" y="2097271"/>
                  </a:lnTo>
                  <a:lnTo>
                    <a:pt x="411356" y="2107072"/>
                  </a:lnTo>
                  <a:lnTo>
                    <a:pt x="411140" y="2116872"/>
                  </a:lnTo>
                  <a:lnTo>
                    <a:pt x="410931" y="2126672"/>
                  </a:lnTo>
                  <a:lnTo>
                    <a:pt x="410735" y="2136473"/>
                  </a:lnTo>
                  <a:lnTo>
                    <a:pt x="410546" y="2146273"/>
                  </a:lnTo>
                  <a:lnTo>
                    <a:pt x="410365" y="2156073"/>
                  </a:lnTo>
                  <a:lnTo>
                    <a:pt x="410198" y="2165874"/>
                  </a:lnTo>
                  <a:lnTo>
                    <a:pt x="410040" y="2175674"/>
                  </a:lnTo>
                  <a:lnTo>
                    <a:pt x="409891" y="2185474"/>
                  </a:lnTo>
                  <a:lnTo>
                    <a:pt x="409756" y="2195275"/>
                  </a:lnTo>
                  <a:lnTo>
                    <a:pt x="409635" y="2205075"/>
                  </a:lnTo>
                  <a:lnTo>
                    <a:pt x="409523" y="2214875"/>
                  </a:lnTo>
                  <a:lnTo>
                    <a:pt x="409426" y="2224676"/>
                  </a:lnTo>
                  <a:lnTo>
                    <a:pt x="409345" y="2234476"/>
                  </a:lnTo>
                  <a:lnTo>
                    <a:pt x="409275" y="2244276"/>
                  </a:lnTo>
                  <a:lnTo>
                    <a:pt x="409219" y="2254077"/>
                  </a:lnTo>
                  <a:lnTo>
                    <a:pt x="409183" y="2263877"/>
                  </a:lnTo>
                  <a:lnTo>
                    <a:pt x="409160" y="2273677"/>
                  </a:lnTo>
                  <a:lnTo>
                    <a:pt x="409149" y="2283478"/>
                  </a:lnTo>
                  <a:lnTo>
                    <a:pt x="409163" y="2293278"/>
                  </a:lnTo>
                  <a:lnTo>
                    <a:pt x="409189" y="2303078"/>
                  </a:lnTo>
                  <a:lnTo>
                    <a:pt x="409230" y="2312879"/>
                  </a:lnTo>
                  <a:lnTo>
                    <a:pt x="409293" y="2322679"/>
                  </a:lnTo>
                  <a:lnTo>
                    <a:pt x="409374" y="2332479"/>
                  </a:lnTo>
                  <a:lnTo>
                    <a:pt x="409468" y="2342280"/>
                  </a:lnTo>
                  <a:lnTo>
                    <a:pt x="409584" y="2352080"/>
                  </a:lnTo>
                  <a:lnTo>
                    <a:pt x="409720" y="2361880"/>
                  </a:lnTo>
                  <a:lnTo>
                    <a:pt x="409871" y="2371681"/>
                  </a:lnTo>
                  <a:lnTo>
                    <a:pt x="410041" y="2381481"/>
                  </a:lnTo>
                  <a:lnTo>
                    <a:pt x="410233" y="2391281"/>
                  </a:lnTo>
                  <a:lnTo>
                    <a:pt x="410441" y="2401082"/>
                  </a:lnTo>
                  <a:lnTo>
                    <a:pt x="410665" y="2410882"/>
                  </a:lnTo>
                  <a:lnTo>
                    <a:pt x="410914" y="2420682"/>
                  </a:lnTo>
                  <a:lnTo>
                    <a:pt x="411178" y="2430483"/>
                  </a:lnTo>
                  <a:lnTo>
                    <a:pt x="411456" y="2440283"/>
                  </a:lnTo>
                  <a:lnTo>
                    <a:pt x="411759" y="2450083"/>
                  </a:lnTo>
                  <a:lnTo>
                    <a:pt x="412078" y="2459884"/>
                  </a:lnTo>
                  <a:lnTo>
                    <a:pt x="412409" y="2469684"/>
                  </a:lnTo>
                  <a:lnTo>
                    <a:pt x="412763" y="2479484"/>
                  </a:lnTo>
                  <a:lnTo>
                    <a:pt x="413132" y="2489285"/>
                  </a:lnTo>
                  <a:lnTo>
                    <a:pt x="413514" y="2499085"/>
                  </a:lnTo>
                  <a:lnTo>
                    <a:pt x="413914" y="2508885"/>
                  </a:lnTo>
                  <a:lnTo>
                    <a:pt x="414330" y="2518686"/>
                  </a:lnTo>
                  <a:lnTo>
                    <a:pt x="414758" y="2528486"/>
                  </a:lnTo>
                  <a:lnTo>
                    <a:pt x="415199" y="2538286"/>
                  </a:lnTo>
                  <a:lnTo>
                    <a:pt x="415657" y="2548087"/>
                  </a:lnTo>
                  <a:lnTo>
                    <a:pt x="416124" y="2557887"/>
                  </a:lnTo>
                  <a:lnTo>
                    <a:pt x="416602" y="2567688"/>
                  </a:lnTo>
                  <a:lnTo>
                    <a:pt x="417095" y="2577488"/>
                  </a:lnTo>
                  <a:lnTo>
                    <a:pt x="417596" y="2587288"/>
                  </a:lnTo>
                  <a:lnTo>
                    <a:pt x="418104" y="2597089"/>
                  </a:lnTo>
                  <a:lnTo>
                    <a:pt x="418625" y="2606889"/>
                  </a:lnTo>
                  <a:lnTo>
                    <a:pt x="419152" y="2616689"/>
                  </a:lnTo>
                  <a:lnTo>
                    <a:pt x="419685" y="2626490"/>
                  </a:lnTo>
                  <a:lnTo>
                    <a:pt x="420227" y="2636290"/>
                  </a:lnTo>
                  <a:lnTo>
                    <a:pt x="420773" y="2646090"/>
                  </a:lnTo>
                  <a:lnTo>
                    <a:pt x="421324" y="2655891"/>
                  </a:lnTo>
                  <a:lnTo>
                    <a:pt x="421879" y="2665691"/>
                  </a:lnTo>
                  <a:lnTo>
                    <a:pt x="422439" y="2675491"/>
                  </a:lnTo>
                  <a:lnTo>
                    <a:pt x="423000" y="2685292"/>
                  </a:lnTo>
                  <a:lnTo>
                    <a:pt x="423563" y="2695092"/>
                  </a:lnTo>
                  <a:lnTo>
                    <a:pt x="424128" y="2704892"/>
                  </a:lnTo>
                  <a:lnTo>
                    <a:pt x="424694" y="2714693"/>
                  </a:lnTo>
                  <a:lnTo>
                    <a:pt x="425260" y="2724493"/>
                  </a:lnTo>
                  <a:lnTo>
                    <a:pt x="425825" y="2734293"/>
                  </a:lnTo>
                  <a:lnTo>
                    <a:pt x="426389" y="2744094"/>
                  </a:lnTo>
                  <a:lnTo>
                    <a:pt x="426952" y="2753894"/>
                  </a:lnTo>
                  <a:lnTo>
                    <a:pt x="427512" y="2763694"/>
                  </a:lnTo>
                  <a:lnTo>
                    <a:pt x="428071" y="2773495"/>
                  </a:lnTo>
                  <a:lnTo>
                    <a:pt x="428627" y="2783295"/>
                  </a:lnTo>
                  <a:lnTo>
                    <a:pt x="429180" y="2793095"/>
                  </a:lnTo>
                  <a:lnTo>
                    <a:pt x="429729" y="2802896"/>
                  </a:lnTo>
                  <a:lnTo>
                    <a:pt x="430275" y="2812696"/>
                  </a:lnTo>
                  <a:lnTo>
                    <a:pt x="430818" y="2822496"/>
                  </a:lnTo>
                  <a:lnTo>
                    <a:pt x="431357" y="2832297"/>
                  </a:lnTo>
                  <a:lnTo>
                    <a:pt x="431892" y="2842097"/>
                  </a:lnTo>
                  <a:lnTo>
                    <a:pt x="432424" y="2851897"/>
                  </a:lnTo>
                  <a:lnTo>
                    <a:pt x="432952" y="2861698"/>
                  </a:lnTo>
                  <a:lnTo>
                    <a:pt x="433477" y="2871498"/>
                  </a:lnTo>
                  <a:lnTo>
                    <a:pt x="433999" y="2881298"/>
                  </a:lnTo>
                  <a:lnTo>
                    <a:pt x="434518" y="2891099"/>
                  </a:lnTo>
                  <a:lnTo>
                    <a:pt x="435034" y="2900899"/>
                  </a:lnTo>
                  <a:lnTo>
                    <a:pt x="435549" y="2910699"/>
                  </a:lnTo>
                  <a:lnTo>
                    <a:pt x="436062" y="2920500"/>
                  </a:lnTo>
                  <a:lnTo>
                    <a:pt x="436574" y="2930300"/>
                  </a:lnTo>
                  <a:lnTo>
                    <a:pt x="437085" y="2940100"/>
                  </a:lnTo>
                  <a:lnTo>
                    <a:pt x="437597" y="2949901"/>
                  </a:lnTo>
                  <a:lnTo>
                    <a:pt x="438110" y="2959701"/>
                  </a:lnTo>
                  <a:lnTo>
                    <a:pt x="438624" y="2969501"/>
                  </a:lnTo>
                  <a:lnTo>
                    <a:pt x="439140" y="2979302"/>
                  </a:lnTo>
                  <a:lnTo>
                    <a:pt x="439661" y="2989102"/>
                  </a:lnTo>
                  <a:lnTo>
                    <a:pt x="440186" y="2998902"/>
                  </a:lnTo>
                  <a:lnTo>
                    <a:pt x="440715" y="3008703"/>
                  </a:lnTo>
                  <a:lnTo>
                    <a:pt x="441253" y="3018503"/>
                  </a:lnTo>
                  <a:lnTo>
                    <a:pt x="441797" y="3028303"/>
                  </a:lnTo>
                  <a:lnTo>
                    <a:pt x="442348" y="3038104"/>
                  </a:lnTo>
                  <a:lnTo>
                    <a:pt x="442912" y="3047904"/>
                  </a:lnTo>
                  <a:lnTo>
                    <a:pt x="443487" y="3057704"/>
                  </a:lnTo>
                  <a:lnTo>
                    <a:pt x="444071" y="3067505"/>
                  </a:lnTo>
                  <a:lnTo>
                    <a:pt x="444672" y="3077305"/>
                  </a:lnTo>
                  <a:lnTo>
                    <a:pt x="445288" y="3087105"/>
                  </a:lnTo>
                  <a:lnTo>
                    <a:pt x="445918" y="3096906"/>
                  </a:lnTo>
                  <a:lnTo>
                    <a:pt x="446567" y="3106706"/>
                  </a:lnTo>
                  <a:lnTo>
                    <a:pt x="447239" y="3116506"/>
                  </a:lnTo>
                  <a:lnTo>
                    <a:pt x="447928" y="3126307"/>
                  </a:lnTo>
                  <a:lnTo>
                    <a:pt x="448638" y="3136107"/>
                  </a:lnTo>
                  <a:lnTo>
                    <a:pt x="449379" y="3145907"/>
                  </a:lnTo>
                  <a:lnTo>
                    <a:pt x="450142" y="3155708"/>
                  </a:lnTo>
                  <a:lnTo>
                    <a:pt x="450926" y="3165508"/>
                  </a:lnTo>
                  <a:lnTo>
                    <a:pt x="451752" y="3175308"/>
                  </a:lnTo>
                  <a:lnTo>
                    <a:pt x="452604" y="3185109"/>
                  </a:lnTo>
                  <a:lnTo>
                    <a:pt x="453482" y="3194909"/>
                  </a:lnTo>
                  <a:lnTo>
                    <a:pt x="454405" y="3204709"/>
                  </a:lnTo>
                  <a:lnTo>
                    <a:pt x="455363" y="3214510"/>
                  </a:lnTo>
                  <a:lnTo>
                    <a:pt x="456351" y="3224310"/>
                  </a:lnTo>
                  <a:lnTo>
                    <a:pt x="457387" y="3234110"/>
                  </a:lnTo>
                  <a:lnTo>
                    <a:pt x="458469" y="3243911"/>
                  </a:lnTo>
                  <a:lnTo>
                    <a:pt x="459587" y="3253711"/>
                  </a:lnTo>
                  <a:lnTo>
                    <a:pt x="460753" y="3263511"/>
                  </a:lnTo>
                  <a:lnTo>
                    <a:pt x="461978" y="3273312"/>
                  </a:lnTo>
                  <a:lnTo>
                    <a:pt x="463245" y="3283112"/>
                  </a:lnTo>
                  <a:lnTo>
                    <a:pt x="464559" y="3292912"/>
                  </a:lnTo>
                  <a:lnTo>
                    <a:pt x="465948" y="3302713"/>
                  </a:lnTo>
                  <a:lnTo>
                    <a:pt x="467385" y="3312513"/>
                  </a:lnTo>
                  <a:lnTo>
                    <a:pt x="468869" y="3322313"/>
                  </a:lnTo>
                  <a:lnTo>
                    <a:pt x="470443" y="3332114"/>
                  </a:lnTo>
                  <a:lnTo>
                    <a:pt x="472072" y="3341914"/>
                  </a:lnTo>
                  <a:lnTo>
                    <a:pt x="473755" y="3351714"/>
                  </a:lnTo>
                  <a:lnTo>
                    <a:pt x="475529" y="3361515"/>
                  </a:lnTo>
                  <a:lnTo>
                    <a:pt x="477375" y="3371315"/>
                  </a:lnTo>
                  <a:lnTo>
                    <a:pt x="479281" y="3381115"/>
                  </a:lnTo>
                  <a:lnTo>
                    <a:pt x="481277" y="3390916"/>
                  </a:lnTo>
                  <a:lnTo>
                    <a:pt x="483365" y="3400716"/>
                  </a:lnTo>
                  <a:lnTo>
                    <a:pt x="485520" y="3410516"/>
                  </a:lnTo>
                  <a:lnTo>
                    <a:pt x="487762" y="3420317"/>
                  </a:lnTo>
                  <a:lnTo>
                    <a:pt x="490117" y="3430117"/>
                  </a:lnTo>
                  <a:lnTo>
                    <a:pt x="492547" y="3439917"/>
                  </a:lnTo>
                  <a:lnTo>
                    <a:pt x="495059" y="3449718"/>
                  </a:lnTo>
                  <a:lnTo>
                    <a:pt x="497707" y="3459518"/>
                  </a:lnTo>
                  <a:lnTo>
                    <a:pt x="500438" y="3469318"/>
                  </a:lnTo>
                  <a:lnTo>
                    <a:pt x="503250" y="3479119"/>
                  </a:lnTo>
                  <a:lnTo>
                    <a:pt x="506208" y="3488919"/>
                  </a:lnTo>
                  <a:lnTo>
                    <a:pt x="509263" y="3498719"/>
                  </a:lnTo>
                  <a:lnTo>
                    <a:pt x="512405" y="3508520"/>
                  </a:lnTo>
                  <a:lnTo>
                    <a:pt x="515687" y="3518320"/>
                  </a:lnTo>
                  <a:lnTo>
                    <a:pt x="519086" y="3528120"/>
                  </a:lnTo>
                  <a:lnTo>
                    <a:pt x="522579" y="3537921"/>
                  </a:lnTo>
                  <a:lnTo>
                    <a:pt x="526200" y="3547721"/>
                  </a:lnTo>
                  <a:lnTo>
                    <a:pt x="529960" y="3557521"/>
                  </a:lnTo>
                  <a:lnTo>
                    <a:pt x="533817" y="3567322"/>
                  </a:lnTo>
                  <a:lnTo>
                    <a:pt x="537788" y="3577122"/>
                  </a:lnTo>
                  <a:lnTo>
                    <a:pt x="541917" y="3586922"/>
                  </a:lnTo>
                  <a:lnTo>
                    <a:pt x="546143" y="3596723"/>
                  </a:lnTo>
                  <a:lnTo>
                    <a:pt x="550468" y="3606523"/>
                  </a:lnTo>
                  <a:lnTo>
                    <a:pt x="554965" y="3616323"/>
                  </a:lnTo>
                  <a:lnTo>
                    <a:pt x="559556" y="3626124"/>
                  </a:lnTo>
                  <a:lnTo>
                    <a:pt x="564241" y="3635924"/>
                  </a:lnTo>
                  <a:lnTo>
                    <a:pt x="569078" y="3645724"/>
                  </a:lnTo>
                  <a:lnTo>
                    <a:pt x="574017" y="3655525"/>
                  </a:lnTo>
                  <a:lnTo>
                    <a:pt x="579043" y="3665325"/>
                  </a:lnTo>
                  <a:lnTo>
                    <a:pt x="584193" y="3675125"/>
                  </a:lnTo>
                  <a:lnTo>
                    <a:pt x="589448" y="3684926"/>
                  </a:lnTo>
                  <a:lnTo>
                    <a:pt x="594778" y="3694726"/>
                  </a:lnTo>
                  <a:lnTo>
                    <a:pt x="600202" y="3704526"/>
                  </a:lnTo>
                  <a:lnTo>
                    <a:pt x="605724" y="3714327"/>
                  </a:lnTo>
                  <a:lnTo>
                    <a:pt x="611303" y="3724127"/>
                  </a:lnTo>
                  <a:lnTo>
                    <a:pt x="616947" y="3733927"/>
                  </a:lnTo>
                  <a:lnTo>
                    <a:pt x="622668" y="3743728"/>
                  </a:lnTo>
                  <a:lnTo>
                    <a:pt x="628425" y="3753528"/>
                  </a:lnTo>
                  <a:lnTo>
                    <a:pt x="634218" y="3763328"/>
                  </a:lnTo>
                  <a:lnTo>
                    <a:pt x="640052" y="3773129"/>
                  </a:lnTo>
                  <a:lnTo>
                    <a:pt x="645897" y="3782929"/>
                  </a:lnTo>
                  <a:lnTo>
                    <a:pt x="651749" y="3792729"/>
                  </a:lnTo>
                  <a:lnTo>
                    <a:pt x="657596" y="3802530"/>
                  </a:lnTo>
                  <a:lnTo>
                    <a:pt x="663421" y="3812330"/>
                  </a:lnTo>
                  <a:lnTo>
                    <a:pt x="669221" y="3822131"/>
                  </a:lnTo>
                  <a:lnTo>
                    <a:pt x="674972" y="3831931"/>
                  </a:lnTo>
                  <a:lnTo>
                    <a:pt x="680654" y="3841731"/>
                  </a:lnTo>
                  <a:lnTo>
                    <a:pt x="686276" y="3851532"/>
                  </a:lnTo>
                  <a:lnTo>
                    <a:pt x="691813" y="3861332"/>
                  </a:lnTo>
                  <a:lnTo>
                    <a:pt x="697217" y="3871132"/>
                  </a:lnTo>
                  <a:lnTo>
                    <a:pt x="702523" y="3880933"/>
                  </a:lnTo>
                  <a:lnTo>
                    <a:pt x="707719" y="3890733"/>
                  </a:lnTo>
                  <a:lnTo>
                    <a:pt x="712704" y="3900533"/>
                  </a:lnTo>
                  <a:lnTo>
                    <a:pt x="717553" y="3910334"/>
                  </a:lnTo>
                  <a:lnTo>
                    <a:pt x="722261" y="3920134"/>
                  </a:lnTo>
                  <a:lnTo>
                    <a:pt x="726699" y="3929934"/>
                  </a:lnTo>
                  <a:lnTo>
                    <a:pt x="730947" y="3939735"/>
                  </a:lnTo>
                  <a:lnTo>
                    <a:pt x="735016" y="3949535"/>
                  </a:lnTo>
                  <a:lnTo>
                    <a:pt x="738790" y="3959335"/>
                  </a:lnTo>
                  <a:lnTo>
                    <a:pt x="742301" y="3969136"/>
                  </a:lnTo>
                  <a:lnTo>
                    <a:pt x="745598" y="3978936"/>
                  </a:lnTo>
                  <a:lnTo>
                    <a:pt x="748590" y="3988736"/>
                  </a:lnTo>
                  <a:lnTo>
                    <a:pt x="751240" y="3998537"/>
                  </a:lnTo>
                  <a:lnTo>
                    <a:pt x="753646" y="4008337"/>
                  </a:lnTo>
                  <a:lnTo>
                    <a:pt x="755753" y="4018137"/>
                  </a:lnTo>
                  <a:lnTo>
                    <a:pt x="757437" y="4027938"/>
                  </a:lnTo>
                  <a:lnTo>
                    <a:pt x="758852" y="4037738"/>
                  </a:lnTo>
                  <a:lnTo>
                    <a:pt x="759991" y="4047538"/>
                  </a:lnTo>
                  <a:lnTo>
                    <a:pt x="760629" y="4057339"/>
                  </a:lnTo>
                  <a:lnTo>
                    <a:pt x="760982" y="4067139"/>
                  </a:lnTo>
                  <a:lnTo>
                    <a:pt x="761049" y="4076939"/>
                  </a:lnTo>
                  <a:lnTo>
                    <a:pt x="760633" y="4086740"/>
                  </a:lnTo>
                  <a:lnTo>
                    <a:pt x="759881" y="4096540"/>
                  </a:lnTo>
                  <a:lnTo>
                    <a:pt x="758837" y="4106340"/>
                  </a:lnTo>
                  <a:lnTo>
                    <a:pt x="757357" y="4116141"/>
                  </a:lnTo>
                  <a:lnTo>
                    <a:pt x="755490" y="4125941"/>
                  </a:lnTo>
                  <a:lnTo>
                    <a:pt x="753336" y="4135741"/>
                  </a:lnTo>
                  <a:lnTo>
                    <a:pt x="750803" y="4145542"/>
                  </a:lnTo>
                  <a:lnTo>
                    <a:pt x="747847" y="4155342"/>
                  </a:lnTo>
                  <a:lnTo>
                    <a:pt x="744616" y="4165142"/>
                  </a:lnTo>
                  <a:lnTo>
                    <a:pt x="741072" y="4174943"/>
                  </a:lnTo>
                  <a:lnTo>
                    <a:pt x="737086" y="4184743"/>
                  </a:lnTo>
                  <a:lnTo>
                    <a:pt x="732846" y="4194543"/>
                  </a:lnTo>
                  <a:lnTo>
                    <a:pt x="728355" y="4204344"/>
                  </a:lnTo>
                  <a:lnTo>
                    <a:pt x="723435" y="4214144"/>
                  </a:lnTo>
                  <a:lnTo>
                    <a:pt x="718285" y="4223944"/>
                  </a:lnTo>
                  <a:lnTo>
                    <a:pt x="712913" y="4233745"/>
                  </a:lnTo>
                  <a:lnTo>
                    <a:pt x="707205" y="4243545"/>
                  </a:lnTo>
                  <a:lnTo>
                    <a:pt x="701267" y="4253345"/>
                  </a:lnTo>
                  <a:lnTo>
                    <a:pt x="695146" y="4263146"/>
                  </a:lnTo>
                  <a:lnTo>
                    <a:pt x="688776" y="4272946"/>
                  </a:lnTo>
                  <a:lnTo>
                    <a:pt x="682194" y="4282746"/>
                  </a:lnTo>
                  <a:lnTo>
                    <a:pt x="675471" y="4292547"/>
                  </a:lnTo>
                  <a:lnTo>
                    <a:pt x="668579" y="4302347"/>
                  </a:lnTo>
                  <a:lnTo>
                    <a:pt x="661511" y="4312147"/>
                  </a:lnTo>
                  <a:lnTo>
                    <a:pt x="654344" y="4321948"/>
                  </a:lnTo>
                  <a:lnTo>
                    <a:pt x="647078" y="4331748"/>
                  </a:lnTo>
                  <a:lnTo>
                    <a:pt x="639687" y="4341548"/>
                  </a:lnTo>
                  <a:lnTo>
                    <a:pt x="632243" y="4351349"/>
                  </a:lnTo>
                  <a:lnTo>
                    <a:pt x="624749" y="4361149"/>
                  </a:lnTo>
                  <a:lnTo>
                    <a:pt x="617201" y="4370949"/>
                  </a:lnTo>
                  <a:lnTo>
                    <a:pt x="609640" y="4380750"/>
                  </a:lnTo>
                  <a:lnTo>
                    <a:pt x="602072" y="4390550"/>
                  </a:lnTo>
                  <a:lnTo>
                    <a:pt x="594516" y="4400350"/>
                  </a:lnTo>
                  <a:lnTo>
                    <a:pt x="586991" y="4410151"/>
                  </a:lnTo>
                  <a:lnTo>
                    <a:pt x="579500" y="4419951"/>
                  </a:lnTo>
                  <a:lnTo>
                    <a:pt x="572067" y="4429751"/>
                  </a:lnTo>
                  <a:lnTo>
                    <a:pt x="564717" y="4439552"/>
                  </a:lnTo>
                  <a:lnTo>
                    <a:pt x="557436" y="4449352"/>
                  </a:lnTo>
                  <a:lnTo>
                    <a:pt x="550243" y="4459152"/>
                  </a:lnTo>
                  <a:lnTo>
                    <a:pt x="543190" y="4468953"/>
                  </a:lnTo>
                  <a:lnTo>
                    <a:pt x="536233" y="4478753"/>
                  </a:lnTo>
                  <a:lnTo>
                    <a:pt x="529378" y="4488553"/>
                  </a:lnTo>
                  <a:lnTo>
                    <a:pt x="522721" y="4498354"/>
                  </a:lnTo>
                  <a:lnTo>
                    <a:pt x="516182" y="4508154"/>
                  </a:lnTo>
                  <a:lnTo>
                    <a:pt x="509764" y="4517954"/>
                  </a:lnTo>
                  <a:lnTo>
                    <a:pt x="503560" y="4527755"/>
                  </a:lnTo>
                  <a:lnTo>
                    <a:pt x="497509" y="4537555"/>
                  </a:lnTo>
                  <a:lnTo>
                    <a:pt x="491595" y="4547355"/>
                  </a:lnTo>
                  <a:lnTo>
                    <a:pt x="485890" y="4557156"/>
                  </a:lnTo>
                  <a:lnTo>
                    <a:pt x="480374" y="4566956"/>
                  </a:lnTo>
                  <a:lnTo>
                    <a:pt x="475004" y="4576756"/>
                  </a:lnTo>
                  <a:lnTo>
                    <a:pt x="469828" y="4586557"/>
                  </a:lnTo>
                  <a:lnTo>
                    <a:pt x="464873" y="4596357"/>
                  </a:lnTo>
                  <a:lnTo>
                    <a:pt x="460067" y="4606157"/>
                  </a:lnTo>
                  <a:lnTo>
                    <a:pt x="455431" y="4615958"/>
                  </a:lnTo>
                  <a:lnTo>
                    <a:pt x="451043" y="4625758"/>
                  </a:lnTo>
                  <a:lnTo>
                    <a:pt x="446801" y="4635558"/>
                  </a:lnTo>
                  <a:lnTo>
                    <a:pt x="442706" y="4645359"/>
                  </a:lnTo>
                  <a:lnTo>
                    <a:pt x="438869" y="4655159"/>
                  </a:lnTo>
                  <a:lnTo>
                    <a:pt x="435177" y="4664959"/>
                  </a:lnTo>
                  <a:lnTo>
                    <a:pt x="431625" y="4674760"/>
                  </a:lnTo>
                  <a:lnTo>
                    <a:pt x="428295" y="4684560"/>
                  </a:lnTo>
                  <a:lnTo>
                    <a:pt x="425124" y="4694360"/>
                  </a:lnTo>
                  <a:lnTo>
                    <a:pt x="422084" y="4704161"/>
                  </a:lnTo>
                  <a:lnTo>
                    <a:pt x="419229" y="4713961"/>
                  </a:lnTo>
                  <a:lnTo>
                    <a:pt x="416542" y="4723761"/>
                  </a:lnTo>
                  <a:lnTo>
                    <a:pt x="413974" y="4733562"/>
                  </a:lnTo>
                  <a:lnTo>
                    <a:pt x="411554" y="4743362"/>
                  </a:lnTo>
                  <a:lnTo>
                    <a:pt x="409307" y="4753162"/>
                  </a:lnTo>
                  <a:lnTo>
                    <a:pt x="407166" y="4762963"/>
                  </a:lnTo>
                  <a:lnTo>
                    <a:pt x="405140" y="4772763"/>
                  </a:lnTo>
                  <a:lnTo>
                    <a:pt x="403284" y="4782563"/>
                  </a:lnTo>
                  <a:lnTo>
                    <a:pt x="401522" y="4792364"/>
                  </a:lnTo>
                  <a:lnTo>
                    <a:pt x="399852" y="4802164"/>
                  </a:lnTo>
                  <a:lnTo>
                    <a:pt x="398333" y="4811964"/>
                  </a:lnTo>
                  <a:lnTo>
                    <a:pt x="396901" y="4821765"/>
                  </a:lnTo>
                  <a:lnTo>
                    <a:pt x="395548" y="4831565"/>
                  </a:lnTo>
                  <a:lnTo>
                    <a:pt x="394312" y="4841365"/>
                  </a:lnTo>
                  <a:lnTo>
                    <a:pt x="393162" y="4851166"/>
                  </a:lnTo>
                  <a:lnTo>
                    <a:pt x="392080" y="4860966"/>
                  </a:lnTo>
                  <a:lnTo>
                    <a:pt x="391086" y="4870766"/>
                  </a:lnTo>
                  <a:lnTo>
                    <a:pt x="390175" y="4880567"/>
                  </a:lnTo>
                  <a:lnTo>
                    <a:pt x="389319" y="4890367"/>
                  </a:lnTo>
                  <a:lnTo>
                    <a:pt x="388528" y="4900167"/>
                  </a:lnTo>
                  <a:lnTo>
                    <a:pt x="387816" y="4909968"/>
                  </a:lnTo>
                  <a:lnTo>
                    <a:pt x="387148" y="4919768"/>
                  </a:lnTo>
                  <a:lnTo>
                    <a:pt x="386526" y="4929568"/>
                  </a:lnTo>
                  <a:lnTo>
                    <a:pt x="385975" y="4939369"/>
                  </a:lnTo>
                  <a:lnTo>
                    <a:pt x="385460" y="4949169"/>
                  </a:lnTo>
                  <a:lnTo>
                    <a:pt x="384980" y="4958969"/>
                  </a:lnTo>
                  <a:lnTo>
                    <a:pt x="384555" y="4968770"/>
                  </a:lnTo>
                  <a:lnTo>
                    <a:pt x="384163" y="4978570"/>
                  </a:lnTo>
                  <a:lnTo>
                    <a:pt x="383799" y="4988370"/>
                  </a:lnTo>
                  <a:lnTo>
                    <a:pt x="383474" y="4998171"/>
                  </a:lnTo>
                  <a:lnTo>
                    <a:pt x="383179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75569" y="50931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50931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12996" y="509315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2996" y="509315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4436204"/>
              <a:ext cx="0" cy="451235"/>
            </a:xfrm>
            <a:custGeom>
              <a:avLst/>
              <a:pathLst>
                <a:path w="0" h="451235">
                  <a:moveTo>
                    <a:pt x="0" y="4512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5341994"/>
              <a:ext cx="0" cy="16589"/>
            </a:xfrm>
            <a:custGeom>
              <a:avLst/>
              <a:pathLst>
                <a:path w="0" h="16589">
                  <a:moveTo>
                    <a:pt x="0" y="0"/>
                  </a:moveTo>
                  <a:lnTo>
                    <a:pt x="0" y="1658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64452" y="4887440"/>
              <a:ext cx="125145" cy="454553"/>
            </a:xfrm>
            <a:custGeom>
              <a:avLst/>
              <a:pathLst>
                <a:path w="125145" h="454553">
                  <a:moveTo>
                    <a:pt x="0" y="0"/>
                  </a:moveTo>
                  <a:lnTo>
                    <a:pt x="0" y="454553"/>
                  </a:lnTo>
                  <a:lnTo>
                    <a:pt x="125145" y="454553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64452" y="5312133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78481" y="2820381"/>
              <a:ext cx="0" cy="1460710"/>
            </a:xfrm>
            <a:custGeom>
              <a:avLst/>
              <a:pathLst>
                <a:path w="0" h="1460710">
                  <a:moveTo>
                    <a:pt x="0" y="14607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5338676"/>
              <a:ext cx="0" cy="19907"/>
            </a:xfrm>
            <a:custGeom>
              <a:avLst/>
              <a:pathLst>
                <a:path w="0" h="19907">
                  <a:moveTo>
                    <a:pt x="0" y="0"/>
                  </a:moveTo>
                  <a:lnTo>
                    <a:pt x="0" y="1990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5908" y="4281092"/>
              <a:ext cx="125145" cy="1057584"/>
            </a:xfrm>
            <a:custGeom>
              <a:avLst/>
              <a:pathLst>
                <a:path w="125145" h="1057584">
                  <a:moveTo>
                    <a:pt x="0" y="0"/>
                  </a:moveTo>
                  <a:lnTo>
                    <a:pt x="0" y="1057584"/>
                  </a:lnTo>
                  <a:lnTo>
                    <a:pt x="125145" y="105758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15908" y="5215913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263831" y="5286447"/>
              <a:ext cx="31464" cy="31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199398" y="5292179"/>
              <a:ext cx="20000" cy="200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05744" y="5326392"/>
              <a:ext cx="31204" cy="31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39289" y="5336935"/>
              <a:ext cx="30024" cy="30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281832" y="5352022"/>
              <a:ext cx="13121" cy="13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366782" y="4867448"/>
              <a:ext cx="112976" cy="1129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71159" y="4375744"/>
              <a:ext cx="114283" cy="114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309434" y="2145635"/>
              <a:ext cx="88685" cy="88685"/>
            </a:xfrm>
            <a:custGeom>
              <a:avLst/>
              <a:pathLst>
                <a:path w="88685" h="88685">
                  <a:moveTo>
                    <a:pt x="0" y="44342"/>
                  </a:moveTo>
                  <a:lnTo>
                    <a:pt x="44342" y="0"/>
                  </a:lnTo>
                  <a:lnTo>
                    <a:pt x="88685" y="44342"/>
                  </a:lnTo>
                  <a:lnTo>
                    <a:pt x="44342" y="886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992514" y="4831268"/>
              <a:ext cx="92435" cy="92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04724" y="4997540"/>
              <a:ext cx="78411" cy="78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318471" y="3953858"/>
              <a:ext cx="115306" cy="115306"/>
            </a:xfrm>
            <a:custGeom>
              <a:avLst/>
              <a:pathLst>
                <a:path w="115306" h="115306">
                  <a:moveTo>
                    <a:pt x="0" y="57653"/>
                  </a:moveTo>
                  <a:lnTo>
                    <a:pt x="57653" y="0"/>
                  </a:lnTo>
                  <a:lnTo>
                    <a:pt x="115306" y="57653"/>
                  </a:lnTo>
                  <a:lnTo>
                    <a:pt x="57653" y="11530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09577" y="5220859"/>
              <a:ext cx="96281" cy="96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00592" y="5224177"/>
              <a:ext cx="96281" cy="96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84891" y="5281375"/>
              <a:ext cx="21699" cy="21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696811" y="5280247"/>
              <a:ext cx="156673" cy="156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686595" y="4814235"/>
              <a:ext cx="146409" cy="146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729284" y="5037345"/>
              <a:ext cx="124883" cy="1248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27710" y="5112740"/>
              <a:ext cx="146624" cy="146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92573" y="5151962"/>
              <a:ext cx="114631" cy="114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75101" y="5175534"/>
              <a:ext cx="94029" cy="940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09575" y="4640419"/>
              <a:ext cx="95893" cy="95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23974" y="5304404"/>
              <a:ext cx="68544" cy="6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320278" y="1997118"/>
              <a:ext cx="100379" cy="100379"/>
            </a:xfrm>
            <a:custGeom>
              <a:avLst/>
              <a:pathLst>
                <a:path w="100379" h="100379">
                  <a:moveTo>
                    <a:pt x="0" y="50189"/>
                  </a:moveTo>
                  <a:lnTo>
                    <a:pt x="50189" y="0"/>
                  </a:lnTo>
                  <a:lnTo>
                    <a:pt x="100379" y="50189"/>
                  </a:lnTo>
                  <a:lnTo>
                    <a:pt x="50189" y="1003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49056" y="5325477"/>
              <a:ext cx="66211" cy="662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529602" y="5007347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50325" y="4917579"/>
              <a:ext cx="45895" cy="45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29334" y="5310065"/>
              <a:ext cx="97037" cy="970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7291" y="3629062"/>
              <a:ext cx="94680" cy="94680"/>
            </a:xfrm>
            <a:custGeom>
              <a:avLst/>
              <a:pathLst>
                <a:path w="94680" h="94680">
                  <a:moveTo>
                    <a:pt x="0" y="47340"/>
                  </a:moveTo>
                  <a:lnTo>
                    <a:pt x="47340" y="0"/>
                  </a:lnTo>
                  <a:lnTo>
                    <a:pt x="94680" y="47340"/>
                  </a:lnTo>
                  <a:lnTo>
                    <a:pt x="47340" y="9468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972051" y="5291513"/>
              <a:ext cx="94326" cy="943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888745" y="4985755"/>
              <a:ext cx="95346" cy="95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874241" y="3290029"/>
              <a:ext cx="89256" cy="89256"/>
            </a:xfrm>
            <a:custGeom>
              <a:avLst/>
              <a:pathLst>
                <a:path w="89256" h="89256">
                  <a:moveTo>
                    <a:pt x="0" y="44628"/>
                  </a:moveTo>
                  <a:lnTo>
                    <a:pt x="44628" y="0"/>
                  </a:lnTo>
                  <a:lnTo>
                    <a:pt x="89256" y="44628"/>
                  </a:lnTo>
                  <a:lnTo>
                    <a:pt x="44628" y="8925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80379" y="5279211"/>
              <a:ext cx="92386" cy="92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294164" y="5176049"/>
              <a:ext cx="92999" cy="92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012334" y="2818633"/>
              <a:ext cx="69854" cy="69854"/>
            </a:xfrm>
            <a:custGeom>
              <a:avLst/>
              <a:pathLst>
                <a:path w="69854" h="69854">
                  <a:moveTo>
                    <a:pt x="0" y="34927"/>
                  </a:moveTo>
                  <a:lnTo>
                    <a:pt x="34927" y="0"/>
                  </a:lnTo>
                  <a:lnTo>
                    <a:pt x="69854" y="34927"/>
                  </a:lnTo>
                  <a:lnTo>
                    <a:pt x="34927" y="6985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381029" y="3292472"/>
              <a:ext cx="44555" cy="44555"/>
            </a:xfrm>
            <a:custGeom>
              <a:avLst/>
              <a:pathLst>
                <a:path w="44555" h="44555">
                  <a:moveTo>
                    <a:pt x="0" y="22277"/>
                  </a:moveTo>
                  <a:lnTo>
                    <a:pt x="22277" y="0"/>
                  </a:lnTo>
                  <a:lnTo>
                    <a:pt x="44555" y="22277"/>
                  </a:lnTo>
                  <a:lnTo>
                    <a:pt x="22277" y="4455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905400" y="4591178"/>
              <a:ext cx="94837" cy="94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50702" y="4807818"/>
              <a:ext cx="13254" cy="13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154465" y="2205246"/>
              <a:ext cx="49093" cy="49093"/>
            </a:xfrm>
            <a:custGeom>
              <a:avLst/>
              <a:pathLst>
                <a:path w="49093" h="49093">
                  <a:moveTo>
                    <a:pt x="0" y="24546"/>
                  </a:moveTo>
                  <a:lnTo>
                    <a:pt x="24546" y="0"/>
                  </a:lnTo>
                  <a:lnTo>
                    <a:pt x="49093" y="24546"/>
                  </a:lnTo>
                  <a:lnTo>
                    <a:pt x="24546" y="490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214622" y="5004519"/>
              <a:ext cx="97633" cy="97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10866" y="5290859"/>
              <a:ext cx="75727" cy="757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73106" y="5281111"/>
              <a:ext cx="95222" cy="95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039276" y="5305040"/>
              <a:ext cx="93815" cy="93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45262" y="5282453"/>
              <a:ext cx="152260" cy="1522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56968" y="4955119"/>
              <a:ext cx="83623" cy="83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979493" y="5293743"/>
              <a:ext cx="96501" cy="965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05091" y="5304423"/>
              <a:ext cx="95049" cy="950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263696" y="5326192"/>
              <a:ext cx="31602" cy="31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908792" y="5270891"/>
              <a:ext cx="82482" cy="824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975605" y="5255657"/>
              <a:ext cx="93043" cy="93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83028" y="5281113"/>
              <a:ext cx="95218" cy="95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970802" y="5277704"/>
              <a:ext cx="148487" cy="148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56953" y="5310758"/>
              <a:ext cx="95651" cy="95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68563" y="5294496"/>
              <a:ext cx="94995" cy="94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87164" y="5251652"/>
              <a:ext cx="47966" cy="479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85653" y="5314619"/>
              <a:ext cx="74657" cy="74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068882" y="5312472"/>
              <a:ext cx="39135" cy="391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321850" y="5286793"/>
              <a:ext cx="30772" cy="30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168415" y="3813894"/>
              <a:ext cx="63442" cy="63442"/>
            </a:xfrm>
            <a:custGeom>
              <a:avLst/>
              <a:pathLst>
                <a:path w="63442" h="63442">
                  <a:moveTo>
                    <a:pt x="0" y="31721"/>
                  </a:moveTo>
                  <a:lnTo>
                    <a:pt x="31721" y="0"/>
                  </a:lnTo>
                  <a:lnTo>
                    <a:pt x="63442" y="31721"/>
                  </a:lnTo>
                  <a:lnTo>
                    <a:pt x="31721" y="6344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16492" y="5321785"/>
              <a:ext cx="60324" cy="60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00640" y="5222537"/>
              <a:ext cx="112832" cy="112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61044" y="5276922"/>
              <a:ext cx="110235" cy="110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216279" y="5303630"/>
              <a:ext cx="96635" cy="96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266490" y="5296805"/>
              <a:ext cx="70470" cy="70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997395" y="5295814"/>
              <a:ext cx="72451" cy="72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356365" y="5217810"/>
              <a:ext cx="62564" cy="62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147611" y="5307485"/>
              <a:ext cx="102196" cy="102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30946" y="5232935"/>
              <a:ext cx="98672" cy="9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264075" y="2578159"/>
              <a:ext cx="92931" cy="92931"/>
            </a:xfrm>
            <a:custGeom>
              <a:avLst/>
              <a:pathLst>
                <a:path w="92931" h="92931">
                  <a:moveTo>
                    <a:pt x="0" y="46465"/>
                  </a:moveTo>
                  <a:lnTo>
                    <a:pt x="46465" y="0"/>
                  </a:lnTo>
                  <a:lnTo>
                    <a:pt x="92931" y="46465"/>
                  </a:lnTo>
                  <a:lnTo>
                    <a:pt x="46465" y="929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891749" y="5277559"/>
              <a:ext cx="128870" cy="1288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99870" y="5293477"/>
              <a:ext cx="97033" cy="970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083788" y="5095727"/>
              <a:ext cx="67841" cy="67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069728" y="4186853"/>
              <a:ext cx="93916" cy="93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12514" y="5148485"/>
              <a:ext cx="55226" cy="55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329166" y="4628033"/>
              <a:ext cx="80849" cy="80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702104" y="5242299"/>
              <a:ext cx="139668" cy="139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905616" y="5304954"/>
              <a:ext cx="93987" cy="93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243241" y="5121157"/>
              <a:ext cx="96611" cy="96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027827" y="4354276"/>
              <a:ext cx="163855" cy="163855"/>
            </a:xfrm>
            <a:custGeom>
              <a:avLst/>
              <a:pathLst>
                <a:path w="163855" h="163855">
                  <a:moveTo>
                    <a:pt x="0" y="81927"/>
                  </a:moveTo>
                  <a:lnTo>
                    <a:pt x="81927" y="0"/>
                  </a:lnTo>
                  <a:lnTo>
                    <a:pt x="163855" y="81927"/>
                  </a:lnTo>
                  <a:lnTo>
                    <a:pt x="81927" y="16385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170349" y="3934732"/>
              <a:ext cx="93836" cy="93836"/>
            </a:xfrm>
            <a:custGeom>
              <a:avLst/>
              <a:pathLst>
                <a:path w="93836" h="93836">
                  <a:moveTo>
                    <a:pt x="0" y="46918"/>
                  </a:moveTo>
                  <a:lnTo>
                    <a:pt x="46918" y="0"/>
                  </a:lnTo>
                  <a:lnTo>
                    <a:pt x="93836" y="46918"/>
                  </a:lnTo>
                  <a:lnTo>
                    <a:pt x="46918" y="9383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99082" y="4628840"/>
              <a:ext cx="92507" cy="92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054406" y="2016907"/>
              <a:ext cx="93979" cy="93979"/>
            </a:xfrm>
            <a:custGeom>
              <a:avLst/>
              <a:pathLst>
                <a:path w="93979" h="93979">
                  <a:moveTo>
                    <a:pt x="0" y="46989"/>
                  </a:moveTo>
                  <a:lnTo>
                    <a:pt x="46989" y="0"/>
                  </a:lnTo>
                  <a:lnTo>
                    <a:pt x="93979" y="46989"/>
                  </a:lnTo>
                  <a:lnTo>
                    <a:pt x="46989" y="939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257199" y="2262377"/>
              <a:ext cx="47640" cy="47640"/>
            </a:xfrm>
            <a:custGeom>
              <a:avLst/>
              <a:pathLst>
                <a:path w="47640" h="47640">
                  <a:moveTo>
                    <a:pt x="0" y="23820"/>
                  </a:moveTo>
                  <a:lnTo>
                    <a:pt x="23820" y="0"/>
                  </a:lnTo>
                  <a:lnTo>
                    <a:pt x="47640" y="23820"/>
                  </a:lnTo>
                  <a:lnTo>
                    <a:pt x="23820" y="476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098531" y="4198199"/>
              <a:ext cx="130946" cy="1309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234528" y="2112958"/>
              <a:ext cx="94317" cy="94317"/>
            </a:xfrm>
            <a:custGeom>
              <a:avLst/>
              <a:pathLst>
                <a:path w="94317" h="94317">
                  <a:moveTo>
                    <a:pt x="0" y="47158"/>
                  </a:moveTo>
                  <a:lnTo>
                    <a:pt x="47158" y="0"/>
                  </a:lnTo>
                  <a:lnTo>
                    <a:pt x="94317" y="47158"/>
                  </a:lnTo>
                  <a:lnTo>
                    <a:pt x="47158" y="9431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054311" y="2960715"/>
              <a:ext cx="97573" cy="97573"/>
            </a:xfrm>
            <a:custGeom>
              <a:avLst/>
              <a:pathLst>
                <a:path w="97573" h="97573">
                  <a:moveTo>
                    <a:pt x="0" y="48786"/>
                  </a:moveTo>
                  <a:lnTo>
                    <a:pt x="48786" y="0"/>
                  </a:lnTo>
                  <a:lnTo>
                    <a:pt x="97573" y="48786"/>
                  </a:lnTo>
                  <a:lnTo>
                    <a:pt x="48786" y="9757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75924" y="5303391"/>
              <a:ext cx="97114" cy="97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61745" y="4240182"/>
              <a:ext cx="93432" cy="93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127736" y="2143017"/>
              <a:ext cx="93920" cy="93920"/>
            </a:xfrm>
            <a:custGeom>
              <a:avLst/>
              <a:pathLst>
                <a:path w="93920" h="93920">
                  <a:moveTo>
                    <a:pt x="0" y="46960"/>
                  </a:moveTo>
                  <a:lnTo>
                    <a:pt x="46960" y="0"/>
                  </a:lnTo>
                  <a:lnTo>
                    <a:pt x="93920" y="46960"/>
                  </a:lnTo>
                  <a:lnTo>
                    <a:pt x="46960" y="9392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183927" y="2618680"/>
              <a:ext cx="91518" cy="91518"/>
            </a:xfrm>
            <a:custGeom>
              <a:avLst/>
              <a:pathLst>
                <a:path w="91518" h="91518">
                  <a:moveTo>
                    <a:pt x="0" y="45759"/>
                  </a:moveTo>
                  <a:lnTo>
                    <a:pt x="45759" y="0"/>
                  </a:lnTo>
                  <a:lnTo>
                    <a:pt x="91518" y="45759"/>
                  </a:lnTo>
                  <a:lnTo>
                    <a:pt x="45759" y="9151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104226" y="4942449"/>
              <a:ext cx="95692" cy="95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155250" y="3299672"/>
              <a:ext cx="96513" cy="96513"/>
            </a:xfrm>
            <a:custGeom>
              <a:avLst/>
              <a:pathLst>
                <a:path w="96513" h="96513">
                  <a:moveTo>
                    <a:pt x="0" y="48256"/>
                  </a:moveTo>
                  <a:lnTo>
                    <a:pt x="48256" y="0"/>
                  </a:lnTo>
                  <a:lnTo>
                    <a:pt x="96513" y="48256"/>
                  </a:lnTo>
                  <a:lnTo>
                    <a:pt x="48256" y="9651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138669" y="5307090"/>
              <a:ext cx="102987" cy="102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349494" y="5078653"/>
              <a:ext cx="75446" cy="75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280853" y="5325346"/>
              <a:ext cx="39931" cy="39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69712" y="5284490"/>
              <a:ext cx="148186" cy="148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339508" y="2348002"/>
              <a:ext cx="35649" cy="35649"/>
            </a:xfrm>
            <a:custGeom>
              <a:avLst/>
              <a:pathLst>
                <a:path w="35649" h="35649">
                  <a:moveTo>
                    <a:pt x="0" y="17824"/>
                  </a:moveTo>
                  <a:lnTo>
                    <a:pt x="17824" y="0"/>
                  </a:lnTo>
                  <a:lnTo>
                    <a:pt x="35649" y="17824"/>
                  </a:lnTo>
                  <a:lnTo>
                    <a:pt x="17824" y="3564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975918" y="2652033"/>
              <a:ext cx="57991" cy="57991"/>
            </a:xfrm>
            <a:custGeom>
              <a:avLst/>
              <a:pathLst>
                <a:path w="57991" h="57991">
                  <a:moveTo>
                    <a:pt x="0" y="28995"/>
                  </a:moveTo>
                  <a:lnTo>
                    <a:pt x="28995" y="0"/>
                  </a:lnTo>
                  <a:lnTo>
                    <a:pt x="57991" y="28995"/>
                  </a:lnTo>
                  <a:lnTo>
                    <a:pt x="28995" y="579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146667" y="2772594"/>
              <a:ext cx="95573" cy="95573"/>
            </a:xfrm>
            <a:custGeom>
              <a:avLst/>
              <a:pathLst>
                <a:path w="95573" h="95573">
                  <a:moveTo>
                    <a:pt x="0" y="47786"/>
                  </a:moveTo>
                  <a:lnTo>
                    <a:pt x="47786" y="0"/>
                  </a:lnTo>
                  <a:lnTo>
                    <a:pt x="95573" y="47786"/>
                  </a:lnTo>
                  <a:lnTo>
                    <a:pt x="47786" y="9557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743245" y="5268762"/>
              <a:ext cx="146464" cy="146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921359" y="4651977"/>
              <a:ext cx="39596" cy="39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378534" y="4612695"/>
              <a:ext cx="78345" cy="78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110985" y="2171768"/>
              <a:ext cx="62963" cy="62963"/>
            </a:xfrm>
            <a:custGeom>
              <a:avLst/>
              <a:pathLst>
                <a:path w="62963" h="62963">
                  <a:moveTo>
                    <a:pt x="0" y="31481"/>
                  </a:moveTo>
                  <a:lnTo>
                    <a:pt x="31481" y="0"/>
                  </a:lnTo>
                  <a:lnTo>
                    <a:pt x="62963" y="31481"/>
                  </a:lnTo>
                  <a:lnTo>
                    <a:pt x="31481" y="629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164935" y="4242886"/>
              <a:ext cx="94659" cy="94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76586" y="4900433"/>
              <a:ext cx="100094" cy="100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043641" y="3093698"/>
              <a:ext cx="97041" cy="97041"/>
            </a:xfrm>
            <a:custGeom>
              <a:avLst/>
              <a:pathLst>
                <a:path w="97041" h="97041">
                  <a:moveTo>
                    <a:pt x="0" y="48520"/>
                  </a:moveTo>
                  <a:lnTo>
                    <a:pt x="48520" y="0"/>
                  </a:lnTo>
                  <a:lnTo>
                    <a:pt x="97041" y="48520"/>
                  </a:lnTo>
                  <a:lnTo>
                    <a:pt x="48520" y="970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42315" y="3945408"/>
              <a:ext cx="118935" cy="118935"/>
            </a:xfrm>
            <a:custGeom>
              <a:avLst/>
              <a:pathLst>
                <a:path w="118935" h="118935">
                  <a:moveTo>
                    <a:pt x="0" y="59467"/>
                  </a:moveTo>
                  <a:lnTo>
                    <a:pt x="59467" y="0"/>
                  </a:lnTo>
                  <a:lnTo>
                    <a:pt x="118935" y="59467"/>
                  </a:lnTo>
                  <a:lnTo>
                    <a:pt x="59467" y="11893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25406" y="5294536"/>
              <a:ext cx="68372" cy="68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92913" y="5229943"/>
              <a:ext cx="164378" cy="164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350725" y="5227103"/>
              <a:ext cx="97065" cy="970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304332" y="5331209"/>
              <a:ext cx="14934" cy="14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657331" y="2197094"/>
              <a:ext cx="512328" cy="413307"/>
            </a:xfrm>
            <a:custGeom>
              <a:avLst/>
              <a:pathLst>
                <a:path w="512328" h="413307">
                  <a:moveTo>
                    <a:pt x="0" y="413307"/>
                  </a:moveTo>
                  <a:lnTo>
                    <a:pt x="512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6183406" y="1899140"/>
              <a:ext cx="54267" cy="135839"/>
            </a:xfrm>
            <a:custGeom>
              <a:avLst/>
              <a:pathLst>
                <a:path w="54267" h="135839">
                  <a:moveTo>
                    <a:pt x="54267" y="0"/>
                  </a:moveTo>
                  <a:lnTo>
                    <a:pt x="0" y="1358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837543" y="2033008"/>
              <a:ext cx="330733" cy="29964"/>
            </a:xfrm>
            <a:custGeom>
              <a:avLst/>
              <a:pathLst>
                <a:path w="330733" h="29964">
                  <a:moveTo>
                    <a:pt x="0" y="0"/>
                  </a:moveTo>
                  <a:lnTo>
                    <a:pt x="330733" y="299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6182399" y="2202972"/>
              <a:ext cx="60550" cy="200822"/>
            </a:xfrm>
            <a:custGeom>
              <a:avLst/>
              <a:pathLst>
                <a:path w="60550" h="200822">
                  <a:moveTo>
                    <a:pt x="60550" y="2008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4365864" y="2540852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chr7:5977596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615028" y="1736450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chr7:5978622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4200944" y="3387373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chr7:5982986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201225" y="4487634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chr7:5989841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546076" y="1958968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chr7:5989918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854989" y="2182497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chr7:5991978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5615028" y="2418538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chr7:5992032</a:t>
              </a:r>
            </a:p>
          </p:txBody>
        </p:sp>
        <p:sp>
          <p:nvSpPr>
            <p:cNvPr id="139" name="pl139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2448133" y="613166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503125" y="530218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503125" y="447270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503125" y="364322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503125" y="281375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503125" y="198427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46" name="pl146"/>
            <p:cNvSpPr/>
            <p:nvPr/>
          </p:nvSpPr>
          <p:spPr>
            <a:xfrm>
              <a:off x="2880411" y="61913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880411" y="536190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880411" y="45324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880411" y="37029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880411" y="28734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880411" y="204399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106490" y="214484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62" name="pt162"/>
            <p:cNvSpPr/>
            <p:nvPr/>
          </p:nvSpPr>
          <p:spPr>
            <a:xfrm>
              <a:off x="7179089" y="24965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7179089" y="269142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7179089" y="288627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5"/>
            <p:cNvSpPr/>
            <p:nvPr/>
          </p:nvSpPr>
          <p:spPr>
            <a:xfrm>
              <a:off x="7389908" y="242946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7389908" y="262431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7389908" y="281916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7106490" y="320415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69" name="pt169"/>
            <p:cNvSpPr/>
            <p:nvPr/>
          </p:nvSpPr>
          <p:spPr>
            <a:xfrm>
              <a:off x="7157222" y="3491563"/>
              <a:ext cx="93386" cy="9338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7199415" y="372860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7157222" y="3881261"/>
              <a:ext cx="93386" cy="9338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7139745" y="4058634"/>
              <a:ext cx="128340" cy="12834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7126334" y="4240072"/>
              <a:ext cx="155161" cy="15516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7389908" y="3482706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7389908" y="367338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7389908" y="387240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389908" y="406524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389908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7106490" y="458874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80" name="pt180"/>
            <p:cNvSpPr/>
            <p:nvPr/>
          </p:nvSpPr>
          <p:spPr>
            <a:xfrm>
              <a:off x="7179089" y="491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7179089" y="511483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tx182"/>
            <p:cNvSpPr/>
            <p:nvPr/>
          </p:nvSpPr>
          <p:spPr>
            <a:xfrm>
              <a:off x="7389908" y="488241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7389908" y="507726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924695" y="619487"/>
              <a:ext cx="7818536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PMS2,Prostate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634436" y="1283689"/>
              <a:ext cx="764877" cy="4923241"/>
            </a:xfrm>
            <a:custGeom>
              <a:avLst/>
              <a:pathLst>
                <a:path w="764877" h="4923241">
                  <a:moveTo>
                    <a:pt x="378858" y="4923241"/>
                  </a:moveTo>
                  <a:lnTo>
                    <a:pt x="378649" y="4913607"/>
                  </a:lnTo>
                  <a:lnTo>
                    <a:pt x="378421" y="4903972"/>
                  </a:lnTo>
                  <a:lnTo>
                    <a:pt x="378190" y="4894338"/>
                  </a:lnTo>
                  <a:lnTo>
                    <a:pt x="377939" y="4884703"/>
                  </a:lnTo>
                  <a:lnTo>
                    <a:pt x="377680" y="4875069"/>
                  </a:lnTo>
                  <a:lnTo>
                    <a:pt x="377405" y="4865434"/>
                  </a:lnTo>
                  <a:lnTo>
                    <a:pt x="377118" y="4855800"/>
                  </a:lnTo>
                  <a:lnTo>
                    <a:pt x="376817" y="4846165"/>
                  </a:lnTo>
                  <a:lnTo>
                    <a:pt x="376498" y="4836531"/>
                  </a:lnTo>
                  <a:lnTo>
                    <a:pt x="376169" y="4826896"/>
                  </a:lnTo>
                  <a:lnTo>
                    <a:pt x="375816" y="4817262"/>
                  </a:lnTo>
                  <a:lnTo>
                    <a:pt x="375458" y="4807627"/>
                  </a:lnTo>
                  <a:lnTo>
                    <a:pt x="375067" y="4797993"/>
                  </a:lnTo>
                  <a:lnTo>
                    <a:pt x="374671" y="4788358"/>
                  </a:lnTo>
                  <a:lnTo>
                    <a:pt x="374246" y="4778723"/>
                  </a:lnTo>
                  <a:lnTo>
                    <a:pt x="373809" y="4769089"/>
                  </a:lnTo>
                  <a:lnTo>
                    <a:pt x="373347" y="4759454"/>
                  </a:lnTo>
                  <a:lnTo>
                    <a:pt x="372865" y="4749820"/>
                  </a:lnTo>
                  <a:lnTo>
                    <a:pt x="372364" y="4740185"/>
                  </a:lnTo>
                  <a:lnTo>
                    <a:pt x="371834" y="4730551"/>
                  </a:lnTo>
                  <a:lnTo>
                    <a:pt x="371292" y="4720916"/>
                  </a:lnTo>
                  <a:lnTo>
                    <a:pt x="370710" y="4711282"/>
                  </a:lnTo>
                  <a:lnTo>
                    <a:pt x="370121" y="4701647"/>
                  </a:lnTo>
                  <a:lnTo>
                    <a:pt x="369487" y="4692013"/>
                  </a:lnTo>
                  <a:lnTo>
                    <a:pt x="368841" y="4682378"/>
                  </a:lnTo>
                  <a:lnTo>
                    <a:pt x="368157" y="4672744"/>
                  </a:lnTo>
                  <a:lnTo>
                    <a:pt x="367451" y="4663109"/>
                  </a:lnTo>
                  <a:lnTo>
                    <a:pt x="366714" y="4653475"/>
                  </a:lnTo>
                  <a:lnTo>
                    <a:pt x="365944" y="4643840"/>
                  </a:lnTo>
                  <a:lnTo>
                    <a:pt x="365151" y="4634206"/>
                  </a:lnTo>
                  <a:lnTo>
                    <a:pt x="364313" y="4624571"/>
                  </a:lnTo>
                  <a:lnTo>
                    <a:pt x="363460" y="4614937"/>
                  </a:lnTo>
                  <a:lnTo>
                    <a:pt x="362550" y="4605302"/>
                  </a:lnTo>
                  <a:lnTo>
                    <a:pt x="361628" y="4595668"/>
                  </a:lnTo>
                  <a:lnTo>
                    <a:pt x="360648" y="4586033"/>
                  </a:lnTo>
                  <a:lnTo>
                    <a:pt x="359648" y="4576398"/>
                  </a:lnTo>
                  <a:lnTo>
                    <a:pt x="358599" y="4566764"/>
                  </a:lnTo>
                  <a:lnTo>
                    <a:pt x="357517" y="4557129"/>
                  </a:lnTo>
                  <a:lnTo>
                    <a:pt x="356396" y="4547495"/>
                  </a:lnTo>
                  <a:lnTo>
                    <a:pt x="355228" y="4537860"/>
                  </a:lnTo>
                  <a:lnTo>
                    <a:pt x="354032" y="4528226"/>
                  </a:lnTo>
                  <a:lnTo>
                    <a:pt x="352772" y="4518591"/>
                  </a:lnTo>
                  <a:lnTo>
                    <a:pt x="351498" y="4508957"/>
                  </a:lnTo>
                  <a:lnTo>
                    <a:pt x="350143" y="4499322"/>
                  </a:lnTo>
                  <a:lnTo>
                    <a:pt x="348774" y="4489688"/>
                  </a:lnTo>
                  <a:lnTo>
                    <a:pt x="347333" y="4480053"/>
                  </a:lnTo>
                  <a:lnTo>
                    <a:pt x="345863" y="4470419"/>
                  </a:lnTo>
                  <a:lnTo>
                    <a:pt x="344334" y="4460784"/>
                  </a:lnTo>
                  <a:lnTo>
                    <a:pt x="342759" y="4451150"/>
                  </a:lnTo>
                  <a:lnTo>
                    <a:pt x="341140" y="4441515"/>
                  </a:lnTo>
                  <a:lnTo>
                    <a:pt x="339456" y="4431881"/>
                  </a:lnTo>
                  <a:lnTo>
                    <a:pt x="337743" y="4422246"/>
                  </a:lnTo>
                  <a:lnTo>
                    <a:pt x="335946" y="4412612"/>
                  </a:lnTo>
                  <a:lnTo>
                    <a:pt x="334133" y="4402977"/>
                  </a:lnTo>
                  <a:lnTo>
                    <a:pt x="332224" y="4393343"/>
                  </a:lnTo>
                  <a:lnTo>
                    <a:pt x="330294" y="4383708"/>
                  </a:lnTo>
                  <a:lnTo>
                    <a:pt x="328284" y="4374073"/>
                  </a:lnTo>
                  <a:lnTo>
                    <a:pt x="326233" y="4364439"/>
                  </a:lnTo>
                  <a:lnTo>
                    <a:pt x="324119" y="4354804"/>
                  </a:lnTo>
                  <a:lnTo>
                    <a:pt x="321945" y="4345170"/>
                  </a:lnTo>
                  <a:lnTo>
                    <a:pt x="319726" y="4335535"/>
                  </a:lnTo>
                  <a:lnTo>
                    <a:pt x="317426" y="4325901"/>
                  </a:lnTo>
                  <a:lnTo>
                    <a:pt x="315099" y="4316266"/>
                  </a:lnTo>
                  <a:lnTo>
                    <a:pt x="312672" y="4306632"/>
                  </a:lnTo>
                  <a:lnTo>
                    <a:pt x="310225" y="4296997"/>
                  </a:lnTo>
                  <a:lnTo>
                    <a:pt x="307679" y="4287363"/>
                  </a:lnTo>
                  <a:lnTo>
                    <a:pt x="305102" y="4277728"/>
                  </a:lnTo>
                  <a:lnTo>
                    <a:pt x="302445" y="4268094"/>
                  </a:lnTo>
                  <a:lnTo>
                    <a:pt x="299738" y="4258459"/>
                  </a:lnTo>
                  <a:lnTo>
                    <a:pt x="296969" y="4248825"/>
                  </a:lnTo>
                  <a:lnTo>
                    <a:pt x="294131" y="4239190"/>
                  </a:lnTo>
                  <a:lnTo>
                    <a:pt x="291251" y="4229556"/>
                  </a:lnTo>
                  <a:lnTo>
                    <a:pt x="288281" y="4219921"/>
                  </a:lnTo>
                  <a:lnTo>
                    <a:pt x="285290" y="4210287"/>
                  </a:lnTo>
                  <a:lnTo>
                    <a:pt x="282191" y="4200652"/>
                  </a:lnTo>
                  <a:lnTo>
                    <a:pt x="279072" y="4191017"/>
                  </a:lnTo>
                  <a:lnTo>
                    <a:pt x="275861" y="4181383"/>
                  </a:lnTo>
                  <a:lnTo>
                    <a:pt x="272614" y="4171748"/>
                  </a:lnTo>
                  <a:lnTo>
                    <a:pt x="269295" y="4162114"/>
                  </a:lnTo>
                  <a:lnTo>
                    <a:pt x="265922" y="4152479"/>
                  </a:lnTo>
                  <a:lnTo>
                    <a:pt x="262498" y="4142845"/>
                  </a:lnTo>
                  <a:lnTo>
                    <a:pt x="259003" y="4133210"/>
                  </a:lnTo>
                  <a:lnTo>
                    <a:pt x="255476" y="4123576"/>
                  </a:lnTo>
                  <a:lnTo>
                    <a:pt x="251863" y="4113941"/>
                  </a:lnTo>
                  <a:lnTo>
                    <a:pt x="248232" y="4104307"/>
                  </a:lnTo>
                  <a:lnTo>
                    <a:pt x="244509" y="4094672"/>
                  </a:lnTo>
                  <a:lnTo>
                    <a:pt x="240767" y="4085038"/>
                  </a:lnTo>
                  <a:lnTo>
                    <a:pt x="236952" y="4075403"/>
                  </a:lnTo>
                  <a:lnTo>
                    <a:pt x="233103" y="4065769"/>
                  </a:lnTo>
                  <a:lnTo>
                    <a:pt x="229201" y="4056134"/>
                  </a:lnTo>
                  <a:lnTo>
                    <a:pt x="225253" y="4046500"/>
                  </a:lnTo>
                  <a:lnTo>
                    <a:pt x="221270" y="4036865"/>
                  </a:lnTo>
                  <a:lnTo>
                    <a:pt x="217230" y="4027231"/>
                  </a:lnTo>
                  <a:lnTo>
                    <a:pt x="213171" y="4017596"/>
                  </a:lnTo>
                  <a:lnTo>
                    <a:pt x="209048" y="4007962"/>
                  </a:lnTo>
                  <a:lnTo>
                    <a:pt x="204913" y="3998327"/>
                  </a:lnTo>
                  <a:lnTo>
                    <a:pt x="200722" y="3988692"/>
                  </a:lnTo>
                  <a:lnTo>
                    <a:pt x="196517" y="3979058"/>
                  </a:lnTo>
                  <a:lnTo>
                    <a:pt x="192271" y="3969423"/>
                  </a:lnTo>
                  <a:lnTo>
                    <a:pt x="188004" y="3959789"/>
                  </a:lnTo>
                  <a:lnTo>
                    <a:pt x="183712" y="3950154"/>
                  </a:lnTo>
                  <a:lnTo>
                    <a:pt x="179395" y="3940520"/>
                  </a:lnTo>
                  <a:lnTo>
                    <a:pt x="175064" y="3930885"/>
                  </a:lnTo>
                  <a:lnTo>
                    <a:pt x="170710" y="3921251"/>
                  </a:lnTo>
                  <a:lnTo>
                    <a:pt x="166350" y="3911616"/>
                  </a:lnTo>
                  <a:lnTo>
                    <a:pt x="161970" y="3901982"/>
                  </a:lnTo>
                  <a:lnTo>
                    <a:pt x="157589" y="3892347"/>
                  </a:lnTo>
                  <a:lnTo>
                    <a:pt x="153199" y="3882713"/>
                  </a:lnTo>
                  <a:lnTo>
                    <a:pt x="148810" y="3873078"/>
                  </a:lnTo>
                  <a:lnTo>
                    <a:pt x="144420" y="3863444"/>
                  </a:lnTo>
                  <a:lnTo>
                    <a:pt x="140037" y="3853809"/>
                  </a:lnTo>
                  <a:lnTo>
                    <a:pt x="135658" y="3844175"/>
                  </a:lnTo>
                  <a:lnTo>
                    <a:pt x="131295" y="3834540"/>
                  </a:lnTo>
                  <a:lnTo>
                    <a:pt x="126939" y="3824906"/>
                  </a:lnTo>
                  <a:lnTo>
                    <a:pt x="122611" y="3815271"/>
                  </a:lnTo>
                  <a:lnTo>
                    <a:pt x="118290" y="3805637"/>
                  </a:lnTo>
                  <a:lnTo>
                    <a:pt x="114012" y="3796002"/>
                  </a:lnTo>
                  <a:lnTo>
                    <a:pt x="109745" y="3786367"/>
                  </a:lnTo>
                  <a:lnTo>
                    <a:pt x="105524" y="3776733"/>
                  </a:lnTo>
                  <a:lnTo>
                    <a:pt x="101328" y="3767098"/>
                  </a:lnTo>
                  <a:lnTo>
                    <a:pt x="97175" y="3757464"/>
                  </a:lnTo>
                  <a:lnTo>
                    <a:pt x="93067" y="3747829"/>
                  </a:lnTo>
                  <a:lnTo>
                    <a:pt x="88994" y="3738195"/>
                  </a:lnTo>
                  <a:lnTo>
                    <a:pt x="84988" y="3728560"/>
                  </a:lnTo>
                  <a:lnTo>
                    <a:pt x="81007" y="3718926"/>
                  </a:lnTo>
                  <a:lnTo>
                    <a:pt x="77121" y="3709291"/>
                  </a:lnTo>
                  <a:lnTo>
                    <a:pt x="73253" y="3699657"/>
                  </a:lnTo>
                  <a:lnTo>
                    <a:pt x="69492" y="3690022"/>
                  </a:lnTo>
                  <a:lnTo>
                    <a:pt x="65764" y="3680388"/>
                  </a:lnTo>
                  <a:lnTo>
                    <a:pt x="62130" y="3670753"/>
                  </a:lnTo>
                  <a:lnTo>
                    <a:pt x="58556" y="3661119"/>
                  </a:lnTo>
                  <a:lnTo>
                    <a:pt x="55061" y="3651484"/>
                  </a:lnTo>
                  <a:lnTo>
                    <a:pt x="51657" y="3641850"/>
                  </a:lnTo>
                  <a:lnTo>
                    <a:pt x="48311" y="3632215"/>
                  </a:lnTo>
                  <a:lnTo>
                    <a:pt x="45093" y="3622581"/>
                  </a:lnTo>
                  <a:lnTo>
                    <a:pt x="41907" y="3612946"/>
                  </a:lnTo>
                  <a:lnTo>
                    <a:pt x="38888" y="3603312"/>
                  </a:lnTo>
                  <a:lnTo>
                    <a:pt x="35899" y="3593677"/>
                  </a:lnTo>
                  <a:lnTo>
                    <a:pt x="33066" y="3584042"/>
                  </a:lnTo>
                  <a:lnTo>
                    <a:pt x="30293" y="3574408"/>
                  </a:lnTo>
                  <a:lnTo>
                    <a:pt x="27650" y="3564773"/>
                  </a:lnTo>
                  <a:lnTo>
                    <a:pt x="25106" y="3555139"/>
                  </a:lnTo>
                  <a:lnTo>
                    <a:pt x="22662" y="3545504"/>
                  </a:lnTo>
                  <a:lnTo>
                    <a:pt x="20358" y="3535870"/>
                  </a:lnTo>
                  <a:lnTo>
                    <a:pt x="18122" y="3526235"/>
                  </a:lnTo>
                  <a:lnTo>
                    <a:pt x="16068" y="3516601"/>
                  </a:lnTo>
                  <a:lnTo>
                    <a:pt x="14052" y="3506966"/>
                  </a:lnTo>
                  <a:lnTo>
                    <a:pt x="12253" y="3497332"/>
                  </a:lnTo>
                  <a:lnTo>
                    <a:pt x="10500" y="3487697"/>
                  </a:lnTo>
                  <a:lnTo>
                    <a:pt x="8929" y="3478063"/>
                  </a:lnTo>
                  <a:lnTo>
                    <a:pt x="7446" y="3468428"/>
                  </a:lnTo>
                  <a:lnTo>
                    <a:pt x="6109" y="3458794"/>
                  </a:lnTo>
                  <a:lnTo>
                    <a:pt x="4903" y="3449159"/>
                  </a:lnTo>
                  <a:lnTo>
                    <a:pt x="3804" y="3439525"/>
                  </a:lnTo>
                  <a:lnTo>
                    <a:pt x="2881" y="3429890"/>
                  </a:lnTo>
                  <a:lnTo>
                    <a:pt x="2024" y="3420256"/>
                  </a:lnTo>
                  <a:lnTo>
                    <a:pt x="1389" y="3410621"/>
                  </a:lnTo>
                  <a:lnTo>
                    <a:pt x="796" y="3400987"/>
                  </a:lnTo>
                  <a:lnTo>
                    <a:pt x="430" y="3391352"/>
                  </a:lnTo>
                  <a:lnTo>
                    <a:pt x="128" y="3381717"/>
                  </a:lnTo>
                  <a:lnTo>
                    <a:pt x="10" y="3372083"/>
                  </a:lnTo>
                  <a:lnTo>
                    <a:pt x="0" y="3362448"/>
                  </a:lnTo>
                  <a:lnTo>
                    <a:pt x="129" y="3352814"/>
                  </a:lnTo>
                  <a:lnTo>
                    <a:pt x="410" y="3343179"/>
                  </a:lnTo>
                  <a:lnTo>
                    <a:pt x="787" y="3333545"/>
                  </a:lnTo>
                  <a:lnTo>
                    <a:pt x="1357" y="3323910"/>
                  </a:lnTo>
                  <a:lnTo>
                    <a:pt x="1980" y="3314276"/>
                  </a:lnTo>
                  <a:lnTo>
                    <a:pt x="2836" y="3304641"/>
                  </a:lnTo>
                  <a:lnTo>
                    <a:pt x="3734" y="3295007"/>
                  </a:lnTo>
                  <a:lnTo>
                    <a:pt x="4839" y="3285372"/>
                  </a:lnTo>
                  <a:lnTo>
                    <a:pt x="6018" y="3275738"/>
                  </a:lnTo>
                  <a:lnTo>
                    <a:pt x="7358" y="3266103"/>
                  </a:lnTo>
                  <a:lnTo>
                    <a:pt x="8810" y="3256469"/>
                  </a:lnTo>
                  <a:lnTo>
                    <a:pt x="10380" y="3246834"/>
                  </a:lnTo>
                  <a:lnTo>
                    <a:pt x="12099" y="3237200"/>
                  </a:lnTo>
                  <a:lnTo>
                    <a:pt x="13893" y="3227565"/>
                  </a:lnTo>
                  <a:lnTo>
                    <a:pt x="15869" y="3217931"/>
                  </a:lnTo>
                  <a:lnTo>
                    <a:pt x="17884" y="3208296"/>
                  </a:lnTo>
                  <a:lnTo>
                    <a:pt x="20104" y="3198662"/>
                  </a:lnTo>
                  <a:lnTo>
                    <a:pt x="22363" y="3189027"/>
                  </a:lnTo>
                  <a:lnTo>
                    <a:pt x="24784" y="3179392"/>
                  </a:lnTo>
                  <a:lnTo>
                    <a:pt x="27277" y="3169758"/>
                  </a:lnTo>
                  <a:lnTo>
                    <a:pt x="29890" y="3160123"/>
                  </a:lnTo>
                  <a:lnTo>
                    <a:pt x="32603" y="3150489"/>
                  </a:lnTo>
                  <a:lnTo>
                    <a:pt x="35400" y="3140854"/>
                  </a:lnTo>
                  <a:lnTo>
                    <a:pt x="38320" y="3131220"/>
                  </a:lnTo>
                  <a:lnTo>
                    <a:pt x="41288" y="3121585"/>
                  </a:lnTo>
                  <a:lnTo>
                    <a:pt x="44402" y="3111951"/>
                  </a:lnTo>
                  <a:lnTo>
                    <a:pt x="47543" y="3102316"/>
                  </a:lnTo>
                  <a:lnTo>
                    <a:pt x="50823" y="3092682"/>
                  </a:lnTo>
                  <a:lnTo>
                    <a:pt x="54138" y="3083047"/>
                  </a:lnTo>
                  <a:lnTo>
                    <a:pt x="57557" y="3073413"/>
                  </a:lnTo>
                  <a:lnTo>
                    <a:pt x="61030" y="3063778"/>
                  </a:lnTo>
                  <a:lnTo>
                    <a:pt x="64576" y="3054144"/>
                  </a:lnTo>
                  <a:lnTo>
                    <a:pt x="68190" y="3044509"/>
                  </a:lnTo>
                  <a:lnTo>
                    <a:pt x="71851" y="3034875"/>
                  </a:lnTo>
                  <a:lnTo>
                    <a:pt x="75590" y="3025240"/>
                  </a:lnTo>
                  <a:lnTo>
                    <a:pt x="79352" y="3015606"/>
                  </a:lnTo>
                  <a:lnTo>
                    <a:pt x="83199" y="3005971"/>
                  </a:lnTo>
                  <a:lnTo>
                    <a:pt x="87061" y="2996337"/>
                  </a:lnTo>
                  <a:lnTo>
                    <a:pt x="90988" y="2986702"/>
                  </a:lnTo>
                  <a:lnTo>
                    <a:pt x="94935" y="2977067"/>
                  </a:lnTo>
                  <a:lnTo>
                    <a:pt x="98926" y="2967433"/>
                  </a:lnTo>
                  <a:lnTo>
                    <a:pt x="102941" y="2957798"/>
                  </a:lnTo>
                  <a:lnTo>
                    <a:pt x="106982" y="2948164"/>
                  </a:lnTo>
                  <a:lnTo>
                    <a:pt x="111048" y="2938529"/>
                  </a:lnTo>
                  <a:lnTo>
                    <a:pt x="115126" y="2928895"/>
                  </a:lnTo>
                  <a:lnTo>
                    <a:pt x="119225" y="2919260"/>
                  </a:lnTo>
                  <a:lnTo>
                    <a:pt x="123329" y="2909626"/>
                  </a:lnTo>
                  <a:lnTo>
                    <a:pt x="127444" y="2899991"/>
                  </a:lnTo>
                  <a:lnTo>
                    <a:pt x="131559" y="2890357"/>
                  </a:lnTo>
                  <a:lnTo>
                    <a:pt x="135673" y="2880722"/>
                  </a:lnTo>
                  <a:lnTo>
                    <a:pt x="139783" y="2871088"/>
                  </a:lnTo>
                  <a:lnTo>
                    <a:pt x="143884" y="2861453"/>
                  </a:lnTo>
                  <a:lnTo>
                    <a:pt x="147973" y="2851819"/>
                  </a:lnTo>
                  <a:lnTo>
                    <a:pt x="152049" y="2842184"/>
                  </a:lnTo>
                  <a:lnTo>
                    <a:pt x="156100" y="2832550"/>
                  </a:lnTo>
                  <a:lnTo>
                    <a:pt x="160140" y="2822915"/>
                  </a:lnTo>
                  <a:lnTo>
                    <a:pt x="164137" y="2813281"/>
                  </a:lnTo>
                  <a:lnTo>
                    <a:pt x="168126" y="2803646"/>
                  </a:lnTo>
                  <a:lnTo>
                    <a:pt x="172059" y="2794011"/>
                  </a:lnTo>
                  <a:lnTo>
                    <a:pt x="175976" y="2784377"/>
                  </a:lnTo>
                  <a:lnTo>
                    <a:pt x="179840" y="2774742"/>
                  </a:lnTo>
                  <a:lnTo>
                    <a:pt x="183671" y="2765108"/>
                  </a:lnTo>
                  <a:lnTo>
                    <a:pt x="187456" y="2755473"/>
                  </a:lnTo>
                  <a:lnTo>
                    <a:pt x="191189" y="2745839"/>
                  </a:lnTo>
                  <a:lnTo>
                    <a:pt x="194885" y="2736204"/>
                  </a:lnTo>
                  <a:lnTo>
                    <a:pt x="198505" y="2726570"/>
                  </a:lnTo>
                  <a:lnTo>
                    <a:pt x="202104" y="2716935"/>
                  </a:lnTo>
                  <a:lnTo>
                    <a:pt x="205601" y="2707301"/>
                  </a:lnTo>
                  <a:lnTo>
                    <a:pt x="209079" y="2697666"/>
                  </a:lnTo>
                  <a:lnTo>
                    <a:pt x="212457" y="2688032"/>
                  </a:lnTo>
                  <a:lnTo>
                    <a:pt x="215798" y="2678397"/>
                  </a:lnTo>
                  <a:lnTo>
                    <a:pt x="219054" y="2668763"/>
                  </a:lnTo>
                  <a:lnTo>
                    <a:pt x="222249" y="2659128"/>
                  </a:lnTo>
                  <a:lnTo>
                    <a:pt x="225376" y="2649494"/>
                  </a:lnTo>
                  <a:lnTo>
                    <a:pt x="228416" y="2639859"/>
                  </a:lnTo>
                  <a:lnTo>
                    <a:pt x="231408" y="2630225"/>
                  </a:lnTo>
                  <a:lnTo>
                    <a:pt x="234284" y="2620590"/>
                  </a:lnTo>
                  <a:lnTo>
                    <a:pt x="237136" y="2610956"/>
                  </a:lnTo>
                  <a:lnTo>
                    <a:pt x="239842" y="2601321"/>
                  </a:lnTo>
                  <a:lnTo>
                    <a:pt x="242521" y="2591686"/>
                  </a:lnTo>
                  <a:lnTo>
                    <a:pt x="245077" y="2582052"/>
                  </a:lnTo>
                  <a:lnTo>
                    <a:pt x="247578" y="2572417"/>
                  </a:lnTo>
                  <a:lnTo>
                    <a:pt x="249980" y="2562783"/>
                  </a:lnTo>
                  <a:lnTo>
                    <a:pt x="252298" y="2553148"/>
                  </a:lnTo>
                  <a:lnTo>
                    <a:pt x="254542" y="2543514"/>
                  </a:lnTo>
                  <a:lnTo>
                    <a:pt x="256672" y="2533879"/>
                  </a:lnTo>
                  <a:lnTo>
                    <a:pt x="258756" y="2524245"/>
                  </a:lnTo>
                  <a:lnTo>
                    <a:pt x="260696" y="2514610"/>
                  </a:lnTo>
                  <a:lnTo>
                    <a:pt x="262607" y="2504976"/>
                  </a:lnTo>
                  <a:lnTo>
                    <a:pt x="264364" y="2495341"/>
                  </a:lnTo>
                  <a:lnTo>
                    <a:pt x="266082" y="2485707"/>
                  </a:lnTo>
                  <a:lnTo>
                    <a:pt x="267673" y="2476072"/>
                  </a:lnTo>
                  <a:lnTo>
                    <a:pt x="269196" y="2466438"/>
                  </a:lnTo>
                  <a:lnTo>
                    <a:pt x="270621" y="2456803"/>
                  </a:lnTo>
                  <a:lnTo>
                    <a:pt x="271948" y="2447169"/>
                  </a:lnTo>
                  <a:lnTo>
                    <a:pt x="273207" y="2437534"/>
                  </a:lnTo>
                  <a:lnTo>
                    <a:pt x="274340" y="2427900"/>
                  </a:lnTo>
                  <a:lnTo>
                    <a:pt x="275433" y="2418265"/>
                  </a:lnTo>
                  <a:lnTo>
                    <a:pt x="276371" y="2408631"/>
                  </a:lnTo>
                  <a:lnTo>
                    <a:pt x="277281" y="2398996"/>
                  </a:lnTo>
                  <a:lnTo>
                    <a:pt x="278046" y="2389361"/>
                  </a:lnTo>
                  <a:lnTo>
                    <a:pt x="278764" y="2379727"/>
                  </a:lnTo>
                  <a:lnTo>
                    <a:pt x="279368" y="2370092"/>
                  </a:lnTo>
                  <a:lnTo>
                    <a:pt x="279897" y="2360458"/>
                  </a:lnTo>
                  <a:lnTo>
                    <a:pt x="280342" y="2350823"/>
                  </a:lnTo>
                  <a:lnTo>
                    <a:pt x="280686" y="2341189"/>
                  </a:lnTo>
                  <a:lnTo>
                    <a:pt x="280974" y="2331554"/>
                  </a:lnTo>
                  <a:lnTo>
                    <a:pt x="281137" y="2321920"/>
                  </a:lnTo>
                  <a:lnTo>
                    <a:pt x="281272" y="2312285"/>
                  </a:lnTo>
                  <a:lnTo>
                    <a:pt x="281259" y="2302651"/>
                  </a:lnTo>
                  <a:lnTo>
                    <a:pt x="281220" y="2293016"/>
                  </a:lnTo>
                  <a:lnTo>
                    <a:pt x="281061" y="2283382"/>
                  </a:lnTo>
                  <a:lnTo>
                    <a:pt x="280853" y="2273747"/>
                  </a:lnTo>
                  <a:lnTo>
                    <a:pt x="280553" y="2264113"/>
                  </a:lnTo>
                  <a:lnTo>
                    <a:pt x="280181" y="2254478"/>
                  </a:lnTo>
                  <a:lnTo>
                    <a:pt x="279746" y="2244844"/>
                  </a:lnTo>
                  <a:lnTo>
                    <a:pt x="279218" y="2235209"/>
                  </a:lnTo>
                  <a:lnTo>
                    <a:pt x="278651" y="2225575"/>
                  </a:lnTo>
                  <a:lnTo>
                    <a:pt x="277975" y="2215940"/>
                  </a:lnTo>
                  <a:lnTo>
                    <a:pt x="277277" y="2206306"/>
                  </a:lnTo>
                  <a:lnTo>
                    <a:pt x="276465" y="2196671"/>
                  </a:lnTo>
                  <a:lnTo>
                    <a:pt x="275628" y="2187036"/>
                  </a:lnTo>
                  <a:lnTo>
                    <a:pt x="274703" y="2177402"/>
                  </a:lnTo>
                  <a:lnTo>
                    <a:pt x="273735" y="2167767"/>
                  </a:lnTo>
                  <a:lnTo>
                    <a:pt x="272704" y="2158133"/>
                  </a:lnTo>
                  <a:lnTo>
                    <a:pt x="271614" y="2148498"/>
                  </a:lnTo>
                  <a:lnTo>
                    <a:pt x="270483" y="2138864"/>
                  </a:lnTo>
                  <a:lnTo>
                    <a:pt x="269280" y="2129229"/>
                  </a:lnTo>
                  <a:lnTo>
                    <a:pt x="268056" y="2119595"/>
                  </a:lnTo>
                  <a:lnTo>
                    <a:pt x="266751" y="2109960"/>
                  </a:lnTo>
                  <a:lnTo>
                    <a:pt x="265431" y="2100326"/>
                  </a:lnTo>
                  <a:lnTo>
                    <a:pt x="264042" y="2090691"/>
                  </a:lnTo>
                  <a:lnTo>
                    <a:pt x="262632" y="2081057"/>
                  </a:lnTo>
                  <a:lnTo>
                    <a:pt x="261172" y="2071422"/>
                  </a:lnTo>
                  <a:lnTo>
                    <a:pt x="259682" y="2061788"/>
                  </a:lnTo>
                  <a:lnTo>
                    <a:pt x="258158" y="2052153"/>
                  </a:lnTo>
                  <a:lnTo>
                    <a:pt x="256599" y="2042519"/>
                  </a:lnTo>
                  <a:lnTo>
                    <a:pt x="255020" y="2032884"/>
                  </a:lnTo>
                  <a:lnTo>
                    <a:pt x="253402" y="2023250"/>
                  </a:lnTo>
                  <a:lnTo>
                    <a:pt x="251776" y="2013615"/>
                  </a:lnTo>
                  <a:lnTo>
                    <a:pt x="250110" y="2003981"/>
                  </a:lnTo>
                  <a:lnTo>
                    <a:pt x="248439" y="1994346"/>
                  </a:lnTo>
                  <a:lnTo>
                    <a:pt x="246742" y="1984711"/>
                  </a:lnTo>
                  <a:lnTo>
                    <a:pt x="245038" y="1975077"/>
                  </a:lnTo>
                  <a:lnTo>
                    <a:pt x="243318" y="1965442"/>
                  </a:lnTo>
                  <a:lnTo>
                    <a:pt x="241591" y="1955808"/>
                  </a:lnTo>
                  <a:lnTo>
                    <a:pt x="239856" y="1946173"/>
                  </a:lnTo>
                  <a:lnTo>
                    <a:pt x="238117" y="1936539"/>
                  </a:lnTo>
                  <a:lnTo>
                    <a:pt x="236377" y="1926904"/>
                  </a:lnTo>
                  <a:lnTo>
                    <a:pt x="234637" y="1917270"/>
                  </a:lnTo>
                  <a:lnTo>
                    <a:pt x="232899" y="1907635"/>
                  </a:lnTo>
                  <a:lnTo>
                    <a:pt x="231170" y="1898001"/>
                  </a:lnTo>
                  <a:lnTo>
                    <a:pt x="229445" y="1888366"/>
                  </a:lnTo>
                  <a:lnTo>
                    <a:pt x="227734" y="1878732"/>
                  </a:lnTo>
                  <a:lnTo>
                    <a:pt x="226034" y="1869097"/>
                  </a:lnTo>
                  <a:lnTo>
                    <a:pt x="224349" y="1859463"/>
                  </a:lnTo>
                  <a:lnTo>
                    <a:pt x="222684" y="1849828"/>
                  </a:lnTo>
                  <a:lnTo>
                    <a:pt x="221033" y="1840194"/>
                  </a:lnTo>
                  <a:lnTo>
                    <a:pt x="219413" y="1830559"/>
                  </a:lnTo>
                  <a:lnTo>
                    <a:pt x="217804" y="1820925"/>
                  </a:lnTo>
                  <a:lnTo>
                    <a:pt x="216239" y="1811290"/>
                  </a:lnTo>
                  <a:lnTo>
                    <a:pt x="214685" y="1801656"/>
                  </a:lnTo>
                  <a:lnTo>
                    <a:pt x="213180" y="1792021"/>
                  </a:lnTo>
                  <a:lnTo>
                    <a:pt x="211693" y="1782386"/>
                  </a:lnTo>
                  <a:lnTo>
                    <a:pt x="210252" y="1772752"/>
                  </a:lnTo>
                  <a:lnTo>
                    <a:pt x="208843" y="1763117"/>
                  </a:lnTo>
                  <a:lnTo>
                    <a:pt x="207471" y="1753483"/>
                  </a:lnTo>
                  <a:lnTo>
                    <a:pt x="206148" y="1743848"/>
                  </a:lnTo>
                  <a:lnTo>
                    <a:pt x="204852" y="1734214"/>
                  </a:lnTo>
                  <a:lnTo>
                    <a:pt x="203623" y="1724579"/>
                  </a:lnTo>
                  <a:lnTo>
                    <a:pt x="202410" y="1714945"/>
                  </a:lnTo>
                  <a:lnTo>
                    <a:pt x="201283" y="1705310"/>
                  </a:lnTo>
                  <a:lnTo>
                    <a:pt x="200172" y="1695676"/>
                  </a:lnTo>
                  <a:lnTo>
                    <a:pt x="199140" y="1686041"/>
                  </a:lnTo>
                  <a:lnTo>
                    <a:pt x="198141" y="1676407"/>
                  </a:lnTo>
                  <a:lnTo>
                    <a:pt x="197206" y="1666772"/>
                  </a:lnTo>
                  <a:lnTo>
                    <a:pt x="196325" y="1657138"/>
                  </a:lnTo>
                  <a:lnTo>
                    <a:pt x="195493" y="1647503"/>
                  </a:lnTo>
                  <a:lnTo>
                    <a:pt x="194734" y="1637869"/>
                  </a:lnTo>
                  <a:lnTo>
                    <a:pt x="194009" y="1628234"/>
                  </a:lnTo>
                  <a:lnTo>
                    <a:pt x="193379" y="1618600"/>
                  </a:lnTo>
                  <a:lnTo>
                    <a:pt x="192769" y="1608965"/>
                  </a:lnTo>
                  <a:lnTo>
                    <a:pt x="192267" y="1599331"/>
                  </a:lnTo>
                  <a:lnTo>
                    <a:pt x="191790" y="1589696"/>
                  </a:lnTo>
                  <a:lnTo>
                    <a:pt x="191404" y="1580061"/>
                  </a:lnTo>
                  <a:lnTo>
                    <a:pt x="191065" y="1570427"/>
                  </a:lnTo>
                  <a:lnTo>
                    <a:pt x="190797" y="1560792"/>
                  </a:lnTo>
                  <a:lnTo>
                    <a:pt x="190597" y="1551158"/>
                  </a:lnTo>
                  <a:lnTo>
                    <a:pt x="190450" y="1541523"/>
                  </a:lnTo>
                  <a:lnTo>
                    <a:pt x="190392" y="1531889"/>
                  </a:lnTo>
                  <a:lnTo>
                    <a:pt x="190365" y="1522254"/>
                  </a:lnTo>
                  <a:lnTo>
                    <a:pt x="190450" y="1512620"/>
                  </a:lnTo>
                  <a:lnTo>
                    <a:pt x="190556" y="1502985"/>
                  </a:lnTo>
                  <a:lnTo>
                    <a:pt x="190773" y="1493351"/>
                  </a:lnTo>
                  <a:lnTo>
                    <a:pt x="191022" y="1483716"/>
                  </a:lnTo>
                  <a:lnTo>
                    <a:pt x="191360" y="1474082"/>
                  </a:lnTo>
                  <a:lnTo>
                    <a:pt x="191753" y="1464447"/>
                  </a:lnTo>
                  <a:lnTo>
                    <a:pt x="192212" y="1454813"/>
                  </a:lnTo>
                  <a:lnTo>
                    <a:pt x="192745" y="1445178"/>
                  </a:lnTo>
                  <a:lnTo>
                    <a:pt x="193324" y="1435544"/>
                  </a:lnTo>
                  <a:lnTo>
                    <a:pt x="193997" y="1425909"/>
                  </a:lnTo>
                  <a:lnTo>
                    <a:pt x="194693" y="1416275"/>
                  </a:lnTo>
                  <a:lnTo>
                    <a:pt x="195502" y="1406640"/>
                  </a:lnTo>
                  <a:lnTo>
                    <a:pt x="196332" y="1397005"/>
                  </a:lnTo>
                  <a:lnTo>
                    <a:pt x="197257" y="1387371"/>
                  </a:lnTo>
                  <a:lnTo>
                    <a:pt x="198218" y="1377736"/>
                  </a:lnTo>
                  <a:lnTo>
                    <a:pt x="199254" y="1368102"/>
                  </a:lnTo>
                  <a:lnTo>
                    <a:pt x="200343" y="1358467"/>
                  </a:lnTo>
                  <a:lnTo>
                    <a:pt x="201485" y="1348833"/>
                  </a:lnTo>
                  <a:lnTo>
                    <a:pt x="202698" y="1339198"/>
                  </a:lnTo>
                  <a:lnTo>
                    <a:pt x="203943" y="1329564"/>
                  </a:lnTo>
                  <a:lnTo>
                    <a:pt x="205273" y="1319929"/>
                  </a:lnTo>
                  <a:lnTo>
                    <a:pt x="206620" y="1310295"/>
                  </a:lnTo>
                  <a:lnTo>
                    <a:pt x="208059" y="1300660"/>
                  </a:lnTo>
                  <a:lnTo>
                    <a:pt x="209516" y="1291026"/>
                  </a:lnTo>
                  <a:lnTo>
                    <a:pt x="211045" y="1281391"/>
                  </a:lnTo>
                  <a:lnTo>
                    <a:pt x="212606" y="1271757"/>
                  </a:lnTo>
                  <a:lnTo>
                    <a:pt x="214219" y="1262122"/>
                  </a:lnTo>
                  <a:lnTo>
                    <a:pt x="215877" y="1252488"/>
                  </a:lnTo>
                  <a:lnTo>
                    <a:pt x="217571" y="1242853"/>
                  </a:lnTo>
                  <a:lnTo>
                    <a:pt x="219318" y="1233219"/>
                  </a:lnTo>
                  <a:lnTo>
                    <a:pt x="221086" y="1223584"/>
                  </a:lnTo>
                  <a:lnTo>
                    <a:pt x="222916" y="1213950"/>
                  </a:lnTo>
                  <a:lnTo>
                    <a:pt x="224757" y="1204315"/>
                  </a:lnTo>
                  <a:lnTo>
                    <a:pt x="226657" y="1194680"/>
                  </a:lnTo>
                  <a:lnTo>
                    <a:pt x="228571" y="1185046"/>
                  </a:lnTo>
                  <a:lnTo>
                    <a:pt x="230527" y="1175411"/>
                  </a:lnTo>
                  <a:lnTo>
                    <a:pt x="232506" y="1165777"/>
                  </a:lnTo>
                  <a:lnTo>
                    <a:pt x="234513" y="1156142"/>
                  </a:lnTo>
                  <a:lnTo>
                    <a:pt x="236549" y="1146508"/>
                  </a:lnTo>
                  <a:lnTo>
                    <a:pt x="238602" y="1136873"/>
                  </a:lnTo>
                  <a:lnTo>
                    <a:pt x="240686" y="1127239"/>
                  </a:lnTo>
                  <a:lnTo>
                    <a:pt x="242778" y="1117604"/>
                  </a:lnTo>
                  <a:lnTo>
                    <a:pt x="244903" y="1107970"/>
                  </a:lnTo>
                  <a:lnTo>
                    <a:pt x="247032" y="1098335"/>
                  </a:lnTo>
                  <a:lnTo>
                    <a:pt x="249185" y="1088701"/>
                  </a:lnTo>
                  <a:lnTo>
                    <a:pt x="251345" y="1079066"/>
                  </a:lnTo>
                  <a:lnTo>
                    <a:pt x="253520" y="1069432"/>
                  </a:lnTo>
                  <a:lnTo>
                    <a:pt x="255703" y="1059797"/>
                  </a:lnTo>
                  <a:lnTo>
                    <a:pt x="257893" y="1050163"/>
                  </a:lnTo>
                  <a:lnTo>
                    <a:pt x="260091" y="1040528"/>
                  </a:lnTo>
                  <a:lnTo>
                    <a:pt x="262292" y="1030894"/>
                  </a:lnTo>
                  <a:lnTo>
                    <a:pt x="264496" y="1021259"/>
                  </a:lnTo>
                  <a:lnTo>
                    <a:pt x="266702" y="1011625"/>
                  </a:lnTo>
                  <a:lnTo>
                    <a:pt x="268907" y="1001990"/>
                  </a:lnTo>
                  <a:lnTo>
                    <a:pt x="271110" y="992355"/>
                  </a:lnTo>
                  <a:lnTo>
                    <a:pt x="273310" y="982721"/>
                  </a:lnTo>
                  <a:lnTo>
                    <a:pt x="275505" y="973086"/>
                  </a:lnTo>
                  <a:lnTo>
                    <a:pt x="277693" y="963452"/>
                  </a:lnTo>
                  <a:lnTo>
                    <a:pt x="279873" y="953817"/>
                  </a:lnTo>
                  <a:lnTo>
                    <a:pt x="282046" y="944183"/>
                  </a:lnTo>
                  <a:lnTo>
                    <a:pt x="284204" y="934548"/>
                  </a:lnTo>
                  <a:lnTo>
                    <a:pt x="286357" y="924914"/>
                  </a:lnTo>
                  <a:lnTo>
                    <a:pt x="288488" y="915279"/>
                  </a:lnTo>
                  <a:lnTo>
                    <a:pt x="290615" y="905645"/>
                  </a:lnTo>
                  <a:lnTo>
                    <a:pt x="292715" y="896010"/>
                  </a:lnTo>
                  <a:lnTo>
                    <a:pt x="294807" y="886376"/>
                  </a:lnTo>
                  <a:lnTo>
                    <a:pt x="296876" y="876741"/>
                  </a:lnTo>
                  <a:lnTo>
                    <a:pt x="298929" y="867107"/>
                  </a:lnTo>
                  <a:lnTo>
                    <a:pt x="300962" y="857472"/>
                  </a:lnTo>
                  <a:lnTo>
                    <a:pt x="302971" y="847838"/>
                  </a:lnTo>
                  <a:lnTo>
                    <a:pt x="304965" y="838203"/>
                  </a:lnTo>
                  <a:lnTo>
                    <a:pt x="306927" y="828569"/>
                  </a:lnTo>
                  <a:lnTo>
                    <a:pt x="308880" y="818934"/>
                  </a:lnTo>
                  <a:lnTo>
                    <a:pt x="310790" y="809300"/>
                  </a:lnTo>
                  <a:lnTo>
                    <a:pt x="312692" y="799665"/>
                  </a:lnTo>
                  <a:lnTo>
                    <a:pt x="314554" y="790030"/>
                  </a:lnTo>
                  <a:lnTo>
                    <a:pt x="316400" y="780396"/>
                  </a:lnTo>
                  <a:lnTo>
                    <a:pt x="318213" y="770761"/>
                  </a:lnTo>
                  <a:lnTo>
                    <a:pt x="320002" y="761127"/>
                  </a:lnTo>
                  <a:lnTo>
                    <a:pt x="321764" y="751492"/>
                  </a:lnTo>
                  <a:lnTo>
                    <a:pt x="323492" y="741858"/>
                  </a:lnTo>
                  <a:lnTo>
                    <a:pt x="325203" y="732223"/>
                  </a:lnTo>
                  <a:lnTo>
                    <a:pt x="326869" y="722589"/>
                  </a:lnTo>
                  <a:lnTo>
                    <a:pt x="328525" y="712954"/>
                  </a:lnTo>
                  <a:lnTo>
                    <a:pt x="330128" y="703320"/>
                  </a:lnTo>
                  <a:lnTo>
                    <a:pt x="331720" y="693685"/>
                  </a:lnTo>
                  <a:lnTo>
                    <a:pt x="333267" y="684051"/>
                  </a:lnTo>
                  <a:lnTo>
                    <a:pt x="334794" y="674416"/>
                  </a:lnTo>
                  <a:lnTo>
                    <a:pt x="336286" y="664782"/>
                  </a:lnTo>
                  <a:lnTo>
                    <a:pt x="337748" y="655147"/>
                  </a:lnTo>
                  <a:lnTo>
                    <a:pt x="339183" y="645513"/>
                  </a:lnTo>
                  <a:lnTo>
                    <a:pt x="340579" y="635878"/>
                  </a:lnTo>
                  <a:lnTo>
                    <a:pt x="341958" y="626244"/>
                  </a:lnTo>
                  <a:lnTo>
                    <a:pt x="343288" y="616609"/>
                  </a:lnTo>
                  <a:lnTo>
                    <a:pt x="344607" y="606975"/>
                  </a:lnTo>
                  <a:lnTo>
                    <a:pt x="345875" y="597340"/>
                  </a:lnTo>
                  <a:lnTo>
                    <a:pt x="347129" y="587705"/>
                  </a:lnTo>
                  <a:lnTo>
                    <a:pt x="348341" y="578071"/>
                  </a:lnTo>
                  <a:lnTo>
                    <a:pt x="349531" y="568436"/>
                  </a:lnTo>
                  <a:lnTo>
                    <a:pt x="350688" y="558802"/>
                  </a:lnTo>
                  <a:lnTo>
                    <a:pt x="351814" y="549167"/>
                  </a:lnTo>
                  <a:lnTo>
                    <a:pt x="352917" y="539533"/>
                  </a:lnTo>
                  <a:lnTo>
                    <a:pt x="353980" y="529898"/>
                  </a:lnTo>
                  <a:lnTo>
                    <a:pt x="355031" y="520264"/>
                  </a:lnTo>
                  <a:lnTo>
                    <a:pt x="356032" y="510629"/>
                  </a:lnTo>
                  <a:lnTo>
                    <a:pt x="357024" y="500995"/>
                  </a:lnTo>
                  <a:lnTo>
                    <a:pt x="357972" y="491360"/>
                  </a:lnTo>
                  <a:lnTo>
                    <a:pt x="358905" y="481726"/>
                  </a:lnTo>
                  <a:lnTo>
                    <a:pt x="359803" y="472091"/>
                  </a:lnTo>
                  <a:lnTo>
                    <a:pt x="360678" y="462457"/>
                  </a:lnTo>
                  <a:lnTo>
                    <a:pt x="361528" y="452822"/>
                  </a:lnTo>
                  <a:lnTo>
                    <a:pt x="362347" y="443188"/>
                  </a:lnTo>
                  <a:lnTo>
                    <a:pt x="363151" y="433553"/>
                  </a:lnTo>
                  <a:lnTo>
                    <a:pt x="363916" y="423919"/>
                  </a:lnTo>
                  <a:lnTo>
                    <a:pt x="364673" y="414284"/>
                  </a:lnTo>
                  <a:lnTo>
                    <a:pt x="365387" y="404650"/>
                  </a:lnTo>
                  <a:lnTo>
                    <a:pt x="366093" y="395015"/>
                  </a:lnTo>
                  <a:lnTo>
                    <a:pt x="366765" y="385380"/>
                  </a:lnTo>
                  <a:lnTo>
                    <a:pt x="367422" y="375746"/>
                  </a:lnTo>
                  <a:lnTo>
                    <a:pt x="368053" y="366111"/>
                  </a:lnTo>
                  <a:lnTo>
                    <a:pt x="368663" y="356477"/>
                  </a:lnTo>
                  <a:lnTo>
                    <a:pt x="369255" y="346842"/>
                  </a:lnTo>
                  <a:lnTo>
                    <a:pt x="369820" y="337208"/>
                  </a:lnTo>
                  <a:lnTo>
                    <a:pt x="370374" y="327573"/>
                  </a:lnTo>
                  <a:lnTo>
                    <a:pt x="370897" y="317939"/>
                  </a:lnTo>
                  <a:lnTo>
                    <a:pt x="371413" y="308304"/>
                  </a:lnTo>
                  <a:lnTo>
                    <a:pt x="371898" y="298670"/>
                  </a:lnTo>
                  <a:lnTo>
                    <a:pt x="372374" y="289035"/>
                  </a:lnTo>
                  <a:lnTo>
                    <a:pt x="372826" y="279401"/>
                  </a:lnTo>
                  <a:lnTo>
                    <a:pt x="373265" y="269766"/>
                  </a:lnTo>
                  <a:lnTo>
                    <a:pt x="373686" y="260132"/>
                  </a:lnTo>
                  <a:lnTo>
                    <a:pt x="374090" y="250497"/>
                  </a:lnTo>
                  <a:lnTo>
                    <a:pt x="374481" y="240863"/>
                  </a:lnTo>
                  <a:lnTo>
                    <a:pt x="374851" y="231228"/>
                  </a:lnTo>
                  <a:lnTo>
                    <a:pt x="375215" y="221594"/>
                  </a:lnTo>
                  <a:lnTo>
                    <a:pt x="375554" y="211959"/>
                  </a:lnTo>
                  <a:lnTo>
                    <a:pt x="375888" y="202325"/>
                  </a:lnTo>
                  <a:lnTo>
                    <a:pt x="376200" y="192690"/>
                  </a:lnTo>
                  <a:lnTo>
                    <a:pt x="376506" y="183055"/>
                  </a:lnTo>
                  <a:lnTo>
                    <a:pt x="376795" y="173421"/>
                  </a:lnTo>
                  <a:lnTo>
                    <a:pt x="377074" y="163786"/>
                  </a:lnTo>
                  <a:lnTo>
                    <a:pt x="377341" y="154152"/>
                  </a:lnTo>
                  <a:lnTo>
                    <a:pt x="377594" y="144517"/>
                  </a:lnTo>
                  <a:lnTo>
                    <a:pt x="377841" y="134883"/>
                  </a:lnTo>
                  <a:lnTo>
                    <a:pt x="378071" y="125248"/>
                  </a:lnTo>
                  <a:lnTo>
                    <a:pt x="378298" y="115614"/>
                  </a:lnTo>
                  <a:lnTo>
                    <a:pt x="378507" y="105979"/>
                  </a:lnTo>
                  <a:lnTo>
                    <a:pt x="378712" y="96345"/>
                  </a:lnTo>
                  <a:lnTo>
                    <a:pt x="378904" y="86710"/>
                  </a:lnTo>
                  <a:lnTo>
                    <a:pt x="379090" y="77076"/>
                  </a:lnTo>
                  <a:lnTo>
                    <a:pt x="379266" y="67441"/>
                  </a:lnTo>
                  <a:lnTo>
                    <a:pt x="379435" y="57807"/>
                  </a:lnTo>
                  <a:lnTo>
                    <a:pt x="379596" y="48172"/>
                  </a:lnTo>
                  <a:lnTo>
                    <a:pt x="379747" y="38538"/>
                  </a:lnTo>
                  <a:lnTo>
                    <a:pt x="379895" y="28903"/>
                  </a:lnTo>
                  <a:lnTo>
                    <a:pt x="380031" y="19269"/>
                  </a:lnTo>
                  <a:lnTo>
                    <a:pt x="380166" y="9634"/>
                  </a:lnTo>
                  <a:lnTo>
                    <a:pt x="380289" y="0"/>
                  </a:lnTo>
                  <a:lnTo>
                    <a:pt x="384588" y="0"/>
                  </a:lnTo>
                  <a:lnTo>
                    <a:pt x="384711" y="9634"/>
                  </a:lnTo>
                  <a:lnTo>
                    <a:pt x="384845" y="19269"/>
                  </a:lnTo>
                  <a:lnTo>
                    <a:pt x="384981" y="28903"/>
                  </a:lnTo>
                  <a:lnTo>
                    <a:pt x="385129" y="38538"/>
                  </a:lnTo>
                  <a:lnTo>
                    <a:pt x="385280" y="48172"/>
                  </a:lnTo>
                  <a:lnTo>
                    <a:pt x="385442" y="57807"/>
                  </a:lnTo>
                  <a:lnTo>
                    <a:pt x="385610" y="67441"/>
                  </a:lnTo>
                  <a:lnTo>
                    <a:pt x="385786" y="77076"/>
                  </a:lnTo>
                  <a:lnTo>
                    <a:pt x="385972" y="86710"/>
                  </a:lnTo>
                  <a:lnTo>
                    <a:pt x="386164" y="96345"/>
                  </a:lnTo>
                  <a:lnTo>
                    <a:pt x="386370" y="105979"/>
                  </a:lnTo>
                  <a:lnTo>
                    <a:pt x="386579" y="115614"/>
                  </a:lnTo>
                  <a:lnTo>
                    <a:pt x="386805" y="125248"/>
                  </a:lnTo>
                  <a:lnTo>
                    <a:pt x="387036" y="134883"/>
                  </a:lnTo>
                  <a:lnTo>
                    <a:pt x="387282" y="144517"/>
                  </a:lnTo>
                  <a:lnTo>
                    <a:pt x="387536" y="154152"/>
                  </a:lnTo>
                  <a:lnTo>
                    <a:pt x="387803" y="163786"/>
                  </a:lnTo>
                  <a:lnTo>
                    <a:pt x="388081" y="173421"/>
                  </a:lnTo>
                  <a:lnTo>
                    <a:pt x="388370" y="183055"/>
                  </a:lnTo>
                  <a:lnTo>
                    <a:pt x="388676" y="192690"/>
                  </a:lnTo>
                  <a:lnTo>
                    <a:pt x="388988" y="202325"/>
                  </a:lnTo>
                  <a:lnTo>
                    <a:pt x="389323" y="211959"/>
                  </a:lnTo>
                  <a:lnTo>
                    <a:pt x="389661" y="221594"/>
                  </a:lnTo>
                  <a:lnTo>
                    <a:pt x="390025" y="231228"/>
                  </a:lnTo>
                  <a:lnTo>
                    <a:pt x="390395" y="240863"/>
                  </a:lnTo>
                  <a:lnTo>
                    <a:pt x="390787" y="250497"/>
                  </a:lnTo>
                  <a:lnTo>
                    <a:pt x="391190" y="260132"/>
                  </a:lnTo>
                  <a:lnTo>
                    <a:pt x="391611" y="269766"/>
                  </a:lnTo>
                  <a:lnTo>
                    <a:pt x="392050" y="279401"/>
                  </a:lnTo>
                  <a:lnTo>
                    <a:pt x="392502" y="289035"/>
                  </a:lnTo>
                  <a:lnTo>
                    <a:pt x="392978" y="298670"/>
                  </a:lnTo>
                  <a:lnTo>
                    <a:pt x="393463" y="308304"/>
                  </a:lnTo>
                  <a:lnTo>
                    <a:pt x="393979" y="317939"/>
                  </a:lnTo>
                  <a:lnTo>
                    <a:pt x="394502" y="327573"/>
                  </a:lnTo>
                  <a:lnTo>
                    <a:pt x="395056" y="337208"/>
                  </a:lnTo>
                  <a:lnTo>
                    <a:pt x="395621" y="346842"/>
                  </a:lnTo>
                  <a:lnTo>
                    <a:pt x="396213" y="356477"/>
                  </a:lnTo>
                  <a:lnTo>
                    <a:pt x="396823" y="366111"/>
                  </a:lnTo>
                  <a:lnTo>
                    <a:pt x="397454" y="375746"/>
                  </a:lnTo>
                  <a:lnTo>
                    <a:pt x="398111" y="385380"/>
                  </a:lnTo>
                  <a:lnTo>
                    <a:pt x="398783" y="395015"/>
                  </a:lnTo>
                  <a:lnTo>
                    <a:pt x="399489" y="404650"/>
                  </a:lnTo>
                  <a:lnTo>
                    <a:pt x="400203" y="414284"/>
                  </a:lnTo>
                  <a:lnTo>
                    <a:pt x="400960" y="423919"/>
                  </a:lnTo>
                  <a:lnTo>
                    <a:pt x="401726" y="433553"/>
                  </a:lnTo>
                  <a:lnTo>
                    <a:pt x="402529" y="443188"/>
                  </a:lnTo>
                  <a:lnTo>
                    <a:pt x="403348" y="452822"/>
                  </a:lnTo>
                  <a:lnTo>
                    <a:pt x="404198" y="462457"/>
                  </a:lnTo>
                  <a:lnTo>
                    <a:pt x="405073" y="472091"/>
                  </a:lnTo>
                  <a:lnTo>
                    <a:pt x="405972" y="481726"/>
                  </a:lnTo>
                  <a:lnTo>
                    <a:pt x="406904" y="491360"/>
                  </a:lnTo>
                  <a:lnTo>
                    <a:pt x="407852" y="500995"/>
                  </a:lnTo>
                  <a:lnTo>
                    <a:pt x="408844" y="510629"/>
                  </a:lnTo>
                  <a:lnTo>
                    <a:pt x="409846" y="520264"/>
                  </a:lnTo>
                  <a:lnTo>
                    <a:pt x="410896" y="529898"/>
                  </a:lnTo>
                  <a:lnTo>
                    <a:pt x="411959" y="539533"/>
                  </a:lnTo>
                  <a:lnTo>
                    <a:pt x="413063" y="549167"/>
                  </a:lnTo>
                  <a:lnTo>
                    <a:pt x="414188" y="558802"/>
                  </a:lnTo>
                  <a:lnTo>
                    <a:pt x="415346" y="568436"/>
                  </a:lnTo>
                  <a:lnTo>
                    <a:pt x="416535" y="578071"/>
                  </a:lnTo>
                  <a:lnTo>
                    <a:pt x="417747" y="587705"/>
                  </a:lnTo>
                  <a:lnTo>
                    <a:pt x="419001" y="597340"/>
                  </a:lnTo>
                  <a:lnTo>
                    <a:pt x="420269" y="606975"/>
                  </a:lnTo>
                  <a:lnTo>
                    <a:pt x="421589" y="616609"/>
                  </a:lnTo>
                  <a:lnTo>
                    <a:pt x="422918" y="626244"/>
                  </a:lnTo>
                  <a:lnTo>
                    <a:pt x="424298" y="635878"/>
                  </a:lnTo>
                  <a:lnTo>
                    <a:pt x="425693" y="645513"/>
                  </a:lnTo>
                  <a:lnTo>
                    <a:pt x="427129" y="655147"/>
                  </a:lnTo>
                  <a:lnTo>
                    <a:pt x="428590" y="664782"/>
                  </a:lnTo>
                  <a:lnTo>
                    <a:pt x="430082" y="674416"/>
                  </a:lnTo>
                  <a:lnTo>
                    <a:pt x="431609" y="684051"/>
                  </a:lnTo>
                  <a:lnTo>
                    <a:pt x="433157" y="693685"/>
                  </a:lnTo>
                  <a:lnTo>
                    <a:pt x="434749" y="703320"/>
                  </a:lnTo>
                  <a:lnTo>
                    <a:pt x="436352" y="712954"/>
                  </a:lnTo>
                  <a:lnTo>
                    <a:pt x="438008" y="722589"/>
                  </a:lnTo>
                  <a:lnTo>
                    <a:pt x="439673" y="732223"/>
                  </a:lnTo>
                  <a:lnTo>
                    <a:pt x="441384" y="741858"/>
                  </a:lnTo>
                  <a:lnTo>
                    <a:pt x="443112" y="751492"/>
                  </a:lnTo>
                  <a:lnTo>
                    <a:pt x="444875" y="761127"/>
                  </a:lnTo>
                  <a:lnTo>
                    <a:pt x="446663" y="770761"/>
                  </a:lnTo>
                  <a:lnTo>
                    <a:pt x="448476" y="780396"/>
                  </a:lnTo>
                  <a:lnTo>
                    <a:pt x="450323" y="790030"/>
                  </a:lnTo>
                  <a:lnTo>
                    <a:pt x="452184" y="799665"/>
                  </a:lnTo>
                  <a:lnTo>
                    <a:pt x="454086" y="809300"/>
                  </a:lnTo>
                  <a:lnTo>
                    <a:pt x="455997" y="818934"/>
                  </a:lnTo>
                  <a:lnTo>
                    <a:pt x="457949" y="828569"/>
                  </a:lnTo>
                  <a:lnTo>
                    <a:pt x="459911" y="838203"/>
                  </a:lnTo>
                  <a:lnTo>
                    <a:pt x="461905" y="847838"/>
                  </a:lnTo>
                  <a:lnTo>
                    <a:pt x="463915" y="857472"/>
                  </a:lnTo>
                  <a:lnTo>
                    <a:pt x="465948" y="867107"/>
                  </a:lnTo>
                  <a:lnTo>
                    <a:pt x="468001" y="876741"/>
                  </a:lnTo>
                  <a:lnTo>
                    <a:pt x="470069" y="886376"/>
                  </a:lnTo>
                  <a:lnTo>
                    <a:pt x="472161" y="896010"/>
                  </a:lnTo>
                  <a:lnTo>
                    <a:pt x="474262" y="905645"/>
                  </a:lnTo>
                  <a:lnTo>
                    <a:pt x="476388" y="915279"/>
                  </a:lnTo>
                  <a:lnTo>
                    <a:pt x="478519" y="924914"/>
                  </a:lnTo>
                  <a:lnTo>
                    <a:pt x="480672" y="934548"/>
                  </a:lnTo>
                  <a:lnTo>
                    <a:pt x="482830" y="944183"/>
                  </a:lnTo>
                  <a:lnTo>
                    <a:pt x="485003" y="953817"/>
                  </a:lnTo>
                  <a:lnTo>
                    <a:pt x="487183" y="963452"/>
                  </a:lnTo>
                  <a:lnTo>
                    <a:pt x="489372" y="973086"/>
                  </a:lnTo>
                  <a:lnTo>
                    <a:pt x="491567" y="982721"/>
                  </a:lnTo>
                  <a:lnTo>
                    <a:pt x="493766" y="992355"/>
                  </a:lnTo>
                  <a:lnTo>
                    <a:pt x="495970" y="1001990"/>
                  </a:lnTo>
                  <a:lnTo>
                    <a:pt x="498174" y="1011625"/>
                  </a:lnTo>
                  <a:lnTo>
                    <a:pt x="500380" y="1021259"/>
                  </a:lnTo>
                  <a:lnTo>
                    <a:pt x="502585" y="1030894"/>
                  </a:lnTo>
                  <a:lnTo>
                    <a:pt x="504786" y="1040528"/>
                  </a:lnTo>
                  <a:lnTo>
                    <a:pt x="506983" y="1050163"/>
                  </a:lnTo>
                  <a:lnTo>
                    <a:pt x="509174" y="1059797"/>
                  </a:lnTo>
                  <a:lnTo>
                    <a:pt x="511356" y="1069432"/>
                  </a:lnTo>
                  <a:lnTo>
                    <a:pt x="513531" y="1079066"/>
                  </a:lnTo>
                  <a:lnTo>
                    <a:pt x="515691" y="1088701"/>
                  </a:lnTo>
                  <a:lnTo>
                    <a:pt x="517844" y="1098335"/>
                  </a:lnTo>
                  <a:lnTo>
                    <a:pt x="519974" y="1107970"/>
                  </a:lnTo>
                  <a:lnTo>
                    <a:pt x="522098" y="1117604"/>
                  </a:lnTo>
                  <a:lnTo>
                    <a:pt x="524190" y="1127239"/>
                  </a:lnTo>
                  <a:lnTo>
                    <a:pt x="526274" y="1136873"/>
                  </a:lnTo>
                  <a:lnTo>
                    <a:pt x="528327" y="1146508"/>
                  </a:lnTo>
                  <a:lnTo>
                    <a:pt x="530363" y="1156142"/>
                  </a:lnTo>
                  <a:lnTo>
                    <a:pt x="532370" y="1165777"/>
                  </a:lnTo>
                  <a:lnTo>
                    <a:pt x="534349" y="1175411"/>
                  </a:lnTo>
                  <a:lnTo>
                    <a:pt x="536305" y="1185046"/>
                  </a:lnTo>
                  <a:lnTo>
                    <a:pt x="538220" y="1194680"/>
                  </a:lnTo>
                  <a:lnTo>
                    <a:pt x="540119" y="1204315"/>
                  </a:lnTo>
                  <a:lnTo>
                    <a:pt x="541960" y="1213950"/>
                  </a:lnTo>
                  <a:lnTo>
                    <a:pt x="543791" y="1223584"/>
                  </a:lnTo>
                  <a:lnTo>
                    <a:pt x="545558" y="1233219"/>
                  </a:lnTo>
                  <a:lnTo>
                    <a:pt x="547306" y="1242853"/>
                  </a:lnTo>
                  <a:lnTo>
                    <a:pt x="548999" y="1252488"/>
                  </a:lnTo>
                  <a:lnTo>
                    <a:pt x="550657" y="1262122"/>
                  </a:lnTo>
                  <a:lnTo>
                    <a:pt x="552270" y="1271757"/>
                  </a:lnTo>
                  <a:lnTo>
                    <a:pt x="553832" y="1281391"/>
                  </a:lnTo>
                  <a:lnTo>
                    <a:pt x="555360" y="1291026"/>
                  </a:lnTo>
                  <a:lnTo>
                    <a:pt x="556818" y="1300660"/>
                  </a:lnTo>
                  <a:lnTo>
                    <a:pt x="558256" y="1310295"/>
                  </a:lnTo>
                  <a:lnTo>
                    <a:pt x="559603" y="1319929"/>
                  </a:lnTo>
                  <a:lnTo>
                    <a:pt x="560933" y="1329564"/>
                  </a:lnTo>
                  <a:lnTo>
                    <a:pt x="562179" y="1339198"/>
                  </a:lnTo>
                  <a:lnTo>
                    <a:pt x="563391" y="1348833"/>
                  </a:lnTo>
                  <a:lnTo>
                    <a:pt x="564533" y="1358467"/>
                  </a:lnTo>
                  <a:lnTo>
                    <a:pt x="565622" y="1368102"/>
                  </a:lnTo>
                  <a:lnTo>
                    <a:pt x="566658" y="1377736"/>
                  </a:lnTo>
                  <a:lnTo>
                    <a:pt x="567619" y="1387371"/>
                  </a:lnTo>
                  <a:lnTo>
                    <a:pt x="568545" y="1397005"/>
                  </a:lnTo>
                  <a:lnTo>
                    <a:pt x="569374" y="1406640"/>
                  </a:lnTo>
                  <a:lnTo>
                    <a:pt x="570183" y="1416275"/>
                  </a:lnTo>
                  <a:lnTo>
                    <a:pt x="570880" y="1425909"/>
                  </a:lnTo>
                  <a:lnTo>
                    <a:pt x="571553" y="1435544"/>
                  </a:lnTo>
                  <a:lnTo>
                    <a:pt x="572131" y="1445178"/>
                  </a:lnTo>
                  <a:lnTo>
                    <a:pt x="572665" y="1454813"/>
                  </a:lnTo>
                  <a:lnTo>
                    <a:pt x="573124" y="1464447"/>
                  </a:lnTo>
                  <a:lnTo>
                    <a:pt x="573516" y="1474082"/>
                  </a:lnTo>
                  <a:lnTo>
                    <a:pt x="573854" y="1483716"/>
                  </a:lnTo>
                  <a:lnTo>
                    <a:pt x="574104" y="1493351"/>
                  </a:lnTo>
                  <a:lnTo>
                    <a:pt x="574320" y="1502985"/>
                  </a:lnTo>
                  <a:lnTo>
                    <a:pt x="574427" y="1512620"/>
                  </a:lnTo>
                  <a:lnTo>
                    <a:pt x="574512" y="1522254"/>
                  </a:lnTo>
                  <a:lnTo>
                    <a:pt x="574485" y="1531889"/>
                  </a:lnTo>
                  <a:lnTo>
                    <a:pt x="574427" y="1541523"/>
                  </a:lnTo>
                  <a:lnTo>
                    <a:pt x="574279" y="1551158"/>
                  </a:lnTo>
                  <a:lnTo>
                    <a:pt x="574079" y="1560792"/>
                  </a:lnTo>
                  <a:lnTo>
                    <a:pt x="573811" y="1570427"/>
                  </a:lnTo>
                  <a:lnTo>
                    <a:pt x="573472" y="1580061"/>
                  </a:lnTo>
                  <a:lnTo>
                    <a:pt x="573086" y="1589696"/>
                  </a:lnTo>
                  <a:lnTo>
                    <a:pt x="572609" y="1599331"/>
                  </a:lnTo>
                  <a:lnTo>
                    <a:pt x="572108" y="1608965"/>
                  </a:lnTo>
                  <a:lnTo>
                    <a:pt x="571497" y="1618600"/>
                  </a:lnTo>
                  <a:lnTo>
                    <a:pt x="570867" y="1628234"/>
                  </a:lnTo>
                  <a:lnTo>
                    <a:pt x="570142" y="1637869"/>
                  </a:lnTo>
                  <a:lnTo>
                    <a:pt x="569383" y="1647503"/>
                  </a:lnTo>
                  <a:lnTo>
                    <a:pt x="568552" y="1657138"/>
                  </a:lnTo>
                  <a:lnTo>
                    <a:pt x="567670" y="1666772"/>
                  </a:lnTo>
                  <a:lnTo>
                    <a:pt x="566736" y="1676407"/>
                  </a:lnTo>
                  <a:lnTo>
                    <a:pt x="565736" y="1686041"/>
                  </a:lnTo>
                  <a:lnTo>
                    <a:pt x="564704" y="1695676"/>
                  </a:lnTo>
                  <a:lnTo>
                    <a:pt x="563593" y="1705310"/>
                  </a:lnTo>
                  <a:lnTo>
                    <a:pt x="562466" y="1714945"/>
                  </a:lnTo>
                  <a:lnTo>
                    <a:pt x="561253" y="1724579"/>
                  </a:lnTo>
                  <a:lnTo>
                    <a:pt x="560024" y="1734214"/>
                  </a:lnTo>
                  <a:lnTo>
                    <a:pt x="558729" y="1743848"/>
                  </a:lnTo>
                  <a:lnTo>
                    <a:pt x="557405" y="1753483"/>
                  </a:lnTo>
                  <a:lnTo>
                    <a:pt x="556034" y="1763117"/>
                  </a:lnTo>
                  <a:lnTo>
                    <a:pt x="554624" y="1772752"/>
                  </a:lnTo>
                  <a:lnTo>
                    <a:pt x="553183" y="1782386"/>
                  </a:lnTo>
                  <a:lnTo>
                    <a:pt x="551696" y="1792021"/>
                  </a:lnTo>
                  <a:lnTo>
                    <a:pt x="550192" y="1801656"/>
                  </a:lnTo>
                  <a:lnTo>
                    <a:pt x="548637" y="1811290"/>
                  </a:lnTo>
                  <a:lnTo>
                    <a:pt x="547073" y="1820925"/>
                  </a:lnTo>
                  <a:lnTo>
                    <a:pt x="545463" y="1830559"/>
                  </a:lnTo>
                  <a:lnTo>
                    <a:pt x="543844" y="1840194"/>
                  </a:lnTo>
                  <a:lnTo>
                    <a:pt x="542193" y="1849828"/>
                  </a:lnTo>
                  <a:lnTo>
                    <a:pt x="540527" y="1859463"/>
                  </a:lnTo>
                  <a:lnTo>
                    <a:pt x="538842" y="1869097"/>
                  </a:lnTo>
                  <a:lnTo>
                    <a:pt x="537142" y="1878732"/>
                  </a:lnTo>
                  <a:lnTo>
                    <a:pt x="535431" y="1888366"/>
                  </a:lnTo>
                  <a:lnTo>
                    <a:pt x="533706" y="1898001"/>
                  </a:lnTo>
                  <a:lnTo>
                    <a:pt x="531977" y="1907635"/>
                  </a:lnTo>
                  <a:lnTo>
                    <a:pt x="530239" y="1917270"/>
                  </a:lnTo>
                  <a:lnTo>
                    <a:pt x="528500" y="1926904"/>
                  </a:lnTo>
                  <a:lnTo>
                    <a:pt x="526759" y="1936539"/>
                  </a:lnTo>
                  <a:lnTo>
                    <a:pt x="525020" y="1946173"/>
                  </a:lnTo>
                  <a:lnTo>
                    <a:pt x="523286" y="1955808"/>
                  </a:lnTo>
                  <a:lnTo>
                    <a:pt x="521558" y="1965442"/>
                  </a:lnTo>
                  <a:lnTo>
                    <a:pt x="519839" y="1975077"/>
                  </a:lnTo>
                  <a:lnTo>
                    <a:pt x="518134" y="1984711"/>
                  </a:lnTo>
                  <a:lnTo>
                    <a:pt x="516437" y="1994346"/>
                  </a:lnTo>
                  <a:lnTo>
                    <a:pt x="514766" y="2003981"/>
                  </a:lnTo>
                  <a:lnTo>
                    <a:pt x="513101" y="2013615"/>
                  </a:lnTo>
                  <a:lnTo>
                    <a:pt x="511474" y="2023250"/>
                  </a:lnTo>
                  <a:lnTo>
                    <a:pt x="509856" y="2032884"/>
                  </a:lnTo>
                  <a:lnTo>
                    <a:pt x="508277" y="2042519"/>
                  </a:lnTo>
                  <a:lnTo>
                    <a:pt x="506718" y="2052153"/>
                  </a:lnTo>
                  <a:lnTo>
                    <a:pt x="505194" y="2061788"/>
                  </a:lnTo>
                  <a:lnTo>
                    <a:pt x="503705" y="2071422"/>
                  </a:lnTo>
                  <a:lnTo>
                    <a:pt x="502244" y="2081057"/>
                  </a:lnTo>
                  <a:lnTo>
                    <a:pt x="500834" y="2090691"/>
                  </a:lnTo>
                  <a:lnTo>
                    <a:pt x="499445" y="2100326"/>
                  </a:lnTo>
                  <a:lnTo>
                    <a:pt x="498126" y="2109960"/>
                  </a:lnTo>
                  <a:lnTo>
                    <a:pt x="496821" y="2119595"/>
                  </a:lnTo>
                  <a:lnTo>
                    <a:pt x="495596" y="2129229"/>
                  </a:lnTo>
                  <a:lnTo>
                    <a:pt x="494394" y="2138864"/>
                  </a:lnTo>
                  <a:lnTo>
                    <a:pt x="493262" y="2148498"/>
                  </a:lnTo>
                  <a:lnTo>
                    <a:pt x="492172" y="2158133"/>
                  </a:lnTo>
                  <a:lnTo>
                    <a:pt x="491141" y="2167767"/>
                  </a:lnTo>
                  <a:lnTo>
                    <a:pt x="490173" y="2177402"/>
                  </a:lnTo>
                  <a:lnTo>
                    <a:pt x="489248" y="2187036"/>
                  </a:lnTo>
                  <a:lnTo>
                    <a:pt x="488411" y="2196671"/>
                  </a:lnTo>
                  <a:lnTo>
                    <a:pt x="487600" y="2206306"/>
                  </a:lnTo>
                  <a:lnTo>
                    <a:pt x="486901" y="2215940"/>
                  </a:lnTo>
                  <a:lnTo>
                    <a:pt x="486225" y="2225575"/>
                  </a:lnTo>
                  <a:lnTo>
                    <a:pt x="485658" y="2235209"/>
                  </a:lnTo>
                  <a:lnTo>
                    <a:pt x="485131" y="2244844"/>
                  </a:lnTo>
                  <a:lnTo>
                    <a:pt x="484695" y="2254478"/>
                  </a:lnTo>
                  <a:lnTo>
                    <a:pt x="484324" y="2264113"/>
                  </a:lnTo>
                  <a:lnTo>
                    <a:pt x="484024" y="2273747"/>
                  </a:lnTo>
                  <a:lnTo>
                    <a:pt x="483815" y="2283382"/>
                  </a:lnTo>
                  <a:lnTo>
                    <a:pt x="483656" y="2293016"/>
                  </a:lnTo>
                  <a:lnTo>
                    <a:pt x="483617" y="2302651"/>
                  </a:lnTo>
                  <a:lnTo>
                    <a:pt x="483604" y="2312285"/>
                  </a:lnTo>
                  <a:lnTo>
                    <a:pt x="483739" y="2321920"/>
                  </a:lnTo>
                  <a:lnTo>
                    <a:pt x="483902" y="2331554"/>
                  </a:lnTo>
                  <a:lnTo>
                    <a:pt x="484191" y="2341189"/>
                  </a:lnTo>
                  <a:lnTo>
                    <a:pt x="484535" y="2350823"/>
                  </a:lnTo>
                  <a:lnTo>
                    <a:pt x="484979" y="2360458"/>
                  </a:lnTo>
                  <a:lnTo>
                    <a:pt x="485509" y="2370092"/>
                  </a:lnTo>
                  <a:lnTo>
                    <a:pt x="486112" y="2379727"/>
                  </a:lnTo>
                  <a:lnTo>
                    <a:pt x="486830" y="2389361"/>
                  </a:lnTo>
                  <a:lnTo>
                    <a:pt x="487596" y="2398996"/>
                  </a:lnTo>
                  <a:lnTo>
                    <a:pt x="488505" y="2408631"/>
                  </a:lnTo>
                  <a:lnTo>
                    <a:pt x="489443" y="2418265"/>
                  </a:lnTo>
                  <a:lnTo>
                    <a:pt x="490537" y="2427900"/>
                  </a:lnTo>
                  <a:lnTo>
                    <a:pt x="491669" y="2437534"/>
                  </a:lnTo>
                  <a:lnTo>
                    <a:pt x="492928" y="2447169"/>
                  </a:lnTo>
                  <a:lnTo>
                    <a:pt x="494256" y="2456803"/>
                  </a:lnTo>
                  <a:lnTo>
                    <a:pt x="495681" y="2466438"/>
                  </a:lnTo>
                  <a:lnTo>
                    <a:pt x="497203" y="2476072"/>
                  </a:lnTo>
                  <a:lnTo>
                    <a:pt x="498795" y="2485707"/>
                  </a:lnTo>
                  <a:lnTo>
                    <a:pt x="500512" y="2495341"/>
                  </a:lnTo>
                  <a:lnTo>
                    <a:pt x="502269" y="2504976"/>
                  </a:lnTo>
                  <a:lnTo>
                    <a:pt x="504180" y="2514610"/>
                  </a:lnTo>
                  <a:lnTo>
                    <a:pt x="506120" y="2524245"/>
                  </a:lnTo>
                  <a:lnTo>
                    <a:pt x="508204" y="2533879"/>
                  </a:lnTo>
                  <a:lnTo>
                    <a:pt x="510335" y="2543514"/>
                  </a:lnTo>
                  <a:lnTo>
                    <a:pt x="512579" y="2553148"/>
                  </a:lnTo>
                  <a:lnTo>
                    <a:pt x="514897" y="2562783"/>
                  </a:lnTo>
                  <a:lnTo>
                    <a:pt x="517298" y="2572417"/>
                  </a:lnTo>
                  <a:lnTo>
                    <a:pt x="519799" y="2582052"/>
                  </a:lnTo>
                  <a:lnTo>
                    <a:pt x="522355" y="2591686"/>
                  </a:lnTo>
                  <a:lnTo>
                    <a:pt x="525034" y="2601321"/>
                  </a:lnTo>
                  <a:lnTo>
                    <a:pt x="527740" y="2610956"/>
                  </a:lnTo>
                  <a:lnTo>
                    <a:pt x="530592" y="2620590"/>
                  </a:lnTo>
                  <a:lnTo>
                    <a:pt x="533468" y="2630225"/>
                  </a:lnTo>
                  <a:lnTo>
                    <a:pt x="536460" y="2639859"/>
                  </a:lnTo>
                  <a:lnTo>
                    <a:pt x="539500" y="2649494"/>
                  </a:lnTo>
                  <a:lnTo>
                    <a:pt x="542627" y="2659128"/>
                  </a:lnTo>
                  <a:lnTo>
                    <a:pt x="545822" y="2668763"/>
                  </a:lnTo>
                  <a:lnTo>
                    <a:pt x="549078" y="2678397"/>
                  </a:lnTo>
                  <a:lnTo>
                    <a:pt x="552419" y="2688032"/>
                  </a:lnTo>
                  <a:lnTo>
                    <a:pt x="555797" y="2697666"/>
                  </a:lnTo>
                  <a:lnTo>
                    <a:pt x="559275" y="2707301"/>
                  </a:lnTo>
                  <a:lnTo>
                    <a:pt x="562772" y="2716935"/>
                  </a:lnTo>
                  <a:lnTo>
                    <a:pt x="566371" y="2726570"/>
                  </a:lnTo>
                  <a:lnTo>
                    <a:pt x="569992" y="2736204"/>
                  </a:lnTo>
                  <a:lnTo>
                    <a:pt x="573688" y="2745839"/>
                  </a:lnTo>
                  <a:lnTo>
                    <a:pt x="577420" y="2755473"/>
                  </a:lnTo>
                  <a:lnTo>
                    <a:pt x="581205" y="2765108"/>
                  </a:lnTo>
                  <a:lnTo>
                    <a:pt x="585036" y="2774742"/>
                  </a:lnTo>
                  <a:lnTo>
                    <a:pt x="588900" y="2784377"/>
                  </a:lnTo>
                  <a:lnTo>
                    <a:pt x="592817" y="2794011"/>
                  </a:lnTo>
                  <a:lnTo>
                    <a:pt x="596750" y="2803646"/>
                  </a:lnTo>
                  <a:lnTo>
                    <a:pt x="600739" y="2813281"/>
                  </a:lnTo>
                  <a:lnTo>
                    <a:pt x="604736" y="2822915"/>
                  </a:lnTo>
                  <a:lnTo>
                    <a:pt x="608776" y="2832550"/>
                  </a:lnTo>
                  <a:lnTo>
                    <a:pt x="612827" y="2842184"/>
                  </a:lnTo>
                  <a:lnTo>
                    <a:pt x="616904" y="2851819"/>
                  </a:lnTo>
                  <a:lnTo>
                    <a:pt x="620992" y="2861453"/>
                  </a:lnTo>
                  <a:lnTo>
                    <a:pt x="625093" y="2871088"/>
                  </a:lnTo>
                  <a:lnTo>
                    <a:pt x="629203" y="2880722"/>
                  </a:lnTo>
                  <a:lnTo>
                    <a:pt x="633318" y="2890357"/>
                  </a:lnTo>
                  <a:lnTo>
                    <a:pt x="637432" y="2899991"/>
                  </a:lnTo>
                  <a:lnTo>
                    <a:pt x="641548" y="2909626"/>
                  </a:lnTo>
                  <a:lnTo>
                    <a:pt x="645651" y="2919260"/>
                  </a:lnTo>
                  <a:lnTo>
                    <a:pt x="649750" y="2928895"/>
                  </a:lnTo>
                  <a:lnTo>
                    <a:pt x="653828" y="2938529"/>
                  </a:lnTo>
                  <a:lnTo>
                    <a:pt x="657894" y="2948164"/>
                  </a:lnTo>
                  <a:lnTo>
                    <a:pt x="661935" y="2957798"/>
                  </a:lnTo>
                  <a:lnTo>
                    <a:pt x="665951" y="2967433"/>
                  </a:lnTo>
                  <a:lnTo>
                    <a:pt x="669941" y="2977067"/>
                  </a:lnTo>
                  <a:lnTo>
                    <a:pt x="673888" y="2986702"/>
                  </a:lnTo>
                  <a:lnTo>
                    <a:pt x="677816" y="2996337"/>
                  </a:lnTo>
                  <a:lnTo>
                    <a:pt x="681677" y="3005971"/>
                  </a:lnTo>
                  <a:lnTo>
                    <a:pt x="685524" y="3015606"/>
                  </a:lnTo>
                  <a:lnTo>
                    <a:pt x="689286" y="3025240"/>
                  </a:lnTo>
                  <a:lnTo>
                    <a:pt x="693026" y="3034875"/>
                  </a:lnTo>
                  <a:lnTo>
                    <a:pt x="696686" y="3044509"/>
                  </a:lnTo>
                  <a:lnTo>
                    <a:pt x="700300" y="3054144"/>
                  </a:lnTo>
                  <a:lnTo>
                    <a:pt x="703846" y="3063778"/>
                  </a:lnTo>
                  <a:lnTo>
                    <a:pt x="707319" y="3073413"/>
                  </a:lnTo>
                  <a:lnTo>
                    <a:pt x="710738" y="3083047"/>
                  </a:lnTo>
                  <a:lnTo>
                    <a:pt x="714053" y="3092682"/>
                  </a:lnTo>
                  <a:lnTo>
                    <a:pt x="717334" y="3102316"/>
                  </a:lnTo>
                  <a:lnTo>
                    <a:pt x="720475" y="3111951"/>
                  </a:lnTo>
                  <a:lnTo>
                    <a:pt x="723588" y="3121585"/>
                  </a:lnTo>
                  <a:lnTo>
                    <a:pt x="726556" y="3131220"/>
                  </a:lnTo>
                  <a:lnTo>
                    <a:pt x="729477" y="3140854"/>
                  </a:lnTo>
                  <a:lnTo>
                    <a:pt x="732273" y="3150489"/>
                  </a:lnTo>
                  <a:lnTo>
                    <a:pt x="734986" y="3160123"/>
                  </a:lnTo>
                  <a:lnTo>
                    <a:pt x="737599" y="3169758"/>
                  </a:lnTo>
                  <a:lnTo>
                    <a:pt x="740092" y="3179392"/>
                  </a:lnTo>
                  <a:lnTo>
                    <a:pt x="742513" y="3189027"/>
                  </a:lnTo>
                  <a:lnTo>
                    <a:pt x="744772" y="3198662"/>
                  </a:lnTo>
                  <a:lnTo>
                    <a:pt x="746993" y="3208296"/>
                  </a:lnTo>
                  <a:lnTo>
                    <a:pt x="749007" y="3217931"/>
                  </a:lnTo>
                  <a:lnTo>
                    <a:pt x="750984" y="3227565"/>
                  </a:lnTo>
                  <a:lnTo>
                    <a:pt x="752777" y="3237200"/>
                  </a:lnTo>
                  <a:lnTo>
                    <a:pt x="754496" y="3246834"/>
                  </a:lnTo>
                  <a:lnTo>
                    <a:pt x="756066" y="3256469"/>
                  </a:lnTo>
                  <a:lnTo>
                    <a:pt x="757519" y="3266103"/>
                  </a:lnTo>
                  <a:lnTo>
                    <a:pt x="758859" y="3275738"/>
                  </a:lnTo>
                  <a:lnTo>
                    <a:pt x="760037" y="3285372"/>
                  </a:lnTo>
                  <a:lnTo>
                    <a:pt x="761142" y="3295007"/>
                  </a:lnTo>
                  <a:lnTo>
                    <a:pt x="762041" y="3304641"/>
                  </a:lnTo>
                  <a:lnTo>
                    <a:pt x="762897" y="3314276"/>
                  </a:lnTo>
                  <a:lnTo>
                    <a:pt x="763519" y="3323910"/>
                  </a:lnTo>
                  <a:lnTo>
                    <a:pt x="764089" y="3333545"/>
                  </a:lnTo>
                  <a:lnTo>
                    <a:pt x="764466" y="3343179"/>
                  </a:lnTo>
                  <a:lnTo>
                    <a:pt x="764747" y="3352814"/>
                  </a:lnTo>
                  <a:lnTo>
                    <a:pt x="764877" y="3362448"/>
                  </a:lnTo>
                  <a:lnTo>
                    <a:pt x="764866" y="3372083"/>
                  </a:lnTo>
                  <a:lnTo>
                    <a:pt x="764748" y="3381717"/>
                  </a:lnTo>
                  <a:lnTo>
                    <a:pt x="764446" y="3391352"/>
                  </a:lnTo>
                  <a:lnTo>
                    <a:pt x="764080" y="3400987"/>
                  </a:lnTo>
                  <a:lnTo>
                    <a:pt x="763488" y="3410621"/>
                  </a:lnTo>
                  <a:lnTo>
                    <a:pt x="762852" y="3420256"/>
                  </a:lnTo>
                  <a:lnTo>
                    <a:pt x="761995" y="3429890"/>
                  </a:lnTo>
                  <a:lnTo>
                    <a:pt x="761072" y="3439525"/>
                  </a:lnTo>
                  <a:lnTo>
                    <a:pt x="759973" y="3449159"/>
                  </a:lnTo>
                  <a:lnTo>
                    <a:pt x="758767" y="3458794"/>
                  </a:lnTo>
                  <a:lnTo>
                    <a:pt x="757430" y="3468428"/>
                  </a:lnTo>
                  <a:lnTo>
                    <a:pt x="755947" y="3478063"/>
                  </a:lnTo>
                  <a:lnTo>
                    <a:pt x="754376" y="3487697"/>
                  </a:lnTo>
                  <a:lnTo>
                    <a:pt x="752623" y="3497332"/>
                  </a:lnTo>
                  <a:lnTo>
                    <a:pt x="750824" y="3506966"/>
                  </a:lnTo>
                  <a:lnTo>
                    <a:pt x="748808" y="3516601"/>
                  </a:lnTo>
                  <a:lnTo>
                    <a:pt x="746754" y="3526235"/>
                  </a:lnTo>
                  <a:lnTo>
                    <a:pt x="744518" y="3535870"/>
                  </a:lnTo>
                  <a:lnTo>
                    <a:pt x="742214" y="3545504"/>
                  </a:lnTo>
                  <a:lnTo>
                    <a:pt x="739770" y="3555139"/>
                  </a:lnTo>
                  <a:lnTo>
                    <a:pt x="737226" y="3564773"/>
                  </a:lnTo>
                  <a:lnTo>
                    <a:pt x="734583" y="3574408"/>
                  </a:lnTo>
                  <a:lnTo>
                    <a:pt x="731810" y="3584042"/>
                  </a:lnTo>
                  <a:lnTo>
                    <a:pt x="728977" y="3593677"/>
                  </a:lnTo>
                  <a:lnTo>
                    <a:pt x="725989" y="3603312"/>
                  </a:lnTo>
                  <a:lnTo>
                    <a:pt x="722969" y="3612946"/>
                  </a:lnTo>
                  <a:lnTo>
                    <a:pt x="719784" y="3622581"/>
                  </a:lnTo>
                  <a:lnTo>
                    <a:pt x="716565" y="3632215"/>
                  </a:lnTo>
                  <a:lnTo>
                    <a:pt x="713219" y="3641850"/>
                  </a:lnTo>
                  <a:lnTo>
                    <a:pt x="709816" y="3651484"/>
                  </a:lnTo>
                  <a:lnTo>
                    <a:pt x="706320" y="3661119"/>
                  </a:lnTo>
                  <a:lnTo>
                    <a:pt x="702747" y="3670753"/>
                  </a:lnTo>
                  <a:lnTo>
                    <a:pt x="699112" y="3680388"/>
                  </a:lnTo>
                  <a:lnTo>
                    <a:pt x="695384" y="3690022"/>
                  </a:lnTo>
                  <a:lnTo>
                    <a:pt x="691623" y="3699657"/>
                  </a:lnTo>
                  <a:lnTo>
                    <a:pt x="687756" y="3709291"/>
                  </a:lnTo>
                  <a:lnTo>
                    <a:pt x="683869" y="3718926"/>
                  </a:lnTo>
                  <a:lnTo>
                    <a:pt x="679888" y="3728560"/>
                  </a:lnTo>
                  <a:lnTo>
                    <a:pt x="675883" y="3738195"/>
                  </a:lnTo>
                  <a:lnTo>
                    <a:pt x="671810" y="3747829"/>
                  </a:lnTo>
                  <a:lnTo>
                    <a:pt x="667701" y="3757464"/>
                  </a:lnTo>
                  <a:lnTo>
                    <a:pt x="663548" y="3767098"/>
                  </a:lnTo>
                  <a:lnTo>
                    <a:pt x="659352" y="3776733"/>
                  </a:lnTo>
                  <a:lnTo>
                    <a:pt x="655131" y="3786367"/>
                  </a:lnTo>
                  <a:lnTo>
                    <a:pt x="650865" y="3796002"/>
                  </a:lnTo>
                  <a:lnTo>
                    <a:pt x="646586" y="3805637"/>
                  </a:lnTo>
                  <a:lnTo>
                    <a:pt x="642265" y="3815271"/>
                  </a:lnTo>
                  <a:lnTo>
                    <a:pt x="637937" y="3824906"/>
                  </a:lnTo>
                  <a:lnTo>
                    <a:pt x="633581" y="3834540"/>
                  </a:lnTo>
                  <a:lnTo>
                    <a:pt x="629218" y="3844175"/>
                  </a:lnTo>
                  <a:lnTo>
                    <a:pt x="624840" y="3853809"/>
                  </a:lnTo>
                  <a:lnTo>
                    <a:pt x="620456" y="3863444"/>
                  </a:lnTo>
                  <a:lnTo>
                    <a:pt x="616067" y="3873078"/>
                  </a:lnTo>
                  <a:lnTo>
                    <a:pt x="611677" y="3882713"/>
                  </a:lnTo>
                  <a:lnTo>
                    <a:pt x="607287" y="3892347"/>
                  </a:lnTo>
                  <a:lnTo>
                    <a:pt x="602906" y="3901982"/>
                  </a:lnTo>
                  <a:lnTo>
                    <a:pt x="598526" y="3911616"/>
                  </a:lnTo>
                  <a:lnTo>
                    <a:pt x="594166" y="3921251"/>
                  </a:lnTo>
                  <a:lnTo>
                    <a:pt x="589812" y="3930885"/>
                  </a:lnTo>
                  <a:lnTo>
                    <a:pt x="585481" y="3940520"/>
                  </a:lnTo>
                  <a:lnTo>
                    <a:pt x="581165" y="3950154"/>
                  </a:lnTo>
                  <a:lnTo>
                    <a:pt x="576872" y="3959789"/>
                  </a:lnTo>
                  <a:lnTo>
                    <a:pt x="572605" y="3969423"/>
                  </a:lnTo>
                  <a:lnTo>
                    <a:pt x="568360" y="3979058"/>
                  </a:lnTo>
                  <a:lnTo>
                    <a:pt x="564154" y="3988692"/>
                  </a:lnTo>
                  <a:lnTo>
                    <a:pt x="559963" y="3998327"/>
                  </a:lnTo>
                  <a:lnTo>
                    <a:pt x="555828" y="4007962"/>
                  </a:lnTo>
                  <a:lnTo>
                    <a:pt x="551705" y="4017596"/>
                  </a:lnTo>
                  <a:lnTo>
                    <a:pt x="547646" y="4027231"/>
                  </a:lnTo>
                  <a:lnTo>
                    <a:pt x="543606" y="4036865"/>
                  </a:lnTo>
                  <a:lnTo>
                    <a:pt x="539623" y="4046500"/>
                  </a:lnTo>
                  <a:lnTo>
                    <a:pt x="535675" y="4056134"/>
                  </a:lnTo>
                  <a:lnTo>
                    <a:pt x="531773" y="4065769"/>
                  </a:lnTo>
                  <a:lnTo>
                    <a:pt x="527924" y="4075403"/>
                  </a:lnTo>
                  <a:lnTo>
                    <a:pt x="524109" y="4085038"/>
                  </a:lnTo>
                  <a:lnTo>
                    <a:pt x="520367" y="4094672"/>
                  </a:lnTo>
                  <a:lnTo>
                    <a:pt x="516644" y="4104307"/>
                  </a:lnTo>
                  <a:lnTo>
                    <a:pt x="513013" y="4113941"/>
                  </a:lnTo>
                  <a:lnTo>
                    <a:pt x="509400" y="4123576"/>
                  </a:lnTo>
                  <a:lnTo>
                    <a:pt x="505873" y="4133210"/>
                  </a:lnTo>
                  <a:lnTo>
                    <a:pt x="502378" y="4142845"/>
                  </a:lnTo>
                  <a:lnTo>
                    <a:pt x="498954" y="4152479"/>
                  </a:lnTo>
                  <a:lnTo>
                    <a:pt x="495581" y="4162114"/>
                  </a:lnTo>
                  <a:lnTo>
                    <a:pt x="492263" y="4171748"/>
                  </a:lnTo>
                  <a:lnTo>
                    <a:pt x="489016" y="4181383"/>
                  </a:lnTo>
                  <a:lnTo>
                    <a:pt x="485805" y="4191017"/>
                  </a:lnTo>
                  <a:lnTo>
                    <a:pt x="482686" y="4200652"/>
                  </a:lnTo>
                  <a:lnTo>
                    <a:pt x="479586" y="4210287"/>
                  </a:lnTo>
                  <a:lnTo>
                    <a:pt x="476595" y="4219921"/>
                  </a:lnTo>
                  <a:lnTo>
                    <a:pt x="473625" y="4229556"/>
                  </a:lnTo>
                  <a:lnTo>
                    <a:pt x="470745" y="4239190"/>
                  </a:lnTo>
                  <a:lnTo>
                    <a:pt x="467907" y="4248825"/>
                  </a:lnTo>
                  <a:lnTo>
                    <a:pt x="465139" y="4258459"/>
                  </a:lnTo>
                  <a:lnTo>
                    <a:pt x="462431" y="4268094"/>
                  </a:lnTo>
                  <a:lnTo>
                    <a:pt x="459774" y="4277728"/>
                  </a:lnTo>
                  <a:lnTo>
                    <a:pt x="457198" y="4287363"/>
                  </a:lnTo>
                  <a:lnTo>
                    <a:pt x="454652" y="4296997"/>
                  </a:lnTo>
                  <a:lnTo>
                    <a:pt x="452205" y="4306632"/>
                  </a:lnTo>
                  <a:lnTo>
                    <a:pt x="449777" y="4316266"/>
                  </a:lnTo>
                  <a:lnTo>
                    <a:pt x="447450" y="4325901"/>
                  </a:lnTo>
                  <a:lnTo>
                    <a:pt x="445150" y="4335535"/>
                  </a:lnTo>
                  <a:lnTo>
                    <a:pt x="442931" y="4345170"/>
                  </a:lnTo>
                  <a:lnTo>
                    <a:pt x="440757" y="4354804"/>
                  </a:lnTo>
                  <a:lnTo>
                    <a:pt x="438643" y="4364439"/>
                  </a:lnTo>
                  <a:lnTo>
                    <a:pt x="436592" y="4374073"/>
                  </a:lnTo>
                  <a:lnTo>
                    <a:pt x="434583" y="4383708"/>
                  </a:lnTo>
                  <a:lnTo>
                    <a:pt x="432652" y="4393343"/>
                  </a:lnTo>
                  <a:lnTo>
                    <a:pt x="430744" y="4402977"/>
                  </a:lnTo>
                  <a:lnTo>
                    <a:pt x="428930" y="4412612"/>
                  </a:lnTo>
                  <a:lnTo>
                    <a:pt x="427133" y="4422246"/>
                  </a:lnTo>
                  <a:lnTo>
                    <a:pt x="425420" y="4431881"/>
                  </a:lnTo>
                  <a:lnTo>
                    <a:pt x="423736" y="4441515"/>
                  </a:lnTo>
                  <a:lnTo>
                    <a:pt x="422117" y="4451150"/>
                  </a:lnTo>
                  <a:lnTo>
                    <a:pt x="420542" y="4460784"/>
                  </a:lnTo>
                  <a:lnTo>
                    <a:pt x="419014" y="4470419"/>
                  </a:lnTo>
                  <a:lnTo>
                    <a:pt x="417543" y="4480053"/>
                  </a:lnTo>
                  <a:lnTo>
                    <a:pt x="416103" y="4489688"/>
                  </a:lnTo>
                  <a:lnTo>
                    <a:pt x="414733" y="4499322"/>
                  </a:lnTo>
                  <a:lnTo>
                    <a:pt x="413378" y="4508957"/>
                  </a:lnTo>
                  <a:lnTo>
                    <a:pt x="412104" y="4518591"/>
                  </a:lnTo>
                  <a:lnTo>
                    <a:pt x="410844" y="4528226"/>
                  </a:lnTo>
                  <a:lnTo>
                    <a:pt x="409648" y="4537860"/>
                  </a:lnTo>
                  <a:lnTo>
                    <a:pt x="408480" y="4547495"/>
                  </a:lnTo>
                  <a:lnTo>
                    <a:pt x="407359" y="4557129"/>
                  </a:lnTo>
                  <a:lnTo>
                    <a:pt x="406277" y="4566764"/>
                  </a:lnTo>
                  <a:lnTo>
                    <a:pt x="405228" y="4576398"/>
                  </a:lnTo>
                  <a:lnTo>
                    <a:pt x="404228" y="4586033"/>
                  </a:lnTo>
                  <a:lnTo>
                    <a:pt x="403248" y="4595668"/>
                  </a:lnTo>
                  <a:lnTo>
                    <a:pt x="402326" y="4605302"/>
                  </a:lnTo>
                  <a:lnTo>
                    <a:pt x="401416" y="4614937"/>
                  </a:lnTo>
                  <a:lnTo>
                    <a:pt x="400563" y="4624571"/>
                  </a:lnTo>
                  <a:lnTo>
                    <a:pt x="399725" y="4634206"/>
                  </a:lnTo>
                  <a:lnTo>
                    <a:pt x="398932" y="4643840"/>
                  </a:lnTo>
                  <a:lnTo>
                    <a:pt x="398162" y="4653475"/>
                  </a:lnTo>
                  <a:lnTo>
                    <a:pt x="397425" y="4663109"/>
                  </a:lnTo>
                  <a:lnTo>
                    <a:pt x="396719" y="4672744"/>
                  </a:lnTo>
                  <a:lnTo>
                    <a:pt x="396035" y="4682378"/>
                  </a:lnTo>
                  <a:lnTo>
                    <a:pt x="395389" y="4692013"/>
                  </a:lnTo>
                  <a:lnTo>
                    <a:pt x="394755" y="4701647"/>
                  </a:lnTo>
                  <a:lnTo>
                    <a:pt x="394166" y="4711282"/>
                  </a:lnTo>
                  <a:lnTo>
                    <a:pt x="393584" y="4720916"/>
                  </a:lnTo>
                  <a:lnTo>
                    <a:pt x="393042" y="4730551"/>
                  </a:lnTo>
                  <a:lnTo>
                    <a:pt x="392512" y="4740185"/>
                  </a:lnTo>
                  <a:lnTo>
                    <a:pt x="392011" y="4749820"/>
                  </a:lnTo>
                  <a:lnTo>
                    <a:pt x="391529" y="4759454"/>
                  </a:lnTo>
                  <a:lnTo>
                    <a:pt x="391068" y="4769089"/>
                  </a:lnTo>
                  <a:lnTo>
                    <a:pt x="390630" y="4778723"/>
                  </a:lnTo>
                  <a:lnTo>
                    <a:pt x="390205" y="4788358"/>
                  </a:lnTo>
                  <a:lnTo>
                    <a:pt x="389809" y="4797993"/>
                  </a:lnTo>
                  <a:lnTo>
                    <a:pt x="389418" y="4807627"/>
                  </a:lnTo>
                  <a:lnTo>
                    <a:pt x="389060" y="4817262"/>
                  </a:lnTo>
                  <a:lnTo>
                    <a:pt x="388707" y="4826896"/>
                  </a:lnTo>
                  <a:lnTo>
                    <a:pt x="388378" y="4836531"/>
                  </a:lnTo>
                  <a:lnTo>
                    <a:pt x="388059" y="4846165"/>
                  </a:lnTo>
                  <a:lnTo>
                    <a:pt x="387758" y="4855800"/>
                  </a:lnTo>
                  <a:lnTo>
                    <a:pt x="387471" y="4865434"/>
                  </a:lnTo>
                  <a:lnTo>
                    <a:pt x="387196" y="4875069"/>
                  </a:lnTo>
                  <a:lnTo>
                    <a:pt x="386938" y="4884703"/>
                  </a:lnTo>
                  <a:lnTo>
                    <a:pt x="386686" y="4894338"/>
                  </a:lnTo>
                  <a:lnTo>
                    <a:pt x="386455" y="4903972"/>
                  </a:lnTo>
                  <a:lnTo>
                    <a:pt x="386227" y="4913607"/>
                  </a:lnTo>
                  <a:lnTo>
                    <a:pt x="386018" y="49232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1198960"/>
              <a:ext cx="1638269" cy="4163504"/>
            </a:xfrm>
            <a:custGeom>
              <a:avLst/>
              <a:pathLst>
                <a:path w="1638269" h="4163504">
                  <a:moveTo>
                    <a:pt x="813621" y="4163504"/>
                  </a:moveTo>
                  <a:lnTo>
                    <a:pt x="812984" y="4155356"/>
                  </a:lnTo>
                  <a:lnTo>
                    <a:pt x="812256" y="4147208"/>
                  </a:lnTo>
                  <a:lnTo>
                    <a:pt x="811466" y="4139061"/>
                  </a:lnTo>
                  <a:lnTo>
                    <a:pt x="810614" y="4130913"/>
                  </a:lnTo>
                  <a:lnTo>
                    <a:pt x="809647" y="4122765"/>
                  </a:lnTo>
                  <a:lnTo>
                    <a:pt x="808593" y="4114617"/>
                  </a:lnTo>
                  <a:lnTo>
                    <a:pt x="807458" y="4106469"/>
                  </a:lnTo>
                  <a:lnTo>
                    <a:pt x="806200" y="4098322"/>
                  </a:lnTo>
                  <a:lnTo>
                    <a:pt x="804812" y="4090174"/>
                  </a:lnTo>
                  <a:lnTo>
                    <a:pt x="803321" y="4082026"/>
                  </a:lnTo>
                  <a:lnTo>
                    <a:pt x="801703" y="4073878"/>
                  </a:lnTo>
                  <a:lnTo>
                    <a:pt x="799898" y="4065731"/>
                  </a:lnTo>
                  <a:lnTo>
                    <a:pt x="797965" y="4057583"/>
                  </a:lnTo>
                  <a:lnTo>
                    <a:pt x="795902" y="4049435"/>
                  </a:lnTo>
                  <a:lnTo>
                    <a:pt x="793595" y="4041287"/>
                  </a:lnTo>
                  <a:lnTo>
                    <a:pt x="791124" y="4033140"/>
                  </a:lnTo>
                  <a:lnTo>
                    <a:pt x="788493" y="4024992"/>
                  </a:lnTo>
                  <a:lnTo>
                    <a:pt x="785613" y="4016844"/>
                  </a:lnTo>
                  <a:lnTo>
                    <a:pt x="782497" y="4008696"/>
                  </a:lnTo>
                  <a:lnTo>
                    <a:pt x="779191" y="4000549"/>
                  </a:lnTo>
                  <a:lnTo>
                    <a:pt x="775638" y="3992401"/>
                  </a:lnTo>
                  <a:lnTo>
                    <a:pt x="771763" y="3984253"/>
                  </a:lnTo>
                  <a:lnTo>
                    <a:pt x="767663" y="3976105"/>
                  </a:lnTo>
                  <a:lnTo>
                    <a:pt x="763335" y="3967958"/>
                  </a:lnTo>
                  <a:lnTo>
                    <a:pt x="758581" y="3959810"/>
                  </a:lnTo>
                  <a:lnTo>
                    <a:pt x="753569" y="3951662"/>
                  </a:lnTo>
                  <a:lnTo>
                    <a:pt x="748298" y="3943514"/>
                  </a:lnTo>
                  <a:lnTo>
                    <a:pt x="742609" y="3935367"/>
                  </a:lnTo>
                  <a:lnTo>
                    <a:pt x="736568" y="3927219"/>
                  </a:lnTo>
                  <a:lnTo>
                    <a:pt x="730237" y="3919071"/>
                  </a:lnTo>
                  <a:lnTo>
                    <a:pt x="723515" y="3910923"/>
                  </a:lnTo>
                  <a:lnTo>
                    <a:pt x="716339" y="3902776"/>
                  </a:lnTo>
                  <a:lnTo>
                    <a:pt x="708843" y="3894628"/>
                  </a:lnTo>
                  <a:lnTo>
                    <a:pt x="701002" y="3886480"/>
                  </a:lnTo>
                  <a:lnTo>
                    <a:pt x="692597" y="3878332"/>
                  </a:lnTo>
                  <a:lnTo>
                    <a:pt x="683852" y="3870185"/>
                  </a:lnTo>
                  <a:lnTo>
                    <a:pt x="674765" y="3862037"/>
                  </a:lnTo>
                  <a:lnTo>
                    <a:pt x="665123" y="3853889"/>
                  </a:lnTo>
                  <a:lnTo>
                    <a:pt x="655071" y="3845741"/>
                  </a:lnTo>
                  <a:lnTo>
                    <a:pt x="644666" y="3837593"/>
                  </a:lnTo>
                  <a:lnTo>
                    <a:pt x="633780" y="3829446"/>
                  </a:lnTo>
                  <a:lnTo>
                    <a:pt x="622399" y="3821298"/>
                  </a:lnTo>
                  <a:lnTo>
                    <a:pt x="610667" y="3813150"/>
                  </a:lnTo>
                  <a:lnTo>
                    <a:pt x="598542" y="3805002"/>
                  </a:lnTo>
                  <a:lnTo>
                    <a:pt x="585855" y="3796855"/>
                  </a:lnTo>
                  <a:lnTo>
                    <a:pt x="572833" y="3788707"/>
                  </a:lnTo>
                  <a:lnTo>
                    <a:pt x="559479" y="3780559"/>
                  </a:lnTo>
                  <a:lnTo>
                    <a:pt x="545594" y="3772411"/>
                  </a:lnTo>
                  <a:lnTo>
                    <a:pt x="531372" y="3764264"/>
                  </a:lnTo>
                  <a:lnTo>
                    <a:pt x="516852" y="3756116"/>
                  </a:lnTo>
                  <a:lnTo>
                    <a:pt x="501927" y="3747968"/>
                  </a:lnTo>
                  <a:lnTo>
                    <a:pt x="486652" y="3739820"/>
                  </a:lnTo>
                  <a:lnTo>
                    <a:pt x="471130" y="3731673"/>
                  </a:lnTo>
                  <a:lnTo>
                    <a:pt x="455330" y="3723525"/>
                  </a:lnTo>
                  <a:lnTo>
                    <a:pt x="439206" y="3715377"/>
                  </a:lnTo>
                  <a:lnTo>
                    <a:pt x="422906" y="3707229"/>
                  </a:lnTo>
                  <a:lnTo>
                    <a:pt x="406436" y="3699082"/>
                  </a:lnTo>
                  <a:lnTo>
                    <a:pt x="389735" y="3690934"/>
                  </a:lnTo>
                  <a:lnTo>
                    <a:pt x="372934" y="3682786"/>
                  </a:lnTo>
                  <a:lnTo>
                    <a:pt x="356050" y="3674638"/>
                  </a:lnTo>
                  <a:lnTo>
                    <a:pt x="339088" y="3666491"/>
                  </a:lnTo>
                  <a:lnTo>
                    <a:pt x="322115" y="3658343"/>
                  </a:lnTo>
                  <a:lnTo>
                    <a:pt x="305159" y="3650195"/>
                  </a:lnTo>
                  <a:lnTo>
                    <a:pt x="288250" y="3642047"/>
                  </a:lnTo>
                  <a:lnTo>
                    <a:pt x="271473" y="3633900"/>
                  </a:lnTo>
                  <a:lnTo>
                    <a:pt x="254821" y="3625752"/>
                  </a:lnTo>
                  <a:lnTo>
                    <a:pt x="238306" y="3617604"/>
                  </a:lnTo>
                  <a:lnTo>
                    <a:pt x="222118" y="3609456"/>
                  </a:lnTo>
                  <a:lnTo>
                    <a:pt x="206167" y="3601309"/>
                  </a:lnTo>
                  <a:lnTo>
                    <a:pt x="190465" y="3593161"/>
                  </a:lnTo>
                  <a:lnTo>
                    <a:pt x="175206" y="3585013"/>
                  </a:lnTo>
                  <a:lnTo>
                    <a:pt x="160359" y="3576865"/>
                  </a:lnTo>
                  <a:lnTo>
                    <a:pt x="145871" y="3568717"/>
                  </a:lnTo>
                  <a:lnTo>
                    <a:pt x="131887" y="3560570"/>
                  </a:lnTo>
                  <a:lnTo>
                    <a:pt x="118534" y="3552422"/>
                  </a:lnTo>
                  <a:lnTo>
                    <a:pt x="105643" y="3544274"/>
                  </a:lnTo>
                  <a:lnTo>
                    <a:pt x="93262" y="3536126"/>
                  </a:lnTo>
                  <a:lnTo>
                    <a:pt x="81758" y="3527979"/>
                  </a:lnTo>
                  <a:lnTo>
                    <a:pt x="70808" y="3519831"/>
                  </a:lnTo>
                  <a:lnTo>
                    <a:pt x="60419" y="3511683"/>
                  </a:lnTo>
                  <a:lnTo>
                    <a:pt x="50977" y="3503535"/>
                  </a:lnTo>
                  <a:lnTo>
                    <a:pt x="42257" y="3495388"/>
                  </a:lnTo>
                  <a:lnTo>
                    <a:pt x="34170" y="3487240"/>
                  </a:lnTo>
                  <a:lnTo>
                    <a:pt x="26966" y="3479092"/>
                  </a:lnTo>
                  <a:lnTo>
                    <a:pt x="20700" y="3470944"/>
                  </a:lnTo>
                  <a:lnTo>
                    <a:pt x="15113" y="3462797"/>
                  </a:lnTo>
                  <a:lnTo>
                    <a:pt x="10302" y="3454649"/>
                  </a:lnTo>
                  <a:lnTo>
                    <a:pt x="6632" y="3446501"/>
                  </a:lnTo>
                  <a:lnTo>
                    <a:pt x="3665" y="3438353"/>
                  </a:lnTo>
                  <a:lnTo>
                    <a:pt x="1403" y="3430206"/>
                  </a:lnTo>
                  <a:lnTo>
                    <a:pt x="313" y="3422058"/>
                  </a:lnTo>
                  <a:lnTo>
                    <a:pt x="0" y="3413910"/>
                  </a:lnTo>
                  <a:lnTo>
                    <a:pt x="386" y="3405762"/>
                  </a:lnTo>
                  <a:lnTo>
                    <a:pt x="1761" y="3397615"/>
                  </a:lnTo>
                  <a:lnTo>
                    <a:pt x="4048" y="3389467"/>
                  </a:lnTo>
                  <a:lnTo>
                    <a:pt x="7006" y="3381319"/>
                  </a:lnTo>
                  <a:lnTo>
                    <a:pt x="10753" y="3373171"/>
                  </a:lnTo>
                  <a:lnTo>
                    <a:pt x="15508" y="3365024"/>
                  </a:lnTo>
                  <a:lnTo>
                    <a:pt x="20882" y="3356876"/>
                  </a:lnTo>
                  <a:lnTo>
                    <a:pt x="26868" y="3348728"/>
                  </a:lnTo>
                  <a:lnTo>
                    <a:pt x="33860" y="3340580"/>
                  </a:lnTo>
                  <a:lnTo>
                    <a:pt x="41426" y="3332432"/>
                  </a:lnTo>
                  <a:lnTo>
                    <a:pt x="49533" y="3324285"/>
                  </a:lnTo>
                  <a:lnTo>
                    <a:pt x="58405" y="3316137"/>
                  </a:lnTo>
                  <a:lnTo>
                    <a:pt x="67885" y="3307989"/>
                  </a:lnTo>
                  <a:lnTo>
                    <a:pt x="77820" y="3299841"/>
                  </a:lnTo>
                  <a:lnTo>
                    <a:pt x="88299" y="3291694"/>
                  </a:lnTo>
                  <a:lnTo>
                    <a:pt x="99373" y="3283546"/>
                  </a:lnTo>
                  <a:lnTo>
                    <a:pt x="110809" y="3275398"/>
                  </a:lnTo>
                  <a:lnTo>
                    <a:pt x="122599" y="3267250"/>
                  </a:lnTo>
                  <a:lnTo>
                    <a:pt x="134926" y="3259103"/>
                  </a:lnTo>
                  <a:lnTo>
                    <a:pt x="147515" y="3250955"/>
                  </a:lnTo>
                  <a:lnTo>
                    <a:pt x="160357" y="3242807"/>
                  </a:lnTo>
                  <a:lnTo>
                    <a:pt x="173537" y="3234659"/>
                  </a:lnTo>
                  <a:lnTo>
                    <a:pt x="186931" y="3226512"/>
                  </a:lnTo>
                  <a:lnTo>
                    <a:pt x="200482" y="3218364"/>
                  </a:lnTo>
                  <a:lnTo>
                    <a:pt x="214208" y="3210216"/>
                  </a:lnTo>
                  <a:lnTo>
                    <a:pt x="228068" y="3202068"/>
                  </a:lnTo>
                  <a:lnTo>
                    <a:pt x="241995" y="3193921"/>
                  </a:lnTo>
                  <a:lnTo>
                    <a:pt x="255980" y="3185773"/>
                  </a:lnTo>
                  <a:lnTo>
                    <a:pt x="269994" y="3177625"/>
                  </a:lnTo>
                  <a:lnTo>
                    <a:pt x="283991" y="3169477"/>
                  </a:lnTo>
                  <a:lnTo>
                    <a:pt x="297966" y="3161330"/>
                  </a:lnTo>
                  <a:lnTo>
                    <a:pt x="311858" y="3153182"/>
                  </a:lnTo>
                  <a:lnTo>
                    <a:pt x="325656" y="3145034"/>
                  </a:lnTo>
                  <a:lnTo>
                    <a:pt x="339362" y="3136886"/>
                  </a:lnTo>
                  <a:lnTo>
                    <a:pt x="352919" y="3128739"/>
                  </a:lnTo>
                  <a:lnTo>
                    <a:pt x="366288" y="3120591"/>
                  </a:lnTo>
                  <a:lnTo>
                    <a:pt x="379509" y="3112443"/>
                  </a:lnTo>
                  <a:lnTo>
                    <a:pt x="392552" y="3104295"/>
                  </a:lnTo>
                  <a:lnTo>
                    <a:pt x="405307" y="3096148"/>
                  </a:lnTo>
                  <a:lnTo>
                    <a:pt x="417869" y="3088000"/>
                  </a:lnTo>
                  <a:lnTo>
                    <a:pt x="430237" y="3079852"/>
                  </a:lnTo>
                  <a:lnTo>
                    <a:pt x="442255" y="3071704"/>
                  </a:lnTo>
                  <a:lnTo>
                    <a:pt x="454031" y="3063556"/>
                  </a:lnTo>
                  <a:lnTo>
                    <a:pt x="465581" y="3055409"/>
                  </a:lnTo>
                  <a:lnTo>
                    <a:pt x="476800" y="3047261"/>
                  </a:lnTo>
                  <a:lnTo>
                    <a:pt x="487699" y="3039113"/>
                  </a:lnTo>
                  <a:lnTo>
                    <a:pt x="498354" y="3030965"/>
                  </a:lnTo>
                  <a:lnTo>
                    <a:pt x="508717" y="3022818"/>
                  </a:lnTo>
                  <a:lnTo>
                    <a:pt x="518688" y="3014670"/>
                  </a:lnTo>
                  <a:lnTo>
                    <a:pt x="528407" y="3006522"/>
                  </a:lnTo>
                  <a:lnTo>
                    <a:pt x="537875" y="2998374"/>
                  </a:lnTo>
                  <a:lnTo>
                    <a:pt x="546908" y="2990227"/>
                  </a:lnTo>
                  <a:lnTo>
                    <a:pt x="555680" y="2982079"/>
                  </a:lnTo>
                  <a:lnTo>
                    <a:pt x="564201" y="2973931"/>
                  </a:lnTo>
                  <a:lnTo>
                    <a:pt x="572351" y="2965783"/>
                  </a:lnTo>
                  <a:lnTo>
                    <a:pt x="580188" y="2957636"/>
                  </a:lnTo>
                  <a:lnTo>
                    <a:pt x="587782" y="2949488"/>
                  </a:lnTo>
                  <a:lnTo>
                    <a:pt x="595073" y="2941340"/>
                  </a:lnTo>
                  <a:lnTo>
                    <a:pt x="602009" y="2933192"/>
                  </a:lnTo>
                  <a:lnTo>
                    <a:pt x="608713" y="2925045"/>
                  </a:lnTo>
                  <a:lnTo>
                    <a:pt x="615183" y="2916897"/>
                  </a:lnTo>
                  <a:lnTo>
                    <a:pt x="621264" y="2908749"/>
                  </a:lnTo>
                  <a:lnTo>
                    <a:pt x="627129" y="2900601"/>
                  </a:lnTo>
                  <a:lnTo>
                    <a:pt x="632781" y="2892454"/>
                  </a:lnTo>
                  <a:lnTo>
                    <a:pt x="638110" y="2884306"/>
                  </a:lnTo>
                  <a:lnTo>
                    <a:pt x="643196" y="2876158"/>
                  </a:lnTo>
                  <a:lnTo>
                    <a:pt x="648086" y="2868010"/>
                  </a:lnTo>
                  <a:lnTo>
                    <a:pt x="652725" y="2859863"/>
                  </a:lnTo>
                  <a:lnTo>
                    <a:pt x="657097" y="2851715"/>
                  </a:lnTo>
                  <a:lnTo>
                    <a:pt x="661292" y="2843567"/>
                  </a:lnTo>
                  <a:lnTo>
                    <a:pt x="665299" y="2835419"/>
                  </a:lnTo>
                  <a:lnTo>
                    <a:pt x="669026" y="2827271"/>
                  </a:lnTo>
                  <a:lnTo>
                    <a:pt x="672595" y="2819124"/>
                  </a:lnTo>
                  <a:lnTo>
                    <a:pt x="676007" y="2810976"/>
                  </a:lnTo>
                  <a:lnTo>
                    <a:pt x="679180" y="2802828"/>
                  </a:lnTo>
                  <a:lnTo>
                    <a:pt x="682190" y="2794680"/>
                  </a:lnTo>
                  <a:lnTo>
                    <a:pt x="685063" y="2786533"/>
                  </a:lnTo>
                  <a:lnTo>
                    <a:pt x="687755" y="2778385"/>
                  </a:lnTo>
                  <a:lnTo>
                    <a:pt x="690274" y="2770237"/>
                  </a:lnTo>
                  <a:lnTo>
                    <a:pt x="692674" y="2762089"/>
                  </a:lnTo>
                  <a:lnTo>
                    <a:pt x="694943" y="2753942"/>
                  </a:lnTo>
                  <a:lnTo>
                    <a:pt x="697035" y="2745794"/>
                  </a:lnTo>
                  <a:lnTo>
                    <a:pt x="699026" y="2737646"/>
                  </a:lnTo>
                  <a:lnTo>
                    <a:pt x="700917" y="2729498"/>
                  </a:lnTo>
                  <a:lnTo>
                    <a:pt x="702653" y="2721351"/>
                  </a:lnTo>
                  <a:lnTo>
                    <a:pt x="704295" y="2713203"/>
                  </a:lnTo>
                  <a:lnTo>
                    <a:pt x="705853" y="2705055"/>
                  </a:lnTo>
                  <a:lnTo>
                    <a:pt x="707298" y="2696907"/>
                  </a:lnTo>
                  <a:lnTo>
                    <a:pt x="708648" y="2688760"/>
                  </a:lnTo>
                  <a:lnTo>
                    <a:pt x="709929" y="2680612"/>
                  </a:lnTo>
                  <a:lnTo>
                    <a:pt x="711131" y="2672464"/>
                  </a:lnTo>
                  <a:lnTo>
                    <a:pt x="712240" y="2664316"/>
                  </a:lnTo>
                  <a:lnTo>
                    <a:pt x="713295" y="2656169"/>
                  </a:lnTo>
                  <a:lnTo>
                    <a:pt x="714296" y="2648021"/>
                  </a:lnTo>
                  <a:lnTo>
                    <a:pt x="715215" y="2639873"/>
                  </a:lnTo>
                  <a:lnTo>
                    <a:pt x="716090" y="2631725"/>
                  </a:lnTo>
                  <a:lnTo>
                    <a:pt x="716924" y="2623578"/>
                  </a:lnTo>
                  <a:lnTo>
                    <a:pt x="717702" y="2615430"/>
                  </a:lnTo>
                  <a:lnTo>
                    <a:pt x="718440" y="2607282"/>
                  </a:lnTo>
                  <a:lnTo>
                    <a:pt x="719148" y="2599134"/>
                  </a:lnTo>
                  <a:lnTo>
                    <a:pt x="719820" y="2590987"/>
                  </a:lnTo>
                  <a:lnTo>
                    <a:pt x="720458" y="2582839"/>
                  </a:lnTo>
                  <a:lnTo>
                    <a:pt x="721075" y="2574691"/>
                  </a:lnTo>
                  <a:lnTo>
                    <a:pt x="721672" y="2566543"/>
                  </a:lnTo>
                  <a:lnTo>
                    <a:pt x="722243" y="2558395"/>
                  </a:lnTo>
                  <a:lnTo>
                    <a:pt x="722800" y="2550248"/>
                  </a:lnTo>
                  <a:lnTo>
                    <a:pt x="723347" y="2542100"/>
                  </a:lnTo>
                  <a:lnTo>
                    <a:pt x="723879" y="2533952"/>
                  </a:lnTo>
                  <a:lnTo>
                    <a:pt x="724404" y="2525804"/>
                  </a:lnTo>
                  <a:lnTo>
                    <a:pt x="724924" y="2517657"/>
                  </a:lnTo>
                  <a:lnTo>
                    <a:pt x="725439" y="2509509"/>
                  </a:lnTo>
                  <a:lnTo>
                    <a:pt x="725952" y="2501361"/>
                  </a:lnTo>
                  <a:lnTo>
                    <a:pt x="726466" y="2493213"/>
                  </a:lnTo>
                  <a:lnTo>
                    <a:pt x="726980" y="2485066"/>
                  </a:lnTo>
                  <a:lnTo>
                    <a:pt x="727499" y="2476918"/>
                  </a:lnTo>
                  <a:lnTo>
                    <a:pt x="728022" y="2468770"/>
                  </a:lnTo>
                  <a:lnTo>
                    <a:pt x="728549" y="2460622"/>
                  </a:lnTo>
                  <a:lnTo>
                    <a:pt x="729084" y="2452475"/>
                  </a:lnTo>
                  <a:lnTo>
                    <a:pt x="729627" y="2444327"/>
                  </a:lnTo>
                  <a:lnTo>
                    <a:pt x="730177" y="2436179"/>
                  </a:lnTo>
                  <a:lnTo>
                    <a:pt x="730737" y="2428031"/>
                  </a:lnTo>
                  <a:lnTo>
                    <a:pt x="731307" y="2419884"/>
                  </a:lnTo>
                  <a:lnTo>
                    <a:pt x="731885" y="2411736"/>
                  </a:lnTo>
                  <a:lnTo>
                    <a:pt x="732472" y="2403588"/>
                  </a:lnTo>
                  <a:lnTo>
                    <a:pt x="733073" y="2395440"/>
                  </a:lnTo>
                  <a:lnTo>
                    <a:pt x="733682" y="2387293"/>
                  </a:lnTo>
                  <a:lnTo>
                    <a:pt x="734298" y="2379145"/>
                  </a:lnTo>
                  <a:lnTo>
                    <a:pt x="734928" y="2370997"/>
                  </a:lnTo>
                  <a:lnTo>
                    <a:pt x="735567" y="2362849"/>
                  </a:lnTo>
                  <a:lnTo>
                    <a:pt x="736212" y="2354702"/>
                  </a:lnTo>
                  <a:lnTo>
                    <a:pt x="736867" y="2346554"/>
                  </a:lnTo>
                  <a:lnTo>
                    <a:pt x="737531" y="2338406"/>
                  </a:lnTo>
                  <a:lnTo>
                    <a:pt x="738200" y="2330258"/>
                  </a:lnTo>
                  <a:lnTo>
                    <a:pt x="738876" y="2322111"/>
                  </a:lnTo>
                  <a:lnTo>
                    <a:pt x="739558" y="2313963"/>
                  </a:lnTo>
                  <a:lnTo>
                    <a:pt x="740244" y="2305815"/>
                  </a:lnTo>
                  <a:lnTo>
                    <a:pt x="740933" y="2297667"/>
                  </a:lnTo>
                  <a:lnTo>
                    <a:pt x="741625" y="2289519"/>
                  </a:lnTo>
                  <a:lnTo>
                    <a:pt x="742318" y="2281372"/>
                  </a:lnTo>
                  <a:lnTo>
                    <a:pt x="743012" y="2273224"/>
                  </a:lnTo>
                  <a:lnTo>
                    <a:pt x="743705" y="2265076"/>
                  </a:lnTo>
                  <a:lnTo>
                    <a:pt x="744396" y="2256928"/>
                  </a:lnTo>
                  <a:lnTo>
                    <a:pt x="745083" y="2248781"/>
                  </a:lnTo>
                  <a:lnTo>
                    <a:pt x="745767" y="2240633"/>
                  </a:lnTo>
                  <a:lnTo>
                    <a:pt x="746443" y="2232485"/>
                  </a:lnTo>
                  <a:lnTo>
                    <a:pt x="747114" y="2224337"/>
                  </a:lnTo>
                  <a:lnTo>
                    <a:pt x="747778" y="2216190"/>
                  </a:lnTo>
                  <a:lnTo>
                    <a:pt x="748428" y="2208042"/>
                  </a:lnTo>
                  <a:lnTo>
                    <a:pt x="749070" y="2199894"/>
                  </a:lnTo>
                  <a:lnTo>
                    <a:pt x="749702" y="2191746"/>
                  </a:lnTo>
                  <a:lnTo>
                    <a:pt x="750317" y="2183599"/>
                  </a:lnTo>
                  <a:lnTo>
                    <a:pt x="750919" y="2175451"/>
                  </a:lnTo>
                  <a:lnTo>
                    <a:pt x="751508" y="2167303"/>
                  </a:lnTo>
                  <a:lnTo>
                    <a:pt x="752079" y="2159155"/>
                  </a:lnTo>
                  <a:lnTo>
                    <a:pt x="752631" y="2151008"/>
                  </a:lnTo>
                  <a:lnTo>
                    <a:pt x="753167" y="2142860"/>
                  </a:lnTo>
                  <a:lnTo>
                    <a:pt x="753686" y="2134712"/>
                  </a:lnTo>
                  <a:lnTo>
                    <a:pt x="754179" y="2126564"/>
                  </a:lnTo>
                  <a:lnTo>
                    <a:pt x="754654" y="2118417"/>
                  </a:lnTo>
                  <a:lnTo>
                    <a:pt x="755113" y="2110269"/>
                  </a:lnTo>
                  <a:lnTo>
                    <a:pt x="755543" y="2102121"/>
                  </a:lnTo>
                  <a:lnTo>
                    <a:pt x="755952" y="2093973"/>
                  </a:lnTo>
                  <a:lnTo>
                    <a:pt x="756343" y="2085826"/>
                  </a:lnTo>
                  <a:lnTo>
                    <a:pt x="756709" y="2077678"/>
                  </a:lnTo>
                  <a:lnTo>
                    <a:pt x="757049" y="2069530"/>
                  </a:lnTo>
                  <a:lnTo>
                    <a:pt x="757371" y="2061382"/>
                  </a:lnTo>
                  <a:lnTo>
                    <a:pt x="757672" y="2053234"/>
                  </a:lnTo>
                  <a:lnTo>
                    <a:pt x="757943" y="2045087"/>
                  </a:lnTo>
                  <a:lnTo>
                    <a:pt x="758197" y="2036939"/>
                  </a:lnTo>
                  <a:lnTo>
                    <a:pt x="758433" y="2028791"/>
                  </a:lnTo>
                  <a:lnTo>
                    <a:pt x="758640" y="2020643"/>
                  </a:lnTo>
                  <a:lnTo>
                    <a:pt x="758830" y="2012496"/>
                  </a:lnTo>
                  <a:lnTo>
                    <a:pt x="759003" y="2004348"/>
                  </a:lnTo>
                  <a:lnTo>
                    <a:pt x="759155" y="1996200"/>
                  </a:lnTo>
                  <a:lnTo>
                    <a:pt x="759288" y="1988052"/>
                  </a:lnTo>
                  <a:lnTo>
                    <a:pt x="759407" y="1979905"/>
                  </a:lnTo>
                  <a:lnTo>
                    <a:pt x="759511" y="1971757"/>
                  </a:lnTo>
                  <a:lnTo>
                    <a:pt x="759597" y="1963609"/>
                  </a:lnTo>
                  <a:lnTo>
                    <a:pt x="759673" y="1955461"/>
                  </a:lnTo>
                  <a:lnTo>
                    <a:pt x="759739" y="1947314"/>
                  </a:lnTo>
                  <a:lnTo>
                    <a:pt x="759790" y="1939166"/>
                  </a:lnTo>
                  <a:lnTo>
                    <a:pt x="759835" y="1931018"/>
                  </a:lnTo>
                  <a:lnTo>
                    <a:pt x="759873" y="1922870"/>
                  </a:lnTo>
                  <a:lnTo>
                    <a:pt x="759904" y="1914723"/>
                  </a:lnTo>
                  <a:lnTo>
                    <a:pt x="759930" y="1906575"/>
                  </a:lnTo>
                  <a:lnTo>
                    <a:pt x="759954" y="1898427"/>
                  </a:lnTo>
                  <a:lnTo>
                    <a:pt x="759975" y="1890279"/>
                  </a:lnTo>
                  <a:lnTo>
                    <a:pt x="759997" y="1882132"/>
                  </a:lnTo>
                  <a:lnTo>
                    <a:pt x="760019" y="1873984"/>
                  </a:lnTo>
                  <a:lnTo>
                    <a:pt x="760042" y="1865836"/>
                  </a:lnTo>
                  <a:lnTo>
                    <a:pt x="760070" y="1857688"/>
                  </a:lnTo>
                  <a:lnTo>
                    <a:pt x="760102" y="1849541"/>
                  </a:lnTo>
                  <a:lnTo>
                    <a:pt x="760138" y="1841393"/>
                  </a:lnTo>
                  <a:lnTo>
                    <a:pt x="760182" y="1833245"/>
                  </a:lnTo>
                  <a:lnTo>
                    <a:pt x="760233" y="1825097"/>
                  </a:lnTo>
                  <a:lnTo>
                    <a:pt x="760290" y="1816950"/>
                  </a:lnTo>
                  <a:lnTo>
                    <a:pt x="760355" y="1808802"/>
                  </a:lnTo>
                  <a:lnTo>
                    <a:pt x="760430" y="1800654"/>
                  </a:lnTo>
                  <a:lnTo>
                    <a:pt x="760512" y="1792506"/>
                  </a:lnTo>
                  <a:lnTo>
                    <a:pt x="760602" y="1784358"/>
                  </a:lnTo>
                  <a:lnTo>
                    <a:pt x="760704" y="1776211"/>
                  </a:lnTo>
                  <a:lnTo>
                    <a:pt x="760812" y="1768063"/>
                  </a:lnTo>
                  <a:lnTo>
                    <a:pt x="760927" y="1759915"/>
                  </a:lnTo>
                  <a:lnTo>
                    <a:pt x="761051" y="1751767"/>
                  </a:lnTo>
                  <a:lnTo>
                    <a:pt x="761182" y="1743620"/>
                  </a:lnTo>
                  <a:lnTo>
                    <a:pt x="761318" y="1735472"/>
                  </a:lnTo>
                  <a:lnTo>
                    <a:pt x="761460" y="1727324"/>
                  </a:lnTo>
                  <a:lnTo>
                    <a:pt x="761606" y="1719176"/>
                  </a:lnTo>
                  <a:lnTo>
                    <a:pt x="761754" y="1711029"/>
                  </a:lnTo>
                  <a:lnTo>
                    <a:pt x="761904" y="1702881"/>
                  </a:lnTo>
                  <a:lnTo>
                    <a:pt x="762054" y="1694733"/>
                  </a:lnTo>
                  <a:lnTo>
                    <a:pt x="762203" y="1686585"/>
                  </a:lnTo>
                  <a:lnTo>
                    <a:pt x="762350" y="1678438"/>
                  </a:lnTo>
                  <a:lnTo>
                    <a:pt x="762491" y="1670290"/>
                  </a:lnTo>
                  <a:lnTo>
                    <a:pt x="762627" y="1662142"/>
                  </a:lnTo>
                  <a:lnTo>
                    <a:pt x="762757" y="1653994"/>
                  </a:lnTo>
                  <a:lnTo>
                    <a:pt x="762876" y="1645847"/>
                  </a:lnTo>
                  <a:lnTo>
                    <a:pt x="762982" y="1637699"/>
                  </a:lnTo>
                  <a:lnTo>
                    <a:pt x="763079" y="1629551"/>
                  </a:lnTo>
                  <a:lnTo>
                    <a:pt x="763162" y="1621403"/>
                  </a:lnTo>
                  <a:lnTo>
                    <a:pt x="763225" y="1613256"/>
                  </a:lnTo>
                  <a:lnTo>
                    <a:pt x="763274" y="1605108"/>
                  </a:lnTo>
                  <a:lnTo>
                    <a:pt x="763307" y="1596960"/>
                  </a:lnTo>
                  <a:lnTo>
                    <a:pt x="763312" y="1588812"/>
                  </a:lnTo>
                  <a:lnTo>
                    <a:pt x="763299" y="1580665"/>
                  </a:lnTo>
                  <a:lnTo>
                    <a:pt x="763267" y="1572517"/>
                  </a:lnTo>
                  <a:lnTo>
                    <a:pt x="763206" y="1564369"/>
                  </a:lnTo>
                  <a:lnTo>
                    <a:pt x="763120" y="1556221"/>
                  </a:lnTo>
                  <a:lnTo>
                    <a:pt x="763013" y="1548074"/>
                  </a:lnTo>
                  <a:lnTo>
                    <a:pt x="762878" y="1539926"/>
                  </a:lnTo>
                  <a:lnTo>
                    <a:pt x="762711" y="1531778"/>
                  </a:lnTo>
                  <a:lnTo>
                    <a:pt x="762521" y="1523630"/>
                  </a:lnTo>
                  <a:lnTo>
                    <a:pt x="762308" y="1515482"/>
                  </a:lnTo>
                  <a:lnTo>
                    <a:pt x="762055" y="1507335"/>
                  </a:lnTo>
                  <a:lnTo>
                    <a:pt x="761779" y="1499187"/>
                  </a:lnTo>
                  <a:lnTo>
                    <a:pt x="761480" y="1491039"/>
                  </a:lnTo>
                  <a:lnTo>
                    <a:pt x="761145" y="1482891"/>
                  </a:lnTo>
                  <a:lnTo>
                    <a:pt x="760783" y="1474744"/>
                  </a:lnTo>
                  <a:lnTo>
                    <a:pt x="760399" y="1466596"/>
                  </a:lnTo>
                  <a:lnTo>
                    <a:pt x="759985" y="1458448"/>
                  </a:lnTo>
                  <a:lnTo>
                    <a:pt x="759541" y="1450300"/>
                  </a:lnTo>
                  <a:lnTo>
                    <a:pt x="759075" y="1442153"/>
                  </a:lnTo>
                  <a:lnTo>
                    <a:pt x="758587" y="1434005"/>
                  </a:lnTo>
                  <a:lnTo>
                    <a:pt x="758065" y="1425857"/>
                  </a:lnTo>
                  <a:lnTo>
                    <a:pt x="757525" y="1417709"/>
                  </a:lnTo>
                  <a:lnTo>
                    <a:pt x="756965" y="1409562"/>
                  </a:lnTo>
                  <a:lnTo>
                    <a:pt x="756376" y="1401414"/>
                  </a:lnTo>
                  <a:lnTo>
                    <a:pt x="755768" y="1393266"/>
                  </a:lnTo>
                  <a:lnTo>
                    <a:pt x="755142" y="1385118"/>
                  </a:lnTo>
                  <a:lnTo>
                    <a:pt x="754494" y="1376971"/>
                  </a:lnTo>
                  <a:lnTo>
                    <a:pt x="753825" y="1368823"/>
                  </a:lnTo>
                  <a:lnTo>
                    <a:pt x="753140" y="1360675"/>
                  </a:lnTo>
                  <a:lnTo>
                    <a:pt x="752439" y="1352527"/>
                  </a:lnTo>
                  <a:lnTo>
                    <a:pt x="751715" y="1344380"/>
                  </a:lnTo>
                  <a:lnTo>
                    <a:pt x="750977" y="1336232"/>
                  </a:lnTo>
                  <a:lnTo>
                    <a:pt x="750226" y="1328084"/>
                  </a:lnTo>
                  <a:lnTo>
                    <a:pt x="749453" y="1319936"/>
                  </a:lnTo>
                  <a:lnTo>
                    <a:pt x="748665" y="1311789"/>
                  </a:lnTo>
                  <a:lnTo>
                    <a:pt x="747865" y="1303641"/>
                  </a:lnTo>
                  <a:lnTo>
                    <a:pt x="747047" y="1295493"/>
                  </a:lnTo>
                  <a:lnTo>
                    <a:pt x="746211" y="1287345"/>
                  </a:lnTo>
                  <a:lnTo>
                    <a:pt x="745362" y="1279197"/>
                  </a:lnTo>
                  <a:lnTo>
                    <a:pt x="744498" y="1271050"/>
                  </a:lnTo>
                  <a:lnTo>
                    <a:pt x="743612" y="1262902"/>
                  </a:lnTo>
                  <a:lnTo>
                    <a:pt x="742713" y="1254754"/>
                  </a:lnTo>
                  <a:lnTo>
                    <a:pt x="741800" y="1246606"/>
                  </a:lnTo>
                  <a:lnTo>
                    <a:pt x="740861" y="1238459"/>
                  </a:lnTo>
                  <a:lnTo>
                    <a:pt x="739908" y="1230311"/>
                  </a:lnTo>
                  <a:lnTo>
                    <a:pt x="738939" y="1222163"/>
                  </a:lnTo>
                  <a:lnTo>
                    <a:pt x="737946" y="1214015"/>
                  </a:lnTo>
                  <a:lnTo>
                    <a:pt x="736933" y="1205868"/>
                  </a:lnTo>
                  <a:lnTo>
                    <a:pt x="735903" y="1197720"/>
                  </a:lnTo>
                  <a:lnTo>
                    <a:pt x="734852" y="1189572"/>
                  </a:lnTo>
                  <a:lnTo>
                    <a:pt x="733774" y="1181424"/>
                  </a:lnTo>
                  <a:lnTo>
                    <a:pt x="732680" y="1173277"/>
                  </a:lnTo>
                  <a:lnTo>
                    <a:pt x="731566" y="1165129"/>
                  </a:lnTo>
                  <a:lnTo>
                    <a:pt x="730422" y="1156981"/>
                  </a:lnTo>
                  <a:lnTo>
                    <a:pt x="729260" y="1148833"/>
                  </a:lnTo>
                  <a:lnTo>
                    <a:pt x="728080" y="1140686"/>
                  </a:lnTo>
                  <a:lnTo>
                    <a:pt x="726872" y="1132538"/>
                  </a:lnTo>
                  <a:lnTo>
                    <a:pt x="725644" y="1124390"/>
                  </a:lnTo>
                  <a:lnTo>
                    <a:pt x="724400" y="1116242"/>
                  </a:lnTo>
                  <a:lnTo>
                    <a:pt x="723134" y="1108095"/>
                  </a:lnTo>
                  <a:lnTo>
                    <a:pt x="721848" y="1099947"/>
                  </a:lnTo>
                  <a:lnTo>
                    <a:pt x="720547" y="1091799"/>
                  </a:lnTo>
                  <a:lnTo>
                    <a:pt x="719233" y="1083651"/>
                  </a:lnTo>
                  <a:lnTo>
                    <a:pt x="717901" y="1075504"/>
                  </a:lnTo>
                  <a:lnTo>
                    <a:pt x="716560" y="1067356"/>
                  </a:lnTo>
                  <a:lnTo>
                    <a:pt x="715211" y="1059208"/>
                  </a:lnTo>
                  <a:lnTo>
                    <a:pt x="713854" y="1051060"/>
                  </a:lnTo>
                  <a:lnTo>
                    <a:pt x="712494" y="1042913"/>
                  </a:lnTo>
                  <a:lnTo>
                    <a:pt x="711135" y="1034765"/>
                  </a:lnTo>
                  <a:lnTo>
                    <a:pt x="709778" y="1026617"/>
                  </a:lnTo>
                  <a:lnTo>
                    <a:pt x="708429" y="1018469"/>
                  </a:lnTo>
                  <a:lnTo>
                    <a:pt x="707090" y="1010321"/>
                  </a:lnTo>
                  <a:lnTo>
                    <a:pt x="705763" y="1002174"/>
                  </a:lnTo>
                  <a:lnTo>
                    <a:pt x="704462" y="994026"/>
                  </a:lnTo>
                  <a:lnTo>
                    <a:pt x="703181" y="985878"/>
                  </a:lnTo>
                  <a:lnTo>
                    <a:pt x="701921" y="977730"/>
                  </a:lnTo>
                  <a:lnTo>
                    <a:pt x="700706" y="969583"/>
                  </a:lnTo>
                  <a:lnTo>
                    <a:pt x="699525" y="961435"/>
                  </a:lnTo>
                  <a:lnTo>
                    <a:pt x="698379" y="953287"/>
                  </a:lnTo>
                  <a:lnTo>
                    <a:pt x="697287" y="945139"/>
                  </a:lnTo>
                  <a:lnTo>
                    <a:pt x="696253" y="936992"/>
                  </a:lnTo>
                  <a:lnTo>
                    <a:pt x="695265" y="928844"/>
                  </a:lnTo>
                  <a:lnTo>
                    <a:pt x="694338" y="920696"/>
                  </a:lnTo>
                  <a:lnTo>
                    <a:pt x="693496" y="912548"/>
                  </a:lnTo>
                  <a:lnTo>
                    <a:pt x="692713" y="904401"/>
                  </a:lnTo>
                  <a:lnTo>
                    <a:pt x="691991" y="896253"/>
                  </a:lnTo>
                  <a:lnTo>
                    <a:pt x="691384" y="888105"/>
                  </a:lnTo>
                  <a:lnTo>
                    <a:pt x="690849" y="879957"/>
                  </a:lnTo>
                  <a:lnTo>
                    <a:pt x="690386" y="871810"/>
                  </a:lnTo>
                  <a:lnTo>
                    <a:pt x="690037" y="863662"/>
                  </a:lnTo>
                  <a:lnTo>
                    <a:pt x="689788" y="855514"/>
                  </a:lnTo>
                  <a:lnTo>
                    <a:pt x="689620" y="847366"/>
                  </a:lnTo>
                  <a:lnTo>
                    <a:pt x="689559" y="839219"/>
                  </a:lnTo>
                  <a:lnTo>
                    <a:pt x="689626" y="831071"/>
                  </a:lnTo>
                  <a:lnTo>
                    <a:pt x="689780" y="822923"/>
                  </a:lnTo>
                  <a:lnTo>
                    <a:pt x="690027" y="814775"/>
                  </a:lnTo>
                  <a:lnTo>
                    <a:pt x="690430" y="806628"/>
                  </a:lnTo>
                  <a:lnTo>
                    <a:pt x="690924" y="798480"/>
                  </a:lnTo>
                  <a:lnTo>
                    <a:pt x="691510" y="790332"/>
                  </a:lnTo>
                  <a:lnTo>
                    <a:pt x="692241" y="782184"/>
                  </a:lnTo>
                  <a:lnTo>
                    <a:pt x="693081" y="774037"/>
                  </a:lnTo>
                  <a:lnTo>
                    <a:pt x="694012" y="765889"/>
                  </a:lnTo>
                  <a:lnTo>
                    <a:pt x="695065" y="757741"/>
                  </a:lnTo>
                  <a:lnTo>
                    <a:pt x="696244" y="749593"/>
                  </a:lnTo>
                  <a:lnTo>
                    <a:pt x="697511" y="741445"/>
                  </a:lnTo>
                  <a:lnTo>
                    <a:pt x="698873" y="733298"/>
                  </a:lnTo>
                  <a:lnTo>
                    <a:pt x="700374" y="725150"/>
                  </a:lnTo>
                  <a:lnTo>
                    <a:pt x="701955" y="717002"/>
                  </a:lnTo>
                  <a:lnTo>
                    <a:pt x="703616" y="708854"/>
                  </a:lnTo>
                  <a:lnTo>
                    <a:pt x="705399" y="700707"/>
                  </a:lnTo>
                  <a:lnTo>
                    <a:pt x="707263" y="692559"/>
                  </a:lnTo>
                  <a:lnTo>
                    <a:pt x="709195" y="684411"/>
                  </a:lnTo>
                  <a:lnTo>
                    <a:pt x="711218" y="676263"/>
                  </a:lnTo>
                  <a:lnTo>
                    <a:pt x="713323" y="668116"/>
                  </a:lnTo>
                  <a:lnTo>
                    <a:pt x="715484" y="659968"/>
                  </a:lnTo>
                  <a:lnTo>
                    <a:pt x="717706" y="651820"/>
                  </a:lnTo>
                  <a:lnTo>
                    <a:pt x="720005" y="643672"/>
                  </a:lnTo>
                  <a:lnTo>
                    <a:pt x="722345" y="635525"/>
                  </a:lnTo>
                  <a:lnTo>
                    <a:pt x="724724" y="627377"/>
                  </a:lnTo>
                  <a:lnTo>
                    <a:pt x="727161" y="619229"/>
                  </a:lnTo>
                  <a:lnTo>
                    <a:pt x="729627" y="611081"/>
                  </a:lnTo>
                  <a:lnTo>
                    <a:pt x="732117" y="602934"/>
                  </a:lnTo>
                  <a:lnTo>
                    <a:pt x="734637" y="594786"/>
                  </a:lnTo>
                  <a:lnTo>
                    <a:pt x="737174" y="586638"/>
                  </a:lnTo>
                  <a:lnTo>
                    <a:pt x="739721" y="578490"/>
                  </a:lnTo>
                  <a:lnTo>
                    <a:pt x="742276" y="570343"/>
                  </a:lnTo>
                  <a:lnTo>
                    <a:pt x="744831" y="562195"/>
                  </a:lnTo>
                  <a:lnTo>
                    <a:pt x="747381" y="554047"/>
                  </a:lnTo>
                  <a:lnTo>
                    <a:pt x="749925" y="545899"/>
                  </a:lnTo>
                  <a:lnTo>
                    <a:pt x="752448" y="537752"/>
                  </a:lnTo>
                  <a:lnTo>
                    <a:pt x="754953" y="529604"/>
                  </a:lnTo>
                  <a:lnTo>
                    <a:pt x="757439" y="521456"/>
                  </a:lnTo>
                  <a:lnTo>
                    <a:pt x="759890" y="513308"/>
                  </a:lnTo>
                  <a:lnTo>
                    <a:pt x="762307" y="505160"/>
                  </a:lnTo>
                  <a:lnTo>
                    <a:pt x="764694" y="497013"/>
                  </a:lnTo>
                  <a:lnTo>
                    <a:pt x="767040" y="488865"/>
                  </a:lnTo>
                  <a:lnTo>
                    <a:pt x="769332" y="480717"/>
                  </a:lnTo>
                  <a:lnTo>
                    <a:pt x="771585" y="472569"/>
                  </a:lnTo>
                  <a:lnTo>
                    <a:pt x="773798" y="464422"/>
                  </a:lnTo>
                  <a:lnTo>
                    <a:pt x="775937" y="456274"/>
                  </a:lnTo>
                  <a:lnTo>
                    <a:pt x="778031" y="448126"/>
                  </a:lnTo>
                  <a:lnTo>
                    <a:pt x="780079" y="439978"/>
                  </a:lnTo>
                  <a:lnTo>
                    <a:pt x="782053" y="431831"/>
                  </a:lnTo>
                  <a:lnTo>
                    <a:pt x="783969" y="423683"/>
                  </a:lnTo>
                  <a:lnTo>
                    <a:pt x="785835" y="415535"/>
                  </a:lnTo>
                  <a:lnTo>
                    <a:pt x="787634" y="407387"/>
                  </a:lnTo>
                  <a:lnTo>
                    <a:pt x="789361" y="399240"/>
                  </a:lnTo>
                  <a:lnTo>
                    <a:pt x="791037" y="391092"/>
                  </a:lnTo>
                  <a:lnTo>
                    <a:pt x="792656" y="382944"/>
                  </a:lnTo>
                  <a:lnTo>
                    <a:pt x="794190" y="374796"/>
                  </a:lnTo>
                  <a:lnTo>
                    <a:pt x="795673" y="366649"/>
                  </a:lnTo>
                  <a:lnTo>
                    <a:pt x="797105" y="358501"/>
                  </a:lnTo>
                  <a:lnTo>
                    <a:pt x="798455" y="350353"/>
                  </a:lnTo>
                  <a:lnTo>
                    <a:pt x="799749" y="342205"/>
                  </a:lnTo>
                  <a:lnTo>
                    <a:pt x="800994" y="334058"/>
                  </a:lnTo>
                  <a:lnTo>
                    <a:pt x="802171" y="325910"/>
                  </a:lnTo>
                  <a:lnTo>
                    <a:pt x="803285" y="317762"/>
                  </a:lnTo>
                  <a:lnTo>
                    <a:pt x="804353" y="309614"/>
                  </a:lnTo>
                  <a:lnTo>
                    <a:pt x="805368" y="301467"/>
                  </a:lnTo>
                  <a:lnTo>
                    <a:pt x="806313" y="293319"/>
                  </a:lnTo>
                  <a:lnTo>
                    <a:pt x="807217" y="285171"/>
                  </a:lnTo>
                  <a:lnTo>
                    <a:pt x="808079" y="277023"/>
                  </a:lnTo>
                  <a:lnTo>
                    <a:pt x="808873" y="268876"/>
                  </a:lnTo>
                  <a:lnTo>
                    <a:pt x="809627" y="260728"/>
                  </a:lnTo>
                  <a:lnTo>
                    <a:pt x="810344" y="252580"/>
                  </a:lnTo>
                  <a:lnTo>
                    <a:pt x="811009" y="244432"/>
                  </a:lnTo>
                  <a:lnTo>
                    <a:pt x="811631" y="236284"/>
                  </a:lnTo>
                  <a:lnTo>
                    <a:pt x="812220" y="228137"/>
                  </a:lnTo>
                  <a:lnTo>
                    <a:pt x="812770" y="219989"/>
                  </a:lnTo>
                  <a:lnTo>
                    <a:pt x="813275" y="211841"/>
                  </a:lnTo>
                  <a:lnTo>
                    <a:pt x="813753" y="203693"/>
                  </a:lnTo>
                  <a:lnTo>
                    <a:pt x="814203" y="195546"/>
                  </a:lnTo>
                  <a:lnTo>
                    <a:pt x="814609" y="187398"/>
                  </a:lnTo>
                  <a:lnTo>
                    <a:pt x="814991" y="179250"/>
                  </a:lnTo>
                  <a:lnTo>
                    <a:pt x="815350" y="171102"/>
                  </a:lnTo>
                  <a:lnTo>
                    <a:pt x="815676" y="162955"/>
                  </a:lnTo>
                  <a:lnTo>
                    <a:pt x="815978" y="154807"/>
                  </a:lnTo>
                  <a:lnTo>
                    <a:pt x="816261" y="146659"/>
                  </a:lnTo>
                  <a:lnTo>
                    <a:pt x="816521" y="138511"/>
                  </a:lnTo>
                  <a:lnTo>
                    <a:pt x="816756" y="130364"/>
                  </a:lnTo>
                  <a:lnTo>
                    <a:pt x="816976" y="122216"/>
                  </a:lnTo>
                  <a:lnTo>
                    <a:pt x="817181" y="114068"/>
                  </a:lnTo>
                  <a:lnTo>
                    <a:pt x="817362" y="105920"/>
                  </a:lnTo>
                  <a:lnTo>
                    <a:pt x="817531" y="97773"/>
                  </a:lnTo>
                  <a:lnTo>
                    <a:pt x="817688" y="89625"/>
                  </a:lnTo>
                  <a:lnTo>
                    <a:pt x="817828" y="81477"/>
                  </a:lnTo>
                  <a:lnTo>
                    <a:pt x="817956" y="73329"/>
                  </a:lnTo>
                  <a:lnTo>
                    <a:pt x="818075" y="65182"/>
                  </a:lnTo>
                  <a:lnTo>
                    <a:pt x="818182" y="57034"/>
                  </a:lnTo>
                  <a:lnTo>
                    <a:pt x="818278" y="48886"/>
                  </a:lnTo>
                  <a:lnTo>
                    <a:pt x="818367" y="40738"/>
                  </a:lnTo>
                  <a:lnTo>
                    <a:pt x="818448" y="32591"/>
                  </a:lnTo>
                  <a:lnTo>
                    <a:pt x="818519" y="24443"/>
                  </a:lnTo>
                  <a:lnTo>
                    <a:pt x="818584" y="16295"/>
                  </a:lnTo>
                  <a:lnTo>
                    <a:pt x="818644" y="8147"/>
                  </a:lnTo>
                  <a:lnTo>
                    <a:pt x="818697" y="0"/>
                  </a:lnTo>
                  <a:lnTo>
                    <a:pt x="819572" y="0"/>
                  </a:lnTo>
                  <a:lnTo>
                    <a:pt x="819624" y="8147"/>
                  </a:lnTo>
                  <a:lnTo>
                    <a:pt x="819685" y="16295"/>
                  </a:lnTo>
                  <a:lnTo>
                    <a:pt x="819750" y="24443"/>
                  </a:lnTo>
                  <a:lnTo>
                    <a:pt x="819821" y="32591"/>
                  </a:lnTo>
                  <a:lnTo>
                    <a:pt x="819902" y="40738"/>
                  </a:lnTo>
                  <a:lnTo>
                    <a:pt x="819991" y="48886"/>
                  </a:lnTo>
                  <a:lnTo>
                    <a:pt x="820087" y="57034"/>
                  </a:lnTo>
                  <a:lnTo>
                    <a:pt x="820194" y="65182"/>
                  </a:lnTo>
                  <a:lnTo>
                    <a:pt x="820313" y="73329"/>
                  </a:lnTo>
                  <a:lnTo>
                    <a:pt x="820441" y="81477"/>
                  </a:lnTo>
                  <a:lnTo>
                    <a:pt x="820581" y="89625"/>
                  </a:lnTo>
                  <a:lnTo>
                    <a:pt x="820738" y="97773"/>
                  </a:lnTo>
                  <a:lnTo>
                    <a:pt x="820907" y="105920"/>
                  </a:lnTo>
                  <a:lnTo>
                    <a:pt x="821088" y="114068"/>
                  </a:lnTo>
                  <a:lnTo>
                    <a:pt x="821292" y="122216"/>
                  </a:lnTo>
                  <a:lnTo>
                    <a:pt x="821512" y="130364"/>
                  </a:lnTo>
                  <a:lnTo>
                    <a:pt x="821748" y="138511"/>
                  </a:lnTo>
                  <a:lnTo>
                    <a:pt x="822007" y="146659"/>
                  </a:lnTo>
                  <a:lnTo>
                    <a:pt x="822290" y="154807"/>
                  </a:lnTo>
                  <a:lnTo>
                    <a:pt x="822592" y="162955"/>
                  </a:lnTo>
                  <a:lnTo>
                    <a:pt x="822919" y="171102"/>
                  </a:lnTo>
                  <a:lnTo>
                    <a:pt x="823278" y="179250"/>
                  </a:lnTo>
                  <a:lnTo>
                    <a:pt x="823660" y="187398"/>
                  </a:lnTo>
                  <a:lnTo>
                    <a:pt x="824066" y="195546"/>
                  </a:lnTo>
                  <a:lnTo>
                    <a:pt x="824516" y="203693"/>
                  </a:lnTo>
                  <a:lnTo>
                    <a:pt x="824993" y="211841"/>
                  </a:lnTo>
                  <a:lnTo>
                    <a:pt x="825499" y="219989"/>
                  </a:lnTo>
                  <a:lnTo>
                    <a:pt x="826049" y="228137"/>
                  </a:lnTo>
                  <a:lnTo>
                    <a:pt x="826638" y="236284"/>
                  </a:lnTo>
                  <a:lnTo>
                    <a:pt x="827259" y="244432"/>
                  </a:lnTo>
                  <a:lnTo>
                    <a:pt x="827924" y="252580"/>
                  </a:lnTo>
                  <a:lnTo>
                    <a:pt x="828642" y="260728"/>
                  </a:lnTo>
                  <a:lnTo>
                    <a:pt x="829396" y="268876"/>
                  </a:lnTo>
                  <a:lnTo>
                    <a:pt x="830190" y="277023"/>
                  </a:lnTo>
                  <a:lnTo>
                    <a:pt x="831052" y="285171"/>
                  </a:lnTo>
                  <a:lnTo>
                    <a:pt x="831956" y="293319"/>
                  </a:lnTo>
                  <a:lnTo>
                    <a:pt x="832901" y="301467"/>
                  </a:lnTo>
                  <a:lnTo>
                    <a:pt x="833916" y="309614"/>
                  </a:lnTo>
                  <a:lnTo>
                    <a:pt x="834984" y="317762"/>
                  </a:lnTo>
                  <a:lnTo>
                    <a:pt x="836097" y="325910"/>
                  </a:lnTo>
                  <a:lnTo>
                    <a:pt x="837275" y="334058"/>
                  </a:lnTo>
                  <a:lnTo>
                    <a:pt x="838520" y="342205"/>
                  </a:lnTo>
                  <a:lnTo>
                    <a:pt x="839814" y="350353"/>
                  </a:lnTo>
                  <a:lnTo>
                    <a:pt x="841164" y="358501"/>
                  </a:lnTo>
                  <a:lnTo>
                    <a:pt x="842596" y="366649"/>
                  </a:lnTo>
                  <a:lnTo>
                    <a:pt x="844079" y="374796"/>
                  </a:lnTo>
                  <a:lnTo>
                    <a:pt x="845613" y="382944"/>
                  </a:lnTo>
                  <a:lnTo>
                    <a:pt x="847232" y="391092"/>
                  </a:lnTo>
                  <a:lnTo>
                    <a:pt x="848908" y="399240"/>
                  </a:lnTo>
                  <a:lnTo>
                    <a:pt x="850634" y="407387"/>
                  </a:lnTo>
                  <a:lnTo>
                    <a:pt x="852434" y="415535"/>
                  </a:lnTo>
                  <a:lnTo>
                    <a:pt x="854300" y="423683"/>
                  </a:lnTo>
                  <a:lnTo>
                    <a:pt x="856216" y="431831"/>
                  </a:lnTo>
                  <a:lnTo>
                    <a:pt x="858190" y="439978"/>
                  </a:lnTo>
                  <a:lnTo>
                    <a:pt x="860238" y="448126"/>
                  </a:lnTo>
                  <a:lnTo>
                    <a:pt x="862332" y="456274"/>
                  </a:lnTo>
                  <a:lnTo>
                    <a:pt x="864471" y="464422"/>
                  </a:lnTo>
                  <a:lnTo>
                    <a:pt x="866683" y="472569"/>
                  </a:lnTo>
                  <a:lnTo>
                    <a:pt x="868937" y="480717"/>
                  </a:lnTo>
                  <a:lnTo>
                    <a:pt x="871229" y="488865"/>
                  </a:lnTo>
                  <a:lnTo>
                    <a:pt x="873575" y="497013"/>
                  </a:lnTo>
                  <a:lnTo>
                    <a:pt x="875962" y="505160"/>
                  </a:lnTo>
                  <a:lnTo>
                    <a:pt x="878379" y="513308"/>
                  </a:lnTo>
                  <a:lnTo>
                    <a:pt x="880830" y="521456"/>
                  </a:lnTo>
                  <a:lnTo>
                    <a:pt x="883316" y="529604"/>
                  </a:lnTo>
                  <a:lnTo>
                    <a:pt x="885821" y="537752"/>
                  </a:lnTo>
                  <a:lnTo>
                    <a:pt x="888344" y="545899"/>
                  </a:lnTo>
                  <a:lnTo>
                    <a:pt x="890888" y="554047"/>
                  </a:lnTo>
                  <a:lnTo>
                    <a:pt x="893438" y="562195"/>
                  </a:lnTo>
                  <a:lnTo>
                    <a:pt x="895993" y="570343"/>
                  </a:lnTo>
                  <a:lnTo>
                    <a:pt x="898548" y="578490"/>
                  </a:lnTo>
                  <a:lnTo>
                    <a:pt x="901095" y="586638"/>
                  </a:lnTo>
                  <a:lnTo>
                    <a:pt x="903632" y="594786"/>
                  </a:lnTo>
                  <a:lnTo>
                    <a:pt x="906151" y="602934"/>
                  </a:lnTo>
                  <a:lnTo>
                    <a:pt x="908642" y="611081"/>
                  </a:lnTo>
                  <a:lnTo>
                    <a:pt x="911108" y="619229"/>
                  </a:lnTo>
                  <a:lnTo>
                    <a:pt x="913544" y="627377"/>
                  </a:lnTo>
                  <a:lnTo>
                    <a:pt x="915924" y="635525"/>
                  </a:lnTo>
                  <a:lnTo>
                    <a:pt x="918264" y="643672"/>
                  </a:lnTo>
                  <a:lnTo>
                    <a:pt x="920562" y="651820"/>
                  </a:lnTo>
                  <a:lnTo>
                    <a:pt x="922785" y="659968"/>
                  </a:lnTo>
                  <a:lnTo>
                    <a:pt x="924946" y="668116"/>
                  </a:lnTo>
                  <a:lnTo>
                    <a:pt x="927051" y="676263"/>
                  </a:lnTo>
                  <a:lnTo>
                    <a:pt x="929074" y="684411"/>
                  </a:lnTo>
                  <a:lnTo>
                    <a:pt x="931006" y="692559"/>
                  </a:lnTo>
                  <a:lnTo>
                    <a:pt x="932870" y="700707"/>
                  </a:lnTo>
                  <a:lnTo>
                    <a:pt x="934653" y="708854"/>
                  </a:lnTo>
                  <a:lnTo>
                    <a:pt x="936313" y="717002"/>
                  </a:lnTo>
                  <a:lnTo>
                    <a:pt x="937895" y="725150"/>
                  </a:lnTo>
                  <a:lnTo>
                    <a:pt x="939395" y="733298"/>
                  </a:lnTo>
                  <a:lnTo>
                    <a:pt x="940758" y="741445"/>
                  </a:lnTo>
                  <a:lnTo>
                    <a:pt x="942025" y="749593"/>
                  </a:lnTo>
                  <a:lnTo>
                    <a:pt x="943204" y="757741"/>
                  </a:lnTo>
                  <a:lnTo>
                    <a:pt x="944257" y="765889"/>
                  </a:lnTo>
                  <a:lnTo>
                    <a:pt x="945188" y="774037"/>
                  </a:lnTo>
                  <a:lnTo>
                    <a:pt x="946028" y="782184"/>
                  </a:lnTo>
                  <a:lnTo>
                    <a:pt x="946758" y="790332"/>
                  </a:lnTo>
                  <a:lnTo>
                    <a:pt x="947344" y="798480"/>
                  </a:lnTo>
                  <a:lnTo>
                    <a:pt x="947839" y="806628"/>
                  </a:lnTo>
                  <a:lnTo>
                    <a:pt x="948242" y="814775"/>
                  </a:lnTo>
                  <a:lnTo>
                    <a:pt x="948489" y="822923"/>
                  </a:lnTo>
                  <a:lnTo>
                    <a:pt x="948643" y="831071"/>
                  </a:lnTo>
                  <a:lnTo>
                    <a:pt x="948710" y="839219"/>
                  </a:lnTo>
                  <a:lnTo>
                    <a:pt x="948648" y="847366"/>
                  </a:lnTo>
                  <a:lnTo>
                    <a:pt x="948481" y="855514"/>
                  </a:lnTo>
                  <a:lnTo>
                    <a:pt x="948231" y="863662"/>
                  </a:lnTo>
                  <a:lnTo>
                    <a:pt x="947883" y="871810"/>
                  </a:lnTo>
                  <a:lnTo>
                    <a:pt x="947420" y="879957"/>
                  </a:lnTo>
                  <a:lnTo>
                    <a:pt x="946885" y="888105"/>
                  </a:lnTo>
                  <a:lnTo>
                    <a:pt x="946278" y="896253"/>
                  </a:lnTo>
                  <a:lnTo>
                    <a:pt x="945556" y="904401"/>
                  </a:lnTo>
                  <a:lnTo>
                    <a:pt x="944773" y="912548"/>
                  </a:lnTo>
                  <a:lnTo>
                    <a:pt x="943931" y="920696"/>
                  </a:lnTo>
                  <a:lnTo>
                    <a:pt x="943004" y="928844"/>
                  </a:lnTo>
                  <a:lnTo>
                    <a:pt x="942016" y="936992"/>
                  </a:lnTo>
                  <a:lnTo>
                    <a:pt x="940982" y="945139"/>
                  </a:lnTo>
                  <a:lnTo>
                    <a:pt x="939890" y="953287"/>
                  </a:lnTo>
                  <a:lnTo>
                    <a:pt x="938743" y="961435"/>
                  </a:lnTo>
                  <a:lnTo>
                    <a:pt x="937563" y="969583"/>
                  </a:lnTo>
                  <a:lnTo>
                    <a:pt x="936348" y="977730"/>
                  </a:lnTo>
                  <a:lnTo>
                    <a:pt x="935088" y="985878"/>
                  </a:lnTo>
                  <a:lnTo>
                    <a:pt x="933807" y="994026"/>
                  </a:lnTo>
                  <a:lnTo>
                    <a:pt x="932505" y="1002174"/>
                  </a:lnTo>
                  <a:lnTo>
                    <a:pt x="931179" y="1010321"/>
                  </a:lnTo>
                  <a:lnTo>
                    <a:pt x="929839" y="1018469"/>
                  </a:lnTo>
                  <a:lnTo>
                    <a:pt x="928491" y="1026617"/>
                  </a:lnTo>
                  <a:lnTo>
                    <a:pt x="927134" y="1034765"/>
                  </a:lnTo>
                  <a:lnTo>
                    <a:pt x="925774" y="1042913"/>
                  </a:lnTo>
                  <a:lnTo>
                    <a:pt x="924415" y="1051060"/>
                  </a:lnTo>
                  <a:lnTo>
                    <a:pt x="923058" y="1059208"/>
                  </a:lnTo>
                  <a:lnTo>
                    <a:pt x="921709" y="1067356"/>
                  </a:lnTo>
                  <a:lnTo>
                    <a:pt x="920368" y="1075504"/>
                  </a:lnTo>
                  <a:lnTo>
                    <a:pt x="919036" y="1083651"/>
                  </a:lnTo>
                  <a:lnTo>
                    <a:pt x="917721" y="1091799"/>
                  </a:lnTo>
                  <a:lnTo>
                    <a:pt x="916421" y="1099947"/>
                  </a:lnTo>
                  <a:lnTo>
                    <a:pt x="915135" y="1108095"/>
                  </a:lnTo>
                  <a:lnTo>
                    <a:pt x="913869" y="1116242"/>
                  </a:lnTo>
                  <a:lnTo>
                    <a:pt x="912625" y="1124390"/>
                  </a:lnTo>
                  <a:lnTo>
                    <a:pt x="911397" y="1132538"/>
                  </a:lnTo>
                  <a:lnTo>
                    <a:pt x="910189" y="1140686"/>
                  </a:lnTo>
                  <a:lnTo>
                    <a:pt x="909009" y="1148833"/>
                  </a:lnTo>
                  <a:lnTo>
                    <a:pt x="907847" y="1156981"/>
                  </a:lnTo>
                  <a:lnTo>
                    <a:pt x="906703" y="1165129"/>
                  </a:lnTo>
                  <a:lnTo>
                    <a:pt x="905589" y="1173277"/>
                  </a:lnTo>
                  <a:lnTo>
                    <a:pt x="904494" y="1181424"/>
                  </a:lnTo>
                  <a:lnTo>
                    <a:pt x="903417" y="1189572"/>
                  </a:lnTo>
                  <a:lnTo>
                    <a:pt x="902366" y="1197720"/>
                  </a:lnTo>
                  <a:lnTo>
                    <a:pt x="901336" y="1205868"/>
                  </a:lnTo>
                  <a:lnTo>
                    <a:pt x="900323" y="1214015"/>
                  </a:lnTo>
                  <a:lnTo>
                    <a:pt x="899330" y="1222163"/>
                  </a:lnTo>
                  <a:lnTo>
                    <a:pt x="898361" y="1230311"/>
                  </a:lnTo>
                  <a:lnTo>
                    <a:pt x="897407" y="1238459"/>
                  </a:lnTo>
                  <a:lnTo>
                    <a:pt x="896469" y="1246606"/>
                  </a:lnTo>
                  <a:lnTo>
                    <a:pt x="895556" y="1254754"/>
                  </a:lnTo>
                  <a:lnTo>
                    <a:pt x="894657" y="1262902"/>
                  </a:lnTo>
                  <a:lnTo>
                    <a:pt x="893771" y="1271050"/>
                  </a:lnTo>
                  <a:lnTo>
                    <a:pt x="892907" y="1279197"/>
                  </a:lnTo>
                  <a:lnTo>
                    <a:pt x="892058" y="1287345"/>
                  </a:lnTo>
                  <a:lnTo>
                    <a:pt x="891222" y="1295493"/>
                  </a:lnTo>
                  <a:lnTo>
                    <a:pt x="890403" y="1303641"/>
                  </a:lnTo>
                  <a:lnTo>
                    <a:pt x="889603" y="1311789"/>
                  </a:lnTo>
                  <a:lnTo>
                    <a:pt x="888816" y="1319936"/>
                  </a:lnTo>
                  <a:lnTo>
                    <a:pt x="888043" y="1328084"/>
                  </a:lnTo>
                  <a:lnTo>
                    <a:pt x="887292" y="1336232"/>
                  </a:lnTo>
                  <a:lnTo>
                    <a:pt x="886554" y="1344380"/>
                  </a:lnTo>
                  <a:lnTo>
                    <a:pt x="885830" y="1352527"/>
                  </a:lnTo>
                  <a:lnTo>
                    <a:pt x="885129" y="1360675"/>
                  </a:lnTo>
                  <a:lnTo>
                    <a:pt x="884444" y="1368823"/>
                  </a:lnTo>
                  <a:lnTo>
                    <a:pt x="883775" y="1376971"/>
                  </a:lnTo>
                  <a:lnTo>
                    <a:pt x="883127" y="1385118"/>
                  </a:lnTo>
                  <a:lnTo>
                    <a:pt x="882501" y="1393266"/>
                  </a:lnTo>
                  <a:lnTo>
                    <a:pt x="881893" y="1401414"/>
                  </a:lnTo>
                  <a:lnTo>
                    <a:pt x="881304" y="1409562"/>
                  </a:lnTo>
                  <a:lnTo>
                    <a:pt x="880744" y="1417709"/>
                  </a:lnTo>
                  <a:lnTo>
                    <a:pt x="880203" y="1425857"/>
                  </a:lnTo>
                  <a:lnTo>
                    <a:pt x="879682" y="1434005"/>
                  </a:lnTo>
                  <a:lnTo>
                    <a:pt x="879194" y="1442153"/>
                  </a:lnTo>
                  <a:lnTo>
                    <a:pt x="878728" y="1450300"/>
                  </a:lnTo>
                  <a:lnTo>
                    <a:pt x="878284" y="1458448"/>
                  </a:lnTo>
                  <a:lnTo>
                    <a:pt x="877870" y="1466596"/>
                  </a:lnTo>
                  <a:lnTo>
                    <a:pt x="877486" y="1474744"/>
                  </a:lnTo>
                  <a:lnTo>
                    <a:pt x="877124" y="1482891"/>
                  </a:lnTo>
                  <a:lnTo>
                    <a:pt x="876789" y="1491039"/>
                  </a:lnTo>
                  <a:lnTo>
                    <a:pt x="876490" y="1499187"/>
                  </a:lnTo>
                  <a:lnTo>
                    <a:pt x="876214" y="1507335"/>
                  </a:lnTo>
                  <a:lnTo>
                    <a:pt x="875961" y="1515482"/>
                  </a:lnTo>
                  <a:lnTo>
                    <a:pt x="875748" y="1523630"/>
                  </a:lnTo>
                  <a:lnTo>
                    <a:pt x="875558" y="1531778"/>
                  </a:lnTo>
                  <a:lnTo>
                    <a:pt x="875390" y="1539926"/>
                  </a:lnTo>
                  <a:lnTo>
                    <a:pt x="875256" y="1548074"/>
                  </a:lnTo>
                  <a:lnTo>
                    <a:pt x="875149" y="1556221"/>
                  </a:lnTo>
                  <a:lnTo>
                    <a:pt x="875062" y="1564369"/>
                  </a:lnTo>
                  <a:lnTo>
                    <a:pt x="875002" y="1572517"/>
                  </a:lnTo>
                  <a:lnTo>
                    <a:pt x="874970" y="1580665"/>
                  </a:lnTo>
                  <a:lnTo>
                    <a:pt x="874957" y="1588812"/>
                  </a:lnTo>
                  <a:lnTo>
                    <a:pt x="874962" y="1596960"/>
                  </a:lnTo>
                  <a:lnTo>
                    <a:pt x="874995" y="1605108"/>
                  </a:lnTo>
                  <a:lnTo>
                    <a:pt x="875044" y="1613256"/>
                  </a:lnTo>
                  <a:lnTo>
                    <a:pt x="875107" y="1621403"/>
                  </a:lnTo>
                  <a:lnTo>
                    <a:pt x="875190" y="1629551"/>
                  </a:lnTo>
                  <a:lnTo>
                    <a:pt x="875286" y="1637699"/>
                  </a:lnTo>
                  <a:lnTo>
                    <a:pt x="875393" y="1645847"/>
                  </a:lnTo>
                  <a:lnTo>
                    <a:pt x="875512" y="1653994"/>
                  </a:lnTo>
                  <a:lnTo>
                    <a:pt x="875642" y="1662142"/>
                  </a:lnTo>
                  <a:lnTo>
                    <a:pt x="875777" y="1670290"/>
                  </a:lnTo>
                  <a:lnTo>
                    <a:pt x="875919" y="1678438"/>
                  </a:lnTo>
                  <a:lnTo>
                    <a:pt x="876066" y="1686585"/>
                  </a:lnTo>
                  <a:lnTo>
                    <a:pt x="876215" y="1694733"/>
                  </a:lnTo>
                  <a:lnTo>
                    <a:pt x="876365" y="1702881"/>
                  </a:lnTo>
                  <a:lnTo>
                    <a:pt x="876515" y="1711029"/>
                  </a:lnTo>
                  <a:lnTo>
                    <a:pt x="876663" y="1719176"/>
                  </a:lnTo>
                  <a:lnTo>
                    <a:pt x="876809" y="1727324"/>
                  </a:lnTo>
                  <a:lnTo>
                    <a:pt x="876951" y="1735472"/>
                  </a:lnTo>
                  <a:lnTo>
                    <a:pt x="877087" y="1743620"/>
                  </a:lnTo>
                  <a:lnTo>
                    <a:pt x="877217" y="1751767"/>
                  </a:lnTo>
                  <a:lnTo>
                    <a:pt x="877342" y="1759915"/>
                  </a:lnTo>
                  <a:lnTo>
                    <a:pt x="877457" y="1768063"/>
                  </a:lnTo>
                  <a:lnTo>
                    <a:pt x="877565" y="1776211"/>
                  </a:lnTo>
                  <a:lnTo>
                    <a:pt x="877667" y="1784358"/>
                  </a:lnTo>
                  <a:lnTo>
                    <a:pt x="877756" y="1792506"/>
                  </a:lnTo>
                  <a:lnTo>
                    <a:pt x="877839" y="1800654"/>
                  </a:lnTo>
                  <a:lnTo>
                    <a:pt x="877914" y="1808802"/>
                  </a:lnTo>
                  <a:lnTo>
                    <a:pt x="877979" y="1816950"/>
                  </a:lnTo>
                  <a:lnTo>
                    <a:pt x="878036" y="1825097"/>
                  </a:lnTo>
                  <a:lnTo>
                    <a:pt x="878087" y="1833245"/>
                  </a:lnTo>
                  <a:lnTo>
                    <a:pt x="878130" y="1841393"/>
                  </a:lnTo>
                  <a:lnTo>
                    <a:pt x="878166" y="1849541"/>
                  </a:lnTo>
                  <a:lnTo>
                    <a:pt x="878198" y="1857688"/>
                  </a:lnTo>
                  <a:lnTo>
                    <a:pt x="878226" y="1865836"/>
                  </a:lnTo>
                  <a:lnTo>
                    <a:pt x="878250" y="1873984"/>
                  </a:lnTo>
                  <a:lnTo>
                    <a:pt x="878272" y="1882132"/>
                  </a:lnTo>
                  <a:lnTo>
                    <a:pt x="878293" y="1890279"/>
                  </a:lnTo>
                  <a:lnTo>
                    <a:pt x="878315" y="1898427"/>
                  </a:lnTo>
                  <a:lnTo>
                    <a:pt x="878339" y="1906575"/>
                  </a:lnTo>
                  <a:lnTo>
                    <a:pt x="878365" y="1914723"/>
                  </a:lnTo>
                  <a:lnTo>
                    <a:pt x="878396" y="1922870"/>
                  </a:lnTo>
                  <a:lnTo>
                    <a:pt x="878434" y="1931018"/>
                  </a:lnTo>
                  <a:lnTo>
                    <a:pt x="878478" y="1939166"/>
                  </a:lnTo>
                  <a:lnTo>
                    <a:pt x="878530" y="1947314"/>
                  </a:lnTo>
                  <a:lnTo>
                    <a:pt x="878596" y="1955461"/>
                  </a:lnTo>
                  <a:lnTo>
                    <a:pt x="878671" y="1963609"/>
                  </a:lnTo>
                  <a:lnTo>
                    <a:pt x="878758" y="1971757"/>
                  </a:lnTo>
                  <a:lnTo>
                    <a:pt x="878862" y="1979905"/>
                  </a:lnTo>
                  <a:lnTo>
                    <a:pt x="878981" y="1988052"/>
                  </a:lnTo>
                  <a:lnTo>
                    <a:pt x="879114" y="1996200"/>
                  </a:lnTo>
                  <a:lnTo>
                    <a:pt x="879266" y="2004348"/>
                  </a:lnTo>
                  <a:lnTo>
                    <a:pt x="879439" y="2012496"/>
                  </a:lnTo>
                  <a:lnTo>
                    <a:pt x="879629" y="2020643"/>
                  </a:lnTo>
                  <a:lnTo>
                    <a:pt x="879836" y="2028791"/>
                  </a:lnTo>
                  <a:lnTo>
                    <a:pt x="880072" y="2036939"/>
                  </a:lnTo>
                  <a:lnTo>
                    <a:pt x="880326" y="2045087"/>
                  </a:lnTo>
                  <a:lnTo>
                    <a:pt x="880597" y="2053234"/>
                  </a:lnTo>
                  <a:lnTo>
                    <a:pt x="880898" y="2061382"/>
                  </a:lnTo>
                  <a:lnTo>
                    <a:pt x="881219" y="2069530"/>
                  </a:lnTo>
                  <a:lnTo>
                    <a:pt x="881560" y="2077678"/>
                  </a:lnTo>
                  <a:lnTo>
                    <a:pt x="881925" y="2085826"/>
                  </a:lnTo>
                  <a:lnTo>
                    <a:pt x="882316" y="2093973"/>
                  </a:lnTo>
                  <a:lnTo>
                    <a:pt x="882726" y="2102121"/>
                  </a:lnTo>
                  <a:lnTo>
                    <a:pt x="883156" y="2110269"/>
                  </a:lnTo>
                  <a:lnTo>
                    <a:pt x="883614" y="2118417"/>
                  </a:lnTo>
                  <a:lnTo>
                    <a:pt x="884090" y="2126564"/>
                  </a:lnTo>
                  <a:lnTo>
                    <a:pt x="884582" y="2134712"/>
                  </a:lnTo>
                  <a:lnTo>
                    <a:pt x="885102" y="2142860"/>
                  </a:lnTo>
                  <a:lnTo>
                    <a:pt x="885638" y="2151008"/>
                  </a:lnTo>
                  <a:lnTo>
                    <a:pt x="886189" y="2159155"/>
                  </a:lnTo>
                  <a:lnTo>
                    <a:pt x="886761" y="2167303"/>
                  </a:lnTo>
                  <a:lnTo>
                    <a:pt x="887350" y="2175451"/>
                  </a:lnTo>
                  <a:lnTo>
                    <a:pt x="887951" y="2183599"/>
                  </a:lnTo>
                  <a:lnTo>
                    <a:pt x="888567" y="2191746"/>
                  </a:lnTo>
                  <a:lnTo>
                    <a:pt x="889199" y="2199894"/>
                  </a:lnTo>
                  <a:lnTo>
                    <a:pt x="889841" y="2208042"/>
                  </a:lnTo>
                  <a:lnTo>
                    <a:pt x="890491" y="2216190"/>
                  </a:lnTo>
                  <a:lnTo>
                    <a:pt x="891155" y="2224337"/>
                  </a:lnTo>
                  <a:lnTo>
                    <a:pt x="891826" y="2232485"/>
                  </a:lnTo>
                  <a:lnTo>
                    <a:pt x="892502" y="2240633"/>
                  </a:lnTo>
                  <a:lnTo>
                    <a:pt x="893185" y="2248781"/>
                  </a:lnTo>
                  <a:lnTo>
                    <a:pt x="893873" y="2256928"/>
                  </a:lnTo>
                  <a:lnTo>
                    <a:pt x="894564" y="2265076"/>
                  </a:lnTo>
                  <a:lnTo>
                    <a:pt x="895257" y="2273224"/>
                  </a:lnTo>
                  <a:lnTo>
                    <a:pt x="895950" y="2281372"/>
                  </a:lnTo>
                  <a:lnTo>
                    <a:pt x="896644" y="2289519"/>
                  </a:lnTo>
                  <a:lnTo>
                    <a:pt x="897336" y="2297667"/>
                  </a:lnTo>
                  <a:lnTo>
                    <a:pt x="898025" y="2305815"/>
                  </a:lnTo>
                  <a:lnTo>
                    <a:pt x="898711" y="2313963"/>
                  </a:lnTo>
                  <a:lnTo>
                    <a:pt x="899393" y="2322111"/>
                  </a:lnTo>
                  <a:lnTo>
                    <a:pt x="900069" y="2330258"/>
                  </a:lnTo>
                  <a:lnTo>
                    <a:pt x="900738" y="2338406"/>
                  </a:lnTo>
                  <a:lnTo>
                    <a:pt x="901401" y="2346554"/>
                  </a:lnTo>
                  <a:lnTo>
                    <a:pt x="902057" y="2354702"/>
                  </a:lnTo>
                  <a:lnTo>
                    <a:pt x="902702" y="2362849"/>
                  </a:lnTo>
                  <a:lnTo>
                    <a:pt x="903340" y="2370997"/>
                  </a:lnTo>
                  <a:lnTo>
                    <a:pt x="903970" y="2379145"/>
                  </a:lnTo>
                  <a:lnTo>
                    <a:pt x="904587" y="2387293"/>
                  </a:lnTo>
                  <a:lnTo>
                    <a:pt x="905196" y="2395440"/>
                  </a:lnTo>
                  <a:lnTo>
                    <a:pt x="905796" y="2403588"/>
                  </a:lnTo>
                  <a:lnTo>
                    <a:pt x="906384" y="2411736"/>
                  </a:lnTo>
                  <a:lnTo>
                    <a:pt x="906962" y="2419884"/>
                  </a:lnTo>
                  <a:lnTo>
                    <a:pt x="907532" y="2428031"/>
                  </a:lnTo>
                  <a:lnTo>
                    <a:pt x="908092" y="2436179"/>
                  </a:lnTo>
                  <a:lnTo>
                    <a:pt x="908641" y="2444327"/>
                  </a:lnTo>
                  <a:lnTo>
                    <a:pt x="909184" y="2452475"/>
                  </a:lnTo>
                  <a:lnTo>
                    <a:pt x="909720" y="2460622"/>
                  </a:lnTo>
                  <a:lnTo>
                    <a:pt x="910247" y="2468770"/>
                  </a:lnTo>
                  <a:lnTo>
                    <a:pt x="910770" y="2476918"/>
                  </a:lnTo>
                  <a:lnTo>
                    <a:pt x="911288" y="2485066"/>
                  </a:lnTo>
                  <a:lnTo>
                    <a:pt x="911803" y="2493213"/>
                  </a:lnTo>
                  <a:lnTo>
                    <a:pt x="912316" y="2501361"/>
                  </a:lnTo>
                  <a:lnTo>
                    <a:pt x="912830" y="2509509"/>
                  </a:lnTo>
                  <a:lnTo>
                    <a:pt x="913345" y="2517657"/>
                  </a:lnTo>
                  <a:lnTo>
                    <a:pt x="913865" y="2525804"/>
                  </a:lnTo>
                  <a:lnTo>
                    <a:pt x="914390" y="2533952"/>
                  </a:lnTo>
                  <a:lnTo>
                    <a:pt x="914922" y="2542100"/>
                  </a:lnTo>
                  <a:lnTo>
                    <a:pt x="915468" y="2550248"/>
                  </a:lnTo>
                  <a:lnTo>
                    <a:pt x="916026" y="2558395"/>
                  </a:lnTo>
                  <a:lnTo>
                    <a:pt x="916596" y="2566543"/>
                  </a:lnTo>
                  <a:lnTo>
                    <a:pt x="917194" y="2574691"/>
                  </a:lnTo>
                  <a:lnTo>
                    <a:pt x="917811" y="2582839"/>
                  </a:lnTo>
                  <a:lnTo>
                    <a:pt x="918448" y="2590987"/>
                  </a:lnTo>
                  <a:lnTo>
                    <a:pt x="919121" y="2599134"/>
                  </a:lnTo>
                  <a:lnTo>
                    <a:pt x="919829" y="2607282"/>
                  </a:lnTo>
                  <a:lnTo>
                    <a:pt x="920566" y="2615430"/>
                  </a:lnTo>
                  <a:lnTo>
                    <a:pt x="921345" y="2623578"/>
                  </a:lnTo>
                  <a:lnTo>
                    <a:pt x="922179" y="2631725"/>
                  </a:lnTo>
                  <a:lnTo>
                    <a:pt x="923054" y="2639873"/>
                  </a:lnTo>
                  <a:lnTo>
                    <a:pt x="923973" y="2648021"/>
                  </a:lnTo>
                  <a:lnTo>
                    <a:pt x="924974" y="2656169"/>
                  </a:lnTo>
                  <a:lnTo>
                    <a:pt x="926029" y="2664316"/>
                  </a:lnTo>
                  <a:lnTo>
                    <a:pt x="927138" y="2672464"/>
                  </a:lnTo>
                  <a:lnTo>
                    <a:pt x="928340" y="2680612"/>
                  </a:lnTo>
                  <a:lnTo>
                    <a:pt x="929621" y="2688760"/>
                  </a:lnTo>
                  <a:lnTo>
                    <a:pt x="930970" y="2696907"/>
                  </a:lnTo>
                  <a:lnTo>
                    <a:pt x="932416" y="2705055"/>
                  </a:lnTo>
                  <a:lnTo>
                    <a:pt x="933974" y="2713203"/>
                  </a:lnTo>
                  <a:lnTo>
                    <a:pt x="935616" y="2721351"/>
                  </a:lnTo>
                  <a:lnTo>
                    <a:pt x="937352" y="2729498"/>
                  </a:lnTo>
                  <a:lnTo>
                    <a:pt x="939243" y="2737646"/>
                  </a:lnTo>
                  <a:lnTo>
                    <a:pt x="941234" y="2745794"/>
                  </a:lnTo>
                  <a:lnTo>
                    <a:pt x="943326" y="2753942"/>
                  </a:lnTo>
                  <a:lnTo>
                    <a:pt x="945594" y="2762089"/>
                  </a:lnTo>
                  <a:lnTo>
                    <a:pt x="947995" y="2770237"/>
                  </a:lnTo>
                  <a:lnTo>
                    <a:pt x="950514" y="2778385"/>
                  </a:lnTo>
                  <a:lnTo>
                    <a:pt x="953205" y="2786533"/>
                  </a:lnTo>
                  <a:lnTo>
                    <a:pt x="956079" y="2794680"/>
                  </a:lnTo>
                  <a:lnTo>
                    <a:pt x="959089" y="2802828"/>
                  </a:lnTo>
                  <a:lnTo>
                    <a:pt x="962262" y="2810976"/>
                  </a:lnTo>
                  <a:lnTo>
                    <a:pt x="965674" y="2819124"/>
                  </a:lnTo>
                  <a:lnTo>
                    <a:pt x="969243" y="2827271"/>
                  </a:lnTo>
                  <a:lnTo>
                    <a:pt x="972970" y="2835419"/>
                  </a:lnTo>
                  <a:lnTo>
                    <a:pt x="976976" y="2843567"/>
                  </a:lnTo>
                  <a:lnTo>
                    <a:pt x="981172" y="2851715"/>
                  </a:lnTo>
                  <a:lnTo>
                    <a:pt x="985544" y="2859863"/>
                  </a:lnTo>
                  <a:lnTo>
                    <a:pt x="990182" y="2868010"/>
                  </a:lnTo>
                  <a:lnTo>
                    <a:pt x="995072" y="2876158"/>
                  </a:lnTo>
                  <a:lnTo>
                    <a:pt x="1000159" y="2884306"/>
                  </a:lnTo>
                  <a:lnTo>
                    <a:pt x="1005488" y="2892454"/>
                  </a:lnTo>
                  <a:lnTo>
                    <a:pt x="1011139" y="2900601"/>
                  </a:lnTo>
                  <a:lnTo>
                    <a:pt x="1017005" y="2908749"/>
                  </a:lnTo>
                  <a:lnTo>
                    <a:pt x="1023086" y="2916897"/>
                  </a:lnTo>
                  <a:lnTo>
                    <a:pt x="1029556" y="2925045"/>
                  </a:lnTo>
                  <a:lnTo>
                    <a:pt x="1036260" y="2933192"/>
                  </a:lnTo>
                  <a:lnTo>
                    <a:pt x="1043195" y="2941340"/>
                  </a:lnTo>
                  <a:lnTo>
                    <a:pt x="1050487" y="2949488"/>
                  </a:lnTo>
                  <a:lnTo>
                    <a:pt x="1058081" y="2957636"/>
                  </a:lnTo>
                  <a:lnTo>
                    <a:pt x="1065918" y="2965783"/>
                  </a:lnTo>
                  <a:lnTo>
                    <a:pt x="1074068" y="2973931"/>
                  </a:lnTo>
                  <a:lnTo>
                    <a:pt x="1082589" y="2982079"/>
                  </a:lnTo>
                  <a:lnTo>
                    <a:pt x="1091361" y="2990227"/>
                  </a:lnTo>
                  <a:lnTo>
                    <a:pt x="1100394" y="2998374"/>
                  </a:lnTo>
                  <a:lnTo>
                    <a:pt x="1109861" y="3006522"/>
                  </a:lnTo>
                  <a:lnTo>
                    <a:pt x="1119581" y="3014670"/>
                  </a:lnTo>
                  <a:lnTo>
                    <a:pt x="1129552" y="3022818"/>
                  </a:lnTo>
                  <a:lnTo>
                    <a:pt x="1139914" y="3030965"/>
                  </a:lnTo>
                  <a:lnTo>
                    <a:pt x="1150570" y="3039113"/>
                  </a:lnTo>
                  <a:lnTo>
                    <a:pt x="1161469" y="3047261"/>
                  </a:lnTo>
                  <a:lnTo>
                    <a:pt x="1172688" y="3055409"/>
                  </a:lnTo>
                  <a:lnTo>
                    <a:pt x="1184238" y="3063556"/>
                  </a:lnTo>
                  <a:lnTo>
                    <a:pt x="1196013" y="3071704"/>
                  </a:lnTo>
                  <a:lnTo>
                    <a:pt x="1208032" y="3079852"/>
                  </a:lnTo>
                  <a:lnTo>
                    <a:pt x="1220399" y="3088000"/>
                  </a:lnTo>
                  <a:lnTo>
                    <a:pt x="1232962" y="3096148"/>
                  </a:lnTo>
                  <a:lnTo>
                    <a:pt x="1245717" y="3104295"/>
                  </a:lnTo>
                  <a:lnTo>
                    <a:pt x="1258760" y="3112443"/>
                  </a:lnTo>
                  <a:lnTo>
                    <a:pt x="1271981" y="3120591"/>
                  </a:lnTo>
                  <a:lnTo>
                    <a:pt x="1285350" y="3128739"/>
                  </a:lnTo>
                  <a:lnTo>
                    <a:pt x="1298907" y="3136886"/>
                  </a:lnTo>
                  <a:lnTo>
                    <a:pt x="1312613" y="3145034"/>
                  </a:lnTo>
                  <a:lnTo>
                    <a:pt x="1326411" y="3153182"/>
                  </a:lnTo>
                  <a:lnTo>
                    <a:pt x="1340303" y="3161330"/>
                  </a:lnTo>
                  <a:lnTo>
                    <a:pt x="1354278" y="3169477"/>
                  </a:lnTo>
                  <a:lnTo>
                    <a:pt x="1368275" y="3177625"/>
                  </a:lnTo>
                  <a:lnTo>
                    <a:pt x="1382289" y="3185773"/>
                  </a:lnTo>
                  <a:lnTo>
                    <a:pt x="1396273" y="3193921"/>
                  </a:lnTo>
                  <a:lnTo>
                    <a:pt x="1410200" y="3202068"/>
                  </a:lnTo>
                  <a:lnTo>
                    <a:pt x="1424061" y="3210216"/>
                  </a:lnTo>
                  <a:lnTo>
                    <a:pt x="1437787" y="3218364"/>
                  </a:lnTo>
                  <a:lnTo>
                    <a:pt x="1451337" y="3226512"/>
                  </a:lnTo>
                  <a:lnTo>
                    <a:pt x="1464732" y="3234659"/>
                  </a:lnTo>
                  <a:lnTo>
                    <a:pt x="1477911" y="3242807"/>
                  </a:lnTo>
                  <a:lnTo>
                    <a:pt x="1490754" y="3250955"/>
                  </a:lnTo>
                  <a:lnTo>
                    <a:pt x="1503343" y="3259103"/>
                  </a:lnTo>
                  <a:lnTo>
                    <a:pt x="1515669" y="3267250"/>
                  </a:lnTo>
                  <a:lnTo>
                    <a:pt x="1527460" y="3275398"/>
                  </a:lnTo>
                  <a:lnTo>
                    <a:pt x="1538895" y="3283546"/>
                  </a:lnTo>
                  <a:lnTo>
                    <a:pt x="1549970" y="3291694"/>
                  </a:lnTo>
                  <a:lnTo>
                    <a:pt x="1560449" y="3299841"/>
                  </a:lnTo>
                  <a:lnTo>
                    <a:pt x="1570384" y="3307989"/>
                  </a:lnTo>
                  <a:lnTo>
                    <a:pt x="1579864" y="3316137"/>
                  </a:lnTo>
                  <a:lnTo>
                    <a:pt x="1588735" y="3324285"/>
                  </a:lnTo>
                  <a:lnTo>
                    <a:pt x="1596843" y="3332432"/>
                  </a:lnTo>
                  <a:lnTo>
                    <a:pt x="1604409" y="3340580"/>
                  </a:lnTo>
                  <a:lnTo>
                    <a:pt x="1611400" y="3348728"/>
                  </a:lnTo>
                  <a:lnTo>
                    <a:pt x="1617387" y="3356876"/>
                  </a:lnTo>
                  <a:lnTo>
                    <a:pt x="1622761" y="3365024"/>
                  </a:lnTo>
                  <a:lnTo>
                    <a:pt x="1627516" y="3373171"/>
                  </a:lnTo>
                  <a:lnTo>
                    <a:pt x="1631263" y="3381319"/>
                  </a:lnTo>
                  <a:lnTo>
                    <a:pt x="1634220" y="3389467"/>
                  </a:lnTo>
                  <a:lnTo>
                    <a:pt x="1636508" y="3397615"/>
                  </a:lnTo>
                  <a:lnTo>
                    <a:pt x="1637883" y="3405762"/>
                  </a:lnTo>
                  <a:lnTo>
                    <a:pt x="1638269" y="3413910"/>
                  </a:lnTo>
                  <a:lnTo>
                    <a:pt x="1637956" y="3422058"/>
                  </a:lnTo>
                  <a:lnTo>
                    <a:pt x="1636866" y="3430206"/>
                  </a:lnTo>
                  <a:lnTo>
                    <a:pt x="1634604" y="3438353"/>
                  </a:lnTo>
                  <a:lnTo>
                    <a:pt x="1631637" y="3446501"/>
                  </a:lnTo>
                  <a:lnTo>
                    <a:pt x="1627967" y="3454649"/>
                  </a:lnTo>
                  <a:lnTo>
                    <a:pt x="1623156" y="3462797"/>
                  </a:lnTo>
                  <a:lnTo>
                    <a:pt x="1617569" y="3470944"/>
                  </a:lnTo>
                  <a:lnTo>
                    <a:pt x="1611302" y="3479092"/>
                  </a:lnTo>
                  <a:lnTo>
                    <a:pt x="1604099" y="3487240"/>
                  </a:lnTo>
                  <a:lnTo>
                    <a:pt x="1596012" y="3495388"/>
                  </a:lnTo>
                  <a:lnTo>
                    <a:pt x="1587292" y="3503535"/>
                  </a:lnTo>
                  <a:lnTo>
                    <a:pt x="1577849" y="3511683"/>
                  </a:lnTo>
                  <a:lnTo>
                    <a:pt x="1567461" y="3519831"/>
                  </a:lnTo>
                  <a:lnTo>
                    <a:pt x="1556511" y="3527979"/>
                  </a:lnTo>
                  <a:lnTo>
                    <a:pt x="1545007" y="3536126"/>
                  </a:lnTo>
                  <a:lnTo>
                    <a:pt x="1532626" y="3544274"/>
                  </a:lnTo>
                  <a:lnTo>
                    <a:pt x="1519735" y="3552422"/>
                  </a:lnTo>
                  <a:lnTo>
                    <a:pt x="1506381" y="3560570"/>
                  </a:lnTo>
                  <a:lnTo>
                    <a:pt x="1492397" y="3568717"/>
                  </a:lnTo>
                  <a:lnTo>
                    <a:pt x="1477910" y="3576865"/>
                  </a:lnTo>
                  <a:lnTo>
                    <a:pt x="1463063" y="3585013"/>
                  </a:lnTo>
                  <a:lnTo>
                    <a:pt x="1447804" y="3593161"/>
                  </a:lnTo>
                  <a:lnTo>
                    <a:pt x="1432101" y="3601309"/>
                  </a:lnTo>
                  <a:lnTo>
                    <a:pt x="1416150" y="3609456"/>
                  </a:lnTo>
                  <a:lnTo>
                    <a:pt x="1399963" y="3617604"/>
                  </a:lnTo>
                  <a:lnTo>
                    <a:pt x="1383448" y="3625752"/>
                  </a:lnTo>
                  <a:lnTo>
                    <a:pt x="1366795" y="3633900"/>
                  </a:lnTo>
                  <a:lnTo>
                    <a:pt x="1350018" y="3642047"/>
                  </a:lnTo>
                  <a:lnTo>
                    <a:pt x="1333110" y="3650195"/>
                  </a:lnTo>
                  <a:lnTo>
                    <a:pt x="1316153" y="3658343"/>
                  </a:lnTo>
                  <a:lnTo>
                    <a:pt x="1299181" y="3666491"/>
                  </a:lnTo>
                  <a:lnTo>
                    <a:pt x="1282219" y="3674638"/>
                  </a:lnTo>
                  <a:lnTo>
                    <a:pt x="1265335" y="3682786"/>
                  </a:lnTo>
                  <a:lnTo>
                    <a:pt x="1248534" y="3690934"/>
                  </a:lnTo>
                  <a:lnTo>
                    <a:pt x="1231833" y="3699082"/>
                  </a:lnTo>
                  <a:lnTo>
                    <a:pt x="1215363" y="3707229"/>
                  </a:lnTo>
                  <a:lnTo>
                    <a:pt x="1199062" y="3715377"/>
                  </a:lnTo>
                  <a:lnTo>
                    <a:pt x="1182939" y="3723525"/>
                  </a:lnTo>
                  <a:lnTo>
                    <a:pt x="1167139" y="3731673"/>
                  </a:lnTo>
                  <a:lnTo>
                    <a:pt x="1151617" y="3739820"/>
                  </a:lnTo>
                  <a:lnTo>
                    <a:pt x="1136341" y="3747968"/>
                  </a:lnTo>
                  <a:lnTo>
                    <a:pt x="1121417" y="3756116"/>
                  </a:lnTo>
                  <a:lnTo>
                    <a:pt x="1106897" y="3764264"/>
                  </a:lnTo>
                  <a:lnTo>
                    <a:pt x="1092675" y="3772411"/>
                  </a:lnTo>
                  <a:lnTo>
                    <a:pt x="1078790" y="3780559"/>
                  </a:lnTo>
                  <a:lnTo>
                    <a:pt x="1065436" y="3788707"/>
                  </a:lnTo>
                  <a:lnTo>
                    <a:pt x="1052414" y="3796855"/>
                  </a:lnTo>
                  <a:lnTo>
                    <a:pt x="1039727" y="3805002"/>
                  </a:lnTo>
                  <a:lnTo>
                    <a:pt x="1027601" y="3813150"/>
                  </a:lnTo>
                  <a:lnTo>
                    <a:pt x="1015870" y="3821298"/>
                  </a:lnTo>
                  <a:lnTo>
                    <a:pt x="1004489" y="3829446"/>
                  </a:lnTo>
                  <a:lnTo>
                    <a:pt x="993603" y="3837593"/>
                  </a:lnTo>
                  <a:lnTo>
                    <a:pt x="983198" y="3845741"/>
                  </a:lnTo>
                  <a:lnTo>
                    <a:pt x="973146" y="3853889"/>
                  </a:lnTo>
                  <a:lnTo>
                    <a:pt x="963504" y="3862037"/>
                  </a:lnTo>
                  <a:lnTo>
                    <a:pt x="954417" y="3870185"/>
                  </a:lnTo>
                  <a:lnTo>
                    <a:pt x="945672" y="3878332"/>
                  </a:lnTo>
                  <a:lnTo>
                    <a:pt x="937266" y="3886480"/>
                  </a:lnTo>
                  <a:lnTo>
                    <a:pt x="929426" y="3894628"/>
                  </a:lnTo>
                  <a:lnTo>
                    <a:pt x="921930" y="3902776"/>
                  </a:lnTo>
                  <a:lnTo>
                    <a:pt x="914753" y="3910923"/>
                  </a:lnTo>
                  <a:lnTo>
                    <a:pt x="908032" y="3919071"/>
                  </a:lnTo>
                  <a:lnTo>
                    <a:pt x="901700" y="3927219"/>
                  </a:lnTo>
                  <a:lnTo>
                    <a:pt x="895660" y="3935367"/>
                  </a:lnTo>
                  <a:lnTo>
                    <a:pt x="889971" y="3943514"/>
                  </a:lnTo>
                  <a:lnTo>
                    <a:pt x="884699" y="3951662"/>
                  </a:lnTo>
                  <a:lnTo>
                    <a:pt x="879688" y="3959810"/>
                  </a:lnTo>
                  <a:lnTo>
                    <a:pt x="874934" y="3967958"/>
                  </a:lnTo>
                  <a:lnTo>
                    <a:pt x="870605" y="3976105"/>
                  </a:lnTo>
                  <a:lnTo>
                    <a:pt x="866506" y="3984253"/>
                  </a:lnTo>
                  <a:lnTo>
                    <a:pt x="862630" y="3992401"/>
                  </a:lnTo>
                  <a:lnTo>
                    <a:pt x="859078" y="4000549"/>
                  </a:lnTo>
                  <a:lnTo>
                    <a:pt x="855771" y="4008696"/>
                  </a:lnTo>
                  <a:lnTo>
                    <a:pt x="852655" y="4016844"/>
                  </a:lnTo>
                  <a:lnTo>
                    <a:pt x="849775" y="4024992"/>
                  </a:lnTo>
                  <a:lnTo>
                    <a:pt x="847145" y="4033140"/>
                  </a:lnTo>
                  <a:lnTo>
                    <a:pt x="844674" y="4041287"/>
                  </a:lnTo>
                  <a:lnTo>
                    <a:pt x="842367" y="4049435"/>
                  </a:lnTo>
                  <a:lnTo>
                    <a:pt x="840304" y="4057583"/>
                  </a:lnTo>
                  <a:lnTo>
                    <a:pt x="838371" y="4065731"/>
                  </a:lnTo>
                  <a:lnTo>
                    <a:pt x="836566" y="4073878"/>
                  </a:lnTo>
                  <a:lnTo>
                    <a:pt x="834948" y="4082026"/>
                  </a:lnTo>
                  <a:lnTo>
                    <a:pt x="833457" y="4090174"/>
                  </a:lnTo>
                  <a:lnTo>
                    <a:pt x="832069" y="4098322"/>
                  </a:lnTo>
                  <a:lnTo>
                    <a:pt x="830810" y="4106469"/>
                  </a:lnTo>
                  <a:lnTo>
                    <a:pt x="829675" y="4114617"/>
                  </a:lnTo>
                  <a:lnTo>
                    <a:pt x="828622" y="4122765"/>
                  </a:lnTo>
                  <a:lnTo>
                    <a:pt x="827654" y="4130913"/>
                  </a:lnTo>
                  <a:lnTo>
                    <a:pt x="826802" y="4139061"/>
                  </a:lnTo>
                  <a:lnTo>
                    <a:pt x="826013" y="4147208"/>
                  </a:lnTo>
                  <a:lnTo>
                    <a:pt x="825285" y="4155356"/>
                  </a:lnTo>
                  <a:lnTo>
                    <a:pt x="824647" y="4163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804850"/>
              <a:ext cx="0" cy="906671"/>
            </a:xfrm>
            <a:custGeom>
              <a:avLst/>
              <a:pathLst>
                <a:path w="0" h="906671">
                  <a:moveTo>
                    <a:pt x="0" y="9066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651981"/>
              <a:ext cx="0" cy="33788"/>
            </a:xfrm>
            <a:custGeom>
              <a:avLst/>
              <a:pathLst>
                <a:path w="0" h="33788">
                  <a:moveTo>
                    <a:pt x="0" y="0"/>
                  </a:moveTo>
                  <a:lnTo>
                    <a:pt x="0" y="3378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711521"/>
              <a:ext cx="182029" cy="940460"/>
            </a:xfrm>
            <a:custGeom>
              <a:avLst/>
              <a:pathLst>
                <a:path w="182029" h="940460">
                  <a:moveTo>
                    <a:pt x="0" y="0"/>
                  </a:moveTo>
                  <a:lnTo>
                    <a:pt x="0" y="940460"/>
                  </a:lnTo>
                  <a:lnTo>
                    <a:pt x="182029" y="940460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4618193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951269"/>
              <a:ext cx="0" cy="886960"/>
            </a:xfrm>
            <a:custGeom>
              <a:avLst/>
              <a:pathLst>
                <a:path w="0" h="886960">
                  <a:moveTo>
                    <a:pt x="0" y="8869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666060"/>
              <a:ext cx="0" cy="19710"/>
            </a:xfrm>
            <a:custGeom>
              <a:avLst/>
              <a:pathLst>
                <a:path w="0" h="19710">
                  <a:moveTo>
                    <a:pt x="0" y="0"/>
                  </a:moveTo>
                  <a:lnTo>
                    <a:pt x="0" y="1971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3838230"/>
              <a:ext cx="182029" cy="827830"/>
            </a:xfrm>
            <a:custGeom>
              <a:avLst/>
              <a:pathLst>
                <a:path w="182029" h="827830">
                  <a:moveTo>
                    <a:pt x="0" y="0"/>
                  </a:moveTo>
                  <a:lnTo>
                    <a:pt x="0" y="827830"/>
                  </a:lnTo>
                  <a:lnTo>
                    <a:pt x="182029" y="827830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592851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666276" y="4622721"/>
              <a:ext cx="30362" cy="30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666074" y="4622167"/>
              <a:ext cx="31471" cy="314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097129" y="4653504"/>
              <a:ext cx="36375" cy="36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838175" y="4670442"/>
              <a:ext cx="19394" cy="19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667265" y="4677920"/>
              <a:ext cx="15701" cy="15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845547" y="4266256"/>
              <a:ext cx="101303" cy="101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57523" y="3866611"/>
              <a:ext cx="67130" cy="67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592028" y="1929824"/>
              <a:ext cx="133812" cy="133812"/>
            </a:xfrm>
            <a:custGeom>
              <a:avLst/>
              <a:pathLst>
                <a:path w="133812" h="133812">
                  <a:moveTo>
                    <a:pt x="0" y="66906"/>
                  </a:moveTo>
                  <a:lnTo>
                    <a:pt x="66906" y="0"/>
                  </a:lnTo>
                  <a:lnTo>
                    <a:pt x="133812" y="66906"/>
                  </a:lnTo>
                  <a:lnTo>
                    <a:pt x="66906" y="1338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907254" y="3471588"/>
              <a:ext cx="141977" cy="141977"/>
            </a:xfrm>
            <a:custGeom>
              <a:avLst/>
              <a:pathLst>
                <a:path w="141977" h="141977">
                  <a:moveTo>
                    <a:pt x="0" y="70988"/>
                  </a:moveTo>
                  <a:lnTo>
                    <a:pt x="70988" y="0"/>
                  </a:lnTo>
                  <a:lnTo>
                    <a:pt x="141977" y="70988"/>
                  </a:lnTo>
                  <a:lnTo>
                    <a:pt x="70988" y="14197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08711" y="4559074"/>
              <a:ext cx="101342" cy="101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622489" y="4561808"/>
              <a:ext cx="101505" cy="101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552250" y="4580661"/>
              <a:ext cx="97588" cy="9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69604" y="4415420"/>
              <a:ext cx="101444" cy="101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881637" y="4513115"/>
              <a:ext cx="91893" cy="91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99635" y="4652712"/>
              <a:ext cx="32327" cy="32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968775" y="1830091"/>
              <a:ext cx="91123" cy="91123"/>
            </a:xfrm>
            <a:custGeom>
              <a:avLst/>
              <a:pathLst>
                <a:path w="91123" h="91123">
                  <a:moveTo>
                    <a:pt x="0" y="45561"/>
                  </a:moveTo>
                  <a:lnTo>
                    <a:pt x="45561" y="0"/>
                  </a:lnTo>
                  <a:lnTo>
                    <a:pt x="91123" y="45561"/>
                  </a:lnTo>
                  <a:lnTo>
                    <a:pt x="45561" y="911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136068" y="4631057"/>
              <a:ext cx="109426" cy="109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619679" y="4303440"/>
              <a:ext cx="55091" cy="550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748949" y="3207587"/>
              <a:ext cx="101197" cy="101197"/>
            </a:xfrm>
            <a:custGeom>
              <a:avLst/>
              <a:pathLst>
                <a:path w="101197" h="101197">
                  <a:moveTo>
                    <a:pt x="0" y="50598"/>
                  </a:moveTo>
                  <a:lnTo>
                    <a:pt x="50598" y="0"/>
                  </a:lnTo>
                  <a:lnTo>
                    <a:pt x="101197" y="50598"/>
                  </a:lnTo>
                  <a:lnTo>
                    <a:pt x="50598" y="10119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672148" y="4593868"/>
              <a:ext cx="150015" cy="1500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622289" y="4319391"/>
              <a:ext cx="102031" cy="102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67073" y="4359204"/>
              <a:ext cx="101245" cy="101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868750" y="2944509"/>
              <a:ext cx="47309" cy="47309"/>
            </a:xfrm>
            <a:custGeom>
              <a:avLst/>
              <a:pathLst>
                <a:path w="47309" h="47309">
                  <a:moveTo>
                    <a:pt x="0" y="23654"/>
                  </a:moveTo>
                  <a:lnTo>
                    <a:pt x="23654" y="0"/>
                  </a:lnTo>
                  <a:lnTo>
                    <a:pt x="47309" y="23654"/>
                  </a:lnTo>
                  <a:lnTo>
                    <a:pt x="23654" y="4730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50664" y="4519543"/>
              <a:ext cx="101562" cy="101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872519" y="2540396"/>
              <a:ext cx="38968" cy="38968"/>
            </a:xfrm>
            <a:custGeom>
              <a:avLst/>
              <a:pathLst>
                <a:path w="38968" h="38968">
                  <a:moveTo>
                    <a:pt x="0" y="19484"/>
                  </a:moveTo>
                  <a:lnTo>
                    <a:pt x="19484" y="0"/>
                  </a:lnTo>
                  <a:lnTo>
                    <a:pt x="38968" y="19484"/>
                  </a:lnTo>
                  <a:lnTo>
                    <a:pt x="19484" y="389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605032" y="4527892"/>
              <a:ext cx="101760" cy="101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573871" y="2930921"/>
              <a:ext cx="40696" cy="40696"/>
            </a:xfrm>
            <a:custGeom>
              <a:avLst/>
              <a:pathLst>
                <a:path w="40696" h="40696">
                  <a:moveTo>
                    <a:pt x="0" y="20348"/>
                  </a:moveTo>
                  <a:lnTo>
                    <a:pt x="20348" y="0"/>
                  </a:lnTo>
                  <a:lnTo>
                    <a:pt x="40696" y="20348"/>
                  </a:lnTo>
                  <a:lnTo>
                    <a:pt x="20348" y="4069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476554" y="4172548"/>
              <a:ext cx="102880" cy="102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671918" y="2012818"/>
              <a:ext cx="35403" cy="35403"/>
            </a:xfrm>
            <a:custGeom>
              <a:avLst/>
              <a:pathLst>
                <a:path w="35403" h="35403">
                  <a:moveTo>
                    <a:pt x="0" y="17701"/>
                  </a:moveTo>
                  <a:lnTo>
                    <a:pt x="17701" y="0"/>
                  </a:lnTo>
                  <a:lnTo>
                    <a:pt x="35403" y="17701"/>
                  </a:lnTo>
                  <a:lnTo>
                    <a:pt x="17701" y="3540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721563" y="4632865"/>
              <a:ext cx="55126" cy="55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48359" y="4611573"/>
              <a:ext cx="97711" cy="977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975613" y="4629611"/>
              <a:ext cx="101056" cy="101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992214" y="4635079"/>
              <a:ext cx="101382" cy="101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730666" y="4327963"/>
              <a:ext cx="101782" cy="1017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992532" y="4620959"/>
              <a:ext cx="101465" cy="101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556020" y="4632329"/>
              <a:ext cx="95619" cy="95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647034" y="4642859"/>
              <a:ext cx="57664" cy="57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13915" y="4595685"/>
              <a:ext cx="101329" cy="101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453148" y="4552099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792242" y="4609546"/>
              <a:ext cx="101764" cy="1017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979597" y="4630510"/>
              <a:ext cx="99258" cy="99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46849" y="4322169"/>
              <a:ext cx="102105" cy="102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98694" y="4634945"/>
              <a:ext cx="101650" cy="101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705414" y="4564631"/>
              <a:ext cx="101492" cy="101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88908" y="4660173"/>
              <a:ext cx="39932" cy="399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82253" y="4615427"/>
              <a:ext cx="95635" cy="95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750190" y="4602241"/>
              <a:ext cx="71323" cy="713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509330" y="3386262"/>
              <a:ext cx="31054" cy="31054"/>
            </a:xfrm>
            <a:custGeom>
              <a:avLst/>
              <a:pathLst>
                <a:path w="31054" h="31054">
                  <a:moveTo>
                    <a:pt x="0" y="15527"/>
                  </a:moveTo>
                  <a:lnTo>
                    <a:pt x="15527" y="0"/>
                  </a:lnTo>
                  <a:lnTo>
                    <a:pt x="31054" y="15527"/>
                  </a:lnTo>
                  <a:lnTo>
                    <a:pt x="15527" y="3105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685152" y="4643126"/>
              <a:ext cx="74025" cy="74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819310" y="4546687"/>
              <a:ext cx="143010" cy="143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749248" y="4612661"/>
              <a:ext cx="101166" cy="101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458513" y="4602019"/>
              <a:ext cx="156239" cy="156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32439" y="4612655"/>
              <a:ext cx="101179" cy="101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779974" y="4654117"/>
              <a:ext cx="18254" cy="18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36973" y="4636254"/>
              <a:ext cx="53981" cy="539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799490" y="4563271"/>
              <a:ext cx="59160" cy="59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611618" y="4635075"/>
              <a:ext cx="101391" cy="101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97352" y="4536585"/>
              <a:ext cx="168845" cy="168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887625" y="2314942"/>
              <a:ext cx="101303" cy="101303"/>
            </a:xfrm>
            <a:custGeom>
              <a:avLst/>
              <a:pathLst>
                <a:path w="101303" h="101303">
                  <a:moveTo>
                    <a:pt x="0" y="50651"/>
                  </a:moveTo>
                  <a:lnTo>
                    <a:pt x="50651" y="0"/>
                  </a:lnTo>
                  <a:lnTo>
                    <a:pt x="101303" y="50651"/>
                  </a:lnTo>
                  <a:lnTo>
                    <a:pt x="50651" y="10130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606025" y="4620926"/>
              <a:ext cx="101531" cy="101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963092" y="4458359"/>
              <a:ext cx="66250" cy="66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734086" y="3676466"/>
              <a:ext cx="109531" cy="109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71200" y="4512533"/>
              <a:ext cx="36742" cy="36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34797" y="4069571"/>
              <a:ext cx="61046" cy="61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546242" y="4615859"/>
              <a:ext cx="60981" cy="609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578188" y="4474619"/>
              <a:ext cx="101307" cy="101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764680" y="1842836"/>
              <a:ext cx="93791" cy="93791"/>
            </a:xfrm>
            <a:custGeom>
              <a:avLst/>
              <a:pathLst>
                <a:path w="93791" h="93791">
                  <a:moveTo>
                    <a:pt x="0" y="46895"/>
                  </a:moveTo>
                  <a:lnTo>
                    <a:pt x="46895" y="0"/>
                  </a:lnTo>
                  <a:lnTo>
                    <a:pt x="93791" y="46895"/>
                  </a:lnTo>
                  <a:lnTo>
                    <a:pt x="46895" y="937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999692" y="2061443"/>
              <a:ext cx="33888" cy="33888"/>
            </a:xfrm>
            <a:custGeom>
              <a:avLst/>
              <a:pathLst>
                <a:path w="33888" h="33888">
                  <a:moveTo>
                    <a:pt x="0" y="16944"/>
                  </a:moveTo>
                  <a:lnTo>
                    <a:pt x="16944" y="0"/>
                  </a:lnTo>
                  <a:lnTo>
                    <a:pt x="33888" y="16944"/>
                  </a:lnTo>
                  <a:lnTo>
                    <a:pt x="16944" y="338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08592" y="4432586"/>
              <a:ext cx="100901" cy="100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795590" y="3733905"/>
              <a:ext cx="45336" cy="45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814258" y="1920907"/>
              <a:ext cx="100963" cy="100963"/>
            </a:xfrm>
            <a:custGeom>
              <a:avLst/>
              <a:pathLst>
                <a:path w="100963" h="100963">
                  <a:moveTo>
                    <a:pt x="0" y="50481"/>
                  </a:moveTo>
                  <a:lnTo>
                    <a:pt x="50481" y="0"/>
                  </a:lnTo>
                  <a:lnTo>
                    <a:pt x="100963" y="50481"/>
                  </a:lnTo>
                  <a:lnTo>
                    <a:pt x="50481" y="1009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864983" y="4644728"/>
              <a:ext cx="70821" cy="70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734758" y="3715784"/>
              <a:ext cx="120999" cy="120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23052" y="4538614"/>
              <a:ext cx="147894" cy="14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864559" y="1945791"/>
              <a:ext cx="101878" cy="101878"/>
            </a:xfrm>
            <a:custGeom>
              <a:avLst/>
              <a:pathLst>
                <a:path w="101878" h="101878">
                  <a:moveTo>
                    <a:pt x="0" y="50939"/>
                  </a:moveTo>
                  <a:lnTo>
                    <a:pt x="50939" y="0"/>
                  </a:lnTo>
                  <a:lnTo>
                    <a:pt x="101878" y="50939"/>
                  </a:lnTo>
                  <a:lnTo>
                    <a:pt x="50939" y="10187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882254" y="4322487"/>
              <a:ext cx="101470" cy="101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23562" y="2928821"/>
              <a:ext cx="101210" cy="101210"/>
            </a:xfrm>
            <a:custGeom>
              <a:avLst/>
              <a:pathLst>
                <a:path w="101210" h="101210">
                  <a:moveTo>
                    <a:pt x="0" y="50605"/>
                  </a:moveTo>
                  <a:lnTo>
                    <a:pt x="50605" y="0"/>
                  </a:lnTo>
                  <a:lnTo>
                    <a:pt x="101210" y="50605"/>
                  </a:lnTo>
                  <a:lnTo>
                    <a:pt x="50605" y="1012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716695" y="4634998"/>
              <a:ext cx="101545" cy="101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552445" y="4453156"/>
              <a:ext cx="54130" cy="54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661760" y="4623711"/>
              <a:ext cx="101593" cy="101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919733" y="4634965"/>
              <a:ext cx="101611" cy="101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855405" y="2095382"/>
              <a:ext cx="101166" cy="101166"/>
            </a:xfrm>
            <a:custGeom>
              <a:avLst/>
              <a:pathLst>
                <a:path w="101166" h="101166">
                  <a:moveTo>
                    <a:pt x="0" y="50583"/>
                  </a:moveTo>
                  <a:lnTo>
                    <a:pt x="50583" y="0"/>
                  </a:lnTo>
                  <a:lnTo>
                    <a:pt x="101166" y="50583"/>
                  </a:lnTo>
                  <a:lnTo>
                    <a:pt x="50583" y="10116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486811" y="2393216"/>
              <a:ext cx="40490" cy="40490"/>
            </a:xfrm>
            <a:custGeom>
              <a:avLst/>
              <a:pathLst>
                <a:path w="40490" h="40490">
                  <a:moveTo>
                    <a:pt x="0" y="20245"/>
                  </a:moveTo>
                  <a:lnTo>
                    <a:pt x="20245" y="0"/>
                  </a:lnTo>
                  <a:lnTo>
                    <a:pt x="40490" y="20245"/>
                  </a:lnTo>
                  <a:lnTo>
                    <a:pt x="20245" y="4049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451128" y="2480965"/>
              <a:ext cx="101514" cy="101514"/>
            </a:xfrm>
            <a:custGeom>
              <a:avLst/>
              <a:pathLst>
                <a:path w="101514" h="101514">
                  <a:moveTo>
                    <a:pt x="0" y="50757"/>
                  </a:moveTo>
                  <a:lnTo>
                    <a:pt x="50757" y="0"/>
                  </a:lnTo>
                  <a:lnTo>
                    <a:pt x="101514" y="50757"/>
                  </a:lnTo>
                  <a:lnTo>
                    <a:pt x="50757" y="10151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689119" y="4650867"/>
              <a:ext cx="41649" cy="41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005591" y="4082052"/>
              <a:ext cx="41717" cy="41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063900" y="4040135"/>
              <a:ext cx="91761" cy="91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055129" y="1959559"/>
              <a:ext cx="96868" cy="96868"/>
            </a:xfrm>
            <a:custGeom>
              <a:avLst/>
              <a:pathLst>
                <a:path w="96868" h="96868">
                  <a:moveTo>
                    <a:pt x="0" y="48434"/>
                  </a:moveTo>
                  <a:lnTo>
                    <a:pt x="48434" y="0"/>
                  </a:lnTo>
                  <a:lnTo>
                    <a:pt x="96868" y="48434"/>
                  </a:lnTo>
                  <a:lnTo>
                    <a:pt x="48434" y="9686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527655" y="4306729"/>
              <a:ext cx="65408" cy="65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655791" y="2724918"/>
              <a:ext cx="159865" cy="159865"/>
            </a:xfrm>
            <a:custGeom>
              <a:avLst/>
              <a:pathLst>
                <a:path w="159865" h="159865">
                  <a:moveTo>
                    <a:pt x="0" y="79932"/>
                  </a:moveTo>
                  <a:lnTo>
                    <a:pt x="79932" y="0"/>
                  </a:lnTo>
                  <a:lnTo>
                    <a:pt x="159865" y="79932"/>
                  </a:lnTo>
                  <a:lnTo>
                    <a:pt x="79932" y="15986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049782" y="3470219"/>
              <a:ext cx="133450" cy="133450"/>
            </a:xfrm>
            <a:custGeom>
              <a:avLst/>
              <a:pathLst>
                <a:path w="133450" h="133450">
                  <a:moveTo>
                    <a:pt x="0" y="66725"/>
                  </a:moveTo>
                  <a:lnTo>
                    <a:pt x="66725" y="0"/>
                  </a:lnTo>
                  <a:lnTo>
                    <a:pt x="133450" y="66725"/>
                  </a:lnTo>
                  <a:lnTo>
                    <a:pt x="66725" y="13345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989258" y="4614324"/>
              <a:ext cx="92208" cy="92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480330" y="4564732"/>
              <a:ext cx="101289" cy="101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639361" y="4658755"/>
              <a:ext cx="20242" cy="20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547972" y="2004776"/>
              <a:ext cx="280813" cy="269330"/>
            </a:xfrm>
            <a:custGeom>
              <a:avLst/>
              <a:pathLst>
                <a:path w="280813" h="269330">
                  <a:moveTo>
                    <a:pt x="0" y="269330"/>
                  </a:moveTo>
                  <a:lnTo>
                    <a:pt x="2808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659961" y="1616552"/>
              <a:ext cx="170206" cy="248854"/>
            </a:xfrm>
            <a:custGeom>
              <a:avLst/>
              <a:pathLst>
                <a:path w="170206" h="248854">
                  <a:moveTo>
                    <a:pt x="0" y="0"/>
                  </a:moveTo>
                  <a:lnTo>
                    <a:pt x="170206" y="248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549168" y="1826505"/>
              <a:ext cx="278402" cy="140051"/>
            </a:xfrm>
            <a:custGeom>
              <a:avLst/>
              <a:pathLst>
                <a:path w="278402" h="140051">
                  <a:moveTo>
                    <a:pt x="0" y="0"/>
                  </a:moveTo>
                  <a:lnTo>
                    <a:pt x="278402" y="140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844276" y="2006854"/>
              <a:ext cx="101280" cy="144402"/>
            </a:xfrm>
            <a:custGeom>
              <a:avLst/>
              <a:pathLst>
                <a:path w="101280" h="144402">
                  <a:moveTo>
                    <a:pt x="101280" y="144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4256505" y="2208441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chr7:5977596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679866" y="1453863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chr7:5978622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615028" y="1676041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chr7:5989918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257701" y="1747786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chr7:5991978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615028" y="2166000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chr7:5992032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474385" y="2604262"/>
              <a:ext cx="1268606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chr7:5999274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2448133" y="603674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448133" y="533280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503125" y="462886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503125" y="392493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503125" y="322099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503125" y="251705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503125" y="181312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26" name="pl126"/>
            <p:cNvSpPr/>
            <p:nvPr/>
          </p:nvSpPr>
          <p:spPr>
            <a:xfrm>
              <a:off x="2880411" y="60964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880411" y="53925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880411" y="468858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880411" y="39846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880411" y="32807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880411" y="257677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880411" y="18728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106490" y="2138530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41" name="pt141"/>
            <p:cNvSpPr/>
            <p:nvPr/>
          </p:nvSpPr>
          <p:spPr>
            <a:xfrm>
              <a:off x="7179089" y="249025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7179089" y="268510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7179089" y="2879957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7389908" y="2423146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7389908" y="2617995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7389908" y="281284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106490" y="3197835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48" name="pt148"/>
            <p:cNvSpPr/>
            <p:nvPr/>
          </p:nvSpPr>
          <p:spPr>
            <a:xfrm>
              <a:off x="7160643" y="3482346"/>
              <a:ext cx="99181" cy="991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7205734" y="372228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7160643" y="3872044"/>
              <a:ext cx="99181" cy="991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7141966" y="4048216"/>
              <a:ext cx="136536" cy="13653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7127635" y="4235053"/>
              <a:ext cx="165199" cy="16519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7402546" y="3476386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7402546" y="366706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402546" y="3866085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402546" y="4058925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402546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106490" y="4595060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59" name="pt159"/>
            <p:cNvSpPr/>
            <p:nvPr/>
          </p:nvSpPr>
          <p:spPr>
            <a:xfrm>
              <a:off x="7179089" y="49263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7179089" y="5121149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7389908" y="488873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389908" y="5083579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2924695" y="619487"/>
              <a:ext cx="7371258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PMS2,Rare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2024-01-21T17:21:22Z</dcterms:modified>
</cp:coreProperties>
</file>