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0779" y="5007971"/>
                  </a:moveTo>
                  <a:lnTo>
                    <a:pt x="1490090" y="4998171"/>
                  </a:lnTo>
                  <a:lnTo>
                    <a:pt x="1489351" y="4988370"/>
                  </a:lnTo>
                  <a:lnTo>
                    <a:pt x="1488591" y="4978570"/>
                  </a:lnTo>
                  <a:lnTo>
                    <a:pt x="1487761" y="4968770"/>
                  </a:lnTo>
                  <a:lnTo>
                    <a:pt x="1486913" y="4958969"/>
                  </a:lnTo>
                  <a:lnTo>
                    <a:pt x="1485994" y="4949169"/>
                  </a:lnTo>
                  <a:lnTo>
                    <a:pt x="1485043" y="4939369"/>
                  </a:lnTo>
                  <a:lnTo>
                    <a:pt x="1484034" y="4929568"/>
                  </a:lnTo>
                  <a:lnTo>
                    <a:pt x="1482969" y="4919768"/>
                  </a:lnTo>
                  <a:lnTo>
                    <a:pt x="1481864" y="4909968"/>
                  </a:lnTo>
                  <a:lnTo>
                    <a:pt x="1480675" y="4900167"/>
                  </a:lnTo>
                  <a:lnTo>
                    <a:pt x="1479463" y="4890367"/>
                  </a:lnTo>
                  <a:lnTo>
                    <a:pt x="1478140" y="4880567"/>
                  </a:lnTo>
                  <a:lnTo>
                    <a:pt x="1476790" y="4870766"/>
                  </a:lnTo>
                  <a:lnTo>
                    <a:pt x="1475345" y="4860966"/>
                  </a:lnTo>
                  <a:lnTo>
                    <a:pt x="1473843" y="4851166"/>
                  </a:lnTo>
                  <a:lnTo>
                    <a:pt x="1472268" y="4841365"/>
                  </a:lnTo>
                  <a:lnTo>
                    <a:pt x="1470602" y="4831565"/>
                  </a:lnTo>
                  <a:lnTo>
                    <a:pt x="1468888" y="4821765"/>
                  </a:lnTo>
                  <a:lnTo>
                    <a:pt x="1467043" y="4811964"/>
                  </a:lnTo>
                  <a:lnTo>
                    <a:pt x="1465165" y="4802164"/>
                  </a:lnTo>
                  <a:lnTo>
                    <a:pt x="1463142" y="4792364"/>
                  </a:lnTo>
                  <a:lnTo>
                    <a:pt x="1461067" y="4782563"/>
                  </a:lnTo>
                  <a:lnTo>
                    <a:pt x="1458874" y="4772763"/>
                  </a:lnTo>
                  <a:lnTo>
                    <a:pt x="1456587" y="4762963"/>
                  </a:lnTo>
                  <a:lnTo>
                    <a:pt x="1454213" y="4753162"/>
                  </a:lnTo>
                  <a:lnTo>
                    <a:pt x="1451697" y="4743362"/>
                  </a:lnTo>
                  <a:lnTo>
                    <a:pt x="1449131" y="4733562"/>
                  </a:lnTo>
                  <a:lnTo>
                    <a:pt x="1446371" y="4723761"/>
                  </a:lnTo>
                  <a:lnTo>
                    <a:pt x="1443564" y="4713961"/>
                  </a:lnTo>
                  <a:lnTo>
                    <a:pt x="1440578" y="4704161"/>
                  </a:lnTo>
                  <a:lnTo>
                    <a:pt x="1437505" y="4694360"/>
                  </a:lnTo>
                  <a:lnTo>
                    <a:pt x="1434291" y="4684560"/>
                  </a:lnTo>
                  <a:lnTo>
                    <a:pt x="1430932" y="4674760"/>
                  </a:lnTo>
                  <a:lnTo>
                    <a:pt x="1427478" y="4664959"/>
                  </a:lnTo>
                  <a:lnTo>
                    <a:pt x="1423817" y="4655159"/>
                  </a:lnTo>
                  <a:lnTo>
                    <a:pt x="1420101" y="4645359"/>
                  </a:lnTo>
                  <a:lnTo>
                    <a:pt x="1416128" y="4635558"/>
                  </a:lnTo>
                  <a:lnTo>
                    <a:pt x="1412085" y="4625758"/>
                  </a:lnTo>
                  <a:lnTo>
                    <a:pt x="1407834" y="4615958"/>
                  </a:lnTo>
                  <a:lnTo>
                    <a:pt x="1403446" y="4606157"/>
                  </a:lnTo>
                  <a:lnTo>
                    <a:pt x="1398902" y="4596357"/>
                  </a:lnTo>
                  <a:lnTo>
                    <a:pt x="1394151" y="4586557"/>
                  </a:lnTo>
                  <a:lnTo>
                    <a:pt x="1389303" y="4576756"/>
                  </a:lnTo>
                  <a:lnTo>
                    <a:pt x="1384170" y="4566956"/>
                  </a:lnTo>
                  <a:lnTo>
                    <a:pt x="1378968" y="4557156"/>
                  </a:lnTo>
                  <a:lnTo>
                    <a:pt x="1373472" y="4547355"/>
                  </a:lnTo>
                  <a:lnTo>
                    <a:pt x="1367864" y="4537555"/>
                  </a:lnTo>
                  <a:lnTo>
                    <a:pt x="1362026" y="4527755"/>
                  </a:lnTo>
                  <a:lnTo>
                    <a:pt x="1355995" y="4517954"/>
                  </a:lnTo>
                  <a:lnTo>
                    <a:pt x="1349802" y="4508154"/>
                  </a:lnTo>
                  <a:lnTo>
                    <a:pt x="1343331" y="4498354"/>
                  </a:lnTo>
                  <a:lnTo>
                    <a:pt x="1336772" y="4488553"/>
                  </a:lnTo>
                  <a:lnTo>
                    <a:pt x="1329845" y="4478753"/>
                  </a:lnTo>
                  <a:lnTo>
                    <a:pt x="1322833" y="4468953"/>
                  </a:lnTo>
                  <a:lnTo>
                    <a:pt x="1315509" y="4459152"/>
                  </a:lnTo>
                  <a:lnTo>
                    <a:pt x="1308022" y="4449352"/>
                  </a:lnTo>
                  <a:lnTo>
                    <a:pt x="1300300" y="4439552"/>
                  </a:lnTo>
                  <a:lnTo>
                    <a:pt x="1292323" y="4429751"/>
                  </a:lnTo>
                  <a:lnTo>
                    <a:pt x="1284194" y="4419951"/>
                  </a:lnTo>
                  <a:lnTo>
                    <a:pt x="1275716" y="4410151"/>
                  </a:lnTo>
                  <a:lnTo>
                    <a:pt x="1267147" y="4400350"/>
                  </a:lnTo>
                  <a:lnTo>
                    <a:pt x="1258180" y="4390550"/>
                  </a:lnTo>
                  <a:lnTo>
                    <a:pt x="1249095" y="4380750"/>
                  </a:lnTo>
                  <a:lnTo>
                    <a:pt x="1239699" y="4370949"/>
                  </a:lnTo>
                  <a:lnTo>
                    <a:pt x="1230091" y="4361149"/>
                  </a:lnTo>
                  <a:lnTo>
                    <a:pt x="1220261" y="4351349"/>
                  </a:lnTo>
                  <a:lnTo>
                    <a:pt x="1210123" y="4341548"/>
                  </a:lnTo>
                  <a:lnTo>
                    <a:pt x="1199856" y="4331748"/>
                  </a:lnTo>
                  <a:lnTo>
                    <a:pt x="1189183" y="4321948"/>
                  </a:lnTo>
                  <a:lnTo>
                    <a:pt x="1178415" y="4312147"/>
                  </a:lnTo>
                  <a:lnTo>
                    <a:pt x="1167268" y="4302347"/>
                  </a:lnTo>
                  <a:lnTo>
                    <a:pt x="1155964" y="4292547"/>
                  </a:lnTo>
                  <a:lnTo>
                    <a:pt x="1144377" y="4282746"/>
                  </a:lnTo>
                  <a:lnTo>
                    <a:pt x="1132540" y="4272946"/>
                  </a:lnTo>
                  <a:lnTo>
                    <a:pt x="1120516" y="4263146"/>
                  </a:lnTo>
                  <a:lnTo>
                    <a:pt x="1108150" y="4253345"/>
                  </a:lnTo>
                  <a:lnTo>
                    <a:pt x="1095691" y="4243545"/>
                  </a:lnTo>
                  <a:lnTo>
                    <a:pt x="1082806" y="4233745"/>
                  </a:lnTo>
                  <a:lnTo>
                    <a:pt x="1069830" y="4223944"/>
                  </a:lnTo>
                  <a:lnTo>
                    <a:pt x="1056526" y="4214144"/>
                  </a:lnTo>
                  <a:lnTo>
                    <a:pt x="1043043" y="4204344"/>
                  </a:lnTo>
                  <a:lnTo>
                    <a:pt x="1029330" y="4194543"/>
                  </a:lnTo>
                  <a:lnTo>
                    <a:pt x="1015358" y="4184743"/>
                  </a:lnTo>
                  <a:lnTo>
                    <a:pt x="1001247" y="4174943"/>
                  </a:lnTo>
                  <a:lnTo>
                    <a:pt x="986804" y="4165142"/>
                  </a:lnTo>
                  <a:lnTo>
                    <a:pt x="972279" y="4155342"/>
                  </a:lnTo>
                  <a:lnTo>
                    <a:pt x="957418" y="4145542"/>
                  </a:lnTo>
                  <a:lnTo>
                    <a:pt x="942452" y="4135741"/>
                  </a:lnTo>
                  <a:lnTo>
                    <a:pt x="927241" y="4125941"/>
                  </a:lnTo>
                  <a:lnTo>
                    <a:pt x="911862" y="4116141"/>
                  </a:lnTo>
                  <a:lnTo>
                    <a:pt x="896322" y="4106340"/>
                  </a:lnTo>
                  <a:lnTo>
                    <a:pt x="880559" y="4096540"/>
                  </a:lnTo>
                  <a:lnTo>
                    <a:pt x="864714" y="4086740"/>
                  </a:lnTo>
                  <a:lnTo>
                    <a:pt x="848602" y="4076939"/>
                  </a:lnTo>
                  <a:lnTo>
                    <a:pt x="832433" y="4067139"/>
                  </a:lnTo>
                  <a:lnTo>
                    <a:pt x="816050" y="4057339"/>
                  </a:lnTo>
                  <a:lnTo>
                    <a:pt x="799582" y="4047538"/>
                  </a:lnTo>
                  <a:lnTo>
                    <a:pt x="782973" y="4037738"/>
                  </a:lnTo>
                  <a:lnTo>
                    <a:pt x="766248" y="4027938"/>
                  </a:lnTo>
                  <a:lnTo>
                    <a:pt x="749443" y="4018137"/>
                  </a:lnTo>
                  <a:lnTo>
                    <a:pt x="732505" y="4008337"/>
                  </a:lnTo>
                  <a:lnTo>
                    <a:pt x="715533" y="3998537"/>
                  </a:lnTo>
                  <a:lnTo>
                    <a:pt x="698435" y="3988736"/>
                  </a:lnTo>
                  <a:lnTo>
                    <a:pt x="681315" y="3978936"/>
                  </a:lnTo>
                  <a:lnTo>
                    <a:pt x="664123" y="3969136"/>
                  </a:lnTo>
                  <a:lnTo>
                    <a:pt x="646906" y="3959335"/>
                  </a:lnTo>
                  <a:lnTo>
                    <a:pt x="629658" y="3949535"/>
                  </a:lnTo>
                  <a:lnTo>
                    <a:pt x="612399" y="3939735"/>
                  </a:lnTo>
                  <a:lnTo>
                    <a:pt x="595134" y="3929934"/>
                  </a:lnTo>
                  <a:lnTo>
                    <a:pt x="577889" y="3920134"/>
                  </a:lnTo>
                  <a:lnTo>
                    <a:pt x="560653" y="3910334"/>
                  </a:lnTo>
                  <a:lnTo>
                    <a:pt x="543474" y="3900533"/>
                  </a:lnTo>
                  <a:lnTo>
                    <a:pt x="526329" y="3890733"/>
                  </a:lnTo>
                  <a:lnTo>
                    <a:pt x="509256" y="3880933"/>
                  </a:lnTo>
                  <a:lnTo>
                    <a:pt x="492262" y="3871132"/>
                  </a:lnTo>
                  <a:lnTo>
                    <a:pt x="475336" y="3861332"/>
                  </a:lnTo>
                  <a:lnTo>
                    <a:pt x="458555" y="3851532"/>
                  </a:lnTo>
                  <a:lnTo>
                    <a:pt x="441821" y="3841731"/>
                  </a:lnTo>
                  <a:lnTo>
                    <a:pt x="425314" y="3831931"/>
                  </a:lnTo>
                  <a:lnTo>
                    <a:pt x="408866" y="3822131"/>
                  </a:lnTo>
                  <a:lnTo>
                    <a:pt x="392644" y="3812330"/>
                  </a:lnTo>
                  <a:lnTo>
                    <a:pt x="376552" y="3802530"/>
                  </a:lnTo>
                  <a:lnTo>
                    <a:pt x="360650" y="3792729"/>
                  </a:lnTo>
                  <a:lnTo>
                    <a:pt x="344975" y="3782929"/>
                  </a:lnTo>
                  <a:lnTo>
                    <a:pt x="329437" y="3773129"/>
                  </a:lnTo>
                  <a:lnTo>
                    <a:pt x="314240" y="3763328"/>
                  </a:lnTo>
                  <a:lnTo>
                    <a:pt x="299131" y="3753528"/>
                  </a:lnTo>
                  <a:lnTo>
                    <a:pt x="284447" y="3743728"/>
                  </a:lnTo>
                  <a:lnTo>
                    <a:pt x="269893" y="3733927"/>
                  </a:lnTo>
                  <a:lnTo>
                    <a:pt x="255696" y="3724127"/>
                  </a:lnTo>
                  <a:lnTo>
                    <a:pt x="241754" y="3714327"/>
                  </a:lnTo>
                  <a:lnTo>
                    <a:pt x="228083" y="3704526"/>
                  </a:lnTo>
                  <a:lnTo>
                    <a:pt x="214806" y="3694726"/>
                  </a:lnTo>
                  <a:lnTo>
                    <a:pt x="201698" y="3684926"/>
                  </a:lnTo>
                  <a:lnTo>
                    <a:pt x="189138" y="3675125"/>
                  </a:lnTo>
                  <a:lnTo>
                    <a:pt x="176712" y="3665325"/>
                  </a:lnTo>
                  <a:lnTo>
                    <a:pt x="164834" y="3655525"/>
                  </a:lnTo>
                  <a:lnTo>
                    <a:pt x="153186" y="3645724"/>
                  </a:lnTo>
                  <a:lnTo>
                    <a:pt x="141971" y="3635924"/>
                  </a:lnTo>
                  <a:lnTo>
                    <a:pt x="131145" y="3626124"/>
                  </a:lnTo>
                  <a:lnTo>
                    <a:pt x="120620" y="3616323"/>
                  </a:lnTo>
                  <a:lnTo>
                    <a:pt x="110655" y="3606523"/>
                  </a:lnTo>
                  <a:lnTo>
                    <a:pt x="100847" y="3596723"/>
                  </a:lnTo>
                  <a:lnTo>
                    <a:pt x="91777" y="3586922"/>
                  </a:lnTo>
                  <a:lnTo>
                    <a:pt x="82870" y="3577122"/>
                  </a:lnTo>
                  <a:lnTo>
                    <a:pt x="74562" y="3567322"/>
                  </a:lnTo>
                  <a:lnTo>
                    <a:pt x="66587" y="3557521"/>
                  </a:lnTo>
                  <a:lnTo>
                    <a:pt x="59056" y="3547721"/>
                  </a:lnTo>
                  <a:lnTo>
                    <a:pt x="52034" y="3537921"/>
                  </a:lnTo>
                  <a:lnTo>
                    <a:pt x="45293" y="3528120"/>
                  </a:lnTo>
                  <a:lnTo>
                    <a:pt x="39242" y="3518320"/>
                  </a:lnTo>
                  <a:lnTo>
                    <a:pt x="33364" y="3508520"/>
                  </a:lnTo>
                  <a:lnTo>
                    <a:pt x="28233" y="3498719"/>
                  </a:lnTo>
                  <a:lnTo>
                    <a:pt x="23339" y="3488919"/>
                  </a:lnTo>
                  <a:lnTo>
                    <a:pt x="19018" y="3479119"/>
                  </a:lnTo>
                  <a:lnTo>
                    <a:pt x="15111" y="3469318"/>
                  </a:lnTo>
                  <a:lnTo>
                    <a:pt x="11602" y="3459518"/>
                  </a:lnTo>
                  <a:lnTo>
                    <a:pt x="8680" y="3449718"/>
                  </a:lnTo>
                  <a:lnTo>
                    <a:pt x="5979" y="3439917"/>
                  </a:lnTo>
                  <a:lnTo>
                    <a:pt x="4033" y="3430117"/>
                  </a:lnTo>
                  <a:lnTo>
                    <a:pt x="2258" y="3420317"/>
                  </a:lnTo>
                  <a:lnTo>
                    <a:pt x="1149" y="3410516"/>
                  </a:lnTo>
                  <a:lnTo>
                    <a:pt x="331" y="3400716"/>
                  </a:lnTo>
                  <a:lnTo>
                    <a:pt x="0" y="3390916"/>
                  </a:lnTo>
                  <a:lnTo>
                    <a:pt x="116" y="3381115"/>
                  </a:lnTo>
                  <a:lnTo>
                    <a:pt x="545" y="3371315"/>
                  </a:lnTo>
                  <a:lnTo>
                    <a:pt x="1570" y="3361515"/>
                  </a:lnTo>
                  <a:lnTo>
                    <a:pt x="2754" y="3351714"/>
                  </a:lnTo>
                  <a:lnTo>
                    <a:pt x="4640" y="3341914"/>
                  </a:lnTo>
                  <a:lnTo>
                    <a:pt x="6690" y="3332114"/>
                  </a:lnTo>
                  <a:lnTo>
                    <a:pt x="9267" y="3322313"/>
                  </a:lnTo>
                  <a:lnTo>
                    <a:pt x="12144" y="3312513"/>
                  </a:lnTo>
                  <a:lnTo>
                    <a:pt x="15383" y="3302713"/>
                  </a:lnTo>
                  <a:lnTo>
                    <a:pt x="19044" y="3292912"/>
                  </a:lnTo>
                  <a:lnTo>
                    <a:pt x="22913" y="3283112"/>
                  </a:lnTo>
                  <a:lnTo>
                    <a:pt x="27312" y="3273312"/>
                  </a:lnTo>
                  <a:lnTo>
                    <a:pt x="31835" y="3263511"/>
                  </a:lnTo>
                  <a:lnTo>
                    <a:pt x="36864" y="3253711"/>
                  </a:lnTo>
                  <a:lnTo>
                    <a:pt x="42058" y="3243911"/>
                  </a:lnTo>
                  <a:lnTo>
                    <a:pt x="47611" y="3234110"/>
                  </a:lnTo>
                  <a:lnTo>
                    <a:pt x="53422" y="3224310"/>
                  </a:lnTo>
                  <a:lnTo>
                    <a:pt x="59459" y="3214510"/>
                  </a:lnTo>
                  <a:lnTo>
                    <a:pt x="65829" y="3204709"/>
                  </a:lnTo>
                  <a:lnTo>
                    <a:pt x="72311" y="3194909"/>
                  </a:lnTo>
                  <a:lnTo>
                    <a:pt x="79181" y="3185109"/>
                  </a:lnTo>
                  <a:lnTo>
                    <a:pt x="86132" y="3175308"/>
                  </a:lnTo>
                  <a:lnTo>
                    <a:pt x="93377" y="3165508"/>
                  </a:lnTo>
                  <a:lnTo>
                    <a:pt x="100749" y="3155708"/>
                  </a:lnTo>
                  <a:lnTo>
                    <a:pt x="108312" y="3145907"/>
                  </a:lnTo>
                  <a:lnTo>
                    <a:pt x="116044" y="3136107"/>
                  </a:lnTo>
                  <a:lnTo>
                    <a:pt x="123882" y="3126307"/>
                  </a:lnTo>
                  <a:lnTo>
                    <a:pt x="131913" y="3116506"/>
                  </a:lnTo>
                  <a:lnTo>
                    <a:pt x="139992" y="3106706"/>
                  </a:lnTo>
                  <a:lnTo>
                    <a:pt x="148251" y="3096906"/>
                  </a:lnTo>
                  <a:lnTo>
                    <a:pt x="156549" y="3087105"/>
                  </a:lnTo>
                  <a:lnTo>
                    <a:pt x="164956" y="3077305"/>
                  </a:lnTo>
                  <a:lnTo>
                    <a:pt x="173414" y="3067505"/>
                  </a:lnTo>
                  <a:lnTo>
                    <a:pt x="181927" y="3057704"/>
                  </a:lnTo>
                  <a:lnTo>
                    <a:pt x="190485" y="3047904"/>
                  </a:lnTo>
                  <a:lnTo>
                    <a:pt x="199064" y="3038104"/>
                  </a:lnTo>
                  <a:lnTo>
                    <a:pt x="207668" y="3028303"/>
                  </a:lnTo>
                  <a:lnTo>
                    <a:pt x="216272" y="3018503"/>
                  </a:lnTo>
                  <a:lnTo>
                    <a:pt x="224869" y="3008703"/>
                  </a:lnTo>
                  <a:lnTo>
                    <a:pt x="233449" y="2998902"/>
                  </a:lnTo>
                  <a:lnTo>
                    <a:pt x="242000" y="2989102"/>
                  </a:lnTo>
                  <a:lnTo>
                    <a:pt x="250506" y="2979302"/>
                  </a:lnTo>
                  <a:lnTo>
                    <a:pt x="258978" y="2969501"/>
                  </a:lnTo>
                  <a:lnTo>
                    <a:pt x="267364" y="2959701"/>
                  </a:lnTo>
                  <a:lnTo>
                    <a:pt x="275726" y="2949901"/>
                  </a:lnTo>
                  <a:lnTo>
                    <a:pt x="283950" y="2940100"/>
                  </a:lnTo>
                  <a:lnTo>
                    <a:pt x="292138" y="2930300"/>
                  </a:lnTo>
                  <a:lnTo>
                    <a:pt x="300194" y="2920500"/>
                  </a:lnTo>
                  <a:lnTo>
                    <a:pt x="308170" y="2910699"/>
                  </a:lnTo>
                  <a:lnTo>
                    <a:pt x="316037" y="2900899"/>
                  </a:lnTo>
                  <a:lnTo>
                    <a:pt x="323768" y="2891099"/>
                  </a:lnTo>
                  <a:lnTo>
                    <a:pt x="331423" y="2881298"/>
                  </a:lnTo>
                  <a:lnTo>
                    <a:pt x="338882" y="2871498"/>
                  </a:lnTo>
                  <a:lnTo>
                    <a:pt x="346290" y="2861698"/>
                  </a:lnTo>
                  <a:lnTo>
                    <a:pt x="353468" y="2851897"/>
                  </a:lnTo>
                  <a:lnTo>
                    <a:pt x="360573" y="2842097"/>
                  </a:lnTo>
                  <a:lnTo>
                    <a:pt x="367493" y="2832297"/>
                  </a:lnTo>
                  <a:lnTo>
                    <a:pt x="374277" y="2822496"/>
                  </a:lnTo>
                  <a:lnTo>
                    <a:pt x="380926" y="2812696"/>
                  </a:lnTo>
                  <a:lnTo>
                    <a:pt x="387377" y="2802896"/>
                  </a:lnTo>
                  <a:lnTo>
                    <a:pt x="393749" y="2793095"/>
                  </a:lnTo>
                  <a:lnTo>
                    <a:pt x="399857" y="2783295"/>
                  </a:lnTo>
                  <a:lnTo>
                    <a:pt x="405904" y="2773495"/>
                  </a:lnTo>
                  <a:lnTo>
                    <a:pt x="411709" y="2763694"/>
                  </a:lnTo>
                  <a:lnTo>
                    <a:pt x="417409" y="2753894"/>
                  </a:lnTo>
                  <a:lnTo>
                    <a:pt x="422930" y="2744094"/>
                  </a:lnTo>
                  <a:lnTo>
                    <a:pt x="428285" y="2734293"/>
                  </a:lnTo>
                  <a:lnTo>
                    <a:pt x="433523" y="2724493"/>
                  </a:lnTo>
                  <a:lnTo>
                    <a:pt x="438540" y="2714693"/>
                  </a:lnTo>
                  <a:lnTo>
                    <a:pt x="443497" y="2704892"/>
                  </a:lnTo>
                  <a:lnTo>
                    <a:pt x="448188" y="2695092"/>
                  </a:lnTo>
                  <a:lnTo>
                    <a:pt x="452819" y="2685292"/>
                  </a:lnTo>
                  <a:lnTo>
                    <a:pt x="457249" y="2675491"/>
                  </a:lnTo>
                  <a:lnTo>
                    <a:pt x="461568" y="2665691"/>
                  </a:lnTo>
                  <a:lnTo>
                    <a:pt x="465748" y="2655891"/>
                  </a:lnTo>
                  <a:lnTo>
                    <a:pt x="469772" y="2646090"/>
                  </a:lnTo>
                  <a:lnTo>
                    <a:pt x="473716" y="2636290"/>
                  </a:lnTo>
                  <a:lnTo>
                    <a:pt x="477464" y="2626490"/>
                  </a:lnTo>
                  <a:lnTo>
                    <a:pt x="481165" y="2616689"/>
                  </a:lnTo>
                  <a:lnTo>
                    <a:pt x="484680" y="2606889"/>
                  </a:lnTo>
                  <a:lnTo>
                    <a:pt x="488135" y="2597089"/>
                  </a:lnTo>
                  <a:lnTo>
                    <a:pt x="491460" y="2587288"/>
                  </a:lnTo>
                  <a:lnTo>
                    <a:pt x="494693" y="2577488"/>
                  </a:lnTo>
                  <a:lnTo>
                    <a:pt x="497845" y="2567688"/>
                  </a:lnTo>
                  <a:lnTo>
                    <a:pt x="500883" y="2557887"/>
                  </a:lnTo>
                  <a:lnTo>
                    <a:pt x="503882" y="2548087"/>
                  </a:lnTo>
                  <a:lnTo>
                    <a:pt x="506751" y="2538286"/>
                  </a:lnTo>
                  <a:lnTo>
                    <a:pt x="509595" y="2528486"/>
                  </a:lnTo>
                  <a:lnTo>
                    <a:pt x="512343" y="2518686"/>
                  </a:lnTo>
                  <a:lnTo>
                    <a:pt x="515054" y="2508885"/>
                  </a:lnTo>
                  <a:lnTo>
                    <a:pt x="517707" y="2499085"/>
                  </a:lnTo>
                  <a:lnTo>
                    <a:pt x="520313" y="2489285"/>
                  </a:lnTo>
                  <a:lnTo>
                    <a:pt x="522890" y="2479484"/>
                  </a:lnTo>
                  <a:lnTo>
                    <a:pt x="525420" y="2469684"/>
                  </a:lnTo>
                  <a:lnTo>
                    <a:pt x="527939" y="2459884"/>
                  </a:lnTo>
                  <a:lnTo>
                    <a:pt x="530421" y="2450083"/>
                  </a:lnTo>
                  <a:lnTo>
                    <a:pt x="532898" y="2440283"/>
                  </a:lnTo>
                  <a:lnTo>
                    <a:pt x="535361" y="2430483"/>
                  </a:lnTo>
                  <a:lnTo>
                    <a:pt x="537823" y="2420682"/>
                  </a:lnTo>
                  <a:lnTo>
                    <a:pt x="540284" y="2410882"/>
                  </a:lnTo>
                  <a:lnTo>
                    <a:pt x="542755" y="2401082"/>
                  </a:lnTo>
                  <a:lnTo>
                    <a:pt x="545232" y="2391281"/>
                  </a:lnTo>
                  <a:lnTo>
                    <a:pt x="547737" y="2381481"/>
                  </a:lnTo>
                  <a:lnTo>
                    <a:pt x="550250" y="2371681"/>
                  </a:lnTo>
                  <a:lnTo>
                    <a:pt x="552805" y="2361880"/>
                  </a:lnTo>
                  <a:lnTo>
                    <a:pt x="555379" y="2352080"/>
                  </a:lnTo>
                  <a:lnTo>
                    <a:pt x="557994" y="2342280"/>
                  </a:lnTo>
                  <a:lnTo>
                    <a:pt x="560648" y="2332479"/>
                  </a:lnTo>
                  <a:lnTo>
                    <a:pt x="563336" y="2322679"/>
                  </a:lnTo>
                  <a:lnTo>
                    <a:pt x="566088" y="2312879"/>
                  </a:lnTo>
                  <a:lnTo>
                    <a:pt x="568859" y="2303078"/>
                  </a:lnTo>
                  <a:lnTo>
                    <a:pt x="571724" y="2293278"/>
                  </a:lnTo>
                  <a:lnTo>
                    <a:pt x="574610" y="2283478"/>
                  </a:lnTo>
                  <a:lnTo>
                    <a:pt x="577579" y="2273677"/>
                  </a:lnTo>
                  <a:lnTo>
                    <a:pt x="580593" y="2263877"/>
                  </a:lnTo>
                  <a:lnTo>
                    <a:pt x="583672" y="2254077"/>
                  </a:lnTo>
                  <a:lnTo>
                    <a:pt x="586825" y="2244276"/>
                  </a:lnTo>
                  <a:lnTo>
                    <a:pt x="590020" y="2234476"/>
                  </a:lnTo>
                  <a:lnTo>
                    <a:pt x="593318" y="2224676"/>
                  </a:lnTo>
                  <a:lnTo>
                    <a:pt x="596643" y="2214875"/>
                  </a:lnTo>
                  <a:lnTo>
                    <a:pt x="600083" y="2205075"/>
                  </a:lnTo>
                  <a:lnTo>
                    <a:pt x="603559" y="2195275"/>
                  </a:lnTo>
                  <a:lnTo>
                    <a:pt x="607127" y="2185474"/>
                  </a:lnTo>
                  <a:lnTo>
                    <a:pt x="610757" y="2175674"/>
                  </a:lnTo>
                  <a:lnTo>
                    <a:pt x="614451" y="2165874"/>
                  </a:lnTo>
                  <a:lnTo>
                    <a:pt x="618236" y="2156073"/>
                  </a:lnTo>
                  <a:lnTo>
                    <a:pt x="622057" y="2146273"/>
                  </a:lnTo>
                  <a:lnTo>
                    <a:pt x="625995" y="2136473"/>
                  </a:lnTo>
                  <a:lnTo>
                    <a:pt x="629960" y="2126672"/>
                  </a:lnTo>
                  <a:lnTo>
                    <a:pt x="634030" y="2116872"/>
                  </a:lnTo>
                  <a:lnTo>
                    <a:pt x="638144" y="2107072"/>
                  </a:lnTo>
                  <a:lnTo>
                    <a:pt x="642334" y="2097271"/>
                  </a:lnTo>
                  <a:lnTo>
                    <a:pt x="646591" y="2087471"/>
                  </a:lnTo>
                  <a:lnTo>
                    <a:pt x="650897" y="2077671"/>
                  </a:lnTo>
                  <a:lnTo>
                    <a:pt x="655292" y="2067870"/>
                  </a:lnTo>
                  <a:lnTo>
                    <a:pt x="659710" y="2058070"/>
                  </a:lnTo>
                  <a:lnTo>
                    <a:pt x="664234" y="2048270"/>
                  </a:lnTo>
                  <a:lnTo>
                    <a:pt x="668779" y="2038469"/>
                  </a:lnTo>
                  <a:lnTo>
                    <a:pt x="673403" y="2028669"/>
                  </a:lnTo>
                  <a:lnTo>
                    <a:pt x="678067" y="2018869"/>
                  </a:lnTo>
                  <a:lnTo>
                    <a:pt x="682784" y="2009068"/>
                  </a:lnTo>
                  <a:lnTo>
                    <a:pt x="687559" y="1999268"/>
                  </a:lnTo>
                  <a:lnTo>
                    <a:pt x="692363" y="1989468"/>
                  </a:lnTo>
                  <a:lnTo>
                    <a:pt x="697238" y="1979667"/>
                  </a:lnTo>
                  <a:lnTo>
                    <a:pt x="702129" y="1969867"/>
                  </a:lnTo>
                  <a:lnTo>
                    <a:pt x="707088" y="1960067"/>
                  </a:lnTo>
                  <a:lnTo>
                    <a:pt x="712066" y="1950266"/>
                  </a:lnTo>
                  <a:lnTo>
                    <a:pt x="717092" y="1940466"/>
                  </a:lnTo>
                  <a:lnTo>
                    <a:pt x="722148" y="1930666"/>
                  </a:lnTo>
                  <a:lnTo>
                    <a:pt x="727234" y="1920865"/>
                  </a:lnTo>
                  <a:lnTo>
                    <a:pt x="732359" y="1911065"/>
                  </a:lnTo>
                  <a:lnTo>
                    <a:pt x="737498" y="1901265"/>
                  </a:lnTo>
                  <a:lnTo>
                    <a:pt x="742682" y="1891464"/>
                  </a:lnTo>
                  <a:lnTo>
                    <a:pt x="747876" y="1881664"/>
                  </a:lnTo>
                  <a:lnTo>
                    <a:pt x="753104" y="1871864"/>
                  </a:lnTo>
                  <a:lnTo>
                    <a:pt x="758345" y="1862063"/>
                  </a:lnTo>
                  <a:lnTo>
                    <a:pt x="763609" y="1852263"/>
                  </a:lnTo>
                  <a:lnTo>
                    <a:pt x="768891" y="1842463"/>
                  </a:lnTo>
                  <a:lnTo>
                    <a:pt x="774185" y="1832662"/>
                  </a:lnTo>
                  <a:lnTo>
                    <a:pt x="779501" y="1822862"/>
                  </a:lnTo>
                  <a:lnTo>
                    <a:pt x="784822" y="1813062"/>
                  </a:lnTo>
                  <a:lnTo>
                    <a:pt x="790164" y="1803261"/>
                  </a:lnTo>
                  <a:lnTo>
                    <a:pt x="795511" y="1793461"/>
                  </a:lnTo>
                  <a:lnTo>
                    <a:pt x="800871" y="1783661"/>
                  </a:lnTo>
                  <a:lnTo>
                    <a:pt x="806239" y="1773860"/>
                  </a:lnTo>
                  <a:lnTo>
                    <a:pt x="811614" y="1764060"/>
                  </a:lnTo>
                  <a:lnTo>
                    <a:pt x="816998" y="1754260"/>
                  </a:lnTo>
                  <a:lnTo>
                    <a:pt x="822386" y="1744459"/>
                  </a:lnTo>
                  <a:lnTo>
                    <a:pt x="827784" y="1734659"/>
                  </a:lnTo>
                  <a:lnTo>
                    <a:pt x="833183" y="1724859"/>
                  </a:lnTo>
                  <a:lnTo>
                    <a:pt x="838591" y="1715058"/>
                  </a:lnTo>
                  <a:lnTo>
                    <a:pt x="844001" y="1705258"/>
                  </a:lnTo>
                  <a:lnTo>
                    <a:pt x="849416" y="1695458"/>
                  </a:lnTo>
                  <a:lnTo>
                    <a:pt x="854836" y="1685657"/>
                  </a:lnTo>
                  <a:lnTo>
                    <a:pt x="860259" y="1675857"/>
                  </a:lnTo>
                  <a:lnTo>
                    <a:pt x="865688" y="1666057"/>
                  </a:lnTo>
                  <a:lnTo>
                    <a:pt x="871118" y="1656256"/>
                  </a:lnTo>
                  <a:lnTo>
                    <a:pt x="876557" y="1646456"/>
                  </a:lnTo>
                  <a:lnTo>
                    <a:pt x="881997" y="1636656"/>
                  </a:lnTo>
                  <a:lnTo>
                    <a:pt x="887443" y="1626855"/>
                  </a:lnTo>
                  <a:lnTo>
                    <a:pt x="892894" y="1617055"/>
                  </a:lnTo>
                  <a:lnTo>
                    <a:pt x="898351" y="1607255"/>
                  </a:lnTo>
                  <a:lnTo>
                    <a:pt x="903814" y="1597454"/>
                  </a:lnTo>
                  <a:lnTo>
                    <a:pt x="909281" y="1587654"/>
                  </a:lnTo>
                  <a:lnTo>
                    <a:pt x="914758" y="1577854"/>
                  </a:lnTo>
                  <a:lnTo>
                    <a:pt x="920238" y="1568053"/>
                  </a:lnTo>
                  <a:lnTo>
                    <a:pt x="925732" y="1558253"/>
                  </a:lnTo>
                  <a:lnTo>
                    <a:pt x="931229" y="1548453"/>
                  </a:lnTo>
                  <a:lnTo>
                    <a:pt x="936738" y="1538652"/>
                  </a:lnTo>
                  <a:lnTo>
                    <a:pt x="942255" y="1528852"/>
                  </a:lnTo>
                  <a:lnTo>
                    <a:pt x="947781" y="1519052"/>
                  </a:lnTo>
                  <a:lnTo>
                    <a:pt x="953320" y="1509251"/>
                  </a:lnTo>
                  <a:lnTo>
                    <a:pt x="958865" y="1499451"/>
                  </a:lnTo>
                  <a:lnTo>
                    <a:pt x="964429" y="1489651"/>
                  </a:lnTo>
                  <a:lnTo>
                    <a:pt x="969997" y="1479850"/>
                  </a:lnTo>
                  <a:lnTo>
                    <a:pt x="975584" y="1470050"/>
                  </a:lnTo>
                  <a:lnTo>
                    <a:pt x="981180" y="1460250"/>
                  </a:lnTo>
                  <a:lnTo>
                    <a:pt x="986790" y="1450449"/>
                  </a:lnTo>
                  <a:lnTo>
                    <a:pt x="992414" y="1440649"/>
                  </a:lnTo>
                  <a:lnTo>
                    <a:pt x="998049" y="1430849"/>
                  </a:lnTo>
                  <a:lnTo>
                    <a:pt x="1003703" y="1421048"/>
                  </a:lnTo>
                  <a:lnTo>
                    <a:pt x="1009362" y="1411248"/>
                  </a:lnTo>
                  <a:lnTo>
                    <a:pt x="1015046" y="1401448"/>
                  </a:lnTo>
                  <a:lnTo>
                    <a:pt x="1020736" y="1391647"/>
                  </a:lnTo>
                  <a:lnTo>
                    <a:pt x="1026446" y="1381847"/>
                  </a:lnTo>
                  <a:lnTo>
                    <a:pt x="1032166" y="1372047"/>
                  </a:lnTo>
                  <a:lnTo>
                    <a:pt x="1037901" y="1362246"/>
                  </a:lnTo>
                  <a:lnTo>
                    <a:pt x="1043651" y="1352446"/>
                  </a:lnTo>
                  <a:lnTo>
                    <a:pt x="1049409" y="1342646"/>
                  </a:lnTo>
                  <a:lnTo>
                    <a:pt x="1055187" y="1332845"/>
                  </a:lnTo>
                  <a:lnTo>
                    <a:pt x="1060970" y="1323045"/>
                  </a:lnTo>
                  <a:lnTo>
                    <a:pt x="1066772" y="1313245"/>
                  </a:lnTo>
                  <a:lnTo>
                    <a:pt x="1072580" y="1303444"/>
                  </a:lnTo>
                  <a:lnTo>
                    <a:pt x="1078402" y="1293644"/>
                  </a:lnTo>
                  <a:lnTo>
                    <a:pt x="1084231" y="1283844"/>
                  </a:lnTo>
                  <a:lnTo>
                    <a:pt x="1090069" y="1274043"/>
                  </a:lnTo>
                  <a:lnTo>
                    <a:pt x="1095916" y="1264243"/>
                  </a:lnTo>
                  <a:lnTo>
                    <a:pt x="1101767" y="1254442"/>
                  </a:lnTo>
                  <a:lnTo>
                    <a:pt x="1107627" y="1244642"/>
                  </a:lnTo>
                  <a:lnTo>
                    <a:pt x="1113489" y="1234842"/>
                  </a:lnTo>
                  <a:lnTo>
                    <a:pt x="1119356" y="1225041"/>
                  </a:lnTo>
                  <a:lnTo>
                    <a:pt x="1125223" y="1215241"/>
                  </a:lnTo>
                  <a:lnTo>
                    <a:pt x="1131092" y="1205441"/>
                  </a:lnTo>
                  <a:lnTo>
                    <a:pt x="1136959" y="1195640"/>
                  </a:lnTo>
                  <a:lnTo>
                    <a:pt x="1142824" y="1185840"/>
                  </a:lnTo>
                  <a:lnTo>
                    <a:pt x="1148683" y="1176040"/>
                  </a:lnTo>
                  <a:lnTo>
                    <a:pt x="1154541" y="1166239"/>
                  </a:lnTo>
                  <a:lnTo>
                    <a:pt x="1160385" y="1156439"/>
                  </a:lnTo>
                  <a:lnTo>
                    <a:pt x="1166225" y="1146639"/>
                  </a:lnTo>
                  <a:lnTo>
                    <a:pt x="1172051" y="1136838"/>
                  </a:lnTo>
                  <a:lnTo>
                    <a:pt x="1177865" y="1127038"/>
                  </a:lnTo>
                  <a:lnTo>
                    <a:pt x="1183666" y="1117238"/>
                  </a:lnTo>
                  <a:lnTo>
                    <a:pt x="1189446" y="1107437"/>
                  </a:lnTo>
                  <a:lnTo>
                    <a:pt x="1195217" y="1097637"/>
                  </a:lnTo>
                  <a:lnTo>
                    <a:pt x="1200955" y="1087837"/>
                  </a:lnTo>
                  <a:lnTo>
                    <a:pt x="1206684" y="1078036"/>
                  </a:lnTo>
                  <a:lnTo>
                    <a:pt x="1212374" y="1068236"/>
                  </a:lnTo>
                  <a:lnTo>
                    <a:pt x="1218049" y="1058436"/>
                  </a:lnTo>
                  <a:lnTo>
                    <a:pt x="1223690" y="1048635"/>
                  </a:lnTo>
                  <a:lnTo>
                    <a:pt x="1229302" y="1038835"/>
                  </a:lnTo>
                  <a:lnTo>
                    <a:pt x="1234887" y="1029035"/>
                  </a:lnTo>
                  <a:lnTo>
                    <a:pt x="1240426" y="1019234"/>
                  </a:lnTo>
                  <a:lnTo>
                    <a:pt x="1245950" y="1009434"/>
                  </a:lnTo>
                  <a:lnTo>
                    <a:pt x="1251407" y="999634"/>
                  </a:lnTo>
                  <a:lnTo>
                    <a:pt x="1256849" y="989833"/>
                  </a:lnTo>
                  <a:lnTo>
                    <a:pt x="1262230" y="980033"/>
                  </a:lnTo>
                  <a:lnTo>
                    <a:pt x="1267579" y="970233"/>
                  </a:lnTo>
                  <a:lnTo>
                    <a:pt x="1272880" y="960432"/>
                  </a:lnTo>
                  <a:lnTo>
                    <a:pt x="1278127" y="950632"/>
                  </a:lnTo>
                  <a:lnTo>
                    <a:pt x="1283342" y="940832"/>
                  </a:lnTo>
                  <a:lnTo>
                    <a:pt x="1288480" y="931031"/>
                  </a:lnTo>
                  <a:lnTo>
                    <a:pt x="1293598" y="921231"/>
                  </a:lnTo>
                  <a:lnTo>
                    <a:pt x="1298624" y="911431"/>
                  </a:lnTo>
                  <a:lnTo>
                    <a:pt x="1303622" y="901630"/>
                  </a:lnTo>
                  <a:lnTo>
                    <a:pt x="1308546" y="891830"/>
                  </a:lnTo>
                  <a:lnTo>
                    <a:pt x="1313419" y="882030"/>
                  </a:lnTo>
                  <a:lnTo>
                    <a:pt x="1318236" y="872229"/>
                  </a:lnTo>
                  <a:lnTo>
                    <a:pt x="1322975" y="862429"/>
                  </a:lnTo>
                  <a:lnTo>
                    <a:pt x="1327682" y="852629"/>
                  </a:lnTo>
                  <a:lnTo>
                    <a:pt x="1332283" y="842828"/>
                  </a:lnTo>
                  <a:lnTo>
                    <a:pt x="1336858" y="833028"/>
                  </a:lnTo>
                  <a:lnTo>
                    <a:pt x="1341331" y="823228"/>
                  </a:lnTo>
                  <a:lnTo>
                    <a:pt x="1345761" y="813427"/>
                  </a:lnTo>
                  <a:lnTo>
                    <a:pt x="1350112" y="803627"/>
                  </a:lnTo>
                  <a:lnTo>
                    <a:pt x="1354392" y="793827"/>
                  </a:lnTo>
                  <a:lnTo>
                    <a:pt x="1358618" y="784026"/>
                  </a:lnTo>
                  <a:lnTo>
                    <a:pt x="1362745" y="774226"/>
                  </a:lnTo>
                  <a:lnTo>
                    <a:pt x="1366844" y="764426"/>
                  </a:lnTo>
                  <a:lnTo>
                    <a:pt x="1370815" y="754625"/>
                  </a:lnTo>
                  <a:lnTo>
                    <a:pt x="1374757" y="744825"/>
                  </a:lnTo>
                  <a:lnTo>
                    <a:pt x="1378596" y="735025"/>
                  </a:lnTo>
                  <a:lnTo>
                    <a:pt x="1382379" y="725224"/>
                  </a:lnTo>
                  <a:lnTo>
                    <a:pt x="1386087" y="715424"/>
                  </a:lnTo>
                  <a:lnTo>
                    <a:pt x="1389709" y="705624"/>
                  </a:lnTo>
                  <a:lnTo>
                    <a:pt x="1393285" y="695823"/>
                  </a:lnTo>
                  <a:lnTo>
                    <a:pt x="1396745" y="686023"/>
                  </a:lnTo>
                  <a:lnTo>
                    <a:pt x="1400178" y="676223"/>
                  </a:lnTo>
                  <a:lnTo>
                    <a:pt x="1403488" y="666422"/>
                  </a:lnTo>
                  <a:lnTo>
                    <a:pt x="1406759" y="656622"/>
                  </a:lnTo>
                  <a:lnTo>
                    <a:pt x="1409936" y="646822"/>
                  </a:lnTo>
                  <a:lnTo>
                    <a:pt x="1413047" y="637021"/>
                  </a:lnTo>
                  <a:lnTo>
                    <a:pt x="1416093" y="627221"/>
                  </a:lnTo>
                  <a:lnTo>
                    <a:pt x="1419044" y="617421"/>
                  </a:lnTo>
                  <a:lnTo>
                    <a:pt x="1421960" y="607620"/>
                  </a:lnTo>
                  <a:lnTo>
                    <a:pt x="1424754" y="597820"/>
                  </a:lnTo>
                  <a:lnTo>
                    <a:pt x="1427521" y="588020"/>
                  </a:lnTo>
                  <a:lnTo>
                    <a:pt x="1430180" y="578219"/>
                  </a:lnTo>
                  <a:lnTo>
                    <a:pt x="1432793" y="568419"/>
                  </a:lnTo>
                  <a:lnTo>
                    <a:pt x="1435328" y="558619"/>
                  </a:lnTo>
                  <a:lnTo>
                    <a:pt x="1437790" y="548818"/>
                  </a:lnTo>
                  <a:lnTo>
                    <a:pt x="1440202" y="539018"/>
                  </a:lnTo>
                  <a:lnTo>
                    <a:pt x="1442517" y="529218"/>
                  </a:lnTo>
                  <a:lnTo>
                    <a:pt x="1444807" y="519417"/>
                  </a:lnTo>
                  <a:lnTo>
                    <a:pt x="1446981" y="509617"/>
                  </a:lnTo>
                  <a:lnTo>
                    <a:pt x="1449129" y="499817"/>
                  </a:lnTo>
                  <a:lnTo>
                    <a:pt x="1451189" y="490016"/>
                  </a:lnTo>
                  <a:lnTo>
                    <a:pt x="1453198" y="480216"/>
                  </a:lnTo>
                  <a:lnTo>
                    <a:pt x="1455147" y="470416"/>
                  </a:lnTo>
                  <a:lnTo>
                    <a:pt x="1457024" y="460615"/>
                  </a:lnTo>
                  <a:lnTo>
                    <a:pt x="1458865" y="450815"/>
                  </a:lnTo>
                  <a:lnTo>
                    <a:pt x="1460614" y="441015"/>
                  </a:lnTo>
                  <a:lnTo>
                    <a:pt x="1462340" y="431214"/>
                  </a:lnTo>
                  <a:lnTo>
                    <a:pt x="1463976" y="421414"/>
                  </a:lnTo>
                  <a:lnTo>
                    <a:pt x="1465581" y="411614"/>
                  </a:lnTo>
                  <a:lnTo>
                    <a:pt x="1467119" y="401813"/>
                  </a:lnTo>
                  <a:lnTo>
                    <a:pt x="1468608" y="392013"/>
                  </a:lnTo>
                  <a:lnTo>
                    <a:pt x="1470053" y="382213"/>
                  </a:lnTo>
                  <a:lnTo>
                    <a:pt x="1471431" y="372412"/>
                  </a:lnTo>
                  <a:lnTo>
                    <a:pt x="1472786" y="362612"/>
                  </a:lnTo>
                  <a:lnTo>
                    <a:pt x="1474058" y="352812"/>
                  </a:lnTo>
                  <a:lnTo>
                    <a:pt x="1475312" y="343011"/>
                  </a:lnTo>
                  <a:lnTo>
                    <a:pt x="1476498" y="333211"/>
                  </a:lnTo>
                  <a:lnTo>
                    <a:pt x="1477654" y="323411"/>
                  </a:lnTo>
                  <a:lnTo>
                    <a:pt x="1478762" y="313610"/>
                  </a:lnTo>
                  <a:lnTo>
                    <a:pt x="1479824" y="303810"/>
                  </a:lnTo>
                  <a:lnTo>
                    <a:pt x="1480857" y="294010"/>
                  </a:lnTo>
                  <a:lnTo>
                    <a:pt x="1481831" y="284209"/>
                  </a:lnTo>
                  <a:lnTo>
                    <a:pt x="1482790" y="274409"/>
                  </a:lnTo>
                  <a:lnTo>
                    <a:pt x="1483684" y="264609"/>
                  </a:lnTo>
                  <a:lnTo>
                    <a:pt x="1484562" y="254808"/>
                  </a:lnTo>
                  <a:lnTo>
                    <a:pt x="1485393" y="245008"/>
                  </a:lnTo>
                  <a:lnTo>
                    <a:pt x="1486194" y="235208"/>
                  </a:lnTo>
                  <a:lnTo>
                    <a:pt x="1486964" y="225407"/>
                  </a:lnTo>
                  <a:lnTo>
                    <a:pt x="1487694" y="215607"/>
                  </a:lnTo>
                  <a:lnTo>
                    <a:pt x="1488407" y="205807"/>
                  </a:lnTo>
                  <a:lnTo>
                    <a:pt x="1489071" y="196006"/>
                  </a:lnTo>
                  <a:lnTo>
                    <a:pt x="1489723" y="186206"/>
                  </a:lnTo>
                  <a:lnTo>
                    <a:pt x="1490332" y="176406"/>
                  </a:lnTo>
                  <a:lnTo>
                    <a:pt x="1490924" y="166605"/>
                  </a:lnTo>
                  <a:lnTo>
                    <a:pt x="1491484" y="156805"/>
                  </a:lnTo>
                  <a:lnTo>
                    <a:pt x="1492020" y="147005"/>
                  </a:lnTo>
                  <a:lnTo>
                    <a:pt x="1492536" y="137204"/>
                  </a:lnTo>
                  <a:lnTo>
                    <a:pt x="1493020" y="127404"/>
                  </a:lnTo>
                  <a:lnTo>
                    <a:pt x="1493495" y="117604"/>
                  </a:lnTo>
                  <a:lnTo>
                    <a:pt x="1493931" y="107803"/>
                  </a:lnTo>
                  <a:lnTo>
                    <a:pt x="1494359" y="98003"/>
                  </a:lnTo>
                  <a:lnTo>
                    <a:pt x="1494758" y="88203"/>
                  </a:lnTo>
                  <a:lnTo>
                    <a:pt x="1495143" y="78402"/>
                  </a:lnTo>
                  <a:lnTo>
                    <a:pt x="1495509" y="68602"/>
                  </a:lnTo>
                  <a:lnTo>
                    <a:pt x="1495854" y="58802"/>
                  </a:lnTo>
                  <a:lnTo>
                    <a:pt x="1496189" y="49001"/>
                  </a:lnTo>
                  <a:lnTo>
                    <a:pt x="1496498" y="39201"/>
                  </a:lnTo>
                  <a:lnTo>
                    <a:pt x="1496801" y="29401"/>
                  </a:lnTo>
                  <a:lnTo>
                    <a:pt x="1497079" y="19600"/>
                  </a:lnTo>
                  <a:lnTo>
                    <a:pt x="1497350" y="9800"/>
                  </a:lnTo>
                  <a:lnTo>
                    <a:pt x="1497603" y="0"/>
                  </a:lnTo>
                  <a:lnTo>
                    <a:pt x="1505891" y="0"/>
                  </a:lnTo>
                  <a:lnTo>
                    <a:pt x="1506144" y="9800"/>
                  </a:lnTo>
                  <a:lnTo>
                    <a:pt x="1506415" y="19600"/>
                  </a:lnTo>
                  <a:lnTo>
                    <a:pt x="1506693" y="29401"/>
                  </a:lnTo>
                  <a:lnTo>
                    <a:pt x="1506996" y="39201"/>
                  </a:lnTo>
                  <a:lnTo>
                    <a:pt x="1507305" y="49001"/>
                  </a:lnTo>
                  <a:lnTo>
                    <a:pt x="1507639" y="58802"/>
                  </a:lnTo>
                  <a:lnTo>
                    <a:pt x="1507985" y="68602"/>
                  </a:lnTo>
                  <a:lnTo>
                    <a:pt x="1508350" y="78402"/>
                  </a:lnTo>
                  <a:lnTo>
                    <a:pt x="1508735" y="88203"/>
                  </a:lnTo>
                  <a:lnTo>
                    <a:pt x="1509135" y="98003"/>
                  </a:lnTo>
                  <a:lnTo>
                    <a:pt x="1509563" y="107803"/>
                  </a:lnTo>
                  <a:lnTo>
                    <a:pt x="1509999" y="117604"/>
                  </a:lnTo>
                  <a:lnTo>
                    <a:pt x="1510473" y="127404"/>
                  </a:lnTo>
                  <a:lnTo>
                    <a:pt x="1510957" y="137204"/>
                  </a:lnTo>
                  <a:lnTo>
                    <a:pt x="1511473" y="147005"/>
                  </a:lnTo>
                  <a:lnTo>
                    <a:pt x="1512009" y="156805"/>
                  </a:lnTo>
                  <a:lnTo>
                    <a:pt x="1512570" y="166605"/>
                  </a:lnTo>
                  <a:lnTo>
                    <a:pt x="1513162" y="176406"/>
                  </a:lnTo>
                  <a:lnTo>
                    <a:pt x="1513770" y="186206"/>
                  </a:lnTo>
                  <a:lnTo>
                    <a:pt x="1514423" y="196006"/>
                  </a:lnTo>
                  <a:lnTo>
                    <a:pt x="1515087" y="205807"/>
                  </a:lnTo>
                  <a:lnTo>
                    <a:pt x="1515799" y="215607"/>
                  </a:lnTo>
                  <a:lnTo>
                    <a:pt x="1516530" y="225407"/>
                  </a:lnTo>
                  <a:lnTo>
                    <a:pt x="1517300" y="235208"/>
                  </a:lnTo>
                  <a:lnTo>
                    <a:pt x="1518101" y="245008"/>
                  </a:lnTo>
                  <a:lnTo>
                    <a:pt x="1518931" y="254808"/>
                  </a:lnTo>
                  <a:lnTo>
                    <a:pt x="1519809" y="264609"/>
                  </a:lnTo>
                  <a:lnTo>
                    <a:pt x="1520704" y="274409"/>
                  </a:lnTo>
                  <a:lnTo>
                    <a:pt x="1521662" y="284209"/>
                  </a:lnTo>
                  <a:lnTo>
                    <a:pt x="1522637" y="294010"/>
                  </a:lnTo>
                  <a:lnTo>
                    <a:pt x="1523670" y="303810"/>
                  </a:lnTo>
                  <a:lnTo>
                    <a:pt x="1524732" y="313610"/>
                  </a:lnTo>
                  <a:lnTo>
                    <a:pt x="1525840" y="323411"/>
                  </a:lnTo>
                  <a:lnTo>
                    <a:pt x="1526995" y="333211"/>
                  </a:lnTo>
                  <a:lnTo>
                    <a:pt x="1528182" y="343011"/>
                  </a:lnTo>
                  <a:lnTo>
                    <a:pt x="1529436" y="352812"/>
                  </a:lnTo>
                  <a:lnTo>
                    <a:pt x="1530708" y="362612"/>
                  </a:lnTo>
                  <a:lnTo>
                    <a:pt x="1532063" y="372412"/>
                  </a:lnTo>
                  <a:lnTo>
                    <a:pt x="1533441" y="382213"/>
                  </a:lnTo>
                  <a:lnTo>
                    <a:pt x="1534886" y="392013"/>
                  </a:lnTo>
                  <a:lnTo>
                    <a:pt x="1536374" y="401813"/>
                  </a:lnTo>
                  <a:lnTo>
                    <a:pt x="1537913" y="411614"/>
                  </a:lnTo>
                  <a:lnTo>
                    <a:pt x="1539518" y="421414"/>
                  </a:lnTo>
                  <a:lnTo>
                    <a:pt x="1541153" y="431214"/>
                  </a:lnTo>
                  <a:lnTo>
                    <a:pt x="1542880" y="441015"/>
                  </a:lnTo>
                  <a:lnTo>
                    <a:pt x="1544628" y="450815"/>
                  </a:lnTo>
                  <a:lnTo>
                    <a:pt x="1546469" y="460615"/>
                  </a:lnTo>
                  <a:lnTo>
                    <a:pt x="1548346" y="470416"/>
                  </a:lnTo>
                  <a:lnTo>
                    <a:pt x="1550295" y="480216"/>
                  </a:lnTo>
                  <a:lnTo>
                    <a:pt x="1552305" y="490016"/>
                  </a:lnTo>
                  <a:lnTo>
                    <a:pt x="1554365" y="499817"/>
                  </a:lnTo>
                  <a:lnTo>
                    <a:pt x="1556512" y="509617"/>
                  </a:lnTo>
                  <a:lnTo>
                    <a:pt x="1558687" y="519417"/>
                  </a:lnTo>
                  <a:lnTo>
                    <a:pt x="1560976" y="529218"/>
                  </a:lnTo>
                  <a:lnTo>
                    <a:pt x="1563291" y="539018"/>
                  </a:lnTo>
                  <a:lnTo>
                    <a:pt x="1565703" y="548818"/>
                  </a:lnTo>
                  <a:lnTo>
                    <a:pt x="1568166" y="558619"/>
                  </a:lnTo>
                  <a:lnTo>
                    <a:pt x="1570700" y="568419"/>
                  </a:lnTo>
                  <a:lnTo>
                    <a:pt x="1573313" y="578219"/>
                  </a:lnTo>
                  <a:lnTo>
                    <a:pt x="1575973" y="588020"/>
                  </a:lnTo>
                  <a:lnTo>
                    <a:pt x="1578740" y="597820"/>
                  </a:lnTo>
                  <a:lnTo>
                    <a:pt x="1581534" y="607620"/>
                  </a:lnTo>
                  <a:lnTo>
                    <a:pt x="1584450" y="617421"/>
                  </a:lnTo>
                  <a:lnTo>
                    <a:pt x="1587401" y="627221"/>
                  </a:lnTo>
                  <a:lnTo>
                    <a:pt x="1590447" y="637021"/>
                  </a:lnTo>
                  <a:lnTo>
                    <a:pt x="1593558" y="646822"/>
                  </a:lnTo>
                  <a:lnTo>
                    <a:pt x="1596735" y="656622"/>
                  </a:lnTo>
                  <a:lnTo>
                    <a:pt x="1600006" y="666422"/>
                  </a:lnTo>
                  <a:lnTo>
                    <a:pt x="1603316" y="676223"/>
                  </a:lnTo>
                  <a:lnTo>
                    <a:pt x="1606748" y="686023"/>
                  </a:lnTo>
                  <a:lnTo>
                    <a:pt x="1610209" y="695823"/>
                  </a:lnTo>
                  <a:lnTo>
                    <a:pt x="1613784" y="705624"/>
                  </a:lnTo>
                  <a:lnTo>
                    <a:pt x="1617407" y="715424"/>
                  </a:lnTo>
                  <a:lnTo>
                    <a:pt x="1621114" y="725224"/>
                  </a:lnTo>
                  <a:lnTo>
                    <a:pt x="1624897" y="735025"/>
                  </a:lnTo>
                  <a:lnTo>
                    <a:pt x="1628737" y="744825"/>
                  </a:lnTo>
                  <a:lnTo>
                    <a:pt x="1632679" y="754625"/>
                  </a:lnTo>
                  <a:lnTo>
                    <a:pt x="1636650" y="764426"/>
                  </a:lnTo>
                  <a:lnTo>
                    <a:pt x="1640749" y="774226"/>
                  </a:lnTo>
                  <a:lnTo>
                    <a:pt x="1644876" y="784026"/>
                  </a:lnTo>
                  <a:lnTo>
                    <a:pt x="1649102" y="793827"/>
                  </a:lnTo>
                  <a:lnTo>
                    <a:pt x="1653382" y="803627"/>
                  </a:lnTo>
                  <a:lnTo>
                    <a:pt x="1657733" y="813427"/>
                  </a:lnTo>
                  <a:lnTo>
                    <a:pt x="1662163" y="823228"/>
                  </a:lnTo>
                  <a:lnTo>
                    <a:pt x="1666636" y="833028"/>
                  </a:lnTo>
                  <a:lnTo>
                    <a:pt x="1671211" y="842828"/>
                  </a:lnTo>
                  <a:lnTo>
                    <a:pt x="1675812" y="852629"/>
                  </a:lnTo>
                  <a:lnTo>
                    <a:pt x="1680518" y="862429"/>
                  </a:lnTo>
                  <a:lnTo>
                    <a:pt x="1685258" y="872229"/>
                  </a:lnTo>
                  <a:lnTo>
                    <a:pt x="1690075" y="882030"/>
                  </a:lnTo>
                  <a:lnTo>
                    <a:pt x="1694947" y="891830"/>
                  </a:lnTo>
                  <a:lnTo>
                    <a:pt x="1699871" y="901630"/>
                  </a:lnTo>
                  <a:lnTo>
                    <a:pt x="1704870" y="911431"/>
                  </a:lnTo>
                  <a:lnTo>
                    <a:pt x="1709896" y="921231"/>
                  </a:lnTo>
                  <a:lnTo>
                    <a:pt x="1715014" y="931031"/>
                  </a:lnTo>
                  <a:lnTo>
                    <a:pt x="1720152" y="940832"/>
                  </a:lnTo>
                  <a:lnTo>
                    <a:pt x="1725367" y="950632"/>
                  </a:lnTo>
                  <a:lnTo>
                    <a:pt x="1730614" y="960432"/>
                  </a:lnTo>
                  <a:lnTo>
                    <a:pt x="1735915" y="970233"/>
                  </a:lnTo>
                  <a:lnTo>
                    <a:pt x="1741263" y="980033"/>
                  </a:lnTo>
                  <a:lnTo>
                    <a:pt x="1746645" y="989833"/>
                  </a:lnTo>
                  <a:lnTo>
                    <a:pt x="1752086" y="999634"/>
                  </a:lnTo>
                  <a:lnTo>
                    <a:pt x="1757544" y="1009434"/>
                  </a:lnTo>
                  <a:lnTo>
                    <a:pt x="1763067" y="1019234"/>
                  </a:lnTo>
                  <a:lnTo>
                    <a:pt x="1768606" y="1029035"/>
                  </a:lnTo>
                  <a:lnTo>
                    <a:pt x="1774192" y="1038835"/>
                  </a:lnTo>
                  <a:lnTo>
                    <a:pt x="1779803" y="1048635"/>
                  </a:lnTo>
                  <a:lnTo>
                    <a:pt x="1785445" y="1058436"/>
                  </a:lnTo>
                  <a:lnTo>
                    <a:pt x="1791119" y="1068236"/>
                  </a:lnTo>
                  <a:lnTo>
                    <a:pt x="1796810" y="1078036"/>
                  </a:lnTo>
                  <a:lnTo>
                    <a:pt x="1802539" y="1087837"/>
                  </a:lnTo>
                  <a:lnTo>
                    <a:pt x="1808277" y="1097637"/>
                  </a:lnTo>
                  <a:lnTo>
                    <a:pt x="1814047" y="1107437"/>
                  </a:lnTo>
                  <a:lnTo>
                    <a:pt x="1819828" y="1117238"/>
                  </a:lnTo>
                  <a:lnTo>
                    <a:pt x="1825629" y="1127038"/>
                  </a:lnTo>
                  <a:lnTo>
                    <a:pt x="1831443" y="1136838"/>
                  </a:lnTo>
                  <a:lnTo>
                    <a:pt x="1837269" y="1146639"/>
                  </a:lnTo>
                  <a:lnTo>
                    <a:pt x="1843109" y="1156439"/>
                  </a:lnTo>
                  <a:lnTo>
                    <a:pt x="1848953" y="1166239"/>
                  </a:lnTo>
                  <a:lnTo>
                    <a:pt x="1854810" y="1176040"/>
                  </a:lnTo>
                  <a:lnTo>
                    <a:pt x="1860669" y="1185840"/>
                  </a:lnTo>
                  <a:lnTo>
                    <a:pt x="1866535" y="1195640"/>
                  </a:lnTo>
                  <a:lnTo>
                    <a:pt x="1872402" y="1205441"/>
                  </a:lnTo>
                  <a:lnTo>
                    <a:pt x="1878270" y="1215241"/>
                  </a:lnTo>
                  <a:lnTo>
                    <a:pt x="1884138" y="1225041"/>
                  </a:lnTo>
                  <a:lnTo>
                    <a:pt x="1890005" y="1234842"/>
                  </a:lnTo>
                  <a:lnTo>
                    <a:pt x="1895866" y="1244642"/>
                  </a:lnTo>
                  <a:lnTo>
                    <a:pt x="1901727" y="1254442"/>
                  </a:lnTo>
                  <a:lnTo>
                    <a:pt x="1907577" y="1264243"/>
                  </a:lnTo>
                  <a:lnTo>
                    <a:pt x="1913425" y="1274043"/>
                  </a:lnTo>
                  <a:lnTo>
                    <a:pt x="1919262" y="1283844"/>
                  </a:lnTo>
                  <a:lnTo>
                    <a:pt x="1925092" y="1293644"/>
                  </a:lnTo>
                  <a:lnTo>
                    <a:pt x="1930913" y="1303444"/>
                  </a:lnTo>
                  <a:lnTo>
                    <a:pt x="1936721" y="1313245"/>
                  </a:lnTo>
                  <a:lnTo>
                    <a:pt x="1942523" y="1323045"/>
                  </a:lnTo>
                  <a:lnTo>
                    <a:pt x="1948306" y="1332845"/>
                  </a:lnTo>
                  <a:lnTo>
                    <a:pt x="1954084" y="1342646"/>
                  </a:lnTo>
                  <a:lnTo>
                    <a:pt x="1959843" y="1352446"/>
                  </a:lnTo>
                  <a:lnTo>
                    <a:pt x="1965593" y="1362246"/>
                  </a:lnTo>
                  <a:lnTo>
                    <a:pt x="1971327" y="1372047"/>
                  </a:lnTo>
                  <a:lnTo>
                    <a:pt x="1977048" y="1381847"/>
                  </a:lnTo>
                  <a:lnTo>
                    <a:pt x="1982757" y="1391647"/>
                  </a:lnTo>
                  <a:lnTo>
                    <a:pt x="1988447" y="1401448"/>
                  </a:lnTo>
                  <a:lnTo>
                    <a:pt x="1994132" y="1411248"/>
                  </a:lnTo>
                  <a:lnTo>
                    <a:pt x="1999791" y="1421048"/>
                  </a:lnTo>
                  <a:lnTo>
                    <a:pt x="2005445" y="1430849"/>
                  </a:lnTo>
                  <a:lnTo>
                    <a:pt x="2011079" y="1440649"/>
                  </a:lnTo>
                  <a:lnTo>
                    <a:pt x="2016704" y="1450449"/>
                  </a:lnTo>
                  <a:lnTo>
                    <a:pt x="2022314" y="1460250"/>
                  </a:lnTo>
                  <a:lnTo>
                    <a:pt x="2027909" y="1470050"/>
                  </a:lnTo>
                  <a:lnTo>
                    <a:pt x="2033496" y="1479850"/>
                  </a:lnTo>
                  <a:lnTo>
                    <a:pt x="2039065" y="1489651"/>
                  </a:lnTo>
                  <a:lnTo>
                    <a:pt x="2044629" y="1499451"/>
                  </a:lnTo>
                  <a:lnTo>
                    <a:pt x="2050173" y="1509251"/>
                  </a:lnTo>
                  <a:lnTo>
                    <a:pt x="2055713" y="1519052"/>
                  </a:lnTo>
                  <a:lnTo>
                    <a:pt x="2061239" y="1528852"/>
                  </a:lnTo>
                  <a:lnTo>
                    <a:pt x="2066756" y="1538652"/>
                  </a:lnTo>
                  <a:lnTo>
                    <a:pt x="2072264" y="1548453"/>
                  </a:lnTo>
                  <a:lnTo>
                    <a:pt x="2077762" y="1558253"/>
                  </a:lnTo>
                  <a:lnTo>
                    <a:pt x="2083255" y="1568053"/>
                  </a:lnTo>
                  <a:lnTo>
                    <a:pt x="2088735" y="1577854"/>
                  </a:lnTo>
                  <a:lnTo>
                    <a:pt x="2094213" y="1587654"/>
                  </a:lnTo>
                  <a:lnTo>
                    <a:pt x="2099680" y="1597454"/>
                  </a:lnTo>
                  <a:lnTo>
                    <a:pt x="2105143" y="1607255"/>
                  </a:lnTo>
                  <a:lnTo>
                    <a:pt x="2110599" y="1617055"/>
                  </a:lnTo>
                  <a:lnTo>
                    <a:pt x="2116050" y="1626855"/>
                  </a:lnTo>
                  <a:lnTo>
                    <a:pt x="2121497" y="1636656"/>
                  </a:lnTo>
                  <a:lnTo>
                    <a:pt x="2126937" y="1646456"/>
                  </a:lnTo>
                  <a:lnTo>
                    <a:pt x="2132375" y="1656256"/>
                  </a:lnTo>
                  <a:lnTo>
                    <a:pt x="2137806" y="1666057"/>
                  </a:lnTo>
                  <a:lnTo>
                    <a:pt x="2143234" y="1675857"/>
                  </a:lnTo>
                  <a:lnTo>
                    <a:pt x="2148657" y="1685657"/>
                  </a:lnTo>
                  <a:lnTo>
                    <a:pt x="2154077" y="1695458"/>
                  </a:lnTo>
                  <a:lnTo>
                    <a:pt x="2159493" y="1705258"/>
                  </a:lnTo>
                  <a:lnTo>
                    <a:pt x="2164903" y="1715058"/>
                  </a:lnTo>
                  <a:lnTo>
                    <a:pt x="2170310" y="1724859"/>
                  </a:lnTo>
                  <a:lnTo>
                    <a:pt x="2175710" y="1734659"/>
                  </a:lnTo>
                  <a:lnTo>
                    <a:pt x="2181107" y="1744459"/>
                  </a:lnTo>
                  <a:lnTo>
                    <a:pt x="2186495" y="1754260"/>
                  </a:lnTo>
                  <a:lnTo>
                    <a:pt x="2191879" y="1764060"/>
                  </a:lnTo>
                  <a:lnTo>
                    <a:pt x="2197255" y="1773860"/>
                  </a:lnTo>
                  <a:lnTo>
                    <a:pt x="2202622" y="1783661"/>
                  </a:lnTo>
                  <a:lnTo>
                    <a:pt x="2207982" y="1793461"/>
                  </a:lnTo>
                  <a:lnTo>
                    <a:pt x="2213329" y="1803261"/>
                  </a:lnTo>
                  <a:lnTo>
                    <a:pt x="2218671" y="1813062"/>
                  </a:lnTo>
                  <a:lnTo>
                    <a:pt x="2223993" y="1822862"/>
                  </a:lnTo>
                  <a:lnTo>
                    <a:pt x="2229308" y="1832662"/>
                  </a:lnTo>
                  <a:lnTo>
                    <a:pt x="2234602" y="1842463"/>
                  </a:lnTo>
                  <a:lnTo>
                    <a:pt x="2239885" y="1852263"/>
                  </a:lnTo>
                  <a:lnTo>
                    <a:pt x="2245148" y="1862063"/>
                  </a:lnTo>
                  <a:lnTo>
                    <a:pt x="2250390" y="1871864"/>
                  </a:lnTo>
                  <a:lnTo>
                    <a:pt x="2255618" y="1881664"/>
                  </a:lnTo>
                  <a:lnTo>
                    <a:pt x="2260811" y="1891464"/>
                  </a:lnTo>
                  <a:lnTo>
                    <a:pt x="2265996" y="1901265"/>
                  </a:lnTo>
                  <a:lnTo>
                    <a:pt x="2271135" y="1911065"/>
                  </a:lnTo>
                  <a:lnTo>
                    <a:pt x="2276260" y="1920865"/>
                  </a:lnTo>
                  <a:lnTo>
                    <a:pt x="2281345" y="1930666"/>
                  </a:lnTo>
                  <a:lnTo>
                    <a:pt x="2286402" y="1940466"/>
                  </a:lnTo>
                  <a:lnTo>
                    <a:pt x="2291427" y="1950266"/>
                  </a:lnTo>
                  <a:lnTo>
                    <a:pt x="2296406" y="1960067"/>
                  </a:lnTo>
                  <a:lnTo>
                    <a:pt x="2301365" y="1969867"/>
                  </a:lnTo>
                  <a:lnTo>
                    <a:pt x="2306256" y="1979667"/>
                  </a:lnTo>
                  <a:lnTo>
                    <a:pt x="2311130" y="1989468"/>
                  </a:lnTo>
                  <a:lnTo>
                    <a:pt x="2315935" y="1999268"/>
                  </a:lnTo>
                  <a:lnTo>
                    <a:pt x="2320709" y="2009068"/>
                  </a:lnTo>
                  <a:lnTo>
                    <a:pt x="2325426" y="2018869"/>
                  </a:lnTo>
                  <a:lnTo>
                    <a:pt x="2330091" y="2028669"/>
                  </a:lnTo>
                  <a:lnTo>
                    <a:pt x="2334714" y="2038469"/>
                  </a:lnTo>
                  <a:lnTo>
                    <a:pt x="2339260" y="2048270"/>
                  </a:lnTo>
                  <a:lnTo>
                    <a:pt x="2343783" y="2058070"/>
                  </a:lnTo>
                  <a:lnTo>
                    <a:pt x="2348202" y="2067870"/>
                  </a:lnTo>
                  <a:lnTo>
                    <a:pt x="2352596" y="2077671"/>
                  </a:lnTo>
                  <a:lnTo>
                    <a:pt x="2356902" y="2087471"/>
                  </a:lnTo>
                  <a:lnTo>
                    <a:pt x="2361160" y="2097271"/>
                  </a:lnTo>
                  <a:lnTo>
                    <a:pt x="2365350" y="2107072"/>
                  </a:lnTo>
                  <a:lnTo>
                    <a:pt x="2369463" y="2116872"/>
                  </a:lnTo>
                  <a:lnTo>
                    <a:pt x="2373534" y="2126672"/>
                  </a:lnTo>
                  <a:lnTo>
                    <a:pt x="2377498" y="2136473"/>
                  </a:lnTo>
                  <a:lnTo>
                    <a:pt x="2381436" y="2146273"/>
                  </a:lnTo>
                  <a:lnTo>
                    <a:pt x="2385258" y="2156073"/>
                  </a:lnTo>
                  <a:lnTo>
                    <a:pt x="2389042" y="2165874"/>
                  </a:lnTo>
                  <a:lnTo>
                    <a:pt x="2392737" y="2175674"/>
                  </a:lnTo>
                  <a:lnTo>
                    <a:pt x="2396367" y="2185474"/>
                  </a:lnTo>
                  <a:lnTo>
                    <a:pt x="2399934" y="2195275"/>
                  </a:lnTo>
                  <a:lnTo>
                    <a:pt x="2403410" y="2205075"/>
                  </a:lnTo>
                  <a:lnTo>
                    <a:pt x="2406851" y="2214875"/>
                  </a:lnTo>
                  <a:lnTo>
                    <a:pt x="2410175" y="2224676"/>
                  </a:lnTo>
                  <a:lnTo>
                    <a:pt x="2413473" y="2234476"/>
                  </a:lnTo>
                  <a:lnTo>
                    <a:pt x="2416669" y="2244276"/>
                  </a:lnTo>
                  <a:lnTo>
                    <a:pt x="2419821" y="2254077"/>
                  </a:lnTo>
                  <a:lnTo>
                    <a:pt x="2422900" y="2263877"/>
                  </a:lnTo>
                  <a:lnTo>
                    <a:pt x="2425915" y="2273677"/>
                  </a:lnTo>
                  <a:lnTo>
                    <a:pt x="2428884" y="2283478"/>
                  </a:lnTo>
                  <a:lnTo>
                    <a:pt x="2431770" y="2293278"/>
                  </a:lnTo>
                  <a:lnTo>
                    <a:pt x="2434634" y="2303078"/>
                  </a:lnTo>
                  <a:lnTo>
                    <a:pt x="2437406" y="2312879"/>
                  </a:lnTo>
                  <a:lnTo>
                    <a:pt x="2440158" y="2322679"/>
                  </a:lnTo>
                  <a:lnTo>
                    <a:pt x="2442845" y="2332479"/>
                  </a:lnTo>
                  <a:lnTo>
                    <a:pt x="2445500" y="2342280"/>
                  </a:lnTo>
                  <a:lnTo>
                    <a:pt x="2448114" y="2352080"/>
                  </a:lnTo>
                  <a:lnTo>
                    <a:pt x="2450689" y="2361880"/>
                  </a:lnTo>
                  <a:lnTo>
                    <a:pt x="2453243" y="2371681"/>
                  </a:lnTo>
                  <a:lnTo>
                    <a:pt x="2455757" y="2381481"/>
                  </a:lnTo>
                  <a:lnTo>
                    <a:pt x="2458262" y="2391281"/>
                  </a:lnTo>
                  <a:lnTo>
                    <a:pt x="2460738" y="2401082"/>
                  </a:lnTo>
                  <a:lnTo>
                    <a:pt x="2463210" y="2410882"/>
                  </a:lnTo>
                  <a:lnTo>
                    <a:pt x="2465671" y="2420682"/>
                  </a:lnTo>
                  <a:lnTo>
                    <a:pt x="2468133" y="2430483"/>
                  </a:lnTo>
                  <a:lnTo>
                    <a:pt x="2470596" y="2440283"/>
                  </a:lnTo>
                  <a:lnTo>
                    <a:pt x="2473073" y="2450083"/>
                  </a:lnTo>
                  <a:lnTo>
                    <a:pt x="2475555" y="2459884"/>
                  </a:lnTo>
                  <a:lnTo>
                    <a:pt x="2478073" y="2469684"/>
                  </a:lnTo>
                  <a:lnTo>
                    <a:pt x="2480603" y="2479484"/>
                  </a:lnTo>
                  <a:lnTo>
                    <a:pt x="2483180" y="2489285"/>
                  </a:lnTo>
                  <a:lnTo>
                    <a:pt x="2485787" y="2499085"/>
                  </a:lnTo>
                  <a:lnTo>
                    <a:pt x="2488439" y="2508885"/>
                  </a:lnTo>
                  <a:lnTo>
                    <a:pt x="2491151" y="2518686"/>
                  </a:lnTo>
                  <a:lnTo>
                    <a:pt x="2493899" y="2528486"/>
                  </a:lnTo>
                  <a:lnTo>
                    <a:pt x="2496743" y="2538286"/>
                  </a:lnTo>
                  <a:lnTo>
                    <a:pt x="2499612" y="2548087"/>
                  </a:lnTo>
                  <a:lnTo>
                    <a:pt x="2502610" y="2557887"/>
                  </a:lnTo>
                  <a:lnTo>
                    <a:pt x="2505648" y="2567688"/>
                  </a:lnTo>
                  <a:lnTo>
                    <a:pt x="2508800" y="2577488"/>
                  </a:lnTo>
                  <a:lnTo>
                    <a:pt x="2512034" y="2587288"/>
                  </a:lnTo>
                  <a:lnTo>
                    <a:pt x="2515358" y="2597089"/>
                  </a:lnTo>
                  <a:lnTo>
                    <a:pt x="2518814" y="2606889"/>
                  </a:lnTo>
                  <a:lnTo>
                    <a:pt x="2522328" y="2616689"/>
                  </a:lnTo>
                  <a:lnTo>
                    <a:pt x="2526030" y="2626490"/>
                  </a:lnTo>
                  <a:lnTo>
                    <a:pt x="2529778" y="2636290"/>
                  </a:lnTo>
                  <a:lnTo>
                    <a:pt x="2533722" y="2646090"/>
                  </a:lnTo>
                  <a:lnTo>
                    <a:pt x="2537745" y="2655891"/>
                  </a:lnTo>
                  <a:lnTo>
                    <a:pt x="2541926" y="2665691"/>
                  </a:lnTo>
                  <a:lnTo>
                    <a:pt x="2546244" y="2675491"/>
                  </a:lnTo>
                  <a:lnTo>
                    <a:pt x="2550675" y="2685292"/>
                  </a:lnTo>
                  <a:lnTo>
                    <a:pt x="2555306" y="2695092"/>
                  </a:lnTo>
                  <a:lnTo>
                    <a:pt x="2559997" y="2704892"/>
                  </a:lnTo>
                  <a:lnTo>
                    <a:pt x="2564954" y="2714693"/>
                  </a:lnTo>
                  <a:lnTo>
                    <a:pt x="2569970" y="2724493"/>
                  </a:lnTo>
                  <a:lnTo>
                    <a:pt x="2575208" y="2734293"/>
                  </a:lnTo>
                  <a:lnTo>
                    <a:pt x="2580564" y="2744094"/>
                  </a:lnTo>
                  <a:lnTo>
                    <a:pt x="2586084" y="2753894"/>
                  </a:lnTo>
                  <a:lnTo>
                    <a:pt x="2591785" y="2763694"/>
                  </a:lnTo>
                  <a:lnTo>
                    <a:pt x="2597590" y="2773495"/>
                  </a:lnTo>
                  <a:lnTo>
                    <a:pt x="2603636" y="2783295"/>
                  </a:lnTo>
                  <a:lnTo>
                    <a:pt x="2609745" y="2793095"/>
                  </a:lnTo>
                  <a:lnTo>
                    <a:pt x="2616117" y="2802896"/>
                  </a:lnTo>
                  <a:lnTo>
                    <a:pt x="2622567" y="2812696"/>
                  </a:lnTo>
                  <a:lnTo>
                    <a:pt x="2629217" y="2822496"/>
                  </a:lnTo>
                  <a:lnTo>
                    <a:pt x="2636001" y="2832297"/>
                  </a:lnTo>
                  <a:lnTo>
                    <a:pt x="2642921" y="2842097"/>
                  </a:lnTo>
                  <a:lnTo>
                    <a:pt x="2650025" y="2851897"/>
                  </a:lnTo>
                  <a:lnTo>
                    <a:pt x="2657204" y="2861698"/>
                  </a:lnTo>
                  <a:lnTo>
                    <a:pt x="2664612" y="2871498"/>
                  </a:lnTo>
                  <a:lnTo>
                    <a:pt x="2672070" y="2881298"/>
                  </a:lnTo>
                  <a:lnTo>
                    <a:pt x="2679725" y="2891099"/>
                  </a:lnTo>
                  <a:lnTo>
                    <a:pt x="2687457" y="2900899"/>
                  </a:lnTo>
                  <a:lnTo>
                    <a:pt x="2695323" y="2910699"/>
                  </a:lnTo>
                  <a:lnTo>
                    <a:pt x="2703299" y="2920500"/>
                  </a:lnTo>
                  <a:lnTo>
                    <a:pt x="2711356" y="2930300"/>
                  </a:lnTo>
                  <a:lnTo>
                    <a:pt x="2719544" y="2940100"/>
                  </a:lnTo>
                  <a:lnTo>
                    <a:pt x="2727768" y="2949901"/>
                  </a:lnTo>
                  <a:lnTo>
                    <a:pt x="2736129" y="2959701"/>
                  </a:lnTo>
                  <a:lnTo>
                    <a:pt x="2744516" y="2969501"/>
                  </a:lnTo>
                  <a:lnTo>
                    <a:pt x="2752987" y="2979302"/>
                  </a:lnTo>
                  <a:lnTo>
                    <a:pt x="2761494" y="2989102"/>
                  </a:lnTo>
                  <a:lnTo>
                    <a:pt x="2770045" y="2998902"/>
                  </a:lnTo>
                  <a:lnTo>
                    <a:pt x="2778625" y="3008703"/>
                  </a:lnTo>
                  <a:lnTo>
                    <a:pt x="2787221" y="3018503"/>
                  </a:lnTo>
                  <a:lnTo>
                    <a:pt x="2795826" y="3028303"/>
                  </a:lnTo>
                  <a:lnTo>
                    <a:pt x="2804430" y="3038104"/>
                  </a:lnTo>
                  <a:lnTo>
                    <a:pt x="2813008" y="3047904"/>
                  </a:lnTo>
                  <a:lnTo>
                    <a:pt x="2821567" y="3057704"/>
                  </a:lnTo>
                  <a:lnTo>
                    <a:pt x="2830080" y="3067505"/>
                  </a:lnTo>
                  <a:lnTo>
                    <a:pt x="2838537" y="3077305"/>
                  </a:lnTo>
                  <a:lnTo>
                    <a:pt x="2846944" y="3087105"/>
                  </a:lnTo>
                  <a:lnTo>
                    <a:pt x="2855242" y="3096906"/>
                  </a:lnTo>
                  <a:lnTo>
                    <a:pt x="2863502" y="3106706"/>
                  </a:lnTo>
                  <a:lnTo>
                    <a:pt x="2871581" y="3116506"/>
                  </a:lnTo>
                  <a:lnTo>
                    <a:pt x="2879611" y="3126307"/>
                  </a:lnTo>
                  <a:lnTo>
                    <a:pt x="2887450" y="3136107"/>
                  </a:lnTo>
                  <a:lnTo>
                    <a:pt x="2895182" y="3145907"/>
                  </a:lnTo>
                  <a:lnTo>
                    <a:pt x="2902745" y="3155708"/>
                  </a:lnTo>
                  <a:lnTo>
                    <a:pt x="2910117" y="3165508"/>
                  </a:lnTo>
                  <a:lnTo>
                    <a:pt x="2917362" y="3175308"/>
                  </a:lnTo>
                  <a:lnTo>
                    <a:pt x="2924312" y="3185109"/>
                  </a:lnTo>
                  <a:lnTo>
                    <a:pt x="2931183" y="3194909"/>
                  </a:lnTo>
                  <a:lnTo>
                    <a:pt x="2937665" y="3204709"/>
                  </a:lnTo>
                  <a:lnTo>
                    <a:pt x="2944035" y="3214510"/>
                  </a:lnTo>
                  <a:lnTo>
                    <a:pt x="2950072" y="3224310"/>
                  </a:lnTo>
                  <a:lnTo>
                    <a:pt x="2955883" y="3234110"/>
                  </a:lnTo>
                  <a:lnTo>
                    <a:pt x="2961435" y="3243911"/>
                  </a:lnTo>
                  <a:lnTo>
                    <a:pt x="2966630" y="3253711"/>
                  </a:lnTo>
                  <a:lnTo>
                    <a:pt x="2971658" y="3263511"/>
                  </a:lnTo>
                  <a:lnTo>
                    <a:pt x="2976182" y="3273312"/>
                  </a:lnTo>
                  <a:lnTo>
                    <a:pt x="2980580" y="3283112"/>
                  </a:lnTo>
                  <a:lnTo>
                    <a:pt x="2984450" y="3292912"/>
                  </a:lnTo>
                  <a:lnTo>
                    <a:pt x="2988111" y="3302713"/>
                  </a:lnTo>
                  <a:lnTo>
                    <a:pt x="2991350" y="3312513"/>
                  </a:lnTo>
                  <a:lnTo>
                    <a:pt x="2994227" y="3322313"/>
                  </a:lnTo>
                  <a:lnTo>
                    <a:pt x="2996803" y="3332114"/>
                  </a:lnTo>
                  <a:lnTo>
                    <a:pt x="2998853" y="3341914"/>
                  </a:lnTo>
                  <a:lnTo>
                    <a:pt x="3000739" y="3351714"/>
                  </a:lnTo>
                  <a:lnTo>
                    <a:pt x="3001923" y="3361515"/>
                  </a:lnTo>
                  <a:lnTo>
                    <a:pt x="3002948" y="3371315"/>
                  </a:lnTo>
                  <a:lnTo>
                    <a:pt x="3003377" y="3381115"/>
                  </a:lnTo>
                  <a:lnTo>
                    <a:pt x="3003494" y="3390916"/>
                  </a:lnTo>
                  <a:lnTo>
                    <a:pt x="3003163" y="3400716"/>
                  </a:lnTo>
                  <a:lnTo>
                    <a:pt x="3002344" y="3410516"/>
                  </a:lnTo>
                  <a:lnTo>
                    <a:pt x="3001236" y="3420317"/>
                  </a:lnTo>
                  <a:lnTo>
                    <a:pt x="2999461" y="3430117"/>
                  </a:lnTo>
                  <a:lnTo>
                    <a:pt x="2997514" y="3439917"/>
                  </a:lnTo>
                  <a:lnTo>
                    <a:pt x="2994814" y="3449718"/>
                  </a:lnTo>
                  <a:lnTo>
                    <a:pt x="2991891" y="3459518"/>
                  </a:lnTo>
                  <a:lnTo>
                    <a:pt x="2988382" y="3469318"/>
                  </a:lnTo>
                  <a:lnTo>
                    <a:pt x="2984475" y="3479119"/>
                  </a:lnTo>
                  <a:lnTo>
                    <a:pt x="2980155" y="3488919"/>
                  </a:lnTo>
                  <a:lnTo>
                    <a:pt x="2975261" y="3498719"/>
                  </a:lnTo>
                  <a:lnTo>
                    <a:pt x="2970129" y="3508520"/>
                  </a:lnTo>
                  <a:lnTo>
                    <a:pt x="2964251" y="3518320"/>
                  </a:lnTo>
                  <a:lnTo>
                    <a:pt x="2958200" y="3528120"/>
                  </a:lnTo>
                  <a:lnTo>
                    <a:pt x="2951460" y="3537921"/>
                  </a:lnTo>
                  <a:lnTo>
                    <a:pt x="2944438" y="3547721"/>
                  </a:lnTo>
                  <a:lnTo>
                    <a:pt x="2936907" y="3557521"/>
                  </a:lnTo>
                  <a:lnTo>
                    <a:pt x="2928932" y="3567322"/>
                  </a:lnTo>
                  <a:lnTo>
                    <a:pt x="2920624" y="3577122"/>
                  </a:lnTo>
                  <a:lnTo>
                    <a:pt x="2911717" y="3586922"/>
                  </a:lnTo>
                  <a:lnTo>
                    <a:pt x="2902647" y="3596723"/>
                  </a:lnTo>
                  <a:lnTo>
                    <a:pt x="2892839" y="3606523"/>
                  </a:lnTo>
                  <a:lnTo>
                    <a:pt x="2882873" y="3616323"/>
                  </a:lnTo>
                  <a:lnTo>
                    <a:pt x="2872349" y="3626124"/>
                  </a:lnTo>
                  <a:lnTo>
                    <a:pt x="2861523" y="3635924"/>
                  </a:lnTo>
                  <a:lnTo>
                    <a:pt x="2850307" y="3645724"/>
                  </a:lnTo>
                  <a:lnTo>
                    <a:pt x="2838660" y="3655525"/>
                  </a:lnTo>
                  <a:lnTo>
                    <a:pt x="2826782" y="3665325"/>
                  </a:lnTo>
                  <a:lnTo>
                    <a:pt x="2814355" y="3675125"/>
                  </a:lnTo>
                  <a:lnTo>
                    <a:pt x="2801796" y="3684926"/>
                  </a:lnTo>
                  <a:lnTo>
                    <a:pt x="2788688" y="3694726"/>
                  </a:lnTo>
                  <a:lnTo>
                    <a:pt x="2775411" y="3704526"/>
                  </a:lnTo>
                  <a:lnTo>
                    <a:pt x="2761740" y="3714327"/>
                  </a:lnTo>
                  <a:lnTo>
                    <a:pt x="2747797" y="3724127"/>
                  </a:lnTo>
                  <a:lnTo>
                    <a:pt x="2733600" y="3733927"/>
                  </a:lnTo>
                  <a:lnTo>
                    <a:pt x="2719046" y="3743728"/>
                  </a:lnTo>
                  <a:lnTo>
                    <a:pt x="2704362" y="3753528"/>
                  </a:lnTo>
                  <a:lnTo>
                    <a:pt x="2689254" y="3763328"/>
                  </a:lnTo>
                  <a:lnTo>
                    <a:pt x="2674056" y="3773129"/>
                  </a:lnTo>
                  <a:lnTo>
                    <a:pt x="2658519" y="3782929"/>
                  </a:lnTo>
                  <a:lnTo>
                    <a:pt x="2642843" y="3792729"/>
                  </a:lnTo>
                  <a:lnTo>
                    <a:pt x="2626942" y="3802530"/>
                  </a:lnTo>
                  <a:lnTo>
                    <a:pt x="2610850" y="3812330"/>
                  </a:lnTo>
                  <a:lnTo>
                    <a:pt x="2594627" y="3822131"/>
                  </a:lnTo>
                  <a:lnTo>
                    <a:pt x="2578180" y="3831931"/>
                  </a:lnTo>
                  <a:lnTo>
                    <a:pt x="2561673" y="3841731"/>
                  </a:lnTo>
                  <a:lnTo>
                    <a:pt x="2544938" y="3851532"/>
                  </a:lnTo>
                  <a:lnTo>
                    <a:pt x="2528157" y="3861332"/>
                  </a:lnTo>
                  <a:lnTo>
                    <a:pt x="2511232" y="3871132"/>
                  </a:lnTo>
                  <a:lnTo>
                    <a:pt x="2494238" y="3880933"/>
                  </a:lnTo>
                  <a:lnTo>
                    <a:pt x="2477164" y="3890733"/>
                  </a:lnTo>
                  <a:lnTo>
                    <a:pt x="2460020" y="3900533"/>
                  </a:lnTo>
                  <a:lnTo>
                    <a:pt x="2442840" y="3910334"/>
                  </a:lnTo>
                  <a:lnTo>
                    <a:pt x="2425605" y="3920134"/>
                  </a:lnTo>
                  <a:lnTo>
                    <a:pt x="2408360" y="3929934"/>
                  </a:lnTo>
                  <a:lnTo>
                    <a:pt x="2391095" y="3939735"/>
                  </a:lnTo>
                  <a:lnTo>
                    <a:pt x="2373835" y="3949535"/>
                  </a:lnTo>
                  <a:lnTo>
                    <a:pt x="2356588" y="3959335"/>
                  </a:lnTo>
                  <a:lnTo>
                    <a:pt x="2339370" y="3969136"/>
                  </a:lnTo>
                  <a:lnTo>
                    <a:pt x="2322179" y="3978936"/>
                  </a:lnTo>
                  <a:lnTo>
                    <a:pt x="2305058" y="3988736"/>
                  </a:lnTo>
                  <a:lnTo>
                    <a:pt x="2287960" y="3998537"/>
                  </a:lnTo>
                  <a:lnTo>
                    <a:pt x="2270988" y="4008337"/>
                  </a:lnTo>
                  <a:lnTo>
                    <a:pt x="2254051" y="4018137"/>
                  </a:lnTo>
                  <a:lnTo>
                    <a:pt x="2237246" y="4027938"/>
                  </a:lnTo>
                  <a:lnTo>
                    <a:pt x="2220520" y="4037738"/>
                  </a:lnTo>
                  <a:lnTo>
                    <a:pt x="2203912" y="4047538"/>
                  </a:lnTo>
                  <a:lnTo>
                    <a:pt x="2187443" y="4057339"/>
                  </a:lnTo>
                  <a:lnTo>
                    <a:pt x="2171061" y="4067139"/>
                  </a:lnTo>
                  <a:lnTo>
                    <a:pt x="2154892" y="4076939"/>
                  </a:lnTo>
                  <a:lnTo>
                    <a:pt x="2138780" y="4086740"/>
                  </a:lnTo>
                  <a:lnTo>
                    <a:pt x="2122934" y="4096540"/>
                  </a:lnTo>
                  <a:lnTo>
                    <a:pt x="2107171" y="4106340"/>
                  </a:lnTo>
                  <a:lnTo>
                    <a:pt x="2091632" y="4116141"/>
                  </a:lnTo>
                  <a:lnTo>
                    <a:pt x="2076252" y="4125941"/>
                  </a:lnTo>
                  <a:lnTo>
                    <a:pt x="2061042" y="4135741"/>
                  </a:lnTo>
                  <a:lnTo>
                    <a:pt x="2046076" y="4145542"/>
                  </a:lnTo>
                  <a:lnTo>
                    <a:pt x="2031214" y="4155342"/>
                  </a:lnTo>
                  <a:lnTo>
                    <a:pt x="2016690" y="4165142"/>
                  </a:lnTo>
                  <a:lnTo>
                    <a:pt x="2002247" y="4174943"/>
                  </a:lnTo>
                  <a:lnTo>
                    <a:pt x="1988136" y="4184743"/>
                  </a:lnTo>
                  <a:lnTo>
                    <a:pt x="1974164" y="4194543"/>
                  </a:lnTo>
                  <a:lnTo>
                    <a:pt x="1960450" y="4204344"/>
                  </a:lnTo>
                  <a:lnTo>
                    <a:pt x="1946968" y="4214144"/>
                  </a:lnTo>
                  <a:lnTo>
                    <a:pt x="1933664" y="4223944"/>
                  </a:lnTo>
                  <a:lnTo>
                    <a:pt x="1920687" y="4233745"/>
                  </a:lnTo>
                  <a:lnTo>
                    <a:pt x="1907802" y="4243545"/>
                  </a:lnTo>
                  <a:lnTo>
                    <a:pt x="1895343" y="4253345"/>
                  </a:lnTo>
                  <a:lnTo>
                    <a:pt x="1882978" y="4263146"/>
                  </a:lnTo>
                  <a:lnTo>
                    <a:pt x="1870953" y="4272946"/>
                  </a:lnTo>
                  <a:lnTo>
                    <a:pt x="1859116" y="4282746"/>
                  </a:lnTo>
                  <a:lnTo>
                    <a:pt x="1847529" y="4292547"/>
                  </a:lnTo>
                  <a:lnTo>
                    <a:pt x="1836226" y="4302347"/>
                  </a:lnTo>
                  <a:lnTo>
                    <a:pt x="1825078" y="4312147"/>
                  </a:lnTo>
                  <a:lnTo>
                    <a:pt x="1814311" y="4321948"/>
                  </a:lnTo>
                  <a:lnTo>
                    <a:pt x="1803638" y="4331748"/>
                  </a:lnTo>
                  <a:lnTo>
                    <a:pt x="1793371" y="4341548"/>
                  </a:lnTo>
                  <a:lnTo>
                    <a:pt x="1783232" y="4351349"/>
                  </a:lnTo>
                  <a:lnTo>
                    <a:pt x="1773403" y="4361149"/>
                  </a:lnTo>
                  <a:lnTo>
                    <a:pt x="1763794" y="4370949"/>
                  </a:lnTo>
                  <a:lnTo>
                    <a:pt x="1754398" y="4380750"/>
                  </a:lnTo>
                  <a:lnTo>
                    <a:pt x="1745314" y="4390550"/>
                  </a:lnTo>
                  <a:lnTo>
                    <a:pt x="1736347" y="4400350"/>
                  </a:lnTo>
                  <a:lnTo>
                    <a:pt x="1727778" y="4410151"/>
                  </a:lnTo>
                  <a:lnTo>
                    <a:pt x="1719299" y="4419951"/>
                  </a:lnTo>
                  <a:lnTo>
                    <a:pt x="1711170" y="4429751"/>
                  </a:lnTo>
                  <a:lnTo>
                    <a:pt x="1703193" y="4439552"/>
                  </a:lnTo>
                  <a:lnTo>
                    <a:pt x="1695471" y="4449352"/>
                  </a:lnTo>
                  <a:lnTo>
                    <a:pt x="1687984" y="4459152"/>
                  </a:lnTo>
                  <a:lnTo>
                    <a:pt x="1680660" y="4468953"/>
                  </a:lnTo>
                  <a:lnTo>
                    <a:pt x="1673649" y="4478753"/>
                  </a:lnTo>
                  <a:lnTo>
                    <a:pt x="1666721" y="4488553"/>
                  </a:lnTo>
                  <a:lnTo>
                    <a:pt x="1660163" y="4498354"/>
                  </a:lnTo>
                  <a:lnTo>
                    <a:pt x="1653691" y="4508154"/>
                  </a:lnTo>
                  <a:lnTo>
                    <a:pt x="1647499" y="4517954"/>
                  </a:lnTo>
                  <a:lnTo>
                    <a:pt x="1641468" y="4527755"/>
                  </a:lnTo>
                  <a:lnTo>
                    <a:pt x="1635630" y="4537555"/>
                  </a:lnTo>
                  <a:lnTo>
                    <a:pt x="1630021" y="4547355"/>
                  </a:lnTo>
                  <a:lnTo>
                    <a:pt x="1624526" y="4557156"/>
                  </a:lnTo>
                  <a:lnTo>
                    <a:pt x="1619323" y="4566956"/>
                  </a:lnTo>
                  <a:lnTo>
                    <a:pt x="1614190" y="4576756"/>
                  </a:lnTo>
                  <a:lnTo>
                    <a:pt x="1609342" y="4586557"/>
                  </a:lnTo>
                  <a:lnTo>
                    <a:pt x="1604591" y="4596357"/>
                  </a:lnTo>
                  <a:lnTo>
                    <a:pt x="1600048" y="4606157"/>
                  </a:lnTo>
                  <a:lnTo>
                    <a:pt x="1595660" y="4615958"/>
                  </a:lnTo>
                  <a:lnTo>
                    <a:pt x="1591408" y="4625758"/>
                  </a:lnTo>
                  <a:lnTo>
                    <a:pt x="1587366" y="4635558"/>
                  </a:lnTo>
                  <a:lnTo>
                    <a:pt x="1583392" y="4645359"/>
                  </a:lnTo>
                  <a:lnTo>
                    <a:pt x="1579676" y="4655159"/>
                  </a:lnTo>
                  <a:lnTo>
                    <a:pt x="1576015" y="4664959"/>
                  </a:lnTo>
                  <a:lnTo>
                    <a:pt x="1572561" y="4674760"/>
                  </a:lnTo>
                  <a:lnTo>
                    <a:pt x="1569203" y="4684560"/>
                  </a:lnTo>
                  <a:lnTo>
                    <a:pt x="1565989" y="4694360"/>
                  </a:lnTo>
                  <a:lnTo>
                    <a:pt x="1562915" y="4704161"/>
                  </a:lnTo>
                  <a:lnTo>
                    <a:pt x="1559929" y="4713961"/>
                  </a:lnTo>
                  <a:lnTo>
                    <a:pt x="1557123" y="4723761"/>
                  </a:lnTo>
                  <a:lnTo>
                    <a:pt x="1554362" y="4733562"/>
                  </a:lnTo>
                  <a:lnTo>
                    <a:pt x="1551796" y="4743362"/>
                  </a:lnTo>
                  <a:lnTo>
                    <a:pt x="1549281" y="4753162"/>
                  </a:lnTo>
                  <a:lnTo>
                    <a:pt x="1546907" y="4762963"/>
                  </a:lnTo>
                  <a:lnTo>
                    <a:pt x="1544619" y="4772763"/>
                  </a:lnTo>
                  <a:lnTo>
                    <a:pt x="1542426" y="4782563"/>
                  </a:lnTo>
                  <a:lnTo>
                    <a:pt x="1540351" y="4792364"/>
                  </a:lnTo>
                  <a:lnTo>
                    <a:pt x="1538328" y="4802164"/>
                  </a:lnTo>
                  <a:lnTo>
                    <a:pt x="1536450" y="4811964"/>
                  </a:lnTo>
                  <a:lnTo>
                    <a:pt x="1534606" y="4821765"/>
                  </a:lnTo>
                  <a:lnTo>
                    <a:pt x="1532892" y="4831565"/>
                  </a:lnTo>
                  <a:lnTo>
                    <a:pt x="1531225" y="4841365"/>
                  </a:lnTo>
                  <a:lnTo>
                    <a:pt x="1529650" y="4851166"/>
                  </a:lnTo>
                  <a:lnTo>
                    <a:pt x="1528148" y="4860966"/>
                  </a:lnTo>
                  <a:lnTo>
                    <a:pt x="1526704" y="4870766"/>
                  </a:lnTo>
                  <a:lnTo>
                    <a:pt x="1525353" y="4880567"/>
                  </a:lnTo>
                  <a:lnTo>
                    <a:pt x="1524030" y="4890367"/>
                  </a:lnTo>
                  <a:lnTo>
                    <a:pt x="1522819" y="4900167"/>
                  </a:lnTo>
                  <a:lnTo>
                    <a:pt x="1521630" y="4909968"/>
                  </a:lnTo>
                  <a:lnTo>
                    <a:pt x="1520524" y="4919768"/>
                  </a:lnTo>
                  <a:lnTo>
                    <a:pt x="1519460" y="4929568"/>
                  </a:lnTo>
                  <a:lnTo>
                    <a:pt x="1518451" y="4939369"/>
                  </a:lnTo>
                  <a:lnTo>
                    <a:pt x="1517500" y="4949169"/>
                  </a:lnTo>
                  <a:lnTo>
                    <a:pt x="1516581" y="4958969"/>
                  </a:lnTo>
                  <a:lnTo>
                    <a:pt x="1515733" y="4968770"/>
                  </a:lnTo>
                  <a:lnTo>
                    <a:pt x="1514902" y="4978570"/>
                  </a:lnTo>
                  <a:lnTo>
                    <a:pt x="1514143" y="4988370"/>
                  </a:lnTo>
                  <a:lnTo>
                    <a:pt x="1513404" y="4998171"/>
                  </a:lnTo>
                  <a:lnTo>
                    <a:pt x="151271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671202"/>
              <a:ext cx="0" cy="861532"/>
            </a:xfrm>
            <a:custGeom>
              <a:avLst/>
              <a:pathLst>
                <a:path w="0" h="861532">
                  <a:moveTo>
                    <a:pt x="0" y="8615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687553"/>
              <a:ext cx="0" cy="47135"/>
            </a:xfrm>
            <a:custGeom>
              <a:avLst/>
              <a:pathLst>
                <a:path w="0" h="47135">
                  <a:moveTo>
                    <a:pt x="0" y="0"/>
                  </a:moveTo>
                  <a:lnTo>
                    <a:pt x="0" y="471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3532734"/>
              <a:ext cx="333721" cy="1154819"/>
            </a:xfrm>
            <a:custGeom>
              <a:avLst/>
              <a:pathLst>
                <a:path w="333721" h="1154819">
                  <a:moveTo>
                    <a:pt x="0" y="0"/>
                  </a:moveTo>
                  <a:lnTo>
                    <a:pt x="0" y="1154819"/>
                  </a:lnTo>
                  <a:lnTo>
                    <a:pt x="333721" y="1154819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4457113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771170" y="4632913"/>
              <a:ext cx="130229" cy="130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993912" y="4618440"/>
              <a:ext cx="117276" cy="11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101937" y="4669099"/>
              <a:ext cx="131179" cy="131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61338" y="3543913"/>
              <a:ext cx="35252" cy="35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90802" y="4392172"/>
              <a:ext cx="129883" cy="129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28870" y="258539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346504" y="3438594"/>
              <a:ext cx="130669" cy="130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087057" y="27220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chr10:87965326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448133" y="600000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503125" y="469068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503125" y="33813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03125" y="207204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2880411" y="60597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880411" y="47504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880411" y="34410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880411" y="21317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106490" y="257700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2" name="pt32"/>
            <p:cNvSpPr/>
            <p:nvPr/>
          </p:nvSpPr>
          <p:spPr>
            <a:xfrm>
              <a:off x="7141271" y="2848458"/>
              <a:ext cx="125287" cy="1252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199415" y="310145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141271" y="3238157"/>
              <a:ext cx="125287" cy="1252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389908" y="285555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389908" y="304623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389908" y="324525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06490" y="355140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7179089" y="39031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389908" y="383601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106490" y="419904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42" name="pt42"/>
            <p:cNvSpPr/>
            <p:nvPr/>
          </p:nvSpPr>
          <p:spPr>
            <a:xfrm>
              <a:off x="7179089" y="4530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179089" y="472513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389908" y="449271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89908" y="468756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924695" y="619487"/>
              <a:ext cx="754528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28640" y="2180881"/>
              <a:ext cx="1141776" cy="385043"/>
            </a:xfrm>
            <a:custGeom>
              <a:avLst/>
              <a:pathLst>
                <a:path w="1141776" h="385043">
                  <a:moveTo>
                    <a:pt x="567696" y="385043"/>
                  </a:moveTo>
                  <a:lnTo>
                    <a:pt x="567523" y="384289"/>
                  </a:lnTo>
                  <a:lnTo>
                    <a:pt x="567341" y="383536"/>
                  </a:lnTo>
                  <a:lnTo>
                    <a:pt x="567150" y="382782"/>
                  </a:lnTo>
                  <a:lnTo>
                    <a:pt x="566951" y="382029"/>
                  </a:lnTo>
                  <a:lnTo>
                    <a:pt x="566740" y="381275"/>
                  </a:lnTo>
                  <a:lnTo>
                    <a:pt x="566524" y="380522"/>
                  </a:lnTo>
                  <a:lnTo>
                    <a:pt x="566292" y="379768"/>
                  </a:lnTo>
                  <a:lnTo>
                    <a:pt x="566056" y="379015"/>
                  </a:lnTo>
                  <a:lnTo>
                    <a:pt x="565802" y="378261"/>
                  </a:lnTo>
                  <a:lnTo>
                    <a:pt x="565545" y="377508"/>
                  </a:lnTo>
                  <a:lnTo>
                    <a:pt x="565267" y="376754"/>
                  </a:lnTo>
                  <a:lnTo>
                    <a:pt x="564986" y="376001"/>
                  </a:lnTo>
                  <a:lnTo>
                    <a:pt x="564684" y="375247"/>
                  </a:lnTo>
                  <a:lnTo>
                    <a:pt x="564376" y="374494"/>
                  </a:lnTo>
                  <a:lnTo>
                    <a:pt x="564048" y="373740"/>
                  </a:lnTo>
                  <a:lnTo>
                    <a:pt x="563712" y="372987"/>
                  </a:lnTo>
                  <a:lnTo>
                    <a:pt x="563358" y="372233"/>
                  </a:lnTo>
                  <a:lnTo>
                    <a:pt x="562991" y="371480"/>
                  </a:lnTo>
                  <a:lnTo>
                    <a:pt x="562608" y="370726"/>
                  </a:lnTo>
                  <a:lnTo>
                    <a:pt x="562208" y="369973"/>
                  </a:lnTo>
                  <a:lnTo>
                    <a:pt x="561796" y="369219"/>
                  </a:lnTo>
                  <a:lnTo>
                    <a:pt x="561361" y="368466"/>
                  </a:lnTo>
                  <a:lnTo>
                    <a:pt x="560916" y="367712"/>
                  </a:lnTo>
                  <a:lnTo>
                    <a:pt x="560444" y="366959"/>
                  </a:lnTo>
                  <a:lnTo>
                    <a:pt x="559965" y="366205"/>
                  </a:lnTo>
                  <a:lnTo>
                    <a:pt x="559453" y="365452"/>
                  </a:lnTo>
                  <a:lnTo>
                    <a:pt x="558937" y="364698"/>
                  </a:lnTo>
                  <a:lnTo>
                    <a:pt x="558385" y="363945"/>
                  </a:lnTo>
                  <a:lnTo>
                    <a:pt x="557826" y="363191"/>
                  </a:lnTo>
                  <a:lnTo>
                    <a:pt x="557234" y="362438"/>
                  </a:lnTo>
                  <a:lnTo>
                    <a:pt x="556630" y="361684"/>
                  </a:lnTo>
                  <a:lnTo>
                    <a:pt x="555997" y="360931"/>
                  </a:lnTo>
                  <a:lnTo>
                    <a:pt x="555345" y="360177"/>
                  </a:lnTo>
                  <a:lnTo>
                    <a:pt x="554668" y="359423"/>
                  </a:lnTo>
                  <a:lnTo>
                    <a:pt x="553966" y="358670"/>
                  </a:lnTo>
                  <a:lnTo>
                    <a:pt x="553243" y="357916"/>
                  </a:lnTo>
                  <a:lnTo>
                    <a:pt x="552488" y="357163"/>
                  </a:lnTo>
                  <a:lnTo>
                    <a:pt x="551717" y="356409"/>
                  </a:lnTo>
                  <a:lnTo>
                    <a:pt x="550907" y="355656"/>
                  </a:lnTo>
                  <a:lnTo>
                    <a:pt x="550085" y="354902"/>
                  </a:lnTo>
                  <a:lnTo>
                    <a:pt x="549217" y="354149"/>
                  </a:lnTo>
                  <a:lnTo>
                    <a:pt x="548343" y="353395"/>
                  </a:lnTo>
                  <a:lnTo>
                    <a:pt x="547415" y="352642"/>
                  </a:lnTo>
                  <a:lnTo>
                    <a:pt x="546480" y="351888"/>
                  </a:lnTo>
                  <a:lnTo>
                    <a:pt x="545496" y="351135"/>
                  </a:lnTo>
                  <a:lnTo>
                    <a:pt x="544497" y="350381"/>
                  </a:lnTo>
                  <a:lnTo>
                    <a:pt x="543454" y="349628"/>
                  </a:lnTo>
                  <a:lnTo>
                    <a:pt x="542389" y="348874"/>
                  </a:lnTo>
                  <a:lnTo>
                    <a:pt x="541286" y="348121"/>
                  </a:lnTo>
                  <a:lnTo>
                    <a:pt x="540152" y="347367"/>
                  </a:lnTo>
                  <a:lnTo>
                    <a:pt x="538987" y="346614"/>
                  </a:lnTo>
                  <a:lnTo>
                    <a:pt x="537783" y="345860"/>
                  </a:lnTo>
                  <a:lnTo>
                    <a:pt x="536553" y="345107"/>
                  </a:lnTo>
                  <a:lnTo>
                    <a:pt x="535276" y="344353"/>
                  </a:lnTo>
                  <a:lnTo>
                    <a:pt x="533980" y="343600"/>
                  </a:lnTo>
                  <a:lnTo>
                    <a:pt x="532628" y="342846"/>
                  </a:lnTo>
                  <a:lnTo>
                    <a:pt x="531265" y="342093"/>
                  </a:lnTo>
                  <a:lnTo>
                    <a:pt x="529835" y="341339"/>
                  </a:lnTo>
                  <a:lnTo>
                    <a:pt x="528397" y="340586"/>
                  </a:lnTo>
                  <a:lnTo>
                    <a:pt x="526895" y="339832"/>
                  </a:lnTo>
                  <a:lnTo>
                    <a:pt x="525378" y="339079"/>
                  </a:lnTo>
                  <a:lnTo>
                    <a:pt x="523803" y="338325"/>
                  </a:lnTo>
                  <a:lnTo>
                    <a:pt x="522206" y="337572"/>
                  </a:lnTo>
                  <a:lnTo>
                    <a:pt x="520559" y="336818"/>
                  </a:lnTo>
                  <a:lnTo>
                    <a:pt x="518880" y="336065"/>
                  </a:lnTo>
                  <a:lnTo>
                    <a:pt x="517159" y="335311"/>
                  </a:lnTo>
                  <a:lnTo>
                    <a:pt x="515397" y="334558"/>
                  </a:lnTo>
                  <a:lnTo>
                    <a:pt x="513602" y="333804"/>
                  </a:lnTo>
                  <a:lnTo>
                    <a:pt x="511756" y="333051"/>
                  </a:lnTo>
                  <a:lnTo>
                    <a:pt x="509886" y="332297"/>
                  </a:lnTo>
                  <a:lnTo>
                    <a:pt x="507956" y="331544"/>
                  </a:lnTo>
                  <a:lnTo>
                    <a:pt x="506011" y="330790"/>
                  </a:lnTo>
                  <a:lnTo>
                    <a:pt x="503997" y="330037"/>
                  </a:lnTo>
                  <a:lnTo>
                    <a:pt x="501974" y="329283"/>
                  </a:lnTo>
                  <a:lnTo>
                    <a:pt x="499879" y="328530"/>
                  </a:lnTo>
                  <a:lnTo>
                    <a:pt x="497773" y="327776"/>
                  </a:lnTo>
                  <a:lnTo>
                    <a:pt x="495603" y="327023"/>
                  </a:lnTo>
                  <a:lnTo>
                    <a:pt x="493413" y="326269"/>
                  </a:lnTo>
                  <a:lnTo>
                    <a:pt x="491170" y="325516"/>
                  </a:lnTo>
                  <a:lnTo>
                    <a:pt x="488898" y="324762"/>
                  </a:lnTo>
                  <a:lnTo>
                    <a:pt x="486583" y="324009"/>
                  </a:lnTo>
                  <a:lnTo>
                    <a:pt x="484231" y="323255"/>
                  </a:lnTo>
                  <a:lnTo>
                    <a:pt x="481843" y="322502"/>
                  </a:lnTo>
                  <a:lnTo>
                    <a:pt x="479413" y="321748"/>
                  </a:lnTo>
                  <a:lnTo>
                    <a:pt x="476956" y="320995"/>
                  </a:lnTo>
                  <a:lnTo>
                    <a:pt x="474449" y="320241"/>
                  </a:lnTo>
                  <a:lnTo>
                    <a:pt x="471925" y="319487"/>
                  </a:lnTo>
                  <a:lnTo>
                    <a:pt x="469345" y="318734"/>
                  </a:lnTo>
                  <a:lnTo>
                    <a:pt x="466756" y="317980"/>
                  </a:lnTo>
                  <a:lnTo>
                    <a:pt x="464105" y="317227"/>
                  </a:lnTo>
                  <a:lnTo>
                    <a:pt x="461448" y="316473"/>
                  </a:lnTo>
                  <a:lnTo>
                    <a:pt x="458737" y="315720"/>
                  </a:lnTo>
                  <a:lnTo>
                    <a:pt x="456014" y="314966"/>
                  </a:lnTo>
                  <a:lnTo>
                    <a:pt x="453247" y="314213"/>
                  </a:lnTo>
                  <a:lnTo>
                    <a:pt x="450462" y="313459"/>
                  </a:lnTo>
                  <a:lnTo>
                    <a:pt x="447643" y="312706"/>
                  </a:lnTo>
                  <a:lnTo>
                    <a:pt x="444802" y="311952"/>
                  </a:lnTo>
                  <a:lnTo>
                    <a:pt x="441934" y="311199"/>
                  </a:lnTo>
                  <a:lnTo>
                    <a:pt x="439041" y="310445"/>
                  </a:lnTo>
                  <a:lnTo>
                    <a:pt x="436130" y="309692"/>
                  </a:lnTo>
                  <a:lnTo>
                    <a:pt x="433192" y="308938"/>
                  </a:lnTo>
                  <a:lnTo>
                    <a:pt x="430241" y="308185"/>
                  </a:lnTo>
                  <a:lnTo>
                    <a:pt x="427263" y="307431"/>
                  </a:lnTo>
                  <a:lnTo>
                    <a:pt x="424279" y="306678"/>
                  </a:lnTo>
                  <a:lnTo>
                    <a:pt x="421267" y="305924"/>
                  </a:lnTo>
                  <a:lnTo>
                    <a:pt x="418253" y="305171"/>
                  </a:lnTo>
                  <a:lnTo>
                    <a:pt x="415217" y="304417"/>
                  </a:lnTo>
                  <a:lnTo>
                    <a:pt x="412177" y="303664"/>
                  </a:lnTo>
                  <a:lnTo>
                    <a:pt x="409124" y="302910"/>
                  </a:lnTo>
                  <a:lnTo>
                    <a:pt x="406067" y="302157"/>
                  </a:lnTo>
                  <a:lnTo>
                    <a:pt x="403003" y="301403"/>
                  </a:lnTo>
                  <a:lnTo>
                    <a:pt x="399937" y="300650"/>
                  </a:lnTo>
                  <a:lnTo>
                    <a:pt x="396868" y="299896"/>
                  </a:lnTo>
                  <a:lnTo>
                    <a:pt x="393800" y="299143"/>
                  </a:lnTo>
                  <a:lnTo>
                    <a:pt x="390734" y="298389"/>
                  </a:lnTo>
                  <a:lnTo>
                    <a:pt x="387673" y="297636"/>
                  </a:lnTo>
                  <a:lnTo>
                    <a:pt x="384615" y="296882"/>
                  </a:lnTo>
                  <a:lnTo>
                    <a:pt x="381570" y="296129"/>
                  </a:lnTo>
                  <a:lnTo>
                    <a:pt x="378528" y="295375"/>
                  </a:lnTo>
                  <a:lnTo>
                    <a:pt x="375507" y="294622"/>
                  </a:lnTo>
                  <a:lnTo>
                    <a:pt x="372489" y="293868"/>
                  </a:lnTo>
                  <a:lnTo>
                    <a:pt x="369501" y="293115"/>
                  </a:lnTo>
                  <a:lnTo>
                    <a:pt x="366518" y="292361"/>
                  </a:lnTo>
                  <a:lnTo>
                    <a:pt x="363568" y="291608"/>
                  </a:lnTo>
                  <a:lnTo>
                    <a:pt x="360629" y="290854"/>
                  </a:lnTo>
                  <a:lnTo>
                    <a:pt x="357725" y="290101"/>
                  </a:lnTo>
                  <a:lnTo>
                    <a:pt x="354839" y="289347"/>
                  </a:lnTo>
                  <a:lnTo>
                    <a:pt x="351987" y="288594"/>
                  </a:lnTo>
                  <a:lnTo>
                    <a:pt x="349164" y="287840"/>
                  </a:lnTo>
                  <a:lnTo>
                    <a:pt x="346373" y="287087"/>
                  </a:lnTo>
                  <a:lnTo>
                    <a:pt x="343621" y="286333"/>
                  </a:lnTo>
                  <a:lnTo>
                    <a:pt x="340897" y="285580"/>
                  </a:lnTo>
                  <a:lnTo>
                    <a:pt x="338226" y="284826"/>
                  </a:lnTo>
                  <a:lnTo>
                    <a:pt x="335577" y="284073"/>
                  </a:lnTo>
                  <a:lnTo>
                    <a:pt x="332996" y="283319"/>
                  </a:lnTo>
                  <a:lnTo>
                    <a:pt x="330428" y="282566"/>
                  </a:lnTo>
                  <a:lnTo>
                    <a:pt x="327945" y="281812"/>
                  </a:lnTo>
                  <a:lnTo>
                    <a:pt x="325473" y="281059"/>
                  </a:lnTo>
                  <a:lnTo>
                    <a:pt x="323090" y="280305"/>
                  </a:lnTo>
                  <a:lnTo>
                    <a:pt x="320726" y="279551"/>
                  </a:lnTo>
                  <a:lnTo>
                    <a:pt x="318444" y="278798"/>
                  </a:lnTo>
                  <a:lnTo>
                    <a:pt x="316196" y="278044"/>
                  </a:lnTo>
                  <a:lnTo>
                    <a:pt x="314023" y="277291"/>
                  </a:lnTo>
                  <a:lnTo>
                    <a:pt x="311898" y="276537"/>
                  </a:lnTo>
                  <a:lnTo>
                    <a:pt x="309838" y="275784"/>
                  </a:lnTo>
                  <a:lnTo>
                    <a:pt x="307844" y="275030"/>
                  </a:lnTo>
                  <a:lnTo>
                    <a:pt x="305904" y="274277"/>
                  </a:lnTo>
                  <a:lnTo>
                    <a:pt x="304046" y="273523"/>
                  </a:lnTo>
                  <a:lnTo>
                    <a:pt x="302230" y="272770"/>
                  </a:lnTo>
                  <a:lnTo>
                    <a:pt x="300515" y="272016"/>
                  </a:lnTo>
                  <a:lnTo>
                    <a:pt x="298828" y="271263"/>
                  </a:lnTo>
                  <a:lnTo>
                    <a:pt x="297261" y="270509"/>
                  </a:lnTo>
                  <a:lnTo>
                    <a:pt x="295710" y="269756"/>
                  </a:lnTo>
                  <a:lnTo>
                    <a:pt x="294292" y="269002"/>
                  </a:lnTo>
                  <a:lnTo>
                    <a:pt x="292895" y="268249"/>
                  </a:lnTo>
                  <a:lnTo>
                    <a:pt x="291617" y="267495"/>
                  </a:lnTo>
                  <a:lnTo>
                    <a:pt x="290376" y="266742"/>
                  </a:lnTo>
                  <a:lnTo>
                    <a:pt x="289240" y="265988"/>
                  </a:lnTo>
                  <a:lnTo>
                    <a:pt x="288159" y="265235"/>
                  </a:lnTo>
                  <a:lnTo>
                    <a:pt x="287167" y="264481"/>
                  </a:lnTo>
                  <a:lnTo>
                    <a:pt x="286248" y="263728"/>
                  </a:lnTo>
                  <a:lnTo>
                    <a:pt x="285401" y="262974"/>
                  </a:lnTo>
                  <a:lnTo>
                    <a:pt x="284645" y="262221"/>
                  </a:lnTo>
                  <a:lnTo>
                    <a:pt x="283944" y="261467"/>
                  </a:lnTo>
                  <a:lnTo>
                    <a:pt x="283351" y="260714"/>
                  </a:lnTo>
                  <a:lnTo>
                    <a:pt x="282797" y="259960"/>
                  </a:lnTo>
                  <a:lnTo>
                    <a:pt x="282366" y="259207"/>
                  </a:lnTo>
                  <a:lnTo>
                    <a:pt x="281957" y="258453"/>
                  </a:lnTo>
                  <a:lnTo>
                    <a:pt x="281688" y="257700"/>
                  </a:lnTo>
                  <a:lnTo>
                    <a:pt x="281436" y="256946"/>
                  </a:lnTo>
                  <a:lnTo>
                    <a:pt x="281312" y="256193"/>
                  </a:lnTo>
                  <a:lnTo>
                    <a:pt x="281218" y="255439"/>
                  </a:lnTo>
                  <a:lnTo>
                    <a:pt x="281234" y="254686"/>
                  </a:lnTo>
                  <a:lnTo>
                    <a:pt x="281295" y="253932"/>
                  </a:lnTo>
                  <a:lnTo>
                    <a:pt x="281447" y="253179"/>
                  </a:lnTo>
                  <a:lnTo>
                    <a:pt x="281658" y="252425"/>
                  </a:lnTo>
                  <a:lnTo>
                    <a:pt x="281941" y="251672"/>
                  </a:lnTo>
                  <a:lnTo>
                    <a:pt x="282297" y="250918"/>
                  </a:lnTo>
                  <a:lnTo>
                    <a:pt x="282708" y="250165"/>
                  </a:lnTo>
                  <a:lnTo>
                    <a:pt x="283202" y="249411"/>
                  </a:lnTo>
                  <a:lnTo>
                    <a:pt x="283734" y="248658"/>
                  </a:lnTo>
                  <a:lnTo>
                    <a:pt x="284360" y="247904"/>
                  </a:lnTo>
                  <a:lnTo>
                    <a:pt x="285008" y="247151"/>
                  </a:lnTo>
                  <a:lnTo>
                    <a:pt x="285757" y="246397"/>
                  </a:lnTo>
                  <a:lnTo>
                    <a:pt x="286518" y="245644"/>
                  </a:lnTo>
                  <a:lnTo>
                    <a:pt x="287377" y="244890"/>
                  </a:lnTo>
                  <a:lnTo>
                    <a:pt x="288251" y="244137"/>
                  </a:lnTo>
                  <a:lnTo>
                    <a:pt x="289203" y="243383"/>
                  </a:lnTo>
                  <a:lnTo>
                    <a:pt x="290180" y="242630"/>
                  </a:lnTo>
                  <a:lnTo>
                    <a:pt x="291218" y="241876"/>
                  </a:lnTo>
                  <a:lnTo>
                    <a:pt x="292287" y="241123"/>
                  </a:lnTo>
                  <a:lnTo>
                    <a:pt x="293402" y="240369"/>
                  </a:lnTo>
                  <a:lnTo>
                    <a:pt x="294551" y="239615"/>
                  </a:lnTo>
                  <a:lnTo>
                    <a:pt x="295733" y="238862"/>
                  </a:lnTo>
                  <a:lnTo>
                    <a:pt x="296952" y="238108"/>
                  </a:lnTo>
                  <a:lnTo>
                    <a:pt x="298191" y="237355"/>
                  </a:lnTo>
                  <a:lnTo>
                    <a:pt x="299466" y="236601"/>
                  </a:lnTo>
                  <a:lnTo>
                    <a:pt x="300752" y="235848"/>
                  </a:lnTo>
                  <a:lnTo>
                    <a:pt x="302070" y="235094"/>
                  </a:lnTo>
                  <a:lnTo>
                    <a:pt x="303392" y="234341"/>
                  </a:lnTo>
                  <a:lnTo>
                    <a:pt x="304740" y="233587"/>
                  </a:lnTo>
                  <a:lnTo>
                    <a:pt x="306089" y="232834"/>
                  </a:lnTo>
                  <a:lnTo>
                    <a:pt x="307451" y="232080"/>
                  </a:lnTo>
                  <a:lnTo>
                    <a:pt x="308813" y="231327"/>
                  </a:lnTo>
                  <a:lnTo>
                    <a:pt x="310178" y="230573"/>
                  </a:lnTo>
                  <a:lnTo>
                    <a:pt x="311539" y="229820"/>
                  </a:lnTo>
                  <a:lnTo>
                    <a:pt x="312894" y="229066"/>
                  </a:lnTo>
                  <a:lnTo>
                    <a:pt x="314240" y="228313"/>
                  </a:lnTo>
                  <a:lnTo>
                    <a:pt x="315574" y="227559"/>
                  </a:lnTo>
                  <a:lnTo>
                    <a:pt x="316889" y="226806"/>
                  </a:lnTo>
                  <a:lnTo>
                    <a:pt x="318190" y="226052"/>
                  </a:lnTo>
                  <a:lnTo>
                    <a:pt x="319459" y="225299"/>
                  </a:lnTo>
                  <a:lnTo>
                    <a:pt x="320716" y="224545"/>
                  </a:lnTo>
                  <a:lnTo>
                    <a:pt x="321925" y="223792"/>
                  </a:lnTo>
                  <a:lnTo>
                    <a:pt x="323125" y="223038"/>
                  </a:lnTo>
                  <a:lnTo>
                    <a:pt x="324259" y="222285"/>
                  </a:lnTo>
                  <a:lnTo>
                    <a:pt x="325385" y="221531"/>
                  </a:lnTo>
                  <a:lnTo>
                    <a:pt x="326435" y="220778"/>
                  </a:lnTo>
                  <a:lnTo>
                    <a:pt x="327469" y="220024"/>
                  </a:lnTo>
                  <a:lnTo>
                    <a:pt x="328427" y="219271"/>
                  </a:lnTo>
                  <a:lnTo>
                    <a:pt x="329354" y="218517"/>
                  </a:lnTo>
                  <a:lnTo>
                    <a:pt x="330209" y="217764"/>
                  </a:lnTo>
                  <a:lnTo>
                    <a:pt x="331016" y="217010"/>
                  </a:lnTo>
                  <a:lnTo>
                    <a:pt x="331757" y="216257"/>
                  </a:lnTo>
                  <a:lnTo>
                    <a:pt x="332430" y="215503"/>
                  </a:lnTo>
                  <a:lnTo>
                    <a:pt x="333045" y="214750"/>
                  </a:lnTo>
                  <a:lnTo>
                    <a:pt x="333571" y="213996"/>
                  </a:lnTo>
                  <a:lnTo>
                    <a:pt x="334051" y="213243"/>
                  </a:lnTo>
                  <a:lnTo>
                    <a:pt x="334419" y="212489"/>
                  </a:lnTo>
                  <a:lnTo>
                    <a:pt x="334753" y="211736"/>
                  </a:lnTo>
                  <a:lnTo>
                    <a:pt x="334949" y="210982"/>
                  </a:lnTo>
                  <a:lnTo>
                    <a:pt x="335127" y="210229"/>
                  </a:lnTo>
                  <a:lnTo>
                    <a:pt x="335144" y="209475"/>
                  </a:lnTo>
                  <a:lnTo>
                    <a:pt x="335137" y="208722"/>
                  </a:lnTo>
                  <a:lnTo>
                    <a:pt x="334982" y="207968"/>
                  </a:lnTo>
                  <a:lnTo>
                    <a:pt x="334782" y="207215"/>
                  </a:lnTo>
                  <a:lnTo>
                    <a:pt x="334447" y="206461"/>
                  </a:lnTo>
                  <a:lnTo>
                    <a:pt x="334044" y="205708"/>
                  </a:lnTo>
                  <a:lnTo>
                    <a:pt x="333523" y="204954"/>
                  </a:lnTo>
                  <a:lnTo>
                    <a:pt x="332908" y="204201"/>
                  </a:lnTo>
                  <a:lnTo>
                    <a:pt x="332195" y="203447"/>
                  </a:lnTo>
                  <a:lnTo>
                    <a:pt x="331362" y="202694"/>
                  </a:lnTo>
                  <a:lnTo>
                    <a:pt x="330451" y="201940"/>
                  </a:lnTo>
                  <a:lnTo>
                    <a:pt x="329392" y="201187"/>
                  </a:lnTo>
                  <a:lnTo>
                    <a:pt x="328279" y="200433"/>
                  </a:lnTo>
                  <a:lnTo>
                    <a:pt x="326991" y="199679"/>
                  </a:lnTo>
                  <a:lnTo>
                    <a:pt x="325671" y="198926"/>
                  </a:lnTo>
                  <a:lnTo>
                    <a:pt x="324149" y="198172"/>
                  </a:lnTo>
                  <a:lnTo>
                    <a:pt x="322603" y="197419"/>
                  </a:lnTo>
                  <a:lnTo>
                    <a:pt x="320862" y="196665"/>
                  </a:lnTo>
                  <a:lnTo>
                    <a:pt x="319079" y="195912"/>
                  </a:lnTo>
                  <a:lnTo>
                    <a:pt x="317126" y="195158"/>
                  </a:lnTo>
                  <a:lnTo>
                    <a:pt x="315105" y="194405"/>
                  </a:lnTo>
                  <a:lnTo>
                    <a:pt x="312940" y="193651"/>
                  </a:lnTo>
                  <a:lnTo>
                    <a:pt x="310681" y="192898"/>
                  </a:lnTo>
                  <a:lnTo>
                    <a:pt x="308304" y="192144"/>
                  </a:lnTo>
                  <a:lnTo>
                    <a:pt x="305808" y="191391"/>
                  </a:lnTo>
                  <a:lnTo>
                    <a:pt x="303221" y="190637"/>
                  </a:lnTo>
                  <a:lnTo>
                    <a:pt x="300492" y="189884"/>
                  </a:lnTo>
                  <a:lnTo>
                    <a:pt x="297697" y="189130"/>
                  </a:lnTo>
                  <a:lnTo>
                    <a:pt x="294739" y="188377"/>
                  </a:lnTo>
                  <a:lnTo>
                    <a:pt x="291740" y="187623"/>
                  </a:lnTo>
                  <a:lnTo>
                    <a:pt x="288558" y="186870"/>
                  </a:lnTo>
                  <a:lnTo>
                    <a:pt x="285352" y="186116"/>
                  </a:lnTo>
                  <a:lnTo>
                    <a:pt x="281960" y="185363"/>
                  </a:lnTo>
                  <a:lnTo>
                    <a:pt x="278539" y="184609"/>
                  </a:lnTo>
                  <a:lnTo>
                    <a:pt x="274959" y="183856"/>
                  </a:lnTo>
                  <a:lnTo>
                    <a:pt x="271330" y="183102"/>
                  </a:lnTo>
                  <a:lnTo>
                    <a:pt x="267571" y="182349"/>
                  </a:lnTo>
                  <a:lnTo>
                    <a:pt x="263744" y="181595"/>
                  </a:lnTo>
                  <a:lnTo>
                    <a:pt x="259813" y="180842"/>
                  </a:lnTo>
                  <a:lnTo>
                    <a:pt x="255799" y="180088"/>
                  </a:lnTo>
                  <a:lnTo>
                    <a:pt x="251706" y="179335"/>
                  </a:lnTo>
                  <a:lnTo>
                    <a:pt x="247518" y="178581"/>
                  </a:lnTo>
                  <a:lnTo>
                    <a:pt x="243273" y="177828"/>
                  </a:lnTo>
                  <a:lnTo>
                    <a:pt x="238923" y="177074"/>
                  </a:lnTo>
                  <a:lnTo>
                    <a:pt x="234538" y="176321"/>
                  </a:lnTo>
                  <a:lnTo>
                    <a:pt x="230040" y="175567"/>
                  </a:lnTo>
                  <a:lnTo>
                    <a:pt x="225526" y="174814"/>
                  </a:lnTo>
                  <a:lnTo>
                    <a:pt x="220897" y="174060"/>
                  </a:lnTo>
                  <a:lnTo>
                    <a:pt x="216256" y="173307"/>
                  </a:lnTo>
                  <a:lnTo>
                    <a:pt x="211523" y="172553"/>
                  </a:lnTo>
                  <a:lnTo>
                    <a:pt x="206770" y="171800"/>
                  </a:lnTo>
                  <a:lnTo>
                    <a:pt x="201948" y="171046"/>
                  </a:lnTo>
                  <a:lnTo>
                    <a:pt x="197101" y="170293"/>
                  </a:lnTo>
                  <a:lnTo>
                    <a:pt x="192206" y="169539"/>
                  </a:lnTo>
                  <a:lnTo>
                    <a:pt x="187283" y="168786"/>
                  </a:lnTo>
                  <a:lnTo>
                    <a:pt x="182329" y="168032"/>
                  </a:lnTo>
                  <a:lnTo>
                    <a:pt x="177350" y="167279"/>
                  </a:lnTo>
                  <a:lnTo>
                    <a:pt x="172353" y="166525"/>
                  </a:lnTo>
                  <a:lnTo>
                    <a:pt x="167338" y="165772"/>
                  </a:lnTo>
                  <a:lnTo>
                    <a:pt x="162315" y="165018"/>
                  </a:lnTo>
                  <a:lnTo>
                    <a:pt x="157284" y="164265"/>
                  </a:lnTo>
                  <a:lnTo>
                    <a:pt x="152252" y="163511"/>
                  </a:lnTo>
                  <a:lnTo>
                    <a:pt x="147226" y="162758"/>
                  </a:lnTo>
                  <a:lnTo>
                    <a:pt x="142203" y="162004"/>
                  </a:lnTo>
                  <a:lnTo>
                    <a:pt x="137202" y="161251"/>
                  </a:lnTo>
                  <a:lnTo>
                    <a:pt x="132209" y="160497"/>
                  </a:lnTo>
                  <a:lnTo>
                    <a:pt x="127251" y="159743"/>
                  </a:lnTo>
                  <a:lnTo>
                    <a:pt x="122310" y="158990"/>
                  </a:lnTo>
                  <a:lnTo>
                    <a:pt x="117412" y="158236"/>
                  </a:lnTo>
                  <a:lnTo>
                    <a:pt x="112546" y="157483"/>
                  </a:lnTo>
                  <a:lnTo>
                    <a:pt x="107725" y="156729"/>
                  </a:lnTo>
                  <a:lnTo>
                    <a:pt x="102955" y="155976"/>
                  </a:lnTo>
                  <a:lnTo>
                    <a:pt x="98229" y="155222"/>
                  </a:lnTo>
                  <a:lnTo>
                    <a:pt x="93576" y="154469"/>
                  </a:lnTo>
                  <a:lnTo>
                    <a:pt x="88963" y="153715"/>
                  </a:lnTo>
                  <a:lnTo>
                    <a:pt x="84449" y="152962"/>
                  </a:lnTo>
                  <a:lnTo>
                    <a:pt x="79965" y="152208"/>
                  </a:lnTo>
                  <a:lnTo>
                    <a:pt x="75611" y="151455"/>
                  </a:lnTo>
                  <a:lnTo>
                    <a:pt x="71275" y="150701"/>
                  </a:lnTo>
                  <a:lnTo>
                    <a:pt x="67101" y="149948"/>
                  </a:lnTo>
                  <a:lnTo>
                    <a:pt x="62950" y="149194"/>
                  </a:lnTo>
                  <a:lnTo>
                    <a:pt x="58955" y="148441"/>
                  </a:lnTo>
                  <a:lnTo>
                    <a:pt x="55008" y="147687"/>
                  </a:lnTo>
                  <a:lnTo>
                    <a:pt x="51208" y="146934"/>
                  </a:lnTo>
                  <a:lnTo>
                    <a:pt x="47484" y="146180"/>
                  </a:lnTo>
                  <a:lnTo>
                    <a:pt x="43894" y="145427"/>
                  </a:lnTo>
                  <a:lnTo>
                    <a:pt x="40412" y="144673"/>
                  </a:lnTo>
                  <a:lnTo>
                    <a:pt x="37046" y="143920"/>
                  </a:lnTo>
                  <a:lnTo>
                    <a:pt x="33822" y="143166"/>
                  </a:lnTo>
                  <a:lnTo>
                    <a:pt x="30694" y="142413"/>
                  </a:lnTo>
                  <a:lnTo>
                    <a:pt x="27746" y="141659"/>
                  </a:lnTo>
                  <a:lnTo>
                    <a:pt x="24869" y="140906"/>
                  </a:lnTo>
                  <a:lnTo>
                    <a:pt x="22211" y="140152"/>
                  </a:lnTo>
                  <a:lnTo>
                    <a:pt x="19596" y="139399"/>
                  </a:lnTo>
                  <a:lnTo>
                    <a:pt x="17242" y="138645"/>
                  </a:lnTo>
                  <a:lnTo>
                    <a:pt x="14922" y="137892"/>
                  </a:lnTo>
                  <a:lnTo>
                    <a:pt x="12863" y="137138"/>
                  </a:lnTo>
                  <a:lnTo>
                    <a:pt x="10862" y="136385"/>
                  </a:lnTo>
                  <a:lnTo>
                    <a:pt x="9096" y="135631"/>
                  </a:lnTo>
                  <a:lnTo>
                    <a:pt x="7425" y="134878"/>
                  </a:lnTo>
                  <a:lnTo>
                    <a:pt x="5959" y="134124"/>
                  </a:lnTo>
                  <a:lnTo>
                    <a:pt x="4627" y="133371"/>
                  </a:lnTo>
                  <a:lnTo>
                    <a:pt x="3469" y="132617"/>
                  </a:lnTo>
                  <a:lnTo>
                    <a:pt x="2484" y="131864"/>
                  </a:lnTo>
                  <a:lnTo>
                    <a:pt x="1639" y="131110"/>
                  </a:lnTo>
                  <a:lnTo>
                    <a:pt x="1007" y="130357"/>
                  </a:lnTo>
                  <a:lnTo>
                    <a:pt x="480" y="129603"/>
                  </a:lnTo>
                  <a:lnTo>
                    <a:pt x="206" y="128850"/>
                  </a:lnTo>
                  <a:lnTo>
                    <a:pt x="0" y="128096"/>
                  </a:lnTo>
                  <a:lnTo>
                    <a:pt x="87" y="127343"/>
                  </a:lnTo>
                  <a:lnTo>
                    <a:pt x="213" y="126589"/>
                  </a:lnTo>
                  <a:lnTo>
                    <a:pt x="654" y="125836"/>
                  </a:lnTo>
                  <a:lnTo>
                    <a:pt x="1143" y="125082"/>
                  </a:lnTo>
                  <a:lnTo>
                    <a:pt x="1909" y="124329"/>
                  </a:lnTo>
                  <a:lnTo>
                    <a:pt x="2760" y="123575"/>
                  </a:lnTo>
                  <a:lnTo>
                    <a:pt x="3849" y="122822"/>
                  </a:lnTo>
                  <a:lnTo>
                    <a:pt x="5060" y="122068"/>
                  </a:lnTo>
                  <a:lnTo>
                    <a:pt x="6470" y="121315"/>
                  </a:lnTo>
                  <a:lnTo>
                    <a:pt x="8038" y="120561"/>
                  </a:lnTo>
                  <a:lnTo>
                    <a:pt x="9764" y="119807"/>
                  </a:lnTo>
                  <a:lnTo>
                    <a:pt x="11684" y="119054"/>
                  </a:lnTo>
                  <a:lnTo>
                    <a:pt x="13723" y="118300"/>
                  </a:lnTo>
                  <a:lnTo>
                    <a:pt x="15988" y="117547"/>
                  </a:lnTo>
                  <a:lnTo>
                    <a:pt x="18332" y="116793"/>
                  </a:lnTo>
                  <a:lnTo>
                    <a:pt x="20934" y="116040"/>
                  </a:lnTo>
                  <a:lnTo>
                    <a:pt x="23579" y="115286"/>
                  </a:lnTo>
                  <a:lnTo>
                    <a:pt x="26508" y="114533"/>
                  </a:lnTo>
                  <a:lnTo>
                    <a:pt x="29471" y="113779"/>
                  </a:lnTo>
                  <a:lnTo>
                    <a:pt x="32690" y="113026"/>
                  </a:lnTo>
                  <a:lnTo>
                    <a:pt x="35968" y="112272"/>
                  </a:lnTo>
                  <a:lnTo>
                    <a:pt x="39460" y="111519"/>
                  </a:lnTo>
                  <a:lnTo>
                    <a:pt x="43040" y="110765"/>
                  </a:lnTo>
                  <a:lnTo>
                    <a:pt x="46795" y="110012"/>
                  </a:lnTo>
                  <a:lnTo>
                    <a:pt x="50663" y="109258"/>
                  </a:lnTo>
                  <a:lnTo>
                    <a:pt x="54670" y="108505"/>
                  </a:lnTo>
                  <a:lnTo>
                    <a:pt x="58812" y="107751"/>
                  </a:lnTo>
                  <a:lnTo>
                    <a:pt x="63058" y="106998"/>
                  </a:lnTo>
                  <a:lnTo>
                    <a:pt x="67460" y="106244"/>
                  </a:lnTo>
                  <a:lnTo>
                    <a:pt x="71932" y="105491"/>
                  </a:lnTo>
                  <a:lnTo>
                    <a:pt x="76576" y="104737"/>
                  </a:lnTo>
                  <a:lnTo>
                    <a:pt x="81262" y="103984"/>
                  </a:lnTo>
                  <a:lnTo>
                    <a:pt x="86132" y="103230"/>
                  </a:lnTo>
                  <a:lnTo>
                    <a:pt x="91026" y="102477"/>
                  </a:lnTo>
                  <a:lnTo>
                    <a:pt x="96096" y="101723"/>
                  </a:lnTo>
                  <a:lnTo>
                    <a:pt x="101194" y="100970"/>
                  </a:lnTo>
                  <a:lnTo>
                    <a:pt x="106435" y="100216"/>
                  </a:lnTo>
                  <a:lnTo>
                    <a:pt x="111720" y="99463"/>
                  </a:lnTo>
                  <a:lnTo>
                    <a:pt x="117117" y="98709"/>
                  </a:lnTo>
                  <a:lnTo>
                    <a:pt x="122570" y="97956"/>
                  </a:lnTo>
                  <a:lnTo>
                    <a:pt x="128107" y="97202"/>
                  </a:lnTo>
                  <a:lnTo>
                    <a:pt x="133710" y="96449"/>
                  </a:lnTo>
                  <a:lnTo>
                    <a:pt x="139373" y="95695"/>
                  </a:lnTo>
                  <a:lnTo>
                    <a:pt x="145106" y="94942"/>
                  </a:lnTo>
                  <a:lnTo>
                    <a:pt x="150879" y="94188"/>
                  </a:lnTo>
                  <a:lnTo>
                    <a:pt x="156724" y="93435"/>
                  </a:lnTo>
                  <a:lnTo>
                    <a:pt x="162591" y="92681"/>
                  </a:lnTo>
                  <a:lnTo>
                    <a:pt x="168529" y="91928"/>
                  </a:lnTo>
                  <a:lnTo>
                    <a:pt x="174476" y="91174"/>
                  </a:lnTo>
                  <a:lnTo>
                    <a:pt x="180487" y="90421"/>
                  </a:lnTo>
                  <a:lnTo>
                    <a:pt x="186504" y="89667"/>
                  </a:lnTo>
                  <a:lnTo>
                    <a:pt x="192565" y="88914"/>
                  </a:lnTo>
                  <a:lnTo>
                    <a:pt x="198634" y="88160"/>
                  </a:lnTo>
                  <a:lnTo>
                    <a:pt x="204729" y="87407"/>
                  </a:lnTo>
                  <a:lnTo>
                    <a:pt x="210832" y="86653"/>
                  </a:lnTo>
                  <a:lnTo>
                    <a:pt x="216948" y="85900"/>
                  </a:lnTo>
                  <a:lnTo>
                    <a:pt x="223067" y="85146"/>
                  </a:lnTo>
                  <a:lnTo>
                    <a:pt x="229189" y="84393"/>
                  </a:lnTo>
                  <a:lnTo>
                    <a:pt x="235307" y="83639"/>
                  </a:lnTo>
                  <a:lnTo>
                    <a:pt x="241423" y="82886"/>
                  </a:lnTo>
                  <a:lnTo>
                    <a:pt x="247524" y="82132"/>
                  </a:lnTo>
                  <a:lnTo>
                    <a:pt x="253619" y="81379"/>
                  </a:lnTo>
                  <a:lnTo>
                    <a:pt x="259686" y="80625"/>
                  </a:lnTo>
                  <a:lnTo>
                    <a:pt x="265749" y="79871"/>
                  </a:lnTo>
                  <a:lnTo>
                    <a:pt x="271768" y="79118"/>
                  </a:lnTo>
                  <a:lnTo>
                    <a:pt x="277782" y="78364"/>
                  </a:lnTo>
                  <a:lnTo>
                    <a:pt x="283743" y="77611"/>
                  </a:lnTo>
                  <a:lnTo>
                    <a:pt x="289691" y="76857"/>
                  </a:lnTo>
                  <a:lnTo>
                    <a:pt x="295585" y="76104"/>
                  </a:lnTo>
                  <a:lnTo>
                    <a:pt x="301455" y="75350"/>
                  </a:lnTo>
                  <a:lnTo>
                    <a:pt x="307272" y="74597"/>
                  </a:lnTo>
                  <a:lnTo>
                    <a:pt x="313052" y="73843"/>
                  </a:lnTo>
                  <a:lnTo>
                    <a:pt x="318781" y="73090"/>
                  </a:lnTo>
                  <a:lnTo>
                    <a:pt x="324459" y="72336"/>
                  </a:lnTo>
                  <a:lnTo>
                    <a:pt x="330093" y="71583"/>
                  </a:lnTo>
                  <a:lnTo>
                    <a:pt x="335658" y="70829"/>
                  </a:lnTo>
                  <a:lnTo>
                    <a:pt x="341188" y="70076"/>
                  </a:lnTo>
                  <a:lnTo>
                    <a:pt x="346631" y="69322"/>
                  </a:lnTo>
                  <a:lnTo>
                    <a:pt x="352049" y="68569"/>
                  </a:lnTo>
                  <a:lnTo>
                    <a:pt x="357361" y="67815"/>
                  </a:lnTo>
                  <a:lnTo>
                    <a:pt x="362659" y="67062"/>
                  </a:lnTo>
                  <a:lnTo>
                    <a:pt x="367835" y="66308"/>
                  </a:lnTo>
                  <a:lnTo>
                    <a:pt x="372993" y="65555"/>
                  </a:lnTo>
                  <a:lnTo>
                    <a:pt x="378039" y="64801"/>
                  </a:lnTo>
                  <a:lnTo>
                    <a:pt x="383050" y="64048"/>
                  </a:lnTo>
                  <a:lnTo>
                    <a:pt x="387961" y="63294"/>
                  </a:lnTo>
                  <a:lnTo>
                    <a:pt x="392821" y="62541"/>
                  </a:lnTo>
                  <a:lnTo>
                    <a:pt x="397593" y="61787"/>
                  </a:lnTo>
                  <a:lnTo>
                    <a:pt x="402296" y="61034"/>
                  </a:lnTo>
                  <a:lnTo>
                    <a:pt x="406926" y="60280"/>
                  </a:lnTo>
                  <a:lnTo>
                    <a:pt x="411468" y="59527"/>
                  </a:lnTo>
                  <a:lnTo>
                    <a:pt x="415953" y="58773"/>
                  </a:lnTo>
                  <a:lnTo>
                    <a:pt x="420331" y="58020"/>
                  </a:lnTo>
                  <a:lnTo>
                    <a:pt x="424669" y="57266"/>
                  </a:lnTo>
                  <a:lnTo>
                    <a:pt x="428881" y="56513"/>
                  </a:lnTo>
                  <a:lnTo>
                    <a:pt x="433071" y="55759"/>
                  </a:lnTo>
                  <a:lnTo>
                    <a:pt x="437116" y="55006"/>
                  </a:lnTo>
                  <a:lnTo>
                    <a:pt x="441143" y="54252"/>
                  </a:lnTo>
                  <a:lnTo>
                    <a:pt x="445032" y="53499"/>
                  </a:lnTo>
                  <a:lnTo>
                    <a:pt x="448891" y="52745"/>
                  </a:lnTo>
                  <a:lnTo>
                    <a:pt x="452630" y="51992"/>
                  </a:lnTo>
                  <a:lnTo>
                    <a:pt x="456321" y="51238"/>
                  </a:lnTo>
                  <a:lnTo>
                    <a:pt x="459911" y="50485"/>
                  </a:lnTo>
                  <a:lnTo>
                    <a:pt x="463435" y="49731"/>
                  </a:lnTo>
                  <a:lnTo>
                    <a:pt x="466876" y="48978"/>
                  </a:lnTo>
                  <a:lnTo>
                    <a:pt x="470234" y="48224"/>
                  </a:lnTo>
                  <a:lnTo>
                    <a:pt x="473528" y="47471"/>
                  </a:lnTo>
                  <a:lnTo>
                    <a:pt x="476723" y="46717"/>
                  </a:lnTo>
                  <a:lnTo>
                    <a:pt x="479871" y="45964"/>
                  </a:lnTo>
                  <a:lnTo>
                    <a:pt x="482904" y="45210"/>
                  </a:lnTo>
                  <a:lnTo>
                    <a:pt x="485909" y="44457"/>
                  </a:lnTo>
                  <a:lnTo>
                    <a:pt x="488785" y="43703"/>
                  </a:lnTo>
                  <a:lnTo>
                    <a:pt x="491643" y="42950"/>
                  </a:lnTo>
                  <a:lnTo>
                    <a:pt x="494369" y="42196"/>
                  </a:lnTo>
                  <a:lnTo>
                    <a:pt x="497074" y="41443"/>
                  </a:lnTo>
                  <a:lnTo>
                    <a:pt x="499665" y="40689"/>
                  </a:lnTo>
                  <a:lnTo>
                    <a:pt x="502219" y="39935"/>
                  </a:lnTo>
                  <a:lnTo>
                    <a:pt x="504679" y="39182"/>
                  </a:lnTo>
                  <a:lnTo>
                    <a:pt x="507087" y="38428"/>
                  </a:lnTo>
                  <a:lnTo>
                    <a:pt x="509418" y="37675"/>
                  </a:lnTo>
                  <a:lnTo>
                    <a:pt x="511685" y="36921"/>
                  </a:lnTo>
                  <a:lnTo>
                    <a:pt x="513891" y="36168"/>
                  </a:lnTo>
                  <a:lnTo>
                    <a:pt x="516021" y="35414"/>
                  </a:lnTo>
                  <a:lnTo>
                    <a:pt x="518106" y="34661"/>
                  </a:lnTo>
                  <a:lnTo>
                    <a:pt x="520104" y="33907"/>
                  </a:lnTo>
                  <a:lnTo>
                    <a:pt x="522073" y="33154"/>
                  </a:lnTo>
                  <a:lnTo>
                    <a:pt x="523943" y="32400"/>
                  </a:lnTo>
                  <a:lnTo>
                    <a:pt x="525799" y="31647"/>
                  </a:lnTo>
                  <a:lnTo>
                    <a:pt x="527547" y="30893"/>
                  </a:lnTo>
                  <a:lnTo>
                    <a:pt x="529283" y="30140"/>
                  </a:lnTo>
                  <a:lnTo>
                    <a:pt x="530926" y="29386"/>
                  </a:lnTo>
                  <a:lnTo>
                    <a:pt x="532546" y="28633"/>
                  </a:lnTo>
                  <a:lnTo>
                    <a:pt x="534088" y="27879"/>
                  </a:lnTo>
                  <a:lnTo>
                    <a:pt x="535598" y="27126"/>
                  </a:lnTo>
                  <a:lnTo>
                    <a:pt x="537044" y="26372"/>
                  </a:lnTo>
                  <a:lnTo>
                    <a:pt x="538448" y="25619"/>
                  </a:lnTo>
                  <a:lnTo>
                    <a:pt x="539802" y="24865"/>
                  </a:lnTo>
                  <a:lnTo>
                    <a:pt x="541106" y="24112"/>
                  </a:lnTo>
                  <a:lnTo>
                    <a:pt x="542372" y="23358"/>
                  </a:lnTo>
                  <a:lnTo>
                    <a:pt x="543581" y="22605"/>
                  </a:lnTo>
                  <a:lnTo>
                    <a:pt x="544764" y="21851"/>
                  </a:lnTo>
                  <a:lnTo>
                    <a:pt x="545882" y="21098"/>
                  </a:lnTo>
                  <a:lnTo>
                    <a:pt x="546986" y="20344"/>
                  </a:lnTo>
                  <a:lnTo>
                    <a:pt x="548019" y="19591"/>
                  </a:lnTo>
                  <a:lnTo>
                    <a:pt x="549043" y="18837"/>
                  </a:lnTo>
                  <a:lnTo>
                    <a:pt x="549999" y="18084"/>
                  </a:lnTo>
                  <a:lnTo>
                    <a:pt x="550944" y="17330"/>
                  </a:lnTo>
                  <a:lnTo>
                    <a:pt x="551833" y="16577"/>
                  </a:lnTo>
                  <a:lnTo>
                    <a:pt x="552703" y="15823"/>
                  </a:lnTo>
                  <a:lnTo>
                    <a:pt x="553529" y="15070"/>
                  </a:lnTo>
                  <a:lnTo>
                    <a:pt x="554329" y="14316"/>
                  </a:lnTo>
                  <a:lnTo>
                    <a:pt x="555093" y="13563"/>
                  </a:lnTo>
                  <a:lnTo>
                    <a:pt x="555828" y="12809"/>
                  </a:lnTo>
                  <a:lnTo>
                    <a:pt x="556536" y="12056"/>
                  </a:lnTo>
                  <a:lnTo>
                    <a:pt x="557209" y="11302"/>
                  </a:lnTo>
                  <a:lnTo>
                    <a:pt x="557863" y="10549"/>
                  </a:lnTo>
                  <a:lnTo>
                    <a:pt x="558479" y="9795"/>
                  </a:lnTo>
                  <a:lnTo>
                    <a:pt x="559083" y="9042"/>
                  </a:lnTo>
                  <a:lnTo>
                    <a:pt x="559646" y="8288"/>
                  </a:lnTo>
                  <a:lnTo>
                    <a:pt x="560203" y="7535"/>
                  </a:lnTo>
                  <a:lnTo>
                    <a:pt x="560716" y="6781"/>
                  </a:lnTo>
                  <a:lnTo>
                    <a:pt x="561224" y="6028"/>
                  </a:lnTo>
                  <a:lnTo>
                    <a:pt x="561696" y="5274"/>
                  </a:lnTo>
                  <a:lnTo>
                    <a:pt x="562159" y="4521"/>
                  </a:lnTo>
                  <a:lnTo>
                    <a:pt x="562593" y="3767"/>
                  </a:lnTo>
                  <a:lnTo>
                    <a:pt x="563014" y="3014"/>
                  </a:lnTo>
                  <a:lnTo>
                    <a:pt x="563412" y="2260"/>
                  </a:lnTo>
                  <a:lnTo>
                    <a:pt x="563794" y="1507"/>
                  </a:lnTo>
                  <a:lnTo>
                    <a:pt x="564158" y="753"/>
                  </a:lnTo>
                  <a:lnTo>
                    <a:pt x="564504" y="0"/>
                  </a:lnTo>
                  <a:lnTo>
                    <a:pt x="577271" y="0"/>
                  </a:lnTo>
                  <a:lnTo>
                    <a:pt x="577618" y="753"/>
                  </a:lnTo>
                  <a:lnTo>
                    <a:pt x="577982" y="1507"/>
                  </a:lnTo>
                  <a:lnTo>
                    <a:pt x="578364" y="2260"/>
                  </a:lnTo>
                  <a:lnTo>
                    <a:pt x="578762" y="3014"/>
                  </a:lnTo>
                  <a:lnTo>
                    <a:pt x="579183" y="3767"/>
                  </a:lnTo>
                  <a:lnTo>
                    <a:pt x="579617" y="4521"/>
                  </a:lnTo>
                  <a:lnTo>
                    <a:pt x="580080" y="5274"/>
                  </a:lnTo>
                  <a:lnTo>
                    <a:pt x="580552" y="6028"/>
                  </a:lnTo>
                  <a:lnTo>
                    <a:pt x="581060" y="6781"/>
                  </a:lnTo>
                  <a:lnTo>
                    <a:pt x="581573" y="7535"/>
                  </a:lnTo>
                  <a:lnTo>
                    <a:pt x="582130" y="8288"/>
                  </a:lnTo>
                  <a:lnTo>
                    <a:pt x="582693" y="9042"/>
                  </a:lnTo>
                  <a:lnTo>
                    <a:pt x="583297" y="9795"/>
                  </a:lnTo>
                  <a:lnTo>
                    <a:pt x="583913" y="10549"/>
                  </a:lnTo>
                  <a:lnTo>
                    <a:pt x="584567" y="11302"/>
                  </a:lnTo>
                  <a:lnTo>
                    <a:pt x="585240" y="12056"/>
                  </a:lnTo>
                  <a:lnTo>
                    <a:pt x="585948" y="12809"/>
                  </a:lnTo>
                  <a:lnTo>
                    <a:pt x="586683" y="13563"/>
                  </a:lnTo>
                  <a:lnTo>
                    <a:pt x="587447" y="14316"/>
                  </a:lnTo>
                  <a:lnTo>
                    <a:pt x="588247" y="15070"/>
                  </a:lnTo>
                  <a:lnTo>
                    <a:pt x="589072" y="15823"/>
                  </a:lnTo>
                  <a:lnTo>
                    <a:pt x="589943" y="16577"/>
                  </a:lnTo>
                  <a:lnTo>
                    <a:pt x="590832" y="17330"/>
                  </a:lnTo>
                  <a:lnTo>
                    <a:pt x="591776" y="18084"/>
                  </a:lnTo>
                  <a:lnTo>
                    <a:pt x="592733" y="18837"/>
                  </a:lnTo>
                  <a:lnTo>
                    <a:pt x="593757" y="19591"/>
                  </a:lnTo>
                  <a:lnTo>
                    <a:pt x="594790" y="20344"/>
                  </a:lnTo>
                  <a:lnTo>
                    <a:pt x="595894" y="21098"/>
                  </a:lnTo>
                  <a:lnTo>
                    <a:pt x="597012" y="21851"/>
                  </a:lnTo>
                  <a:lnTo>
                    <a:pt x="598195" y="22605"/>
                  </a:lnTo>
                  <a:lnTo>
                    <a:pt x="599404" y="23358"/>
                  </a:lnTo>
                  <a:lnTo>
                    <a:pt x="600670" y="24112"/>
                  </a:lnTo>
                  <a:lnTo>
                    <a:pt x="601974" y="24865"/>
                  </a:lnTo>
                  <a:lnTo>
                    <a:pt x="603328" y="25619"/>
                  </a:lnTo>
                  <a:lnTo>
                    <a:pt x="604732" y="26372"/>
                  </a:lnTo>
                  <a:lnTo>
                    <a:pt x="606178" y="27126"/>
                  </a:lnTo>
                  <a:lnTo>
                    <a:pt x="607688" y="27879"/>
                  </a:lnTo>
                  <a:lnTo>
                    <a:pt x="609230" y="28633"/>
                  </a:lnTo>
                  <a:lnTo>
                    <a:pt x="610850" y="29386"/>
                  </a:lnTo>
                  <a:lnTo>
                    <a:pt x="612493" y="30140"/>
                  </a:lnTo>
                  <a:lnTo>
                    <a:pt x="614229" y="30893"/>
                  </a:lnTo>
                  <a:lnTo>
                    <a:pt x="615977" y="31647"/>
                  </a:lnTo>
                  <a:lnTo>
                    <a:pt x="617833" y="32400"/>
                  </a:lnTo>
                  <a:lnTo>
                    <a:pt x="619703" y="33154"/>
                  </a:lnTo>
                  <a:lnTo>
                    <a:pt x="621672" y="33907"/>
                  </a:lnTo>
                  <a:lnTo>
                    <a:pt x="623670" y="34661"/>
                  </a:lnTo>
                  <a:lnTo>
                    <a:pt x="625755" y="35414"/>
                  </a:lnTo>
                  <a:lnTo>
                    <a:pt x="627885" y="36168"/>
                  </a:lnTo>
                  <a:lnTo>
                    <a:pt x="630091" y="36921"/>
                  </a:lnTo>
                  <a:lnTo>
                    <a:pt x="632358" y="37675"/>
                  </a:lnTo>
                  <a:lnTo>
                    <a:pt x="634689" y="38428"/>
                  </a:lnTo>
                  <a:lnTo>
                    <a:pt x="637097" y="39182"/>
                  </a:lnTo>
                  <a:lnTo>
                    <a:pt x="639556" y="39935"/>
                  </a:lnTo>
                  <a:lnTo>
                    <a:pt x="642111" y="40689"/>
                  </a:lnTo>
                  <a:lnTo>
                    <a:pt x="644702" y="41443"/>
                  </a:lnTo>
                  <a:lnTo>
                    <a:pt x="647407" y="42196"/>
                  </a:lnTo>
                  <a:lnTo>
                    <a:pt x="650133" y="42950"/>
                  </a:lnTo>
                  <a:lnTo>
                    <a:pt x="652991" y="43703"/>
                  </a:lnTo>
                  <a:lnTo>
                    <a:pt x="655867" y="44457"/>
                  </a:lnTo>
                  <a:lnTo>
                    <a:pt x="658872" y="45210"/>
                  </a:lnTo>
                  <a:lnTo>
                    <a:pt x="661905" y="45964"/>
                  </a:lnTo>
                  <a:lnTo>
                    <a:pt x="665053" y="46717"/>
                  </a:lnTo>
                  <a:lnTo>
                    <a:pt x="668248" y="47471"/>
                  </a:lnTo>
                  <a:lnTo>
                    <a:pt x="671542" y="48224"/>
                  </a:lnTo>
                  <a:lnTo>
                    <a:pt x="674900" y="48978"/>
                  </a:lnTo>
                  <a:lnTo>
                    <a:pt x="678341" y="49731"/>
                  </a:lnTo>
                  <a:lnTo>
                    <a:pt x="681865" y="50485"/>
                  </a:lnTo>
                  <a:lnTo>
                    <a:pt x="685455" y="51238"/>
                  </a:lnTo>
                  <a:lnTo>
                    <a:pt x="689146" y="51992"/>
                  </a:lnTo>
                  <a:lnTo>
                    <a:pt x="692885" y="52745"/>
                  </a:lnTo>
                  <a:lnTo>
                    <a:pt x="696744" y="53499"/>
                  </a:lnTo>
                  <a:lnTo>
                    <a:pt x="700633" y="54252"/>
                  </a:lnTo>
                  <a:lnTo>
                    <a:pt x="704660" y="55006"/>
                  </a:lnTo>
                  <a:lnTo>
                    <a:pt x="708705" y="55759"/>
                  </a:lnTo>
                  <a:lnTo>
                    <a:pt x="712894" y="56513"/>
                  </a:lnTo>
                  <a:lnTo>
                    <a:pt x="717107" y="57266"/>
                  </a:lnTo>
                  <a:lnTo>
                    <a:pt x="721445" y="58020"/>
                  </a:lnTo>
                  <a:lnTo>
                    <a:pt x="725823" y="58773"/>
                  </a:lnTo>
                  <a:lnTo>
                    <a:pt x="730308" y="59527"/>
                  </a:lnTo>
                  <a:lnTo>
                    <a:pt x="734850" y="60280"/>
                  </a:lnTo>
                  <a:lnTo>
                    <a:pt x="739480" y="61034"/>
                  </a:lnTo>
                  <a:lnTo>
                    <a:pt x="744183" y="61787"/>
                  </a:lnTo>
                  <a:lnTo>
                    <a:pt x="748955" y="62541"/>
                  </a:lnTo>
                  <a:lnTo>
                    <a:pt x="753815" y="63294"/>
                  </a:lnTo>
                  <a:lnTo>
                    <a:pt x="758726" y="64048"/>
                  </a:lnTo>
                  <a:lnTo>
                    <a:pt x="763737" y="64801"/>
                  </a:lnTo>
                  <a:lnTo>
                    <a:pt x="768783" y="65555"/>
                  </a:lnTo>
                  <a:lnTo>
                    <a:pt x="773941" y="66308"/>
                  </a:lnTo>
                  <a:lnTo>
                    <a:pt x="779117" y="67062"/>
                  </a:lnTo>
                  <a:lnTo>
                    <a:pt x="784415" y="67815"/>
                  </a:lnTo>
                  <a:lnTo>
                    <a:pt x="789727" y="68569"/>
                  </a:lnTo>
                  <a:lnTo>
                    <a:pt x="795145" y="69322"/>
                  </a:lnTo>
                  <a:lnTo>
                    <a:pt x="800588" y="70076"/>
                  </a:lnTo>
                  <a:lnTo>
                    <a:pt x="806118" y="70829"/>
                  </a:lnTo>
                  <a:lnTo>
                    <a:pt x="811683" y="71583"/>
                  </a:lnTo>
                  <a:lnTo>
                    <a:pt x="817317" y="72336"/>
                  </a:lnTo>
                  <a:lnTo>
                    <a:pt x="822995" y="73090"/>
                  </a:lnTo>
                  <a:lnTo>
                    <a:pt x="828724" y="73843"/>
                  </a:lnTo>
                  <a:lnTo>
                    <a:pt x="834504" y="74597"/>
                  </a:lnTo>
                  <a:lnTo>
                    <a:pt x="840320" y="75350"/>
                  </a:lnTo>
                  <a:lnTo>
                    <a:pt x="846191" y="76104"/>
                  </a:lnTo>
                  <a:lnTo>
                    <a:pt x="852085" y="76857"/>
                  </a:lnTo>
                  <a:lnTo>
                    <a:pt x="858033" y="77611"/>
                  </a:lnTo>
                  <a:lnTo>
                    <a:pt x="863994" y="78364"/>
                  </a:lnTo>
                  <a:lnTo>
                    <a:pt x="870008" y="79118"/>
                  </a:lnTo>
                  <a:lnTo>
                    <a:pt x="876027" y="79871"/>
                  </a:lnTo>
                  <a:lnTo>
                    <a:pt x="882090" y="80625"/>
                  </a:lnTo>
                  <a:lnTo>
                    <a:pt x="888157" y="81379"/>
                  </a:lnTo>
                  <a:lnTo>
                    <a:pt x="894252" y="82132"/>
                  </a:lnTo>
                  <a:lnTo>
                    <a:pt x="900353" y="82886"/>
                  </a:lnTo>
                  <a:lnTo>
                    <a:pt x="906468" y="83639"/>
                  </a:lnTo>
                  <a:lnTo>
                    <a:pt x="912587" y="84393"/>
                  </a:lnTo>
                  <a:lnTo>
                    <a:pt x="918709" y="85146"/>
                  </a:lnTo>
                  <a:lnTo>
                    <a:pt x="924828" y="85900"/>
                  </a:lnTo>
                  <a:lnTo>
                    <a:pt x="930944" y="86653"/>
                  </a:lnTo>
                  <a:lnTo>
                    <a:pt x="937047" y="87407"/>
                  </a:lnTo>
                  <a:lnTo>
                    <a:pt x="943142" y="88160"/>
                  </a:lnTo>
                  <a:lnTo>
                    <a:pt x="949211" y="88914"/>
                  </a:lnTo>
                  <a:lnTo>
                    <a:pt x="955272" y="89667"/>
                  </a:lnTo>
                  <a:lnTo>
                    <a:pt x="961289" y="90421"/>
                  </a:lnTo>
                  <a:lnTo>
                    <a:pt x="967300" y="91174"/>
                  </a:lnTo>
                  <a:lnTo>
                    <a:pt x="973247" y="91928"/>
                  </a:lnTo>
                  <a:lnTo>
                    <a:pt x="979185" y="92681"/>
                  </a:lnTo>
                  <a:lnTo>
                    <a:pt x="985052" y="93435"/>
                  </a:lnTo>
                  <a:lnTo>
                    <a:pt x="990897" y="94188"/>
                  </a:lnTo>
                  <a:lnTo>
                    <a:pt x="996670" y="94942"/>
                  </a:lnTo>
                  <a:lnTo>
                    <a:pt x="1002403" y="95695"/>
                  </a:lnTo>
                  <a:lnTo>
                    <a:pt x="1008066" y="96449"/>
                  </a:lnTo>
                  <a:lnTo>
                    <a:pt x="1013668" y="97202"/>
                  </a:lnTo>
                  <a:lnTo>
                    <a:pt x="1019206" y="97956"/>
                  </a:lnTo>
                  <a:lnTo>
                    <a:pt x="1024659" y="98709"/>
                  </a:lnTo>
                  <a:lnTo>
                    <a:pt x="1030056" y="99463"/>
                  </a:lnTo>
                  <a:lnTo>
                    <a:pt x="1035341" y="100216"/>
                  </a:lnTo>
                  <a:lnTo>
                    <a:pt x="1040582" y="100970"/>
                  </a:lnTo>
                  <a:lnTo>
                    <a:pt x="1045680" y="101723"/>
                  </a:lnTo>
                  <a:lnTo>
                    <a:pt x="1050750" y="102477"/>
                  </a:lnTo>
                  <a:lnTo>
                    <a:pt x="1055644" y="103230"/>
                  </a:lnTo>
                  <a:lnTo>
                    <a:pt x="1060514" y="103984"/>
                  </a:lnTo>
                  <a:lnTo>
                    <a:pt x="1065200" y="104737"/>
                  </a:lnTo>
                  <a:lnTo>
                    <a:pt x="1069844" y="105491"/>
                  </a:lnTo>
                  <a:lnTo>
                    <a:pt x="1074316" y="106244"/>
                  </a:lnTo>
                  <a:lnTo>
                    <a:pt x="1078718" y="106998"/>
                  </a:lnTo>
                  <a:lnTo>
                    <a:pt x="1082964" y="107751"/>
                  </a:lnTo>
                  <a:lnTo>
                    <a:pt x="1087106" y="108505"/>
                  </a:lnTo>
                  <a:lnTo>
                    <a:pt x="1091113" y="109258"/>
                  </a:lnTo>
                  <a:lnTo>
                    <a:pt x="1094981" y="110012"/>
                  </a:lnTo>
                  <a:lnTo>
                    <a:pt x="1098736" y="110765"/>
                  </a:lnTo>
                  <a:lnTo>
                    <a:pt x="1102316" y="111519"/>
                  </a:lnTo>
                  <a:lnTo>
                    <a:pt x="1105808" y="112272"/>
                  </a:lnTo>
                  <a:lnTo>
                    <a:pt x="1109086" y="113026"/>
                  </a:lnTo>
                  <a:lnTo>
                    <a:pt x="1112305" y="113779"/>
                  </a:lnTo>
                  <a:lnTo>
                    <a:pt x="1115268" y="114533"/>
                  </a:lnTo>
                  <a:lnTo>
                    <a:pt x="1118197" y="115286"/>
                  </a:lnTo>
                  <a:lnTo>
                    <a:pt x="1120842" y="116040"/>
                  </a:lnTo>
                  <a:lnTo>
                    <a:pt x="1123444" y="116793"/>
                  </a:lnTo>
                  <a:lnTo>
                    <a:pt x="1125788" y="117547"/>
                  </a:lnTo>
                  <a:lnTo>
                    <a:pt x="1128053" y="118300"/>
                  </a:lnTo>
                  <a:lnTo>
                    <a:pt x="1130092" y="119054"/>
                  </a:lnTo>
                  <a:lnTo>
                    <a:pt x="1132012" y="119807"/>
                  </a:lnTo>
                  <a:lnTo>
                    <a:pt x="1133738" y="120561"/>
                  </a:lnTo>
                  <a:lnTo>
                    <a:pt x="1135306" y="121315"/>
                  </a:lnTo>
                  <a:lnTo>
                    <a:pt x="1136716" y="122068"/>
                  </a:lnTo>
                  <a:lnTo>
                    <a:pt x="1137927" y="122822"/>
                  </a:lnTo>
                  <a:lnTo>
                    <a:pt x="1139016" y="123575"/>
                  </a:lnTo>
                  <a:lnTo>
                    <a:pt x="1139867" y="124329"/>
                  </a:lnTo>
                  <a:lnTo>
                    <a:pt x="1140633" y="125082"/>
                  </a:lnTo>
                  <a:lnTo>
                    <a:pt x="1141122" y="125836"/>
                  </a:lnTo>
                  <a:lnTo>
                    <a:pt x="1141563" y="126589"/>
                  </a:lnTo>
                  <a:lnTo>
                    <a:pt x="1141689" y="127343"/>
                  </a:lnTo>
                  <a:lnTo>
                    <a:pt x="1141776" y="128096"/>
                  </a:lnTo>
                  <a:lnTo>
                    <a:pt x="1141570" y="128850"/>
                  </a:lnTo>
                  <a:lnTo>
                    <a:pt x="1141296" y="129603"/>
                  </a:lnTo>
                  <a:lnTo>
                    <a:pt x="1140769" y="130357"/>
                  </a:lnTo>
                  <a:lnTo>
                    <a:pt x="1140137" y="131110"/>
                  </a:lnTo>
                  <a:lnTo>
                    <a:pt x="1139292" y="131864"/>
                  </a:lnTo>
                  <a:lnTo>
                    <a:pt x="1138307" y="132617"/>
                  </a:lnTo>
                  <a:lnTo>
                    <a:pt x="1137149" y="133371"/>
                  </a:lnTo>
                  <a:lnTo>
                    <a:pt x="1135816" y="134124"/>
                  </a:lnTo>
                  <a:lnTo>
                    <a:pt x="1134351" y="134878"/>
                  </a:lnTo>
                  <a:lnTo>
                    <a:pt x="1132680" y="135631"/>
                  </a:lnTo>
                  <a:lnTo>
                    <a:pt x="1130914" y="136385"/>
                  </a:lnTo>
                  <a:lnTo>
                    <a:pt x="1128913" y="137138"/>
                  </a:lnTo>
                  <a:lnTo>
                    <a:pt x="1126854" y="137892"/>
                  </a:lnTo>
                  <a:lnTo>
                    <a:pt x="1124534" y="138645"/>
                  </a:lnTo>
                  <a:lnTo>
                    <a:pt x="1122180" y="139399"/>
                  </a:lnTo>
                  <a:lnTo>
                    <a:pt x="1119565" y="140152"/>
                  </a:lnTo>
                  <a:lnTo>
                    <a:pt x="1116907" y="140906"/>
                  </a:lnTo>
                  <a:lnTo>
                    <a:pt x="1114030" y="141659"/>
                  </a:lnTo>
                  <a:lnTo>
                    <a:pt x="1111082" y="142413"/>
                  </a:lnTo>
                  <a:lnTo>
                    <a:pt x="1107954" y="143166"/>
                  </a:lnTo>
                  <a:lnTo>
                    <a:pt x="1104730" y="143920"/>
                  </a:lnTo>
                  <a:lnTo>
                    <a:pt x="1101364" y="144673"/>
                  </a:lnTo>
                  <a:lnTo>
                    <a:pt x="1097882" y="145427"/>
                  </a:lnTo>
                  <a:lnTo>
                    <a:pt x="1094292" y="146180"/>
                  </a:lnTo>
                  <a:lnTo>
                    <a:pt x="1090568" y="146934"/>
                  </a:lnTo>
                  <a:lnTo>
                    <a:pt x="1086768" y="147687"/>
                  </a:lnTo>
                  <a:lnTo>
                    <a:pt x="1082821" y="148441"/>
                  </a:lnTo>
                  <a:lnTo>
                    <a:pt x="1078826" y="149194"/>
                  </a:lnTo>
                  <a:lnTo>
                    <a:pt x="1074675" y="149948"/>
                  </a:lnTo>
                  <a:lnTo>
                    <a:pt x="1070501" y="150701"/>
                  </a:lnTo>
                  <a:lnTo>
                    <a:pt x="1066165" y="151455"/>
                  </a:lnTo>
                  <a:lnTo>
                    <a:pt x="1061811" y="152208"/>
                  </a:lnTo>
                  <a:lnTo>
                    <a:pt x="1057327" y="152962"/>
                  </a:lnTo>
                  <a:lnTo>
                    <a:pt x="1052813" y="153715"/>
                  </a:lnTo>
                  <a:lnTo>
                    <a:pt x="1048200" y="154469"/>
                  </a:lnTo>
                  <a:lnTo>
                    <a:pt x="1043547" y="155222"/>
                  </a:lnTo>
                  <a:lnTo>
                    <a:pt x="1038821" y="155976"/>
                  </a:lnTo>
                  <a:lnTo>
                    <a:pt x="1034051" y="156729"/>
                  </a:lnTo>
                  <a:lnTo>
                    <a:pt x="1029230" y="157483"/>
                  </a:lnTo>
                  <a:lnTo>
                    <a:pt x="1024364" y="158236"/>
                  </a:lnTo>
                  <a:lnTo>
                    <a:pt x="1019466" y="158990"/>
                  </a:lnTo>
                  <a:lnTo>
                    <a:pt x="1014525" y="159743"/>
                  </a:lnTo>
                  <a:lnTo>
                    <a:pt x="1009567" y="160497"/>
                  </a:lnTo>
                  <a:lnTo>
                    <a:pt x="1004574" y="161251"/>
                  </a:lnTo>
                  <a:lnTo>
                    <a:pt x="999573" y="162004"/>
                  </a:lnTo>
                  <a:lnTo>
                    <a:pt x="994550" y="162758"/>
                  </a:lnTo>
                  <a:lnTo>
                    <a:pt x="989524" y="163511"/>
                  </a:lnTo>
                  <a:lnTo>
                    <a:pt x="984491" y="164265"/>
                  </a:lnTo>
                  <a:lnTo>
                    <a:pt x="979461" y="165018"/>
                  </a:lnTo>
                  <a:lnTo>
                    <a:pt x="974438" y="165772"/>
                  </a:lnTo>
                  <a:lnTo>
                    <a:pt x="969423" y="166525"/>
                  </a:lnTo>
                  <a:lnTo>
                    <a:pt x="964426" y="167279"/>
                  </a:lnTo>
                  <a:lnTo>
                    <a:pt x="959447" y="168032"/>
                  </a:lnTo>
                  <a:lnTo>
                    <a:pt x="954493" y="168786"/>
                  </a:lnTo>
                  <a:lnTo>
                    <a:pt x="949570" y="169539"/>
                  </a:lnTo>
                  <a:lnTo>
                    <a:pt x="944675" y="170293"/>
                  </a:lnTo>
                  <a:lnTo>
                    <a:pt x="939828" y="171046"/>
                  </a:lnTo>
                  <a:lnTo>
                    <a:pt x="935006" y="171800"/>
                  </a:lnTo>
                  <a:lnTo>
                    <a:pt x="930253" y="172553"/>
                  </a:lnTo>
                  <a:lnTo>
                    <a:pt x="925520" y="173307"/>
                  </a:lnTo>
                  <a:lnTo>
                    <a:pt x="920879" y="174060"/>
                  </a:lnTo>
                  <a:lnTo>
                    <a:pt x="916250" y="174814"/>
                  </a:lnTo>
                  <a:lnTo>
                    <a:pt x="911736" y="175567"/>
                  </a:lnTo>
                  <a:lnTo>
                    <a:pt x="907238" y="176321"/>
                  </a:lnTo>
                  <a:lnTo>
                    <a:pt x="902853" y="177074"/>
                  </a:lnTo>
                  <a:lnTo>
                    <a:pt x="898503" y="177828"/>
                  </a:lnTo>
                  <a:lnTo>
                    <a:pt x="894258" y="178581"/>
                  </a:lnTo>
                  <a:lnTo>
                    <a:pt x="890070" y="179335"/>
                  </a:lnTo>
                  <a:lnTo>
                    <a:pt x="885977" y="180088"/>
                  </a:lnTo>
                  <a:lnTo>
                    <a:pt x="881963" y="180842"/>
                  </a:lnTo>
                  <a:lnTo>
                    <a:pt x="878032" y="181595"/>
                  </a:lnTo>
                  <a:lnTo>
                    <a:pt x="874205" y="182349"/>
                  </a:lnTo>
                  <a:lnTo>
                    <a:pt x="870446" y="183102"/>
                  </a:lnTo>
                  <a:lnTo>
                    <a:pt x="866817" y="183856"/>
                  </a:lnTo>
                  <a:lnTo>
                    <a:pt x="863237" y="184609"/>
                  </a:lnTo>
                  <a:lnTo>
                    <a:pt x="859816" y="185363"/>
                  </a:lnTo>
                  <a:lnTo>
                    <a:pt x="856424" y="186116"/>
                  </a:lnTo>
                  <a:lnTo>
                    <a:pt x="853218" y="186870"/>
                  </a:lnTo>
                  <a:lnTo>
                    <a:pt x="850036" y="187623"/>
                  </a:lnTo>
                  <a:lnTo>
                    <a:pt x="847037" y="188377"/>
                  </a:lnTo>
                  <a:lnTo>
                    <a:pt x="844079" y="189130"/>
                  </a:lnTo>
                  <a:lnTo>
                    <a:pt x="841284" y="189884"/>
                  </a:lnTo>
                  <a:lnTo>
                    <a:pt x="838555" y="190637"/>
                  </a:lnTo>
                  <a:lnTo>
                    <a:pt x="835967" y="191391"/>
                  </a:lnTo>
                  <a:lnTo>
                    <a:pt x="833472" y="192144"/>
                  </a:lnTo>
                  <a:lnTo>
                    <a:pt x="831095" y="192898"/>
                  </a:lnTo>
                  <a:lnTo>
                    <a:pt x="828836" y="193651"/>
                  </a:lnTo>
                  <a:lnTo>
                    <a:pt x="826671" y="194405"/>
                  </a:lnTo>
                  <a:lnTo>
                    <a:pt x="824650" y="195158"/>
                  </a:lnTo>
                  <a:lnTo>
                    <a:pt x="822697" y="195912"/>
                  </a:lnTo>
                  <a:lnTo>
                    <a:pt x="820914" y="196665"/>
                  </a:lnTo>
                  <a:lnTo>
                    <a:pt x="819173" y="197419"/>
                  </a:lnTo>
                  <a:lnTo>
                    <a:pt x="817626" y="198172"/>
                  </a:lnTo>
                  <a:lnTo>
                    <a:pt x="816105" y="198926"/>
                  </a:lnTo>
                  <a:lnTo>
                    <a:pt x="814785" y="199679"/>
                  </a:lnTo>
                  <a:lnTo>
                    <a:pt x="813497" y="200433"/>
                  </a:lnTo>
                  <a:lnTo>
                    <a:pt x="812384" y="201187"/>
                  </a:lnTo>
                  <a:lnTo>
                    <a:pt x="811325" y="201940"/>
                  </a:lnTo>
                  <a:lnTo>
                    <a:pt x="810414" y="202694"/>
                  </a:lnTo>
                  <a:lnTo>
                    <a:pt x="809581" y="203447"/>
                  </a:lnTo>
                  <a:lnTo>
                    <a:pt x="808868" y="204201"/>
                  </a:lnTo>
                  <a:lnTo>
                    <a:pt x="808253" y="204954"/>
                  </a:lnTo>
                  <a:lnTo>
                    <a:pt x="807732" y="205708"/>
                  </a:lnTo>
                  <a:lnTo>
                    <a:pt x="807329" y="206461"/>
                  </a:lnTo>
                  <a:lnTo>
                    <a:pt x="806994" y="207215"/>
                  </a:lnTo>
                  <a:lnTo>
                    <a:pt x="806794" y="207968"/>
                  </a:lnTo>
                  <a:lnTo>
                    <a:pt x="806639" y="208722"/>
                  </a:lnTo>
                  <a:lnTo>
                    <a:pt x="806632" y="209475"/>
                  </a:lnTo>
                  <a:lnTo>
                    <a:pt x="806649" y="210229"/>
                  </a:lnTo>
                  <a:lnTo>
                    <a:pt x="806827" y="210982"/>
                  </a:lnTo>
                  <a:lnTo>
                    <a:pt x="807023" y="211736"/>
                  </a:lnTo>
                  <a:lnTo>
                    <a:pt x="807357" y="212489"/>
                  </a:lnTo>
                  <a:lnTo>
                    <a:pt x="807724" y="213243"/>
                  </a:lnTo>
                  <a:lnTo>
                    <a:pt x="808204" y="213996"/>
                  </a:lnTo>
                  <a:lnTo>
                    <a:pt x="808731" y="214750"/>
                  </a:lnTo>
                  <a:lnTo>
                    <a:pt x="809346" y="215503"/>
                  </a:lnTo>
                  <a:lnTo>
                    <a:pt x="810019" y="216257"/>
                  </a:lnTo>
                  <a:lnTo>
                    <a:pt x="810760" y="217010"/>
                  </a:lnTo>
                  <a:lnTo>
                    <a:pt x="811567" y="217764"/>
                  </a:lnTo>
                  <a:lnTo>
                    <a:pt x="812422" y="218517"/>
                  </a:lnTo>
                  <a:lnTo>
                    <a:pt x="813349" y="219271"/>
                  </a:lnTo>
                  <a:lnTo>
                    <a:pt x="814307" y="220024"/>
                  </a:lnTo>
                  <a:lnTo>
                    <a:pt x="815341" y="220778"/>
                  </a:lnTo>
                  <a:lnTo>
                    <a:pt x="816391" y="221531"/>
                  </a:lnTo>
                  <a:lnTo>
                    <a:pt x="817517" y="222285"/>
                  </a:lnTo>
                  <a:lnTo>
                    <a:pt x="818651" y="223038"/>
                  </a:lnTo>
                  <a:lnTo>
                    <a:pt x="819851" y="223792"/>
                  </a:lnTo>
                  <a:lnTo>
                    <a:pt x="821060" y="224545"/>
                  </a:lnTo>
                  <a:lnTo>
                    <a:pt x="822317" y="225299"/>
                  </a:lnTo>
                  <a:lnTo>
                    <a:pt x="823586" y="226052"/>
                  </a:lnTo>
                  <a:lnTo>
                    <a:pt x="824887" y="226806"/>
                  </a:lnTo>
                  <a:lnTo>
                    <a:pt x="826202" y="227559"/>
                  </a:lnTo>
                  <a:lnTo>
                    <a:pt x="827536" y="228313"/>
                  </a:lnTo>
                  <a:lnTo>
                    <a:pt x="828882" y="229066"/>
                  </a:lnTo>
                  <a:lnTo>
                    <a:pt x="830237" y="229820"/>
                  </a:lnTo>
                  <a:lnTo>
                    <a:pt x="831598" y="230573"/>
                  </a:lnTo>
                  <a:lnTo>
                    <a:pt x="832963" y="231327"/>
                  </a:lnTo>
                  <a:lnTo>
                    <a:pt x="834325" y="232080"/>
                  </a:lnTo>
                  <a:lnTo>
                    <a:pt x="835687" y="232834"/>
                  </a:lnTo>
                  <a:lnTo>
                    <a:pt x="837036" y="233587"/>
                  </a:lnTo>
                  <a:lnTo>
                    <a:pt x="838384" y="234341"/>
                  </a:lnTo>
                  <a:lnTo>
                    <a:pt x="839706" y="235094"/>
                  </a:lnTo>
                  <a:lnTo>
                    <a:pt x="841024" y="235848"/>
                  </a:lnTo>
                  <a:lnTo>
                    <a:pt x="842310" y="236601"/>
                  </a:lnTo>
                  <a:lnTo>
                    <a:pt x="843585" y="237355"/>
                  </a:lnTo>
                  <a:lnTo>
                    <a:pt x="844824" y="238108"/>
                  </a:lnTo>
                  <a:lnTo>
                    <a:pt x="846043" y="238862"/>
                  </a:lnTo>
                  <a:lnTo>
                    <a:pt x="847225" y="239615"/>
                  </a:lnTo>
                  <a:lnTo>
                    <a:pt x="848374" y="240369"/>
                  </a:lnTo>
                  <a:lnTo>
                    <a:pt x="849489" y="241123"/>
                  </a:lnTo>
                  <a:lnTo>
                    <a:pt x="850558" y="241876"/>
                  </a:lnTo>
                  <a:lnTo>
                    <a:pt x="851596" y="242630"/>
                  </a:lnTo>
                  <a:lnTo>
                    <a:pt x="852572" y="243383"/>
                  </a:lnTo>
                  <a:lnTo>
                    <a:pt x="853525" y="244137"/>
                  </a:lnTo>
                  <a:lnTo>
                    <a:pt x="854399" y="244890"/>
                  </a:lnTo>
                  <a:lnTo>
                    <a:pt x="855258" y="245644"/>
                  </a:lnTo>
                  <a:lnTo>
                    <a:pt x="856019" y="246397"/>
                  </a:lnTo>
                  <a:lnTo>
                    <a:pt x="856768" y="247151"/>
                  </a:lnTo>
                  <a:lnTo>
                    <a:pt x="857416" y="247904"/>
                  </a:lnTo>
                  <a:lnTo>
                    <a:pt x="858042" y="248658"/>
                  </a:lnTo>
                  <a:lnTo>
                    <a:pt x="858574" y="249411"/>
                  </a:lnTo>
                  <a:lnTo>
                    <a:pt x="859068" y="250165"/>
                  </a:lnTo>
                  <a:lnTo>
                    <a:pt x="859479" y="250918"/>
                  </a:lnTo>
                  <a:lnTo>
                    <a:pt x="859835" y="251672"/>
                  </a:lnTo>
                  <a:lnTo>
                    <a:pt x="860118" y="252425"/>
                  </a:lnTo>
                  <a:lnTo>
                    <a:pt x="860329" y="253179"/>
                  </a:lnTo>
                  <a:lnTo>
                    <a:pt x="860481" y="253932"/>
                  </a:lnTo>
                  <a:lnTo>
                    <a:pt x="860542" y="254686"/>
                  </a:lnTo>
                  <a:lnTo>
                    <a:pt x="860558" y="255439"/>
                  </a:lnTo>
                  <a:lnTo>
                    <a:pt x="860464" y="256193"/>
                  </a:lnTo>
                  <a:lnTo>
                    <a:pt x="860340" y="256946"/>
                  </a:lnTo>
                  <a:lnTo>
                    <a:pt x="860088" y="257700"/>
                  </a:lnTo>
                  <a:lnTo>
                    <a:pt x="859819" y="258453"/>
                  </a:lnTo>
                  <a:lnTo>
                    <a:pt x="859410" y="259207"/>
                  </a:lnTo>
                  <a:lnTo>
                    <a:pt x="858979" y="259960"/>
                  </a:lnTo>
                  <a:lnTo>
                    <a:pt x="858425" y="260714"/>
                  </a:lnTo>
                  <a:lnTo>
                    <a:pt x="857832" y="261467"/>
                  </a:lnTo>
                  <a:lnTo>
                    <a:pt x="857131" y="262221"/>
                  </a:lnTo>
                  <a:lnTo>
                    <a:pt x="856375" y="262974"/>
                  </a:lnTo>
                  <a:lnTo>
                    <a:pt x="855528" y="263728"/>
                  </a:lnTo>
                  <a:lnTo>
                    <a:pt x="854609" y="264481"/>
                  </a:lnTo>
                  <a:lnTo>
                    <a:pt x="853617" y="265235"/>
                  </a:lnTo>
                  <a:lnTo>
                    <a:pt x="852536" y="265988"/>
                  </a:lnTo>
                  <a:lnTo>
                    <a:pt x="851400" y="266742"/>
                  </a:lnTo>
                  <a:lnTo>
                    <a:pt x="850159" y="267495"/>
                  </a:lnTo>
                  <a:lnTo>
                    <a:pt x="848881" y="268249"/>
                  </a:lnTo>
                  <a:lnTo>
                    <a:pt x="847484" y="269002"/>
                  </a:lnTo>
                  <a:lnTo>
                    <a:pt x="846066" y="269756"/>
                  </a:lnTo>
                  <a:lnTo>
                    <a:pt x="844515" y="270509"/>
                  </a:lnTo>
                  <a:lnTo>
                    <a:pt x="842948" y="271263"/>
                  </a:lnTo>
                  <a:lnTo>
                    <a:pt x="841261" y="272016"/>
                  </a:lnTo>
                  <a:lnTo>
                    <a:pt x="839546" y="272770"/>
                  </a:lnTo>
                  <a:lnTo>
                    <a:pt x="837730" y="273523"/>
                  </a:lnTo>
                  <a:lnTo>
                    <a:pt x="835872" y="274277"/>
                  </a:lnTo>
                  <a:lnTo>
                    <a:pt x="833932" y="275030"/>
                  </a:lnTo>
                  <a:lnTo>
                    <a:pt x="831938" y="275784"/>
                  </a:lnTo>
                  <a:lnTo>
                    <a:pt x="829878" y="276537"/>
                  </a:lnTo>
                  <a:lnTo>
                    <a:pt x="827753" y="277291"/>
                  </a:lnTo>
                  <a:lnTo>
                    <a:pt x="825580" y="278044"/>
                  </a:lnTo>
                  <a:lnTo>
                    <a:pt x="823332" y="278798"/>
                  </a:lnTo>
                  <a:lnTo>
                    <a:pt x="821050" y="279551"/>
                  </a:lnTo>
                  <a:lnTo>
                    <a:pt x="818686" y="280305"/>
                  </a:lnTo>
                  <a:lnTo>
                    <a:pt x="816303" y="281059"/>
                  </a:lnTo>
                  <a:lnTo>
                    <a:pt x="813831" y="281812"/>
                  </a:lnTo>
                  <a:lnTo>
                    <a:pt x="811348" y="282566"/>
                  </a:lnTo>
                  <a:lnTo>
                    <a:pt x="808780" y="283319"/>
                  </a:lnTo>
                  <a:lnTo>
                    <a:pt x="806199" y="284073"/>
                  </a:lnTo>
                  <a:lnTo>
                    <a:pt x="803550" y="284826"/>
                  </a:lnTo>
                  <a:lnTo>
                    <a:pt x="800879" y="285580"/>
                  </a:lnTo>
                  <a:lnTo>
                    <a:pt x="798155" y="286333"/>
                  </a:lnTo>
                  <a:lnTo>
                    <a:pt x="795403" y="287087"/>
                  </a:lnTo>
                  <a:lnTo>
                    <a:pt x="792612" y="287840"/>
                  </a:lnTo>
                  <a:lnTo>
                    <a:pt x="789789" y="288594"/>
                  </a:lnTo>
                  <a:lnTo>
                    <a:pt x="786937" y="289347"/>
                  </a:lnTo>
                  <a:lnTo>
                    <a:pt x="784051" y="290101"/>
                  </a:lnTo>
                  <a:lnTo>
                    <a:pt x="781147" y="290854"/>
                  </a:lnTo>
                  <a:lnTo>
                    <a:pt x="778208" y="291608"/>
                  </a:lnTo>
                  <a:lnTo>
                    <a:pt x="775258" y="292361"/>
                  </a:lnTo>
                  <a:lnTo>
                    <a:pt x="772275" y="293115"/>
                  </a:lnTo>
                  <a:lnTo>
                    <a:pt x="769287" y="293868"/>
                  </a:lnTo>
                  <a:lnTo>
                    <a:pt x="766269" y="294622"/>
                  </a:lnTo>
                  <a:lnTo>
                    <a:pt x="763248" y="295375"/>
                  </a:lnTo>
                  <a:lnTo>
                    <a:pt x="760206" y="296129"/>
                  </a:lnTo>
                  <a:lnTo>
                    <a:pt x="757161" y="296882"/>
                  </a:lnTo>
                  <a:lnTo>
                    <a:pt x="754103" y="297636"/>
                  </a:lnTo>
                  <a:lnTo>
                    <a:pt x="751042" y="298389"/>
                  </a:lnTo>
                  <a:lnTo>
                    <a:pt x="747976" y="299143"/>
                  </a:lnTo>
                  <a:lnTo>
                    <a:pt x="744908" y="299896"/>
                  </a:lnTo>
                  <a:lnTo>
                    <a:pt x="741839" y="300650"/>
                  </a:lnTo>
                  <a:lnTo>
                    <a:pt x="738773" y="301403"/>
                  </a:lnTo>
                  <a:lnTo>
                    <a:pt x="735709" y="302157"/>
                  </a:lnTo>
                  <a:lnTo>
                    <a:pt x="732652" y="302910"/>
                  </a:lnTo>
                  <a:lnTo>
                    <a:pt x="729599" y="303664"/>
                  </a:lnTo>
                  <a:lnTo>
                    <a:pt x="726559" y="304417"/>
                  </a:lnTo>
                  <a:lnTo>
                    <a:pt x="723523" y="305171"/>
                  </a:lnTo>
                  <a:lnTo>
                    <a:pt x="720509" y="305924"/>
                  </a:lnTo>
                  <a:lnTo>
                    <a:pt x="717497" y="306678"/>
                  </a:lnTo>
                  <a:lnTo>
                    <a:pt x="714513" y="307431"/>
                  </a:lnTo>
                  <a:lnTo>
                    <a:pt x="711535" y="308185"/>
                  </a:lnTo>
                  <a:lnTo>
                    <a:pt x="708584" y="308938"/>
                  </a:lnTo>
                  <a:lnTo>
                    <a:pt x="705646" y="309692"/>
                  </a:lnTo>
                  <a:lnTo>
                    <a:pt x="702735" y="310445"/>
                  </a:lnTo>
                  <a:lnTo>
                    <a:pt x="699842" y="311199"/>
                  </a:lnTo>
                  <a:lnTo>
                    <a:pt x="696974" y="311952"/>
                  </a:lnTo>
                  <a:lnTo>
                    <a:pt x="694133" y="312706"/>
                  </a:lnTo>
                  <a:lnTo>
                    <a:pt x="691314" y="313459"/>
                  </a:lnTo>
                  <a:lnTo>
                    <a:pt x="688529" y="314213"/>
                  </a:lnTo>
                  <a:lnTo>
                    <a:pt x="685762" y="314966"/>
                  </a:lnTo>
                  <a:lnTo>
                    <a:pt x="683039" y="315720"/>
                  </a:lnTo>
                  <a:lnTo>
                    <a:pt x="680328" y="316473"/>
                  </a:lnTo>
                  <a:lnTo>
                    <a:pt x="677671" y="317227"/>
                  </a:lnTo>
                  <a:lnTo>
                    <a:pt x="675020" y="317980"/>
                  </a:lnTo>
                  <a:lnTo>
                    <a:pt x="672431" y="318734"/>
                  </a:lnTo>
                  <a:lnTo>
                    <a:pt x="669851" y="319487"/>
                  </a:lnTo>
                  <a:lnTo>
                    <a:pt x="667327" y="320241"/>
                  </a:lnTo>
                  <a:lnTo>
                    <a:pt x="664820" y="320995"/>
                  </a:lnTo>
                  <a:lnTo>
                    <a:pt x="662363" y="321748"/>
                  </a:lnTo>
                  <a:lnTo>
                    <a:pt x="659933" y="322502"/>
                  </a:lnTo>
                  <a:lnTo>
                    <a:pt x="657545" y="323255"/>
                  </a:lnTo>
                  <a:lnTo>
                    <a:pt x="655193" y="324009"/>
                  </a:lnTo>
                  <a:lnTo>
                    <a:pt x="652878" y="324762"/>
                  </a:lnTo>
                  <a:lnTo>
                    <a:pt x="650606" y="325516"/>
                  </a:lnTo>
                  <a:lnTo>
                    <a:pt x="648363" y="326269"/>
                  </a:lnTo>
                  <a:lnTo>
                    <a:pt x="646173" y="327023"/>
                  </a:lnTo>
                  <a:lnTo>
                    <a:pt x="644003" y="327776"/>
                  </a:lnTo>
                  <a:lnTo>
                    <a:pt x="641897" y="328530"/>
                  </a:lnTo>
                  <a:lnTo>
                    <a:pt x="639802" y="329283"/>
                  </a:lnTo>
                  <a:lnTo>
                    <a:pt x="637779" y="330037"/>
                  </a:lnTo>
                  <a:lnTo>
                    <a:pt x="635765" y="330790"/>
                  </a:lnTo>
                  <a:lnTo>
                    <a:pt x="633820" y="331544"/>
                  </a:lnTo>
                  <a:lnTo>
                    <a:pt x="631890" y="332297"/>
                  </a:lnTo>
                  <a:lnTo>
                    <a:pt x="630020" y="333051"/>
                  </a:lnTo>
                  <a:lnTo>
                    <a:pt x="628174" y="333804"/>
                  </a:lnTo>
                  <a:lnTo>
                    <a:pt x="626379" y="334558"/>
                  </a:lnTo>
                  <a:lnTo>
                    <a:pt x="624617" y="335311"/>
                  </a:lnTo>
                  <a:lnTo>
                    <a:pt x="622896" y="336065"/>
                  </a:lnTo>
                  <a:lnTo>
                    <a:pt x="621217" y="336818"/>
                  </a:lnTo>
                  <a:lnTo>
                    <a:pt x="619570" y="337572"/>
                  </a:lnTo>
                  <a:lnTo>
                    <a:pt x="617973" y="338325"/>
                  </a:lnTo>
                  <a:lnTo>
                    <a:pt x="616398" y="339079"/>
                  </a:lnTo>
                  <a:lnTo>
                    <a:pt x="614881" y="339832"/>
                  </a:lnTo>
                  <a:lnTo>
                    <a:pt x="613379" y="340586"/>
                  </a:lnTo>
                  <a:lnTo>
                    <a:pt x="611941" y="341339"/>
                  </a:lnTo>
                  <a:lnTo>
                    <a:pt x="610511" y="342093"/>
                  </a:lnTo>
                  <a:lnTo>
                    <a:pt x="609148" y="342846"/>
                  </a:lnTo>
                  <a:lnTo>
                    <a:pt x="607796" y="343600"/>
                  </a:lnTo>
                  <a:lnTo>
                    <a:pt x="606500" y="344353"/>
                  </a:lnTo>
                  <a:lnTo>
                    <a:pt x="605223" y="345107"/>
                  </a:lnTo>
                  <a:lnTo>
                    <a:pt x="603993" y="345860"/>
                  </a:lnTo>
                  <a:lnTo>
                    <a:pt x="602789" y="346614"/>
                  </a:lnTo>
                  <a:lnTo>
                    <a:pt x="601624" y="347367"/>
                  </a:lnTo>
                  <a:lnTo>
                    <a:pt x="600490" y="348121"/>
                  </a:lnTo>
                  <a:lnTo>
                    <a:pt x="599387" y="348874"/>
                  </a:lnTo>
                  <a:lnTo>
                    <a:pt x="598322" y="349628"/>
                  </a:lnTo>
                  <a:lnTo>
                    <a:pt x="597279" y="350381"/>
                  </a:lnTo>
                  <a:lnTo>
                    <a:pt x="596280" y="351135"/>
                  </a:lnTo>
                  <a:lnTo>
                    <a:pt x="595296" y="351888"/>
                  </a:lnTo>
                  <a:lnTo>
                    <a:pt x="594361" y="352642"/>
                  </a:lnTo>
                  <a:lnTo>
                    <a:pt x="593433" y="353395"/>
                  </a:lnTo>
                  <a:lnTo>
                    <a:pt x="592559" y="354149"/>
                  </a:lnTo>
                  <a:lnTo>
                    <a:pt x="591691" y="354902"/>
                  </a:lnTo>
                  <a:lnTo>
                    <a:pt x="590869" y="355656"/>
                  </a:lnTo>
                  <a:lnTo>
                    <a:pt x="590059" y="356409"/>
                  </a:lnTo>
                  <a:lnTo>
                    <a:pt x="589288" y="357163"/>
                  </a:lnTo>
                  <a:lnTo>
                    <a:pt x="588533" y="357916"/>
                  </a:lnTo>
                  <a:lnTo>
                    <a:pt x="587810" y="358670"/>
                  </a:lnTo>
                  <a:lnTo>
                    <a:pt x="587108" y="359423"/>
                  </a:lnTo>
                  <a:lnTo>
                    <a:pt x="586431" y="360177"/>
                  </a:lnTo>
                  <a:lnTo>
                    <a:pt x="585779" y="360931"/>
                  </a:lnTo>
                  <a:lnTo>
                    <a:pt x="585146" y="361684"/>
                  </a:lnTo>
                  <a:lnTo>
                    <a:pt x="584542" y="362438"/>
                  </a:lnTo>
                  <a:lnTo>
                    <a:pt x="583950" y="363191"/>
                  </a:lnTo>
                  <a:lnTo>
                    <a:pt x="583391" y="363945"/>
                  </a:lnTo>
                  <a:lnTo>
                    <a:pt x="582839" y="364698"/>
                  </a:lnTo>
                  <a:lnTo>
                    <a:pt x="582323" y="365452"/>
                  </a:lnTo>
                  <a:lnTo>
                    <a:pt x="581811" y="366205"/>
                  </a:lnTo>
                  <a:lnTo>
                    <a:pt x="581332" y="366959"/>
                  </a:lnTo>
                  <a:lnTo>
                    <a:pt x="580860" y="367712"/>
                  </a:lnTo>
                  <a:lnTo>
                    <a:pt x="580415" y="368466"/>
                  </a:lnTo>
                  <a:lnTo>
                    <a:pt x="579980" y="369219"/>
                  </a:lnTo>
                  <a:lnTo>
                    <a:pt x="579568" y="369973"/>
                  </a:lnTo>
                  <a:lnTo>
                    <a:pt x="579168" y="370726"/>
                  </a:lnTo>
                  <a:lnTo>
                    <a:pt x="578785" y="371480"/>
                  </a:lnTo>
                  <a:lnTo>
                    <a:pt x="578418" y="372233"/>
                  </a:lnTo>
                  <a:lnTo>
                    <a:pt x="578064" y="372987"/>
                  </a:lnTo>
                  <a:lnTo>
                    <a:pt x="577728" y="373740"/>
                  </a:lnTo>
                  <a:lnTo>
                    <a:pt x="577400" y="374494"/>
                  </a:lnTo>
                  <a:lnTo>
                    <a:pt x="577092" y="375247"/>
                  </a:lnTo>
                  <a:lnTo>
                    <a:pt x="576790" y="376001"/>
                  </a:lnTo>
                  <a:lnTo>
                    <a:pt x="576509" y="376754"/>
                  </a:lnTo>
                  <a:lnTo>
                    <a:pt x="576231" y="377508"/>
                  </a:lnTo>
                  <a:lnTo>
                    <a:pt x="575974" y="378261"/>
                  </a:lnTo>
                  <a:lnTo>
                    <a:pt x="575720" y="379015"/>
                  </a:lnTo>
                  <a:lnTo>
                    <a:pt x="575484" y="379768"/>
                  </a:lnTo>
                  <a:lnTo>
                    <a:pt x="575252" y="380522"/>
                  </a:lnTo>
                  <a:lnTo>
                    <a:pt x="575036" y="381275"/>
                  </a:lnTo>
                  <a:lnTo>
                    <a:pt x="574825" y="382029"/>
                  </a:lnTo>
                  <a:lnTo>
                    <a:pt x="574626" y="382782"/>
                  </a:lnTo>
                  <a:lnTo>
                    <a:pt x="574435" y="383536"/>
                  </a:lnTo>
                  <a:lnTo>
                    <a:pt x="574253" y="384289"/>
                  </a:lnTo>
                  <a:lnTo>
                    <a:pt x="574080" y="3850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6107190" y="1198960"/>
              <a:ext cx="121959" cy="5007971"/>
            </a:xfrm>
            <a:custGeom>
              <a:avLst/>
              <a:pathLst>
                <a:path w="121959" h="5007971">
                  <a:moveTo>
                    <a:pt x="60682" y="5007971"/>
                  </a:moveTo>
                  <a:lnTo>
                    <a:pt x="60656" y="4998171"/>
                  </a:lnTo>
                  <a:lnTo>
                    <a:pt x="60629" y="4988370"/>
                  </a:lnTo>
                  <a:lnTo>
                    <a:pt x="60599" y="4978570"/>
                  </a:lnTo>
                  <a:lnTo>
                    <a:pt x="60567" y="4968770"/>
                  </a:lnTo>
                  <a:lnTo>
                    <a:pt x="60533" y="4958969"/>
                  </a:lnTo>
                  <a:lnTo>
                    <a:pt x="60495" y="4949169"/>
                  </a:lnTo>
                  <a:lnTo>
                    <a:pt x="60456" y="4939369"/>
                  </a:lnTo>
                  <a:lnTo>
                    <a:pt x="60414" y="4929568"/>
                  </a:lnTo>
                  <a:lnTo>
                    <a:pt x="60368" y="4919768"/>
                  </a:lnTo>
                  <a:lnTo>
                    <a:pt x="60319" y="4909968"/>
                  </a:lnTo>
                  <a:lnTo>
                    <a:pt x="60267" y="4900167"/>
                  </a:lnTo>
                  <a:lnTo>
                    <a:pt x="60211" y="4890367"/>
                  </a:lnTo>
                  <a:lnTo>
                    <a:pt x="60153" y="4880567"/>
                  </a:lnTo>
                  <a:lnTo>
                    <a:pt x="60088" y="4870766"/>
                  </a:lnTo>
                  <a:lnTo>
                    <a:pt x="60020" y="4860966"/>
                  </a:lnTo>
                  <a:lnTo>
                    <a:pt x="59949" y="4851166"/>
                  </a:lnTo>
                  <a:lnTo>
                    <a:pt x="59871" y="4841365"/>
                  </a:lnTo>
                  <a:lnTo>
                    <a:pt x="59790" y="4831565"/>
                  </a:lnTo>
                  <a:lnTo>
                    <a:pt x="59702" y="4821765"/>
                  </a:lnTo>
                  <a:lnTo>
                    <a:pt x="59609" y="4811964"/>
                  </a:lnTo>
                  <a:lnTo>
                    <a:pt x="59512" y="4802164"/>
                  </a:lnTo>
                  <a:lnTo>
                    <a:pt x="59407" y="4792364"/>
                  </a:lnTo>
                  <a:lnTo>
                    <a:pt x="59296" y="4782563"/>
                  </a:lnTo>
                  <a:lnTo>
                    <a:pt x="59181" y="4772763"/>
                  </a:lnTo>
                  <a:lnTo>
                    <a:pt x="59055" y="4762963"/>
                  </a:lnTo>
                  <a:lnTo>
                    <a:pt x="58924" y="4753162"/>
                  </a:lnTo>
                  <a:lnTo>
                    <a:pt x="58786" y="4743362"/>
                  </a:lnTo>
                  <a:lnTo>
                    <a:pt x="58639" y="4733562"/>
                  </a:lnTo>
                  <a:lnTo>
                    <a:pt x="58486" y="4723761"/>
                  </a:lnTo>
                  <a:lnTo>
                    <a:pt x="58322" y="4713961"/>
                  </a:lnTo>
                  <a:lnTo>
                    <a:pt x="58150" y="4704161"/>
                  </a:lnTo>
                  <a:lnTo>
                    <a:pt x="57971" y="4694360"/>
                  </a:lnTo>
                  <a:lnTo>
                    <a:pt x="57778" y="4684560"/>
                  </a:lnTo>
                  <a:lnTo>
                    <a:pt x="57579" y="4674760"/>
                  </a:lnTo>
                  <a:lnTo>
                    <a:pt x="57370" y="4664959"/>
                  </a:lnTo>
                  <a:lnTo>
                    <a:pt x="57148" y="4655159"/>
                  </a:lnTo>
                  <a:lnTo>
                    <a:pt x="56918" y="4645359"/>
                  </a:lnTo>
                  <a:lnTo>
                    <a:pt x="56675" y="4635558"/>
                  </a:lnTo>
                  <a:lnTo>
                    <a:pt x="56420" y="4625758"/>
                  </a:lnTo>
                  <a:lnTo>
                    <a:pt x="56158" y="4615958"/>
                  </a:lnTo>
                  <a:lnTo>
                    <a:pt x="55877" y="4606157"/>
                  </a:lnTo>
                  <a:lnTo>
                    <a:pt x="55587" y="4596357"/>
                  </a:lnTo>
                  <a:lnTo>
                    <a:pt x="55286" y="4586557"/>
                  </a:lnTo>
                  <a:lnTo>
                    <a:pt x="54967" y="4576756"/>
                  </a:lnTo>
                  <a:lnTo>
                    <a:pt x="54640" y="4566956"/>
                  </a:lnTo>
                  <a:lnTo>
                    <a:pt x="54297" y="4557156"/>
                  </a:lnTo>
                  <a:lnTo>
                    <a:pt x="53938" y="4547355"/>
                  </a:lnTo>
                  <a:lnTo>
                    <a:pt x="53571" y="4537555"/>
                  </a:lnTo>
                  <a:lnTo>
                    <a:pt x="53182" y="4527755"/>
                  </a:lnTo>
                  <a:lnTo>
                    <a:pt x="52782" y="4517954"/>
                  </a:lnTo>
                  <a:lnTo>
                    <a:pt x="52370" y="4508154"/>
                  </a:lnTo>
                  <a:lnTo>
                    <a:pt x="51936" y="4498354"/>
                  </a:lnTo>
                  <a:lnTo>
                    <a:pt x="51492" y="4488553"/>
                  </a:lnTo>
                  <a:lnTo>
                    <a:pt x="51031" y="4478753"/>
                  </a:lnTo>
                  <a:lnTo>
                    <a:pt x="50552" y="4468953"/>
                  </a:lnTo>
                  <a:lnTo>
                    <a:pt x="50063" y="4459152"/>
                  </a:lnTo>
                  <a:lnTo>
                    <a:pt x="49552" y="4449352"/>
                  </a:lnTo>
                  <a:lnTo>
                    <a:pt x="49028" y="4439552"/>
                  </a:lnTo>
                  <a:lnTo>
                    <a:pt x="48491" y="4429751"/>
                  </a:lnTo>
                  <a:lnTo>
                    <a:pt x="47931" y="4419951"/>
                  </a:lnTo>
                  <a:lnTo>
                    <a:pt x="47360" y="4410151"/>
                  </a:lnTo>
                  <a:lnTo>
                    <a:pt x="46773" y="4400350"/>
                  </a:lnTo>
                  <a:lnTo>
                    <a:pt x="46166" y="4390550"/>
                  </a:lnTo>
                  <a:lnTo>
                    <a:pt x="45549" y="4380750"/>
                  </a:lnTo>
                  <a:lnTo>
                    <a:pt x="44912" y="4370949"/>
                  </a:lnTo>
                  <a:lnTo>
                    <a:pt x="44260" y="4361149"/>
                  </a:lnTo>
                  <a:lnTo>
                    <a:pt x="43598" y="4351349"/>
                  </a:lnTo>
                  <a:lnTo>
                    <a:pt x="42912" y="4341548"/>
                  </a:lnTo>
                  <a:lnTo>
                    <a:pt x="42217" y="4331748"/>
                  </a:lnTo>
                  <a:lnTo>
                    <a:pt x="41508" y="4321948"/>
                  </a:lnTo>
                  <a:lnTo>
                    <a:pt x="40781" y="4312147"/>
                  </a:lnTo>
                  <a:lnTo>
                    <a:pt x="40045" y="4302347"/>
                  </a:lnTo>
                  <a:lnTo>
                    <a:pt x="39292" y="4292547"/>
                  </a:lnTo>
                  <a:lnTo>
                    <a:pt x="38526" y="4282746"/>
                  </a:lnTo>
                  <a:lnTo>
                    <a:pt x="37752" y="4272946"/>
                  </a:lnTo>
                  <a:lnTo>
                    <a:pt x="36960" y="4263146"/>
                  </a:lnTo>
                  <a:lnTo>
                    <a:pt x="36161" y="4253345"/>
                  </a:lnTo>
                  <a:lnTo>
                    <a:pt x="35351" y="4243545"/>
                  </a:lnTo>
                  <a:lnTo>
                    <a:pt x="34528" y="4233745"/>
                  </a:lnTo>
                  <a:lnTo>
                    <a:pt x="33699" y="4223944"/>
                  </a:lnTo>
                  <a:lnTo>
                    <a:pt x="32860" y="4214144"/>
                  </a:lnTo>
                  <a:lnTo>
                    <a:pt x="32013" y="4204344"/>
                  </a:lnTo>
                  <a:lnTo>
                    <a:pt x="31160" y="4194543"/>
                  </a:lnTo>
                  <a:lnTo>
                    <a:pt x="30299" y="4184743"/>
                  </a:lnTo>
                  <a:lnTo>
                    <a:pt x="29433" y="4174943"/>
                  </a:lnTo>
                  <a:lnTo>
                    <a:pt x="28563" y="4165142"/>
                  </a:lnTo>
                  <a:lnTo>
                    <a:pt x="27688" y="4155342"/>
                  </a:lnTo>
                  <a:lnTo>
                    <a:pt x="26811" y="4145542"/>
                  </a:lnTo>
                  <a:lnTo>
                    <a:pt x="25932" y="4135741"/>
                  </a:lnTo>
                  <a:lnTo>
                    <a:pt x="25052" y="4125941"/>
                  </a:lnTo>
                  <a:lnTo>
                    <a:pt x="24172" y="4116141"/>
                  </a:lnTo>
                  <a:lnTo>
                    <a:pt x="23293" y="4106340"/>
                  </a:lnTo>
                  <a:lnTo>
                    <a:pt x="22417" y="4096540"/>
                  </a:lnTo>
                  <a:lnTo>
                    <a:pt x="21542" y="4086740"/>
                  </a:lnTo>
                  <a:lnTo>
                    <a:pt x="20674" y="4076939"/>
                  </a:lnTo>
                  <a:lnTo>
                    <a:pt x="19809" y="4067139"/>
                  </a:lnTo>
                  <a:lnTo>
                    <a:pt x="18950" y="4057339"/>
                  </a:lnTo>
                  <a:lnTo>
                    <a:pt x="18100" y="4047538"/>
                  </a:lnTo>
                  <a:lnTo>
                    <a:pt x="17256" y="4037738"/>
                  </a:lnTo>
                  <a:lnTo>
                    <a:pt x="16424" y="4027938"/>
                  </a:lnTo>
                  <a:lnTo>
                    <a:pt x="15601" y="4018137"/>
                  </a:lnTo>
                  <a:lnTo>
                    <a:pt x="14787" y="4008337"/>
                  </a:lnTo>
                  <a:lnTo>
                    <a:pt x="13991" y="3998537"/>
                  </a:lnTo>
                  <a:lnTo>
                    <a:pt x="13206" y="3988736"/>
                  </a:lnTo>
                  <a:lnTo>
                    <a:pt x="12433" y="3978936"/>
                  </a:lnTo>
                  <a:lnTo>
                    <a:pt x="11681" y="3969136"/>
                  </a:lnTo>
                  <a:lnTo>
                    <a:pt x="10940" y="3959335"/>
                  </a:lnTo>
                  <a:lnTo>
                    <a:pt x="10220" y="3949535"/>
                  </a:lnTo>
                  <a:lnTo>
                    <a:pt x="9519" y="3939735"/>
                  </a:lnTo>
                  <a:lnTo>
                    <a:pt x="8830" y="3929934"/>
                  </a:lnTo>
                  <a:lnTo>
                    <a:pt x="8173" y="3920134"/>
                  </a:lnTo>
                  <a:lnTo>
                    <a:pt x="7530" y="3910334"/>
                  </a:lnTo>
                  <a:lnTo>
                    <a:pt x="6907" y="3900533"/>
                  </a:lnTo>
                  <a:lnTo>
                    <a:pt x="6315" y="3890733"/>
                  </a:lnTo>
                  <a:lnTo>
                    <a:pt x="5738" y="3880933"/>
                  </a:lnTo>
                  <a:lnTo>
                    <a:pt x="5189" y="3871132"/>
                  </a:lnTo>
                  <a:lnTo>
                    <a:pt x="4667" y="3861332"/>
                  </a:lnTo>
                  <a:lnTo>
                    <a:pt x="4162" y="3851532"/>
                  </a:lnTo>
                  <a:lnTo>
                    <a:pt x="3694" y="3841731"/>
                  </a:lnTo>
                  <a:lnTo>
                    <a:pt x="3248" y="3831931"/>
                  </a:lnTo>
                  <a:lnTo>
                    <a:pt x="2823" y="3822131"/>
                  </a:lnTo>
                  <a:lnTo>
                    <a:pt x="2439" y="3812330"/>
                  </a:lnTo>
                  <a:lnTo>
                    <a:pt x="2072" y="3802530"/>
                  </a:lnTo>
                  <a:lnTo>
                    <a:pt x="1737" y="3792729"/>
                  </a:lnTo>
                  <a:lnTo>
                    <a:pt x="1435" y="3782929"/>
                  </a:lnTo>
                  <a:lnTo>
                    <a:pt x="1152" y="3773129"/>
                  </a:lnTo>
                  <a:lnTo>
                    <a:pt x="909" y="3763328"/>
                  </a:lnTo>
                  <a:lnTo>
                    <a:pt x="692" y="3753528"/>
                  </a:lnTo>
                  <a:lnTo>
                    <a:pt x="496" y="3743728"/>
                  </a:lnTo>
                  <a:lnTo>
                    <a:pt x="346" y="3733927"/>
                  </a:lnTo>
                  <a:lnTo>
                    <a:pt x="215" y="3724127"/>
                  </a:lnTo>
                  <a:lnTo>
                    <a:pt x="114" y="3714327"/>
                  </a:lnTo>
                  <a:lnTo>
                    <a:pt x="50" y="3704526"/>
                  </a:lnTo>
                  <a:lnTo>
                    <a:pt x="6" y="3694726"/>
                  </a:lnTo>
                  <a:lnTo>
                    <a:pt x="0" y="3684926"/>
                  </a:lnTo>
                  <a:lnTo>
                    <a:pt x="21" y="3675125"/>
                  </a:lnTo>
                  <a:lnTo>
                    <a:pt x="62" y="3665325"/>
                  </a:lnTo>
                  <a:lnTo>
                    <a:pt x="149" y="3655525"/>
                  </a:lnTo>
                  <a:lnTo>
                    <a:pt x="255" y="3645724"/>
                  </a:lnTo>
                  <a:lnTo>
                    <a:pt x="387" y="3635924"/>
                  </a:lnTo>
                  <a:lnTo>
                    <a:pt x="556" y="3626124"/>
                  </a:lnTo>
                  <a:lnTo>
                    <a:pt x="743" y="3616323"/>
                  </a:lnTo>
                  <a:lnTo>
                    <a:pt x="964" y="3606523"/>
                  </a:lnTo>
                  <a:lnTo>
                    <a:pt x="1211" y="3596723"/>
                  </a:lnTo>
                  <a:lnTo>
                    <a:pt x="1476" y="3586922"/>
                  </a:lnTo>
                  <a:lnTo>
                    <a:pt x="1780" y="3577122"/>
                  </a:lnTo>
                  <a:lnTo>
                    <a:pt x="2102" y="3567322"/>
                  </a:lnTo>
                  <a:lnTo>
                    <a:pt x="2446" y="3557521"/>
                  </a:lnTo>
                  <a:lnTo>
                    <a:pt x="2823" y="3547721"/>
                  </a:lnTo>
                  <a:lnTo>
                    <a:pt x="3215" y="3537921"/>
                  </a:lnTo>
                  <a:lnTo>
                    <a:pt x="3634" y="3528120"/>
                  </a:lnTo>
                  <a:lnTo>
                    <a:pt x="4077" y="3518320"/>
                  </a:lnTo>
                  <a:lnTo>
                    <a:pt x="4534" y="3508520"/>
                  </a:lnTo>
                  <a:lnTo>
                    <a:pt x="5021" y="3498719"/>
                  </a:lnTo>
                  <a:lnTo>
                    <a:pt x="5524" y="3488919"/>
                  </a:lnTo>
                  <a:lnTo>
                    <a:pt x="6042" y="3479119"/>
                  </a:lnTo>
                  <a:lnTo>
                    <a:pt x="6588" y="3469318"/>
                  </a:lnTo>
                  <a:lnTo>
                    <a:pt x="7145" y="3459518"/>
                  </a:lnTo>
                  <a:lnTo>
                    <a:pt x="7721" y="3449718"/>
                  </a:lnTo>
                  <a:lnTo>
                    <a:pt x="8316" y="3439917"/>
                  </a:lnTo>
                  <a:lnTo>
                    <a:pt x="8921" y="3430117"/>
                  </a:lnTo>
                  <a:lnTo>
                    <a:pt x="9547" y="3420317"/>
                  </a:lnTo>
                  <a:lnTo>
                    <a:pt x="10185" y="3410516"/>
                  </a:lnTo>
                  <a:lnTo>
                    <a:pt x="10833" y="3400716"/>
                  </a:lnTo>
                  <a:lnTo>
                    <a:pt x="11500" y="3390916"/>
                  </a:lnTo>
                  <a:lnTo>
                    <a:pt x="12175" y="3381115"/>
                  </a:lnTo>
                  <a:lnTo>
                    <a:pt x="12861" y="3371315"/>
                  </a:lnTo>
                  <a:lnTo>
                    <a:pt x="13560" y="3361515"/>
                  </a:lnTo>
                  <a:lnTo>
                    <a:pt x="14265" y="3351714"/>
                  </a:lnTo>
                  <a:lnTo>
                    <a:pt x="14982" y="3341914"/>
                  </a:lnTo>
                  <a:lnTo>
                    <a:pt x="15707" y="3332114"/>
                  </a:lnTo>
                  <a:lnTo>
                    <a:pt x="16436" y="3322313"/>
                  </a:lnTo>
                  <a:lnTo>
                    <a:pt x="17176" y="3312513"/>
                  </a:lnTo>
                  <a:lnTo>
                    <a:pt x="17920" y="3302713"/>
                  </a:lnTo>
                  <a:lnTo>
                    <a:pt x="18669" y="3292912"/>
                  </a:lnTo>
                  <a:lnTo>
                    <a:pt x="19424" y="3283112"/>
                  </a:lnTo>
                  <a:lnTo>
                    <a:pt x="20181" y="3273312"/>
                  </a:lnTo>
                  <a:lnTo>
                    <a:pt x="20943" y="3263511"/>
                  </a:lnTo>
                  <a:lnTo>
                    <a:pt x="21706" y="3253711"/>
                  </a:lnTo>
                  <a:lnTo>
                    <a:pt x="22471" y="3243911"/>
                  </a:lnTo>
                  <a:lnTo>
                    <a:pt x="23238" y="3234110"/>
                  </a:lnTo>
                  <a:lnTo>
                    <a:pt x="24006" y="3224310"/>
                  </a:lnTo>
                  <a:lnTo>
                    <a:pt x="24773" y="3214510"/>
                  </a:lnTo>
                  <a:lnTo>
                    <a:pt x="25539" y="3204709"/>
                  </a:lnTo>
                  <a:lnTo>
                    <a:pt x="26305" y="3194909"/>
                  </a:lnTo>
                  <a:lnTo>
                    <a:pt x="27069" y="3185109"/>
                  </a:lnTo>
                  <a:lnTo>
                    <a:pt x="27830" y="3175308"/>
                  </a:lnTo>
                  <a:lnTo>
                    <a:pt x="28589" y="3165508"/>
                  </a:lnTo>
                  <a:lnTo>
                    <a:pt x="29343" y="3155708"/>
                  </a:lnTo>
                  <a:lnTo>
                    <a:pt x="30094" y="3145907"/>
                  </a:lnTo>
                  <a:lnTo>
                    <a:pt x="30841" y="3136107"/>
                  </a:lnTo>
                  <a:lnTo>
                    <a:pt x="31582" y="3126307"/>
                  </a:lnTo>
                  <a:lnTo>
                    <a:pt x="32318" y="3116506"/>
                  </a:lnTo>
                  <a:lnTo>
                    <a:pt x="33049" y="3106706"/>
                  </a:lnTo>
                  <a:lnTo>
                    <a:pt x="33772" y="3096906"/>
                  </a:lnTo>
                  <a:lnTo>
                    <a:pt x="34491" y="3087105"/>
                  </a:lnTo>
                  <a:lnTo>
                    <a:pt x="35200" y="3077305"/>
                  </a:lnTo>
                  <a:lnTo>
                    <a:pt x="35902" y="3067505"/>
                  </a:lnTo>
                  <a:lnTo>
                    <a:pt x="36599" y="3057704"/>
                  </a:lnTo>
                  <a:lnTo>
                    <a:pt x="37283" y="3047904"/>
                  </a:lnTo>
                  <a:lnTo>
                    <a:pt x="37962" y="3038104"/>
                  </a:lnTo>
                  <a:lnTo>
                    <a:pt x="38631" y="3028303"/>
                  </a:lnTo>
                  <a:lnTo>
                    <a:pt x="39290" y="3018503"/>
                  </a:lnTo>
                  <a:lnTo>
                    <a:pt x="39942" y="3008703"/>
                  </a:lnTo>
                  <a:lnTo>
                    <a:pt x="40581" y="2998902"/>
                  </a:lnTo>
                  <a:lnTo>
                    <a:pt x="41211" y="2989102"/>
                  </a:lnTo>
                  <a:lnTo>
                    <a:pt x="41835" y="2979302"/>
                  </a:lnTo>
                  <a:lnTo>
                    <a:pt x="42442" y="2969501"/>
                  </a:lnTo>
                  <a:lnTo>
                    <a:pt x="43041" y="2959701"/>
                  </a:lnTo>
                  <a:lnTo>
                    <a:pt x="43631" y="2949901"/>
                  </a:lnTo>
                  <a:lnTo>
                    <a:pt x="44206" y="2940100"/>
                  </a:lnTo>
                  <a:lnTo>
                    <a:pt x="44774" y="2930300"/>
                  </a:lnTo>
                  <a:lnTo>
                    <a:pt x="45329" y="2920500"/>
                  </a:lnTo>
                  <a:lnTo>
                    <a:pt x="45871" y="2910699"/>
                  </a:lnTo>
                  <a:lnTo>
                    <a:pt x="46407" y="2900899"/>
                  </a:lnTo>
                  <a:lnTo>
                    <a:pt x="46924" y="2891099"/>
                  </a:lnTo>
                  <a:lnTo>
                    <a:pt x="47434" y="2881298"/>
                  </a:lnTo>
                  <a:lnTo>
                    <a:pt x="47933" y="2871498"/>
                  </a:lnTo>
                  <a:lnTo>
                    <a:pt x="48416" y="2861698"/>
                  </a:lnTo>
                  <a:lnTo>
                    <a:pt x="48891" y="2851897"/>
                  </a:lnTo>
                  <a:lnTo>
                    <a:pt x="49353" y="2842097"/>
                  </a:lnTo>
                  <a:lnTo>
                    <a:pt x="49801" y="2832297"/>
                  </a:lnTo>
                  <a:lnTo>
                    <a:pt x="50242" y="2822496"/>
                  </a:lnTo>
                  <a:lnTo>
                    <a:pt x="50667" y="2812696"/>
                  </a:lnTo>
                  <a:lnTo>
                    <a:pt x="51082" y="2802896"/>
                  </a:lnTo>
                  <a:lnTo>
                    <a:pt x="51488" y="2793095"/>
                  </a:lnTo>
                  <a:lnTo>
                    <a:pt x="51877" y="2783295"/>
                  </a:lnTo>
                  <a:lnTo>
                    <a:pt x="52258" y="2773495"/>
                  </a:lnTo>
                  <a:lnTo>
                    <a:pt x="52627" y="2763694"/>
                  </a:lnTo>
                  <a:lnTo>
                    <a:pt x="52984" y="2753894"/>
                  </a:lnTo>
                  <a:lnTo>
                    <a:pt x="53332" y="2744094"/>
                  </a:lnTo>
                  <a:lnTo>
                    <a:pt x="53666" y="2734293"/>
                  </a:lnTo>
                  <a:lnTo>
                    <a:pt x="53990" y="2724493"/>
                  </a:lnTo>
                  <a:lnTo>
                    <a:pt x="54307" y="2714693"/>
                  </a:lnTo>
                  <a:lnTo>
                    <a:pt x="54607" y="2704892"/>
                  </a:lnTo>
                  <a:lnTo>
                    <a:pt x="54901" y="2695092"/>
                  </a:lnTo>
                  <a:lnTo>
                    <a:pt x="55184" y="2685292"/>
                  </a:lnTo>
                  <a:lnTo>
                    <a:pt x="55455" y="2675491"/>
                  </a:lnTo>
                  <a:lnTo>
                    <a:pt x="55719" y="2665691"/>
                  </a:lnTo>
                  <a:lnTo>
                    <a:pt x="55970" y="2655891"/>
                  </a:lnTo>
                  <a:lnTo>
                    <a:pt x="56213" y="2646090"/>
                  </a:lnTo>
                  <a:lnTo>
                    <a:pt x="56449" y="2636290"/>
                  </a:lnTo>
                  <a:lnTo>
                    <a:pt x="56671" y="2626490"/>
                  </a:lnTo>
                  <a:lnTo>
                    <a:pt x="56886" y="2616689"/>
                  </a:lnTo>
                  <a:lnTo>
                    <a:pt x="57094" y="2606889"/>
                  </a:lnTo>
                  <a:lnTo>
                    <a:pt x="57290" y="2597089"/>
                  </a:lnTo>
                  <a:lnTo>
                    <a:pt x="57481" y="2587288"/>
                  </a:lnTo>
                  <a:lnTo>
                    <a:pt x="57662" y="2577488"/>
                  </a:lnTo>
                  <a:lnTo>
                    <a:pt x="57834" y="2567688"/>
                  </a:lnTo>
                  <a:lnTo>
                    <a:pt x="58002" y="2557887"/>
                  </a:lnTo>
                  <a:lnTo>
                    <a:pt x="58158" y="2548087"/>
                  </a:lnTo>
                  <a:lnTo>
                    <a:pt x="58308" y="2538286"/>
                  </a:lnTo>
                  <a:lnTo>
                    <a:pt x="58452" y="2528486"/>
                  </a:lnTo>
                  <a:lnTo>
                    <a:pt x="58587" y="2518686"/>
                  </a:lnTo>
                  <a:lnTo>
                    <a:pt x="58717" y="2508885"/>
                  </a:lnTo>
                  <a:lnTo>
                    <a:pt x="58839" y="2499085"/>
                  </a:lnTo>
                  <a:lnTo>
                    <a:pt x="58955" y="2489285"/>
                  </a:lnTo>
                  <a:lnTo>
                    <a:pt x="59066" y="2479484"/>
                  </a:lnTo>
                  <a:lnTo>
                    <a:pt x="59168" y="2469684"/>
                  </a:lnTo>
                  <a:lnTo>
                    <a:pt x="59266" y="2459884"/>
                  </a:lnTo>
                  <a:lnTo>
                    <a:pt x="59359" y="2450083"/>
                  </a:lnTo>
                  <a:lnTo>
                    <a:pt x="59444" y="2440283"/>
                  </a:lnTo>
                  <a:lnTo>
                    <a:pt x="59526" y="2430483"/>
                  </a:lnTo>
                  <a:lnTo>
                    <a:pt x="59601" y="2420682"/>
                  </a:lnTo>
                  <a:lnTo>
                    <a:pt x="59671" y="2410882"/>
                  </a:lnTo>
                  <a:lnTo>
                    <a:pt x="59737" y="2401082"/>
                  </a:lnTo>
                  <a:lnTo>
                    <a:pt x="59797" y="2391281"/>
                  </a:lnTo>
                  <a:lnTo>
                    <a:pt x="59853" y="2381481"/>
                  </a:lnTo>
                  <a:lnTo>
                    <a:pt x="59905" y="2371681"/>
                  </a:lnTo>
                  <a:lnTo>
                    <a:pt x="59950" y="2361880"/>
                  </a:lnTo>
                  <a:lnTo>
                    <a:pt x="59992" y="2352080"/>
                  </a:lnTo>
                  <a:lnTo>
                    <a:pt x="60030" y="2342280"/>
                  </a:lnTo>
                  <a:lnTo>
                    <a:pt x="60062" y="2332479"/>
                  </a:lnTo>
                  <a:lnTo>
                    <a:pt x="60092" y="2322679"/>
                  </a:lnTo>
                  <a:lnTo>
                    <a:pt x="60116" y="2312879"/>
                  </a:lnTo>
                  <a:lnTo>
                    <a:pt x="60137" y="2303078"/>
                  </a:lnTo>
                  <a:lnTo>
                    <a:pt x="60154" y="2293278"/>
                  </a:lnTo>
                  <a:lnTo>
                    <a:pt x="60166" y="2283478"/>
                  </a:lnTo>
                  <a:lnTo>
                    <a:pt x="60174" y="2273677"/>
                  </a:lnTo>
                  <a:lnTo>
                    <a:pt x="60180" y="2263877"/>
                  </a:lnTo>
                  <a:lnTo>
                    <a:pt x="60179" y="2254077"/>
                  </a:lnTo>
                  <a:lnTo>
                    <a:pt x="60176" y="2244276"/>
                  </a:lnTo>
                  <a:lnTo>
                    <a:pt x="60169" y="2234476"/>
                  </a:lnTo>
                  <a:lnTo>
                    <a:pt x="60157" y="2224676"/>
                  </a:lnTo>
                  <a:lnTo>
                    <a:pt x="60143" y="2214875"/>
                  </a:lnTo>
                  <a:lnTo>
                    <a:pt x="60123" y="2205075"/>
                  </a:lnTo>
                  <a:lnTo>
                    <a:pt x="60099" y="2195275"/>
                  </a:lnTo>
                  <a:lnTo>
                    <a:pt x="60073" y="2185474"/>
                  </a:lnTo>
                  <a:lnTo>
                    <a:pt x="60040" y="2175674"/>
                  </a:lnTo>
                  <a:lnTo>
                    <a:pt x="60004" y="2165874"/>
                  </a:lnTo>
                  <a:lnTo>
                    <a:pt x="59964" y="2156073"/>
                  </a:lnTo>
                  <a:lnTo>
                    <a:pt x="59919" y="2146273"/>
                  </a:lnTo>
                  <a:lnTo>
                    <a:pt x="59871" y="2136473"/>
                  </a:lnTo>
                  <a:lnTo>
                    <a:pt x="59817" y="2126672"/>
                  </a:lnTo>
                  <a:lnTo>
                    <a:pt x="59758" y="2116872"/>
                  </a:lnTo>
                  <a:lnTo>
                    <a:pt x="59697" y="2107072"/>
                  </a:lnTo>
                  <a:lnTo>
                    <a:pt x="59628" y="2097271"/>
                  </a:lnTo>
                  <a:lnTo>
                    <a:pt x="59555" y="2087471"/>
                  </a:lnTo>
                  <a:lnTo>
                    <a:pt x="59478" y="2077671"/>
                  </a:lnTo>
                  <a:lnTo>
                    <a:pt x="59394" y="2067870"/>
                  </a:lnTo>
                  <a:lnTo>
                    <a:pt x="59307" y="2058070"/>
                  </a:lnTo>
                  <a:lnTo>
                    <a:pt x="59213" y="2048270"/>
                  </a:lnTo>
                  <a:lnTo>
                    <a:pt x="59113" y="2038469"/>
                  </a:lnTo>
                  <a:lnTo>
                    <a:pt x="59010" y="2028669"/>
                  </a:lnTo>
                  <a:lnTo>
                    <a:pt x="58898" y="2018869"/>
                  </a:lnTo>
                  <a:lnTo>
                    <a:pt x="58781" y="2009068"/>
                  </a:lnTo>
                  <a:lnTo>
                    <a:pt x="58659" y="1999268"/>
                  </a:lnTo>
                  <a:lnTo>
                    <a:pt x="58529" y="1989468"/>
                  </a:lnTo>
                  <a:lnTo>
                    <a:pt x="58395" y="1979667"/>
                  </a:lnTo>
                  <a:lnTo>
                    <a:pt x="58253" y="1969867"/>
                  </a:lnTo>
                  <a:lnTo>
                    <a:pt x="58105" y="1960067"/>
                  </a:lnTo>
                  <a:lnTo>
                    <a:pt x="57952" y="1950266"/>
                  </a:lnTo>
                  <a:lnTo>
                    <a:pt x="57788" y="1940466"/>
                  </a:lnTo>
                  <a:lnTo>
                    <a:pt x="57620" y="1930666"/>
                  </a:lnTo>
                  <a:lnTo>
                    <a:pt x="57445" y="1920865"/>
                  </a:lnTo>
                  <a:lnTo>
                    <a:pt x="57261" y="1911065"/>
                  </a:lnTo>
                  <a:lnTo>
                    <a:pt x="57072" y="1901265"/>
                  </a:lnTo>
                  <a:lnTo>
                    <a:pt x="56874" y="1891464"/>
                  </a:lnTo>
                  <a:lnTo>
                    <a:pt x="56669" y="1881664"/>
                  </a:lnTo>
                  <a:lnTo>
                    <a:pt x="56459" y="1871864"/>
                  </a:lnTo>
                  <a:lnTo>
                    <a:pt x="56237" y="1862063"/>
                  </a:lnTo>
                  <a:lnTo>
                    <a:pt x="56010" y="1852263"/>
                  </a:lnTo>
                  <a:lnTo>
                    <a:pt x="55777" y="1842463"/>
                  </a:lnTo>
                  <a:lnTo>
                    <a:pt x="55533" y="1832662"/>
                  </a:lnTo>
                  <a:lnTo>
                    <a:pt x="55284" y="1822862"/>
                  </a:lnTo>
                  <a:lnTo>
                    <a:pt x="55026" y="1813062"/>
                  </a:lnTo>
                  <a:lnTo>
                    <a:pt x="54760" y="1803261"/>
                  </a:lnTo>
                  <a:lnTo>
                    <a:pt x="54489" y="1793461"/>
                  </a:lnTo>
                  <a:lnTo>
                    <a:pt x="54208" y="1783661"/>
                  </a:lnTo>
                  <a:lnTo>
                    <a:pt x="53921" y="1773860"/>
                  </a:lnTo>
                  <a:lnTo>
                    <a:pt x="53628" y="1764060"/>
                  </a:lnTo>
                  <a:lnTo>
                    <a:pt x="53324" y="1754260"/>
                  </a:lnTo>
                  <a:lnTo>
                    <a:pt x="53015" y="1744459"/>
                  </a:lnTo>
                  <a:lnTo>
                    <a:pt x="52700" y="1734659"/>
                  </a:lnTo>
                  <a:lnTo>
                    <a:pt x="52376" y="1724859"/>
                  </a:lnTo>
                  <a:lnTo>
                    <a:pt x="52049" y="1715058"/>
                  </a:lnTo>
                  <a:lnTo>
                    <a:pt x="51712" y="1705258"/>
                  </a:lnTo>
                  <a:lnTo>
                    <a:pt x="51370" y="1695458"/>
                  </a:lnTo>
                  <a:lnTo>
                    <a:pt x="51025" y="1685657"/>
                  </a:lnTo>
                  <a:lnTo>
                    <a:pt x="50670" y="1675857"/>
                  </a:lnTo>
                  <a:lnTo>
                    <a:pt x="50312" y="1666057"/>
                  </a:lnTo>
                  <a:lnTo>
                    <a:pt x="49949" y="1656256"/>
                  </a:lnTo>
                  <a:lnTo>
                    <a:pt x="49581" y="1646456"/>
                  </a:lnTo>
                  <a:lnTo>
                    <a:pt x="49209" y="1636656"/>
                  </a:lnTo>
                  <a:lnTo>
                    <a:pt x="48833" y="1626855"/>
                  </a:lnTo>
                  <a:lnTo>
                    <a:pt x="48453" y="1617055"/>
                  </a:lnTo>
                  <a:lnTo>
                    <a:pt x="48071" y="1607255"/>
                  </a:lnTo>
                  <a:lnTo>
                    <a:pt x="47685" y="1597454"/>
                  </a:lnTo>
                  <a:lnTo>
                    <a:pt x="47298" y="1587654"/>
                  </a:lnTo>
                  <a:lnTo>
                    <a:pt x="46909" y="1577854"/>
                  </a:lnTo>
                  <a:lnTo>
                    <a:pt x="46518" y="1568053"/>
                  </a:lnTo>
                  <a:lnTo>
                    <a:pt x="46127" y="1558253"/>
                  </a:lnTo>
                  <a:lnTo>
                    <a:pt x="45736" y="1548453"/>
                  </a:lnTo>
                  <a:lnTo>
                    <a:pt x="45345" y="1538652"/>
                  </a:lnTo>
                  <a:lnTo>
                    <a:pt x="44954" y="1528852"/>
                  </a:lnTo>
                  <a:lnTo>
                    <a:pt x="44566" y="1519052"/>
                  </a:lnTo>
                  <a:lnTo>
                    <a:pt x="44179" y="1509251"/>
                  </a:lnTo>
                  <a:lnTo>
                    <a:pt x="43794" y="1499451"/>
                  </a:lnTo>
                  <a:lnTo>
                    <a:pt x="43414" y="1489651"/>
                  </a:lnTo>
                  <a:lnTo>
                    <a:pt x="43036" y="1479850"/>
                  </a:lnTo>
                  <a:lnTo>
                    <a:pt x="42663" y="1470050"/>
                  </a:lnTo>
                  <a:lnTo>
                    <a:pt x="42295" y="1460250"/>
                  </a:lnTo>
                  <a:lnTo>
                    <a:pt x="41932" y="1450449"/>
                  </a:lnTo>
                  <a:lnTo>
                    <a:pt x="41576" y="1440649"/>
                  </a:lnTo>
                  <a:lnTo>
                    <a:pt x="41227" y="1430849"/>
                  </a:lnTo>
                  <a:lnTo>
                    <a:pt x="40883" y="1421048"/>
                  </a:lnTo>
                  <a:lnTo>
                    <a:pt x="40551" y="1411248"/>
                  </a:lnTo>
                  <a:lnTo>
                    <a:pt x="40224" y="1401448"/>
                  </a:lnTo>
                  <a:lnTo>
                    <a:pt x="39907" y="1391647"/>
                  </a:lnTo>
                  <a:lnTo>
                    <a:pt x="39602" y="1381847"/>
                  </a:lnTo>
                  <a:lnTo>
                    <a:pt x="39303" y="1372047"/>
                  </a:lnTo>
                  <a:lnTo>
                    <a:pt x="39019" y="1362246"/>
                  </a:lnTo>
                  <a:lnTo>
                    <a:pt x="38745" y="1352446"/>
                  </a:lnTo>
                  <a:lnTo>
                    <a:pt x="38479" y="1342646"/>
                  </a:lnTo>
                  <a:lnTo>
                    <a:pt x="38232" y="1332845"/>
                  </a:lnTo>
                  <a:lnTo>
                    <a:pt x="37994" y="1323045"/>
                  </a:lnTo>
                  <a:lnTo>
                    <a:pt x="37768" y="1313245"/>
                  </a:lnTo>
                  <a:lnTo>
                    <a:pt x="37561" y="1303444"/>
                  </a:lnTo>
                  <a:lnTo>
                    <a:pt x="37362" y="1293644"/>
                  </a:lnTo>
                  <a:lnTo>
                    <a:pt x="37181" y="1283844"/>
                  </a:lnTo>
                  <a:lnTo>
                    <a:pt x="37016" y="1274043"/>
                  </a:lnTo>
                  <a:lnTo>
                    <a:pt x="36860" y="1264243"/>
                  </a:lnTo>
                  <a:lnTo>
                    <a:pt x="36728" y="1254442"/>
                  </a:lnTo>
                  <a:lnTo>
                    <a:pt x="36607" y="1244642"/>
                  </a:lnTo>
                  <a:lnTo>
                    <a:pt x="36500" y="1234842"/>
                  </a:lnTo>
                  <a:lnTo>
                    <a:pt x="36416" y="1225041"/>
                  </a:lnTo>
                  <a:lnTo>
                    <a:pt x="36342" y="1215241"/>
                  </a:lnTo>
                  <a:lnTo>
                    <a:pt x="36288" y="1205441"/>
                  </a:lnTo>
                  <a:lnTo>
                    <a:pt x="36251" y="1195640"/>
                  </a:lnTo>
                  <a:lnTo>
                    <a:pt x="36226" y="1185840"/>
                  </a:lnTo>
                  <a:lnTo>
                    <a:pt x="36224" y="1176040"/>
                  </a:lnTo>
                  <a:lnTo>
                    <a:pt x="36236" y="1166239"/>
                  </a:lnTo>
                  <a:lnTo>
                    <a:pt x="36262" y="1156439"/>
                  </a:lnTo>
                  <a:lnTo>
                    <a:pt x="36311" y="1146639"/>
                  </a:lnTo>
                  <a:lnTo>
                    <a:pt x="36372" y="1136838"/>
                  </a:lnTo>
                  <a:lnTo>
                    <a:pt x="36450" y="1127038"/>
                  </a:lnTo>
                  <a:lnTo>
                    <a:pt x="36547" y="1117238"/>
                  </a:lnTo>
                  <a:lnTo>
                    <a:pt x="36655" y="1107437"/>
                  </a:lnTo>
                  <a:lnTo>
                    <a:pt x="36785" y="1097637"/>
                  </a:lnTo>
                  <a:lnTo>
                    <a:pt x="36928" y="1087837"/>
                  </a:lnTo>
                  <a:lnTo>
                    <a:pt x="37082" y="1078036"/>
                  </a:lnTo>
                  <a:lnTo>
                    <a:pt x="37260" y="1068236"/>
                  </a:lnTo>
                  <a:lnTo>
                    <a:pt x="37446" y="1058436"/>
                  </a:lnTo>
                  <a:lnTo>
                    <a:pt x="37648" y="1048635"/>
                  </a:lnTo>
                  <a:lnTo>
                    <a:pt x="37866" y="1038835"/>
                  </a:lnTo>
                  <a:lnTo>
                    <a:pt x="38094" y="1029035"/>
                  </a:lnTo>
                  <a:lnTo>
                    <a:pt x="38338" y="1019234"/>
                  </a:lnTo>
                  <a:lnTo>
                    <a:pt x="38594" y="1009434"/>
                  </a:lnTo>
                  <a:lnTo>
                    <a:pt x="38859" y="999634"/>
                  </a:lnTo>
                  <a:lnTo>
                    <a:pt x="39141" y="989833"/>
                  </a:lnTo>
                  <a:lnTo>
                    <a:pt x="39431" y="980033"/>
                  </a:lnTo>
                  <a:lnTo>
                    <a:pt x="39731" y="970233"/>
                  </a:lnTo>
                  <a:lnTo>
                    <a:pt x="40044" y="960432"/>
                  </a:lnTo>
                  <a:lnTo>
                    <a:pt x="40363" y="950632"/>
                  </a:lnTo>
                  <a:lnTo>
                    <a:pt x="40693" y="940832"/>
                  </a:lnTo>
                  <a:lnTo>
                    <a:pt x="41031" y="931031"/>
                  </a:lnTo>
                  <a:lnTo>
                    <a:pt x="41375" y="921231"/>
                  </a:lnTo>
                  <a:lnTo>
                    <a:pt x="41729" y="911431"/>
                  </a:lnTo>
                  <a:lnTo>
                    <a:pt x="42088" y="901630"/>
                  </a:lnTo>
                  <a:lnTo>
                    <a:pt x="42452" y="891830"/>
                  </a:lnTo>
                  <a:lnTo>
                    <a:pt x="42823" y="882030"/>
                  </a:lnTo>
                  <a:lnTo>
                    <a:pt x="43197" y="872229"/>
                  </a:lnTo>
                  <a:lnTo>
                    <a:pt x="43576" y="862429"/>
                  </a:lnTo>
                  <a:lnTo>
                    <a:pt x="43959" y="852629"/>
                  </a:lnTo>
                  <a:lnTo>
                    <a:pt x="44344" y="842828"/>
                  </a:lnTo>
                  <a:lnTo>
                    <a:pt x="44732" y="833028"/>
                  </a:lnTo>
                  <a:lnTo>
                    <a:pt x="45121" y="823228"/>
                  </a:lnTo>
                  <a:lnTo>
                    <a:pt x="45512" y="813427"/>
                  </a:lnTo>
                  <a:lnTo>
                    <a:pt x="45903" y="803627"/>
                  </a:lnTo>
                  <a:lnTo>
                    <a:pt x="46294" y="793827"/>
                  </a:lnTo>
                  <a:lnTo>
                    <a:pt x="46685" y="784026"/>
                  </a:lnTo>
                  <a:lnTo>
                    <a:pt x="47075" y="774226"/>
                  </a:lnTo>
                  <a:lnTo>
                    <a:pt x="47464" y="764426"/>
                  </a:lnTo>
                  <a:lnTo>
                    <a:pt x="47850" y="754625"/>
                  </a:lnTo>
                  <a:lnTo>
                    <a:pt x="48234" y="744825"/>
                  </a:lnTo>
                  <a:lnTo>
                    <a:pt x="48616" y="735025"/>
                  </a:lnTo>
                  <a:lnTo>
                    <a:pt x="48993" y="725224"/>
                  </a:lnTo>
                  <a:lnTo>
                    <a:pt x="49368" y="715424"/>
                  </a:lnTo>
                  <a:lnTo>
                    <a:pt x="49739" y="705624"/>
                  </a:lnTo>
                  <a:lnTo>
                    <a:pt x="50104" y="695823"/>
                  </a:lnTo>
                  <a:lnTo>
                    <a:pt x="50466" y="686023"/>
                  </a:lnTo>
                  <a:lnTo>
                    <a:pt x="50821" y="676223"/>
                  </a:lnTo>
                  <a:lnTo>
                    <a:pt x="51172" y="666422"/>
                  </a:lnTo>
                  <a:lnTo>
                    <a:pt x="51518" y="656622"/>
                  </a:lnTo>
                  <a:lnTo>
                    <a:pt x="51856" y="646822"/>
                  </a:lnTo>
                  <a:lnTo>
                    <a:pt x="52189" y="637021"/>
                  </a:lnTo>
                  <a:lnTo>
                    <a:pt x="52516" y="627221"/>
                  </a:lnTo>
                  <a:lnTo>
                    <a:pt x="52835" y="617421"/>
                  </a:lnTo>
                  <a:lnTo>
                    <a:pt x="53149" y="607620"/>
                  </a:lnTo>
                  <a:lnTo>
                    <a:pt x="53455" y="597820"/>
                  </a:lnTo>
                  <a:lnTo>
                    <a:pt x="53754" y="588020"/>
                  </a:lnTo>
                  <a:lnTo>
                    <a:pt x="54048" y="578219"/>
                  </a:lnTo>
                  <a:lnTo>
                    <a:pt x="54331" y="568419"/>
                  </a:lnTo>
                  <a:lnTo>
                    <a:pt x="54608" y="558619"/>
                  </a:lnTo>
                  <a:lnTo>
                    <a:pt x="54879" y="548818"/>
                  </a:lnTo>
                  <a:lnTo>
                    <a:pt x="55140" y="539018"/>
                  </a:lnTo>
                  <a:lnTo>
                    <a:pt x="55396" y="529218"/>
                  </a:lnTo>
                  <a:lnTo>
                    <a:pt x="55643" y="519417"/>
                  </a:lnTo>
                  <a:lnTo>
                    <a:pt x="55883" y="509617"/>
                  </a:lnTo>
                  <a:lnTo>
                    <a:pt x="56117" y="499817"/>
                  </a:lnTo>
                  <a:lnTo>
                    <a:pt x="56340" y="490016"/>
                  </a:lnTo>
                  <a:lnTo>
                    <a:pt x="56558" y="480216"/>
                  </a:lnTo>
                  <a:lnTo>
                    <a:pt x="56770" y="470416"/>
                  </a:lnTo>
                  <a:lnTo>
                    <a:pt x="56971" y="460615"/>
                  </a:lnTo>
                  <a:lnTo>
                    <a:pt x="57168" y="450815"/>
                  </a:lnTo>
                  <a:lnTo>
                    <a:pt x="57357" y="441015"/>
                  </a:lnTo>
                  <a:lnTo>
                    <a:pt x="57538" y="431214"/>
                  </a:lnTo>
                  <a:lnTo>
                    <a:pt x="57714" y="421414"/>
                  </a:lnTo>
                  <a:lnTo>
                    <a:pt x="57881" y="411614"/>
                  </a:lnTo>
                  <a:lnTo>
                    <a:pt x="58042" y="401813"/>
                  </a:lnTo>
                  <a:lnTo>
                    <a:pt x="58199" y="392013"/>
                  </a:lnTo>
                  <a:lnTo>
                    <a:pt x="58345" y="382213"/>
                  </a:lnTo>
                  <a:lnTo>
                    <a:pt x="58488" y="372412"/>
                  </a:lnTo>
                  <a:lnTo>
                    <a:pt x="58625" y="362612"/>
                  </a:lnTo>
                  <a:lnTo>
                    <a:pt x="58754" y="352812"/>
                  </a:lnTo>
                  <a:lnTo>
                    <a:pt x="58880" y="343011"/>
                  </a:lnTo>
                  <a:lnTo>
                    <a:pt x="58998" y="333211"/>
                  </a:lnTo>
                  <a:lnTo>
                    <a:pt x="59111" y="323411"/>
                  </a:lnTo>
                  <a:lnTo>
                    <a:pt x="59221" y="313610"/>
                  </a:lnTo>
                  <a:lnTo>
                    <a:pt x="59322" y="303810"/>
                  </a:lnTo>
                  <a:lnTo>
                    <a:pt x="59421" y="294010"/>
                  </a:lnTo>
                  <a:lnTo>
                    <a:pt x="59515" y="284209"/>
                  </a:lnTo>
                  <a:lnTo>
                    <a:pt x="59602" y="274409"/>
                  </a:lnTo>
                  <a:lnTo>
                    <a:pt x="59687" y="264609"/>
                  </a:lnTo>
                  <a:lnTo>
                    <a:pt x="59767" y="254808"/>
                  </a:lnTo>
                  <a:lnTo>
                    <a:pt x="59842" y="245008"/>
                  </a:lnTo>
                  <a:lnTo>
                    <a:pt x="59915" y="235208"/>
                  </a:lnTo>
                  <a:lnTo>
                    <a:pt x="59982" y="225407"/>
                  </a:lnTo>
                  <a:lnTo>
                    <a:pt x="60046" y="215607"/>
                  </a:lnTo>
                  <a:lnTo>
                    <a:pt x="60107" y="205807"/>
                  </a:lnTo>
                  <a:lnTo>
                    <a:pt x="60164" y="196006"/>
                  </a:lnTo>
                  <a:lnTo>
                    <a:pt x="60218" y="186206"/>
                  </a:lnTo>
                  <a:lnTo>
                    <a:pt x="60269" y="176406"/>
                  </a:lnTo>
                  <a:lnTo>
                    <a:pt x="60316" y="166605"/>
                  </a:lnTo>
                  <a:lnTo>
                    <a:pt x="60362" y="156805"/>
                  </a:lnTo>
                  <a:lnTo>
                    <a:pt x="60404" y="147005"/>
                  </a:lnTo>
                  <a:lnTo>
                    <a:pt x="60444" y="137204"/>
                  </a:lnTo>
                  <a:lnTo>
                    <a:pt x="60482" y="127404"/>
                  </a:lnTo>
                  <a:lnTo>
                    <a:pt x="60517" y="117604"/>
                  </a:lnTo>
                  <a:lnTo>
                    <a:pt x="60550" y="107803"/>
                  </a:lnTo>
                  <a:lnTo>
                    <a:pt x="60581" y="98003"/>
                  </a:lnTo>
                  <a:lnTo>
                    <a:pt x="60610" y="88203"/>
                  </a:lnTo>
                  <a:lnTo>
                    <a:pt x="60637" y="78402"/>
                  </a:lnTo>
                  <a:lnTo>
                    <a:pt x="60662" y="68602"/>
                  </a:lnTo>
                  <a:lnTo>
                    <a:pt x="60686" y="58802"/>
                  </a:lnTo>
                  <a:lnTo>
                    <a:pt x="60708" y="49001"/>
                  </a:lnTo>
                  <a:lnTo>
                    <a:pt x="60728" y="39201"/>
                  </a:lnTo>
                  <a:lnTo>
                    <a:pt x="60748" y="29401"/>
                  </a:lnTo>
                  <a:lnTo>
                    <a:pt x="60766" y="19600"/>
                  </a:lnTo>
                  <a:lnTo>
                    <a:pt x="60782" y="9800"/>
                  </a:lnTo>
                  <a:lnTo>
                    <a:pt x="60798" y="0"/>
                  </a:lnTo>
                  <a:lnTo>
                    <a:pt x="61161" y="0"/>
                  </a:lnTo>
                  <a:lnTo>
                    <a:pt x="61177" y="9800"/>
                  </a:lnTo>
                  <a:lnTo>
                    <a:pt x="61193" y="19600"/>
                  </a:lnTo>
                  <a:lnTo>
                    <a:pt x="61211" y="29401"/>
                  </a:lnTo>
                  <a:lnTo>
                    <a:pt x="61231" y="39201"/>
                  </a:lnTo>
                  <a:lnTo>
                    <a:pt x="61251" y="49001"/>
                  </a:lnTo>
                  <a:lnTo>
                    <a:pt x="61273" y="58802"/>
                  </a:lnTo>
                  <a:lnTo>
                    <a:pt x="61297" y="68602"/>
                  </a:lnTo>
                  <a:lnTo>
                    <a:pt x="61322" y="78402"/>
                  </a:lnTo>
                  <a:lnTo>
                    <a:pt x="61349" y="88203"/>
                  </a:lnTo>
                  <a:lnTo>
                    <a:pt x="61378" y="98003"/>
                  </a:lnTo>
                  <a:lnTo>
                    <a:pt x="61409" y="107803"/>
                  </a:lnTo>
                  <a:lnTo>
                    <a:pt x="61442" y="117604"/>
                  </a:lnTo>
                  <a:lnTo>
                    <a:pt x="61477" y="127404"/>
                  </a:lnTo>
                  <a:lnTo>
                    <a:pt x="61515" y="137204"/>
                  </a:lnTo>
                  <a:lnTo>
                    <a:pt x="61555" y="147005"/>
                  </a:lnTo>
                  <a:lnTo>
                    <a:pt x="61597" y="156805"/>
                  </a:lnTo>
                  <a:lnTo>
                    <a:pt x="61643" y="166605"/>
                  </a:lnTo>
                  <a:lnTo>
                    <a:pt x="61690" y="176406"/>
                  </a:lnTo>
                  <a:lnTo>
                    <a:pt x="61741" y="186206"/>
                  </a:lnTo>
                  <a:lnTo>
                    <a:pt x="61795" y="196006"/>
                  </a:lnTo>
                  <a:lnTo>
                    <a:pt x="61852" y="205807"/>
                  </a:lnTo>
                  <a:lnTo>
                    <a:pt x="61913" y="215607"/>
                  </a:lnTo>
                  <a:lnTo>
                    <a:pt x="61977" y="225407"/>
                  </a:lnTo>
                  <a:lnTo>
                    <a:pt x="62044" y="235208"/>
                  </a:lnTo>
                  <a:lnTo>
                    <a:pt x="62117" y="245008"/>
                  </a:lnTo>
                  <a:lnTo>
                    <a:pt x="62192" y="254808"/>
                  </a:lnTo>
                  <a:lnTo>
                    <a:pt x="62272" y="264609"/>
                  </a:lnTo>
                  <a:lnTo>
                    <a:pt x="62357" y="274409"/>
                  </a:lnTo>
                  <a:lnTo>
                    <a:pt x="62444" y="284209"/>
                  </a:lnTo>
                  <a:lnTo>
                    <a:pt x="62538" y="294010"/>
                  </a:lnTo>
                  <a:lnTo>
                    <a:pt x="62637" y="303810"/>
                  </a:lnTo>
                  <a:lnTo>
                    <a:pt x="62738" y="313610"/>
                  </a:lnTo>
                  <a:lnTo>
                    <a:pt x="62848" y="323411"/>
                  </a:lnTo>
                  <a:lnTo>
                    <a:pt x="62961" y="333211"/>
                  </a:lnTo>
                  <a:lnTo>
                    <a:pt x="63079" y="343011"/>
                  </a:lnTo>
                  <a:lnTo>
                    <a:pt x="63205" y="352812"/>
                  </a:lnTo>
                  <a:lnTo>
                    <a:pt x="63334" y="362612"/>
                  </a:lnTo>
                  <a:lnTo>
                    <a:pt x="63471" y="372412"/>
                  </a:lnTo>
                  <a:lnTo>
                    <a:pt x="63614" y="382213"/>
                  </a:lnTo>
                  <a:lnTo>
                    <a:pt x="63760" y="392013"/>
                  </a:lnTo>
                  <a:lnTo>
                    <a:pt x="63917" y="401813"/>
                  </a:lnTo>
                  <a:lnTo>
                    <a:pt x="64078" y="411614"/>
                  </a:lnTo>
                  <a:lnTo>
                    <a:pt x="64245" y="421414"/>
                  </a:lnTo>
                  <a:lnTo>
                    <a:pt x="64421" y="431214"/>
                  </a:lnTo>
                  <a:lnTo>
                    <a:pt x="64602" y="441015"/>
                  </a:lnTo>
                  <a:lnTo>
                    <a:pt x="64791" y="450815"/>
                  </a:lnTo>
                  <a:lnTo>
                    <a:pt x="64988" y="460615"/>
                  </a:lnTo>
                  <a:lnTo>
                    <a:pt x="65189" y="470416"/>
                  </a:lnTo>
                  <a:lnTo>
                    <a:pt x="65401" y="480216"/>
                  </a:lnTo>
                  <a:lnTo>
                    <a:pt x="65619" y="490016"/>
                  </a:lnTo>
                  <a:lnTo>
                    <a:pt x="65842" y="499817"/>
                  </a:lnTo>
                  <a:lnTo>
                    <a:pt x="66076" y="509617"/>
                  </a:lnTo>
                  <a:lnTo>
                    <a:pt x="66316" y="519417"/>
                  </a:lnTo>
                  <a:lnTo>
                    <a:pt x="66563" y="529218"/>
                  </a:lnTo>
                  <a:lnTo>
                    <a:pt x="66819" y="539018"/>
                  </a:lnTo>
                  <a:lnTo>
                    <a:pt x="67080" y="548818"/>
                  </a:lnTo>
                  <a:lnTo>
                    <a:pt x="67351" y="558619"/>
                  </a:lnTo>
                  <a:lnTo>
                    <a:pt x="67628" y="568419"/>
                  </a:lnTo>
                  <a:lnTo>
                    <a:pt x="67911" y="578219"/>
                  </a:lnTo>
                  <a:lnTo>
                    <a:pt x="68205" y="588020"/>
                  </a:lnTo>
                  <a:lnTo>
                    <a:pt x="68504" y="597820"/>
                  </a:lnTo>
                  <a:lnTo>
                    <a:pt x="68810" y="607620"/>
                  </a:lnTo>
                  <a:lnTo>
                    <a:pt x="69124" y="617421"/>
                  </a:lnTo>
                  <a:lnTo>
                    <a:pt x="69443" y="627221"/>
                  </a:lnTo>
                  <a:lnTo>
                    <a:pt x="69770" y="637021"/>
                  </a:lnTo>
                  <a:lnTo>
                    <a:pt x="70103" y="646822"/>
                  </a:lnTo>
                  <a:lnTo>
                    <a:pt x="70441" y="656622"/>
                  </a:lnTo>
                  <a:lnTo>
                    <a:pt x="70787" y="666422"/>
                  </a:lnTo>
                  <a:lnTo>
                    <a:pt x="71138" y="676223"/>
                  </a:lnTo>
                  <a:lnTo>
                    <a:pt x="71493" y="686023"/>
                  </a:lnTo>
                  <a:lnTo>
                    <a:pt x="71855" y="695823"/>
                  </a:lnTo>
                  <a:lnTo>
                    <a:pt x="72220" y="705624"/>
                  </a:lnTo>
                  <a:lnTo>
                    <a:pt x="72591" y="715424"/>
                  </a:lnTo>
                  <a:lnTo>
                    <a:pt x="72966" y="725224"/>
                  </a:lnTo>
                  <a:lnTo>
                    <a:pt x="73343" y="735025"/>
                  </a:lnTo>
                  <a:lnTo>
                    <a:pt x="73725" y="744825"/>
                  </a:lnTo>
                  <a:lnTo>
                    <a:pt x="74109" y="754625"/>
                  </a:lnTo>
                  <a:lnTo>
                    <a:pt x="74495" y="764426"/>
                  </a:lnTo>
                  <a:lnTo>
                    <a:pt x="74884" y="774226"/>
                  </a:lnTo>
                  <a:lnTo>
                    <a:pt x="75274" y="784026"/>
                  </a:lnTo>
                  <a:lnTo>
                    <a:pt x="75665" y="793827"/>
                  </a:lnTo>
                  <a:lnTo>
                    <a:pt x="76056" y="803627"/>
                  </a:lnTo>
                  <a:lnTo>
                    <a:pt x="76447" y="813427"/>
                  </a:lnTo>
                  <a:lnTo>
                    <a:pt x="76838" y="823228"/>
                  </a:lnTo>
                  <a:lnTo>
                    <a:pt x="77227" y="833028"/>
                  </a:lnTo>
                  <a:lnTo>
                    <a:pt x="77615" y="842828"/>
                  </a:lnTo>
                  <a:lnTo>
                    <a:pt x="78000" y="852629"/>
                  </a:lnTo>
                  <a:lnTo>
                    <a:pt x="78383" y="862429"/>
                  </a:lnTo>
                  <a:lnTo>
                    <a:pt x="78762" y="872229"/>
                  </a:lnTo>
                  <a:lnTo>
                    <a:pt x="79136" y="882030"/>
                  </a:lnTo>
                  <a:lnTo>
                    <a:pt x="79507" y="891830"/>
                  </a:lnTo>
                  <a:lnTo>
                    <a:pt x="79871" y="901630"/>
                  </a:lnTo>
                  <a:lnTo>
                    <a:pt x="80230" y="911431"/>
                  </a:lnTo>
                  <a:lnTo>
                    <a:pt x="80584" y="921231"/>
                  </a:lnTo>
                  <a:lnTo>
                    <a:pt x="80928" y="931031"/>
                  </a:lnTo>
                  <a:lnTo>
                    <a:pt x="81266" y="940832"/>
                  </a:lnTo>
                  <a:lnTo>
                    <a:pt x="81596" y="950632"/>
                  </a:lnTo>
                  <a:lnTo>
                    <a:pt x="81915" y="960432"/>
                  </a:lnTo>
                  <a:lnTo>
                    <a:pt x="82228" y="970233"/>
                  </a:lnTo>
                  <a:lnTo>
                    <a:pt x="82528" y="980033"/>
                  </a:lnTo>
                  <a:lnTo>
                    <a:pt x="82818" y="989833"/>
                  </a:lnTo>
                  <a:lnTo>
                    <a:pt x="83100" y="999634"/>
                  </a:lnTo>
                  <a:lnTo>
                    <a:pt x="83365" y="1009434"/>
                  </a:lnTo>
                  <a:lnTo>
                    <a:pt x="83621" y="1019234"/>
                  </a:lnTo>
                  <a:lnTo>
                    <a:pt x="83865" y="1029035"/>
                  </a:lnTo>
                  <a:lnTo>
                    <a:pt x="84093" y="1038835"/>
                  </a:lnTo>
                  <a:lnTo>
                    <a:pt x="84311" y="1048635"/>
                  </a:lnTo>
                  <a:lnTo>
                    <a:pt x="84513" y="1058436"/>
                  </a:lnTo>
                  <a:lnTo>
                    <a:pt x="84699" y="1068236"/>
                  </a:lnTo>
                  <a:lnTo>
                    <a:pt x="84877" y="1078036"/>
                  </a:lnTo>
                  <a:lnTo>
                    <a:pt x="85031" y="1087837"/>
                  </a:lnTo>
                  <a:lnTo>
                    <a:pt x="85174" y="1097637"/>
                  </a:lnTo>
                  <a:lnTo>
                    <a:pt x="85304" y="1107437"/>
                  </a:lnTo>
                  <a:lnTo>
                    <a:pt x="85412" y="1117238"/>
                  </a:lnTo>
                  <a:lnTo>
                    <a:pt x="85509" y="1127038"/>
                  </a:lnTo>
                  <a:lnTo>
                    <a:pt x="85587" y="1136838"/>
                  </a:lnTo>
                  <a:lnTo>
                    <a:pt x="85648" y="1146639"/>
                  </a:lnTo>
                  <a:lnTo>
                    <a:pt x="85697" y="1156439"/>
                  </a:lnTo>
                  <a:lnTo>
                    <a:pt x="85723" y="1166239"/>
                  </a:lnTo>
                  <a:lnTo>
                    <a:pt x="85735" y="1176040"/>
                  </a:lnTo>
                  <a:lnTo>
                    <a:pt x="85733" y="1185840"/>
                  </a:lnTo>
                  <a:lnTo>
                    <a:pt x="85708" y="1195640"/>
                  </a:lnTo>
                  <a:lnTo>
                    <a:pt x="85671" y="1205441"/>
                  </a:lnTo>
                  <a:lnTo>
                    <a:pt x="85617" y="1215241"/>
                  </a:lnTo>
                  <a:lnTo>
                    <a:pt x="85543" y="1225041"/>
                  </a:lnTo>
                  <a:lnTo>
                    <a:pt x="85459" y="1234842"/>
                  </a:lnTo>
                  <a:lnTo>
                    <a:pt x="85352" y="1244642"/>
                  </a:lnTo>
                  <a:lnTo>
                    <a:pt x="85231" y="1254442"/>
                  </a:lnTo>
                  <a:lnTo>
                    <a:pt x="85099" y="1264243"/>
                  </a:lnTo>
                  <a:lnTo>
                    <a:pt x="84943" y="1274043"/>
                  </a:lnTo>
                  <a:lnTo>
                    <a:pt x="84778" y="1283844"/>
                  </a:lnTo>
                  <a:lnTo>
                    <a:pt x="84597" y="1293644"/>
                  </a:lnTo>
                  <a:lnTo>
                    <a:pt x="84398" y="1303444"/>
                  </a:lnTo>
                  <a:lnTo>
                    <a:pt x="84191" y="1313245"/>
                  </a:lnTo>
                  <a:lnTo>
                    <a:pt x="83965" y="1323045"/>
                  </a:lnTo>
                  <a:lnTo>
                    <a:pt x="83727" y="1332845"/>
                  </a:lnTo>
                  <a:lnTo>
                    <a:pt x="83480" y="1342646"/>
                  </a:lnTo>
                  <a:lnTo>
                    <a:pt x="83214" y="1352446"/>
                  </a:lnTo>
                  <a:lnTo>
                    <a:pt x="82940" y="1362246"/>
                  </a:lnTo>
                  <a:lnTo>
                    <a:pt x="82656" y="1372047"/>
                  </a:lnTo>
                  <a:lnTo>
                    <a:pt x="82357" y="1381847"/>
                  </a:lnTo>
                  <a:lnTo>
                    <a:pt x="82052" y="1391647"/>
                  </a:lnTo>
                  <a:lnTo>
                    <a:pt x="81735" y="1401448"/>
                  </a:lnTo>
                  <a:lnTo>
                    <a:pt x="81408" y="1411248"/>
                  </a:lnTo>
                  <a:lnTo>
                    <a:pt x="81076" y="1421048"/>
                  </a:lnTo>
                  <a:lnTo>
                    <a:pt x="80732" y="1430849"/>
                  </a:lnTo>
                  <a:lnTo>
                    <a:pt x="80383" y="1440649"/>
                  </a:lnTo>
                  <a:lnTo>
                    <a:pt x="80027" y="1450449"/>
                  </a:lnTo>
                  <a:lnTo>
                    <a:pt x="79664" y="1460250"/>
                  </a:lnTo>
                  <a:lnTo>
                    <a:pt x="79296" y="1470050"/>
                  </a:lnTo>
                  <a:lnTo>
                    <a:pt x="78923" y="1479850"/>
                  </a:lnTo>
                  <a:lnTo>
                    <a:pt x="78545" y="1489651"/>
                  </a:lnTo>
                  <a:lnTo>
                    <a:pt x="78165" y="1499451"/>
                  </a:lnTo>
                  <a:lnTo>
                    <a:pt x="77780" y="1509251"/>
                  </a:lnTo>
                  <a:lnTo>
                    <a:pt x="77393" y="1519052"/>
                  </a:lnTo>
                  <a:lnTo>
                    <a:pt x="77005" y="1528852"/>
                  </a:lnTo>
                  <a:lnTo>
                    <a:pt x="76614" y="1538652"/>
                  </a:lnTo>
                  <a:lnTo>
                    <a:pt x="76223" y="1548453"/>
                  </a:lnTo>
                  <a:lnTo>
                    <a:pt x="75832" y="1558253"/>
                  </a:lnTo>
                  <a:lnTo>
                    <a:pt x="75441" y="1568053"/>
                  </a:lnTo>
                  <a:lnTo>
                    <a:pt x="75050" y="1577854"/>
                  </a:lnTo>
                  <a:lnTo>
                    <a:pt x="74661" y="1587654"/>
                  </a:lnTo>
                  <a:lnTo>
                    <a:pt x="74274" y="1597454"/>
                  </a:lnTo>
                  <a:lnTo>
                    <a:pt x="73888" y="1607255"/>
                  </a:lnTo>
                  <a:lnTo>
                    <a:pt x="73506" y="1617055"/>
                  </a:lnTo>
                  <a:lnTo>
                    <a:pt x="73126" y="1626855"/>
                  </a:lnTo>
                  <a:lnTo>
                    <a:pt x="72750" y="1636656"/>
                  </a:lnTo>
                  <a:lnTo>
                    <a:pt x="72378" y="1646456"/>
                  </a:lnTo>
                  <a:lnTo>
                    <a:pt x="72010" y="1656256"/>
                  </a:lnTo>
                  <a:lnTo>
                    <a:pt x="71647" y="1666057"/>
                  </a:lnTo>
                  <a:lnTo>
                    <a:pt x="71289" y="1675857"/>
                  </a:lnTo>
                  <a:lnTo>
                    <a:pt x="70934" y="1685657"/>
                  </a:lnTo>
                  <a:lnTo>
                    <a:pt x="70589" y="1695458"/>
                  </a:lnTo>
                  <a:lnTo>
                    <a:pt x="70247" y="1705258"/>
                  </a:lnTo>
                  <a:lnTo>
                    <a:pt x="69910" y="1715058"/>
                  </a:lnTo>
                  <a:lnTo>
                    <a:pt x="69583" y="1724859"/>
                  </a:lnTo>
                  <a:lnTo>
                    <a:pt x="69259" y="1734659"/>
                  </a:lnTo>
                  <a:lnTo>
                    <a:pt x="68944" y="1744459"/>
                  </a:lnTo>
                  <a:lnTo>
                    <a:pt x="68635" y="1754260"/>
                  </a:lnTo>
                  <a:lnTo>
                    <a:pt x="68331" y="1764060"/>
                  </a:lnTo>
                  <a:lnTo>
                    <a:pt x="68038" y="1773860"/>
                  </a:lnTo>
                  <a:lnTo>
                    <a:pt x="67751" y="1783661"/>
                  </a:lnTo>
                  <a:lnTo>
                    <a:pt x="67470" y="1793461"/>
                  </a:lnTo>
                  <a:lnTo>
                    <a:pt x="67199" y="1803261"/>
                  </a:lnTo>
                  <a:lnTo>
                    <a:pt x="66933" y="1813062"/>
                  </a:lnTo>
                  <a:lnTo>
                    <a:pt x="66675" y="1822862"/>
                  </a:lnTo>
                  <a:lnTo>
                    <a:pt x="66426" y="1832662"/>
                  </a:lnTo>
                  <a:lnTo>
                    <a:pt x="66182" y="1842463"/>
                  </a:lnTo>
                  <a:lnTo>
                    <a:pt x="65949" y="1852263"/>
                  </a:lnTo>
                  <a:lnTo>
                    <a:pt x="65722" y="1862063"/>
                  </a:lnTo>
                  <a:lnTo>
                    <a:pt x="65500" y="1871864"/>
                  </a:lnTo>
                  <a:lnTo>
                    <a:pt x="65290" y="1881664"/>
                  </a:lnTo>
                  <a:lnTo>
                    <a:pt x="65085" y="1891464"/>
                  </a:lnTo>
                  <a:lnTo>
                    <a:pt x="64887" y="1901265"/>
                  </a:lnTo>
                  <a:lnTo>
                    <a:pt x="64698" y="1911065"/>
                  </a:lnTo>
                  <a:lnTo>
                    <a:pt x="64514" y="1920865"/>
                  </a:lnTo>
                  <a:lnTo>
                    <a:pt x="64339" y="1930666"/>
                  </a:lnTo>
                  <a:lnTo>
                    <a:pt x="64171" y="1940466"/>
                  </a:lnTo>
                  <a:lnTo>
                    <a:pt x="64007" y="1950266"/>
                  </a:lnTo>
                  <a:lnTo>
                    <a:pt x="63854" y="1960067"/>
                  </a:lnTo>
                  <a:lnTo>
                    <a:pt x="63706" y="1969867"/>
                  </a:lnTo>
                  <a:lnTo>
                    <a:pt x="63564" y="1979667"/>
                  </a:lnTo>
                  <a:lnTo>
                    <a:pt x="63430" y="1989468"/>
                  </a:lnTo>
                  <a:lnTo>
                    <a:pt x="63300" y="1999268"/>
                  </a:lnTo>
                  <a:lnTo>
                    <a:pt x="63178" y="2009068"/>
                  </a:lnTo>
                  <a:lnTo>
                    <a:pt x="63061" y="2018869"/>
                  </a:lnTo>
                  <a:lnTo>
                    <a:pt x="62949" y="2028669"/>
                  </a:lnTo>
                  <a:lnTo>
                    <a:pt x="62846" y="2038469"/>
                  </a:lnTo>
                  <a:lnTo>
                    <a:pt x="62746" y="2048270"/>
                  </a:lnTo>
                  <a:lnTo>
                    <a:pt x="62652" y="2058070"/>
                  </a:lnTo>
                  <a:lnTo>
                    <a:pt x="62565" y="2067870"/>
                  </a:lnTo>
                  <a:lnTo>
                    <a:pt x="62481" y="2077671"/>
                  </a:lnTo>
                  <a:lnTo>
                    <a:pt x="62404" y="2087471"/>
                  </a:lnTo>
                  <a:lnTo>
                    <a:pt x="62331" y="2097271"/>
                  </a:lnTo>
                  <a:lnTo>
                    <a:pt x="62262" y="2107072"/>
                  </a:lnTo>
                  <a:lnTo>
                    <a:pt x="62201" y="2116872"/>
                  </a:lnTo>
                  <a:lnTo>
                    <a:pt x="62142" y="2126672"/>
                  </a:lnTo>
                  <a:lnTo>
                    <a:pt x="62088" y="2136473"/>
                  </a:lnTo>
                  <a:lnTo>
                    <a:pt x="62040" y="2146273"/>
                  </a:lnTo>
                  <a:lnTo>
                    <a:pt x="61995" y="2156073"/>
                  </a:lnTo>
                  <a:lnTo>
                    <a:pt x="61955" y="2165874"/>
                  </a:lnTo>
                  <a:lnTo>
                    <a:pt x="61919" y="2175674"/>
                  </a:lnTo>
                  <a:lnTo>
                    <a:pt x="61886" y="2185474"/>
                  </a:lnTo>
                  <a:lnTo>
                    <a:pt x="61860" y="2195275"/>
                  </a:lnTo>
                  <a:lnTo>
                    <a:pt x="61836" y="2205075"/>
                  </a:lnTo>
                  <a:lnTo>
                    <a:pt x="61816" y="2214875"/>
                  </a:lnTo>
                  <a:lnTo>
                    <a:pt x="61802" y="2224676"/>
                  </a:lnTo>
                  <a:lnTo>
                    <a:pt x="61790" y="2234476"/>
                  </a:lnTo>
                  <a:lnTo>
                    <a:pt x="61782" y="2244276"/>
                  </a:lnTo>
                  <a:lnTo>
                    <a:pt x="61780" y="2254077"/>
                  </a:lnTo>
                  <a:lnTo>
                    <a:pt x="61779" y="2263877"/>
                  </a:lnTo>
                  <a:lnTo>
                    <a:pt x="61785" y="2273677"/>
                  </a:lnTo>
                  <a:lnTo>
                    <a:pt x="61793" y="2283478"/>
                  </a:lnTo>
                  <a:lnTo>
                    <a:pt x="61805" y="2293278"/>
                  </a:lnTo>
                  <a:lnTo>
                    <a:pt x="61822" y="2303078"/>
                  </a:lnTo>
                  <a:lnTo>
                    <a:pt x="61843" y="2312879"/>
                  </a:lnTo>
                  <a:lnTo>
                    <a:pt x="61867" y="2322679"/>
                  </a:lnTo>
                  <a:lnTo>
                    <a:pt x="61897" y="2332479"/>
                  </a:lnTo>
                  <a:lnTo>
                    <a:pt x="61929" y="2342280"/>
                  </a:lnTo>
                  <a:lnTo>
                    <a:pt x="61967" y="2352080"/>
                  </a:lnTo>
                  <a:lnTo>
                    <a:pt x="62009" y="2361880"/>
                  </a:lnTo>
                  <a:lnTo>
                    <a:pt x="62054" y="2371681"/>
                  </a:lnTo>
                  <a:lnTo>
                    <a:pt x="62106" y="2381481"/>
                  </a:lnTo>
                  <a:lnTo>
                    <a:pt x="62162" y="2391281"/>
                  </a:lnTo>
                  <a:lnTo>
                    <a:pt x="62222" y="2401082"/>
                  </a:lnTo>
                  <a:lnTo>
                    <a:pt x="62288" y="2410882"/>
                  </a:lnTo>
                  <a:lnTo>
                    <a:pt x="62358" y="2420682"/>
                  </a:lnTo>
                  <a:lnTo>
                    <a:pt x="62433" y="2430483"/>
                  </a:lnTo>
                  <a:lnTo>
                    <a:pt x="62515" y="2440283"/>
                  </a:lnTo>
                  <a:lnTo>
                    <a:pt x="62600" y="2450083"/>
                  </a:lnTo>
                  <a:lnTo>
                    <a:pt x="62693" y="2459884"/>
                  </a:lnTo>
                  <a:lnTo>
                    <a:pt x="62790" y="2469684"/>
                  </a:lnTo>
                  <a:lnTo>
                    <a:pt x="62893" y="2479484"/>
                  </a:lnTo>
                  <a:lnTo>
                    <a:pt x="63004" y="2489285"/>
                  </a:lnTo>
                  <a:lnTo>
                    <a:pt x="63120" y="2499085"/>
                  </a:lnTo>
                  <a:lnTo>
                    <a:pt x="63242" y="2508885"/>
                  </a:lnTo>
                  <a:lnTo>
                    <a:pt x="63372" y="2518686"/>
                  </a:lnTo>
                  <a:lnTo>
                    <a:pt x="63507" y="2528486"/>
                  </a:lnTo>
                  <a:lnTo>
                    <a:pt x="63651" y="2538286"/>
                  </a:lnTo>
                  <a:lnTo>
                    <a:pt x="63801" y="2548087"/>
                  </a:lnTo>
                  <a:lnTo>
                    <a:pt x="63957" y="2557887"/>
                  </a:lnTo>
                  <a:lnTo>
                    <a:pt x="64125" y="2567688"/>
                  </a:lnTo>
                  <a:lnTo>
                    <a:pt x="64297" y="2577488"/>
                  </a:lnTo>
                  <a:lnTo>
                    <a:pt x="64478" y="2587288"/>
                  </a:lnTo>
                  <a:lnTo>
                    <a:pt x="64669" y="2597089"/>
                  </a:lnTo>
                  <a:lnTo>
                    <a:pt x="64865" y="2606889"/>
                  </a:lnTo>
                  <a:lnTo>
                    <a:pt x="65073" y="2616689"/>
                  </a:lnTo>
                  <a:lnTo>
                    <a:pt x="65288" y="2626490"/>
                  </a:lnTo>
                  <a:lnTo>
                    <a:pt x="65510" y="2636290"/>
                  </a:lnTo>
                  <a:lnTo>
                    <a:pt x="65746" y="2646090"/>
                  </a:lnTo>
                  <a:lnTo>
                    <a:pt x="65989" y="2655891"/>
                  </a:lnTo>
                  <a:lnTo>
                    <a:pt x="66240" y="2665691"/>
                  </a:lnTo>
                  <a:lnTo>
                    <a:pt x="66504" y="2675491"/>
                  </a:lnTo>
                  <a:lnTo>
                    <a:pt x="66775" y="2685292"/>
                  </a:lnTo>
                  <a:lnTo>
                    <a:pt x="67058" y="2695092"/>
                  </a:lnTo>
                  <a:lnTo>
                    <a:pt x="67352" y="2704892"/>
                  </a:lnTo>
                  <a:lnTo>
                    <a:pt x="67652" y="2714693"/>
                  </a:lnTo>
                  <a:lnTo>
                    <a:pt x="67969" y="2724493"/>
                  </a:lnTo>
                  <a:lnTo>
                    <a:pt x="68293" y="2734293"/>
                  </a:lnTo>
                  <a:lnTo>
                    <a:pt x="68627" y="2744094"/>
                  </a:lnTo>
                  <a:lnTo>
                    <a:pt x="68975" y="2753894"/>
                  </a:lnTo>
                  <a:lnTo>
                    <a:pt x="69332" y="2763694"/>
                  </a:lnTo>
                  <a:lnTo>
                    <a:pt x="69701" y="2773495"/>
                  </a:lnTo>
                  <a:lnTo>
                    <a:pt x="70082" y="2783295"/>
                  </a:lnTo>
                  <a:lnTo>
                    <a:pt x="70471" y="2793095"/>
                  </a:lnTo>
                  <a:lnTo>
                    <a:pt x="70877" y="2802896"/>
                  </a:lnTo>
                  <a:lnTo>
                    <a:pt x="71292" y="2812696"/>
                  </a:lnTo>
                  <a:lnTo>
                    <a:pt x="71717" y="2822496"/>
                  </a:lnTo>
                  <a:lnTo>
                    <a:pt x="72158" y="2832297"/>
                  </a:lnTo>
                  <a:lnTo>
                    <a:pt x="72606" y="2842097"/>
                  </a:lnTo>
                  <a:lnTo>
                    <a:pt x="73068" y="2851897"/>
                  </a:lnTo>
                  <a:lnTo>
                    <a:pt x="73543" y="2861698"/>
                  </a:lnTo>
                  <a:lnTo>
                    <a:pt x="74026" y="2871498"/>
                  </a:lnTo>
                  <a:lnTo>
                    <a:pt x="74525" y="2881298"/>
                  </a:lnTo>
                  <a:lnTo>
                    <a:pt x="75035" y="2891099"/>
                  </a:lnTo>
                  <a:lnTo>
                    <a:pt x="75552" y="2900899"/>
                  </a:lnTo>
                  <a:lnTo>
                    <a:pt x="76088" y="2910699"/>
                  </a:lnTo>
                  <a:lnTo>
                    <a:pt x="76630" y="2920500"/>
                  </a:lnTo>
                  <a:lnTo>
                    <a:pt x="77185" y="2930300"/>
                  </a:lnTo>
                  <a:lnTo>
                    <a:pt x="77753" y="2940100"/>
                  </a:lnTo>
                  <a:lnTo>
                    <a:pt x="78328" y="2949901"/>
                  </a:lnTo>
                  <a:lnTo>
                    <a:pt x="78918" y="2959701"/>
                  </a:lnTo>
                  <a:lnTo>
                    <a:pt x="79517" y="2969501"/>
                  </a:lnTo>
                  <a:lnTo>
                    <a:pt x="80124" y="2979302"/>
                  </a:lnTo>
                  <a:lnTo>
                    <a:pt x="80748" y="2989102"/>
                  </a:lnTo>
                  <a:lnTo>
                    <a:pt x="81378" y="2998902"/>
                  </a:lnTo>
                  <a:lnTo>
                    <a:pt x="82017" y="3008703"/>
                  </a:lnTo>
                  <a:lnTo>
                    <a:pt x="82669" y="3018503"/>
                  </a:lnTo>
                  <a:lnTo>
                    <a:pt x="83328" y="3028303"/>
                  </a:lnTo>
                  <a:lnTo>
                    <a:pt x="83997" y="3038104"/>
                  </a:lnTo>
                  <a:lnTo>
                    <a:pt x="84676" y="3047904"/>
                  </a:lnTo>
                  <a:lnTo>
                    <a:pt x="85360" y="3057704"/>
                  </a:lnTo>
                  <a:lnTo>
                    <a:pt x="86057" y="3067505"/>
                  </a:lnTo>
                  <a:lnTo>
                    <a:pt x="86759" y="3077305"/>
                  </a:lnTo>
                  <a:lnTo>
                    <a:pt x="87468" y="3087105"/>
                  </a:lnTo>
                  <a:lnTo>
                    <a:pt x="88187" y="3096906"/>
                  </a:lnTo>
                  <a:lnTo>
                    <a:pt x="88910" y="3106706"/>
                  </a:lnTo>
                  <a:lnTo>
                    <a:pt x="89641" y="3116506"/>
                  </a:lnTo>
                  <a:lnTo>
                    <a:pt x="90377" y="3126307"/>
                  </a:lnTo>
                  <a:lnTo>
                    <a:pt x="91118" y="3136107"/>
                  </a:lnTo>
                  <a:lnTo>
                    <a:pt x="91865" y="3145907"/>
                  </a:lnTo>
                  <a:lnTo>
                    <a:pt x="92616" y="3155708"/>
                  </a:lnTo>
                  <a:lnTo>
                    <a:pt x="93370" y="3165508"/>
                  </a:lnTo>
                  <a:lnTo>
                    <a:pt x="94129" y="3175308"/>
                  </a:lnTo>
                  <a:lnTo>
                    <a:pt x="94890" y="3185109"/>
                  </a:lnTo>
                  <a:lnTo>
                    <a:pt x="95654" y="3194909"/>
                  </a:lnTo>
                  <a:lnTo>
                    <a:pt x="96420" y="3204709"/>
                  </a:lnTo>
                  <a:lnTo>
                    <a:pt x="97186" y="3214510"/>
                  </a:lnTo>
                  <a:lnTo>
                    <a:pt x="97953" y="3224310"/>
                  </a:lnTo>
                  <a:lnTo>
                    <a:pt x="98721" y="3234110"/>
                  </a:lnTo>
                  <a:lnTo>
                    <a:pt x="99488" y="3243911"/>
                  </a:lnTo>
                  <a:lnTo>
                    <a:pt x="100253" y="3253711"/>
                  </a:lnTo>
                  <a:lnTo>
                    <a:pt x="101016" y="3263511"/>
                  </a:lnTo>
                  <a:lnTo>
                    <a:pt x="101778" y="3273312"/>
                  </a:lnTo>
                  <a:lnTo>
                    <a:pt x="102535" y="3283112"/>
                  </a:lnTo>
                  <a:lnTo>
                    <a:pt x="103290" y="3292912"/>
                  </a:lnTo>
                  <a:lnTo>
                    <a:pt x="104039" y="3302713"/>
                  </a:lnTo>
                  <a:lnTo>
                    <a:pt x="104783" y="3312513"/>
                  </a:lnTo>
                  <a:lnTo>
                    <a:pt x="105523" y="3322313"/>
                  </a:lnTo>
                  <a:lnTo>
                    <a:pt x="106252" y="3332114"/>
                  </a:lnTo>
                  <a:lnTo>
                    <a:pt x="106977" y="3341914"/>
                  </a:lnTo>
                  <a:lnTo>
                    <a:pt x="107694" y="3351714"/>
                  </a:lnTo>
                  <a:lnTo>
                    <a:pt x="108399" y="3361515"/>
                  </a:lnTo>
                  <a:lnTo>
                    <a:pt x="109098" y="3371315"/>
                  </a:lnTo>
                  <a:lnTo>
                    <a:pt x="109784" y="3381115"/>
                  </a:lnTo>
                  <a:lnTo>
                    <a:pt x="110459" y="3390916"/>
                  </a:lnTo>
                  <a:lnTo>
                    <a:pt x="111126" y="3400716"/>
                  </a:lnTo>
                  <a:lnTo>
                    <a:pt x="111774" y="3410516"/>
                  </a:lnTo>
                  <a:lnTo>
                    <a:pt x="112412" y="3420317"/>
                  </a:lnTo>
                  <a:lnTo>
                    <a:pt x="113038" y="3430117"/>
                  </a:lnTo>
                  <a:lnTo>
                    <a:pt x="113643" y="3439917"/>
                  </a:lnTo>
                  <a:lnTo>
                    <a:pt x="114238" y="3449718"/>
                  </a:lnTo>
                  <a:lnTo>
                    <a:pt x="114814" y="3459518"/>
                  </a:lnTo>
                  <a:lnTo>
                    <a:pt x="115371" y="3469318"/>
                  </a:lnTo>
                  <a:lnTo>
                    <a:pt x="115917" y="3479119"/>
                  </a:lnTo>
                  <a:lnTo>
                    <a:pt x="116435" y="3488919"/>
                  </a:lnTo>
                  <a:lnTo>
                    <a:pt x="116938" y="3498719"/>
                  </a:lnTo>
                  <a:lnTo>
                    <a:pt x="117425" y="3508520"/>
                  </a:lnTo>
                  <a:lnTo>
                    <a:pt x="117882" y="3518320"/>
                  </a:lnTo>
                  <a:lnTo>
                    <a:pt x="118325" y="3528120"/>
                  </a:lnTo>
                  <a:lnTo>
                    <a:pt x="118744" y="3537921"/>
                  </a:lnTo>
                  <a:lnTo>
                    <a:pt x="119136" y="3547721"/>
                  </a:lnTo>
                  <a:lnTo>
                    <a:pt x="119513" y="3557521"/>
                  </a:lnTo>
                  <a:lnTo>
                    <a:pt x="119857" y="3567322"/>
                  </a:lnTo>
                  <a:lnTo>
                    <a:pt x="120179" y="3577122"/>
                  </a:lnTo>
                  <a:lnTo>
                    <a:pt x="120483" y="3586922"/>
                  </a:lnTo>
                  <a:lnTo>
                    <a:pt x="120748" y="3596723"/>
                  </a:lnTo>
                  <a:lnTo>
                    <a:pt x="120995" y="3606523"/>
                  </a:lnTo>
                  <a:lnTo>
                    <a:pt x="121216" y="3616323"/>
                  </a:lnTo>
                  <a:lnTo>
                    <a:pt x="121403" y="3626124"/>
                  </a:lnTo>
                  <a:lnTo>
                    <a:pt x="121572" y="3635924"/>
                  </a:lnTo>
                  <a:lnTo>
                    <a:pt x="121704" y="3645724"/>
                  </a:lnTo>
                  <a:lnTo>
                    <a:pt x="121810" y="3655525"/>
                  </a:lnTo>
                  <a:lnTo>
                    <a:pt x="121897" y="3665325"/>
                  </a:lnTo>
                  <a:lnTo>
                    <a:pt x="121938" y="3675125"/>
                  </a:lnTo>
                  <a:lnTo>
                    <a:pt x="121959" y="3684926"/>
                  </a:lnTo>
                  <a:lnTo>
                    <a:pt x="121953" y="3694726"/>
                  </a:lnTo>
                  <a:lnTo>
                    <a:pt x="121909" y="3704526"/>
                  </a:lnTo>
                  <a:lnTo>
                    <a:pt x="121845" y="3714327"/>
                  </a:lnTo>
                  <a:lnTo>
                    <a:pt x="121744" y="3724127"/>
                  </a:lnTo>
                  <a:lnTo>
                    <a:pt x="121613" y="3733927"/>
                  </a:lnTo>
                  <a:lnTo>
                    <a:pt x="121463" y="3743728"/>
                  </a:lnTo>
                  <a:lnTo>
                    <a:pt x="121267" y="3753528"/>
                  </a:lnTo>
                  <a:lnTo>
                    <a:pt x="121050" y="3763328"/>
                  </a:lnTo>
                  <a:lnTo>
                    <a:pt x="120807" y="3773129"/>
                  </a:lnTo>
                  <a:lnTo>
                    <a:pt x="120524" y="3782929"/>
                  </a:lnTo>
                  <a:lnTo>
                    <a:pt x="120222" y="3792729"/>
                  </a:lnTo>
                  <a:lnTo>
                    <a:pt x="119887" y="3802530"/>
                  </a:lnTo>
                  <a:lnTo>
                    <a:pt x="119520" y="3812330"/>
                  </a:lnTo>
                  <a:lnTo>
                    <a:pt x="119136" y="3822131"/>
                  </a:lnTo>
                  <a:lnTo>
                    <a:pt x="118711" y="3831931"/>
                  </a:lnTo>
                  <a:lnTo>
                    <a:pt x="118265" y="3841731"/>
                  </a:lnTo>
                  <a:lnTo>
                    <a:pt x="117797" y="3851532"/>
                  </a:lnTo>
                  <a:lnTo>
                    <a:pt x="117292" y="3861332"/>
                  </a:lnTo>
                  <a:lnTo>
                    <a:pt x="116770" y="3871132"/>
                  </a:lnTo>
                  <a:lnTo>
                    <a:pt x="116221" y="3880933"/>
                  </a:lnTo>
                  <a:lnTo>
                    <a:pt x="115644" y="3890733"/>
                  </a:lnTo>
                  <a:lnTo>
                    <a:pt x="115052" y="3900533"/>
                  </a:lnTo>
                  <a:lnTo>
                    <a:pt x="114429" y="3910334"/>
                  </a:lnTo>
                  <a:lnTo>
                    <a:pt x="113786" y="3920134"/>
                  </a:lnTo>
                  <a:lnTo>
                    <a:pt x="113129" y="3929934"/>
                  </a:lnTo>
                  <a:lnTo>
                    <a:pt x="112440" y="3939735"/>
                  </a:lnTo>
                  <a:lnTo>
                    <a:pt x="111739" y="3949535"/>
                  </a:lnTo>
                  <a:lnTo>
                    <a:pt x="111019" y="3959335"/>
                  </a:lnTo>
                  <a:lnTo>
                    <a:pt x="110278" y="3969136"/>
                  </a:lnTo>
                  <a:lnTo>
                    <a:pt x="109526" y="3978936"/>
                  </a:lnTo>
                  <a:lnTo>
                    <a:pt x="108753" y="3988736"/>
                  </a:lnTo>
                  <a:lnTo>
                    <a:pt x="107968" y="3998537"/>
                  </a:lnTo>
                  <a:lnTo>
                    <a:pt x="107172" y="4008337"/>
                  </a:lnTo>
                  <a:lnTo>
                    <a:pt x="106358" y="4018137"/>
                  </a:lnTo>
                  <a:lnTo>
                    <a:pt x="105535" y="4027938"/>
                  </a:lnTo>
                  <a:lnTo>
                    <a:pt x="104703" y="4037738"/>
                  </a:lnTo>
                  <a:lnTo>
                    <a:pt x="103859" y="4047538"/>
                  </a:lnTo>
                  <a:lnTo>
                    <a:pt x="103009" y="4057339"/>
                  </a:lnTo>
                  <a:lnTo>
                    <a:pt x="102150" y="4067139"/>
                  </a:lnTo>
                  <a:lnTo>
                    <a:pt x="101285" y="4076939"/>
                  </a:lnTo>
                  <a:lnTo>
                    <a:pt x="100417" y="4086740"/>
                  </a:lnTo>
                  <a:lnTo>
                    <a:pt x="99542" y="4096540"/>
                  </a:lnTo>
                  <a:lnTo>
                    <a:pt x="98666" y="4106340"/>
                  </a:lnTo>
                  <a:lnTo>
                    <a:pt x="97787" y="4116141"/>
                  </a:lnTo>
                  <a:lnTo>
                    <a:pt x="96907" y="4125941"/>
                  </a:lnTo>
                  <a:lnTo>
                    <a:pt x="96027" y="4135741"/>
                  </a:lnTo>
                  <a:lnTo>
                    <a:pt x="95148" y="4145542"/>
                  </a:lnTo>
                  <a:lnTo>
                    <a:pt x="94271" y="4155342"/>
                  </a:lnTo>
                  <a:lnTo>
                    <a:pt x="93396" y="4165142"/>
                  </a:lnTo>
                  <a:lnTo>
                    <a:pt x="92526" y="4174943"/>
                  </a:lnTo>
                  <a:lnTo>
                    <a:pt x="91660" y="4184743"/>
                  </a:lnTo>
                  <a:lnTo>
                    <a:pt x="90799" y="4194543"/>
                  </a:lnTo>
                  <a:lnTo>
                    <a:pt x="89946" y="4204344"/>
                  </a:lnTo>
                  <a:lnTo>
                    <a:pt x="89099" y="4214144"/>
                  </a:lnTo>
                  <a:lnTo>
                    <a:pt x="88260" y="4223944"/>
                  </a:lnTo>
                  <a:lnTo>
                    <a:pt x="87431" y="4233745"/>
                  </a:lnTo>
                  <a:lnTo>
                    <a:pt x="86608" y="4243545"/>
                  </a:lnTo>
                  <a:lnTo>
                    <a:pt x="85798" y="4253345"/>
                  </a:lnTo>
                  <a:lnTo>
                    <a:pt x="84999" y="4263146"/>
                  </a:lnTo>
                  <a:lnTo>
                    <a:pt x="84207" y="4272946"/>
                  </a:lnTo>
                  <a:lnTo>
                    <a:pt x="83433" y="4282746"/>
                  </a:lnTo>
                  <a:lnTo>
                    <a:pt x="82667" y="4292547"/>
                  </a:lnTo>
                  <a:lnTo>
                    <a:pt x="81914" y="4302347"/>
                  </a:lnTo>
                  <a:lnTo>
                    <a:pt x="81178" y="4312147"/>
                  </a:lnTo>
                  <a:lnTo>
                    <a:pt x="80451" y="4321948"/>
                  </a:lnTo>
                  <a:lnTo>
                    <a:pt x="79742" y="4331748"/>
                  </a:lnTo>
                  <a:lnTo>
                    <a:pt x="79047" y="4341548"/>
                  </a:lnTo>
                  <a:lnTo>
                    <a:pt x="78361" y="4351349"/>
                  </a:lnTo>
                  <a:lnTo>
                    <a:pt x="77699" y="4361149"/>
                  </a:lnTo>
                  <a:lnTo>
                    <a:pt x="77047" y="4370949"/>
                  </a:lnTo>
                  <a:lnTo>
                    <a:pt x="76410" y="4380750"/>
                  </a:lnTo>
                  <a:lnTo>
                    <a:pt x="75793" y="4390550"/>
                  </a:lnTo>
                  <a:lnTo>
                    <a:pt x="75186" y="4400350"/>
                  </a:lnTo>
                  <a:lnTo>
                    <a:pt x="74599" y="4410151"/>
                  </a:lnTo>
                  <a:lnTo>
                    <a:pt x="74028" y="4419951"/>
                  </a:lnTo>
                  <a:lnTo>
                    <a:pt x="73468" y="4429751"/>
                  </a:lnTo>
                  <a:lnTo>
                    <a:pt x="72931" y="4439552"/>
                  </a:lnTo>
                  <a:lnTo>
                    <a:pt x="72407" y="4449352"/>
                  </a:lnTo>
                  <a:lnTo>
                    <a:pt x="71896" y="4459152"/>
                  </a:lnTo>
                  <a:lnTo>
                    <a:pt x="71407" y="4468953"/>
                  </a:lnTo>
                  <a:lnTo>
                    <a:pt x="70928" y="4478753"/>
                  </a:lnTo>
                  <a:lnTo>
                    <a:pt x="70467" y="4488553"/>
                  </a:lnTo>
                  <a:lnTo>
                    <a:pt x="70023" y="4498354"/>
                  </a:lnTo>
                  <a:lnTo>
                    <a:pt x="69589" y="4508154"/>
                  </a:lnTo>
                  <a:lnTo>
                    <a:pt x="69177" y="4517954"/>
                  </a:lnTo>
                  <a:lnTo>
                    <a:pt x="68777" y="4527755"/>
                  </a:lnTo>
                  <a:lnTo>
                    <a:pt x="68388" y="4537555"/>
                  </a:lnTo>
                  <a:lnTo>
                    <a:pt x="68021" y="4547355"/>
                  </a:lnTo>
                  <a:lnTo>
                    <a:pt x="67662" y="4557156"/>
                  </a:lnTo>
                  <a:lnTo>
                    <a:pt x="67319" y="4566956"/>
                  </a:lnTo>
                  <a:lnTo>
                    <a:pt x="66992" y="4576756"/>
                  </a:lnTo>
                  <a:lnTo>
                    <a:pt x="66673" y="4586557"/>
                  </a:lnTo>
                  <a:lnTo>
                    <a:pt x="66372" y="4596357"/>
                  </a:lnTo>
                  <a:lnTo>
                    <a:pt x="66082" y="4606157"/>
                  </a:lnTo>
                  <a:lnTo>
                    <a:pt x="65801" y="4615958"/>
                  </a:lnTo>
                  <a:lnTo>
                    <a:pt x="65539" y="4625758"/>
                  </a:lnTo>
                  <a:lnTo>
                    <a:pt x="65284" y="4635558"/>
                  </a:lnTo>
                  <a:lnTo>
                    <a:pt x="65041" y="4645359"/>
                  </a:lnTo>
                  <a:lnTo>
                    <a:pt x="64811" y="4655159"/>
                  </a:lnTo>
                  <a:lnTo>
                    <a:pt x="64589" y="4664959"/>
                  </a:lnTo>
                  <a:lnTo>
                    <a:pt x="64380" y="4674760"/>
                  </a:lnTo>
                  <a:lnTo>
                    <a:pt x="64181" y="4684560"/>
                  </a:lnTo>
                  <a:lnTo>
                    <a:pt x="63988" y="4694360"/>
                  </a:lnTo>
                  <a:lnTo>
                    <a:pt x="63809" y="4704161"/>
                  </a:lnTo>
                  <a:lnTo>
                    <a:pt x="63637" y="4713961"/>
                  </a:lnTo>
                  <a:lnTo>
                    <a:pt x="63473" y="4723761"/>
                  </a:lnTo>
                  <a:lnTo>
                    <a:pt x="63320" y="4733562"/>
                  </a:lnTo>
                  <a:lnTo>
                    <a:pt x="63173" y="4743362"/>
                  </a:lnTo>
                  <a:lnTo>
                    <a:pt x="63035" y="4753162"/>
                  </a:lnTo>
                  <a:lnTo>
                    <a:pt x="62904" y="4762963"/>
                  </a:lnTo>
                  <a:lnTo>
                    <a:pt x="62778" y="4772763"/>
                  </a:lnTo>
                  <a:lnTo>
                    <a:pt x="62663" y="4782563"/>
                  </a:lnTo>
                  <a:lnTo>
                    <a:pt x="62552" y="4792364"/>
                  </a:lnTo>
                  <a:lnTo>
                    <a:pt x="62447" y="4802164"/>
                  </a:lnTo>
                  <a:lnTo>
                    <a:pt x="62350" y="4811964"/>
                  </a:lnTo>
                  <a:lnTo>
                    <a:pt x="62257" y="4821765"/>
                  </a:lnTo>
                  <a:lnTo>
                    <a:pt x="62169" y="4831565"/>
                  </a:lnTo>
                  <a:lnTo>
                    <a:pt x="62088" y="4841365"/>
                  </a:lnTo>
                  <a:lnTo>
                    <a:pt x="62010" y="4851166"/>
                  </a:lnTo>
                  <a:lnTo>
                    <a:pt x="61939" y="4860966"/>
                  </a:lnTo>
                  <a:lnTo>
                    <a:pt x="61871" y="4870766"/>
                  </a:lnTo>
                  <a:lnTo>
                    <a:pt x="61806" y="4880567"/>
                  </a:lnTo>
                  <a:lnTo>
                    <a:pt x="61748" y="4890367"/>
                  </a:lnTo>
                  <a:lnTo>
                    <a:pt x="61692" y="4900167"/>
                  </a:lnTo>
                  <a:lnTo>
                    <a:pt x="61640" y="4909968"/>
                  </a:lnTo>
                  <a:lnTo>
                    <a:pt x="61591" y="4919768"/>
                  </a:lnTo>
                  <a:lnTo>
                    <a:pt x="61545" y="4929568"/>
                  </a:lnTo>
                  <a:lnTo>
                    <a:pt x="61503" y="4939369"/>
                  </a:lnTo>
                  <a:lnTo>
                    <a:pt x="61464" y="4949169"/>
                  </a:lnTo>
                  <a:lnTo>
                    <a:pt x="61426" y="4958969"/>
                  </a:lnTo>
                  <a:lnTo>
                    <a:pt x="61392" y="4968770"/>
                  </a:lnTo>
                  <a:lnTo>
                    <a:pt x="61360" y="4978570"/>
                  </a:lnTo>
                  <a:lnTo>
                    <a:pt x="61330" y="4988370"/>
                  </a:lnTo>
                  <a:lnTo>
                    <a:pt x="61303" y="4998171"/>
                  </a:lnTo>
                  <a:lnTo>
                    <a:pt x="6127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30888" y="50977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30888" y="50977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67456" y="5097779"/>
              <a:ext cx="126864" cy="0"/>
            </a:xfrm>
            <a:custGeom>
              <a:avLst/>
              <a:pathLst>
                <a:path w="126864" h="0">
                  <a:moveTo>
                    <a:pt x="0" y="0"/>
                  </a:moveTo>
                  <a:lnTo>
                    <a:pt x="1268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67456" y="5097779"/>
              <a:ext cx="126864" cy="0"/>
            </a:xfrm>
            <a:custGeom>
              <a:avLst/>
              <a:pathLst>
                <a:path w="126864" h="0">
                  <a:moveTo>
                    <a:pt x="0" y="0"/>
                  </a:moveTo>
                  <a:lnTo>
                    <a:pt x="1268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99529" y="23081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99529" y="2406047"/>
              <a:ext cx="0" cy="32645"/>
            </a:xfrm>
            <a:custGeom>
              <a:avLst/>
              <a:pathLst>
                <a:path w="0" h="32645">
                  <a:moveTo>
                    <a:pt x="0" y="0"/>
                  </a:moveTo>
                  <a:lnTo>
                    <a:pt x="0" y="326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36097" y="2308112"/>
              <a:ext cx="126864" cy="97935"/>
            </a:xfrm>
            <a:custGeom>
              <a:avLst/>
              <a:pathLst>
                <a:path w="126864" h="97935">
                  <a:moveTo>
                    <a:pt x="0" y="0"/>
                  </a:moveTo>
                  <a:lnTo>
                    <a:pt x="0" y="97935"/>
                  </a:lnTo>
                  <a:lnTo>
                    <a:pt x="126864" y="97935"/>
                  </a:lnTo>
                  <a:lnTo>
                    <a:pt x="1268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36097" y="2308112"/>
              <a:ext cx="126864" cy="0"/>
            </a:xfrm>
            <a:custGeom>
              <a:avLst/>
              <a:pathLst>
                <a:path w="126864" h="0">
                  <a:moveTo>
                    <a:pt x="0" y="0"/>
                  </a:moveTo>
                  <a:lnTo>
                    <a:pt x="1268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68170" y="2308112"/>
              <a:ext cx="0" cy="130580"/>
            </a:xfrm>
            <a:custGeom>
              <a:avLst/>
              <a:pathLst>
                <a:path w="0" h="130580">
                  <a:moveTo>
                    <a:pt x="0" y="1305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68170" y="5014682"/>
              <a:ext cx="0" cy="83096"/>
            </a:xfrm>
            <a:custGeom>
              <a:avLst/>
              <a:pathLst>
                <a:path w="0" h="83096">
                  <a:moveTo>
                    <a:pt x="0" y="0"/>
                  </a:moveTo>
                  <a:lnTo>
                    <a:pt x="0" y="83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04738" y="2438692"/>
              <a:ext cx="126864" cy="2575989"/>
            </a:xfrm>
            <a:custGeom>
              <a:avLst/>
              <a:pathLst>
                <a:path w="126864" h="2575989">
                  <a:moveTo>
                    <a:pt x="0" y="0"/>
                  </a:moveTo>
                  <a:lnTo>
                    <a:pt x="0" y="2575989"/>
                  </a:lnTo>
                  <a:lnTo>
                    <a:pt x="126864" y="2575989"/>
                  </a:lnTo>
                  <a:lnTo>
                    <a:pt x="1268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04738" y="4717909"/>
              <a:ext cx="126864" cy="0"/>
            </a:xfrm>
            <a:custGeom>
              <a:avLst/>
              <a:pathLst>
                <a:path w="126864" h="0">
                  <a:moveTo>
                    <a:pt x="0" y="0"/>
                  </a:moveTo>
                  <a:lnTo>
                    <a:pt x="1268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80956" y="4684576"/>
              <a:ext cx="66666" cy="66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15328" y="4981253"/>
              <a:ext cx="66858" cy="66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83468" y="4933875"/>
              <a:ext cx="66646" cy="66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52043" y="5064440"/>
              <a:ext cx="66677" cy="66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46630" y="2405269"/>
              <a:ext cx="66847" cy="66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15989" y="4435300"/>
              <a:ext cx="66640" cy="66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66020" y="2233574"/>
              <a:ext cx="149077" cy="149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88359" y="4684599"/>
              <a:ext cx="66620" cy="66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20219" y="4981369"/>
              <a:ext cx="66626" cy="66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43530" y="4933895"/>
              <a:ext cx="66605" cy="66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96828" y="5064478"/>
              <a:ext cx="66600" cy="66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3701" y="2405384"/>
              <a:ext cx="66617" cy="66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28077" y="4435327"/>
              <a:ext cx="66585" cy="66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80668" y="2274792"/>
              <a:ext cx="66640" cy="66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72649" y="4684589"/>
              <a:ext cx="66640" cy="66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97434" y="4981362"/>
              <a:ext cx="66640" cy="66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91542" y="4933880"/>
              <a:ext cx="66637" cy="66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77456" y="5064458"/>
              <a:ext cx="66640" cy="66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77713" y="2405369"/>
              <a:ext cx="66646" cy="66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89368" y="4435307"/>
              <a:ext cx="66626" cy="66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66248" y="2235932"/>
              <a:ext cx="144361" cy="144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65567" y="4684626"/>
              <a:ext cx="66566" cy="66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54456" y="4981368"/>
              <a:ext cx="66628" cy="66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80518" y="4933915"/>
              <a:ext cx="66567" cy="66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37528" y="5064503"/>
              <a:ext cx="66551" cy="66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93408" y="2405371"/>
              <a:ext cx="66643" cy="66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46759" y="4435346"/>
              <a:ext cx="66546" cy="66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98825" y="2274782"/>
              <a:ext cx="66660" cy="66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49223" y="4684478"/>
              <a:ext cx="66861" cy="6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23161" y="4980808"/>
              <a:ext cx="67748" cy="67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15973" y="4933728"/>
              <a:ext cx="66941" cy="66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24040" y="5064256"/>
              <a:ext cx="67044" cy="67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05601" y="2421246"/>
              <a:ext cx="34893" cy="34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2505" y="4435172"/>
              <a:ext cx="66895" cy="66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24732" y="2274217"/>
              <a:ext cx="67790" cy="67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97562" y="4684660"/>
              <a:ext cx="66497" cy="66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881076" y="4981312"/>
              <a:ext cx="66741" cy="66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08985" y="4933946"/>
              <a:ext cx="66505" cy="66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22258" y="5064542"/>
              <a:ext cx="66473" cy="6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61386" y="2405310"/>
              <a:ext cx="66763" cy="66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39445" y="4435384"/>
              <a:ext cx="66471" cy="66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67287" y="2274725"/>
              <a:ext cx="66775" cy="66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46995" y="4684642"/>
              <a:ext cx="66533" cy="66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41180" y="4981363"/>
              <a:ext cx="66637" cy="66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35043" y="4933933"/>
              <a:ext cx="66531" cy="66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44136" y="5064512"/>
              <a:ext cx="66532" cy="66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73808" y="2405369"/>
              <a:ext cx="66646" cy="66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66070" y="4435356"/>
              <a:ext cx="66526" cy="66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35977" y="2274782"/>
              <a:ext cx="66660" cy="66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43884" y="4684615"/>
              <a:ext cx="66588" cy="66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90355" y="4981388"/>
              <a:ext cx="66588" cy="66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86603" y="4933903"/>
              <a:ext cx="66591" cy="66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11708" y="5064481"/>
              <a:ext cx="66594" cy="66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74727" y="2405388"/>
              <a:ext cx="66608" cy="66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21559" y="4435324"/>
              <a:ext cx="66591" cy="66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35503" y="2274812"/>
              <a:ext cx="66600" cy="66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67490" y="4684544"/>
              <a:ext cx="66729" cy="66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81244" y="4981333"/>
              <a:ext cx="66697" cy="66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43597" y="4933844"/>
              <a:ext cx="66709" cy="66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94590" y="5064415"/>
              <a:ext cx="66726" cy="66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54687" y="2405336"/>
              <a:ext cx="66712" cy="66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04271" y="4435292"/>
              <a:ext cx="66654" cy="66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74851" y="2274753"/>
              <a:ext cx="66718" cy="66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59932" y="4684613"/>
              <a:ext cx="66591" cy="66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94828" y="4981360"/>
              <a:ext cx="66643" cy="66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90613" y="4933925"/>
              <a:ext cx="66546" cy="66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01261" y="5064507"/>
              <a:ext cx="66542" cy="6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81922" y="2405364"/>
              <a:ext cx="66657" cy="66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7183" y="4435359"/>
              <a:ext cx="66520" cy="66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37834" y="2274785"/>
              <a:ext cx="66654" cy="66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00857" y="4684593"/>
              <a:ext cx="66631" cy="66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60510" y="4981363"/>
              <a:ext cx="66637" cy="66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83665" y="4933880"/>
              <a:ext cx="66637" cy="66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64522" y="5064467"/>
              <a:ext cx="66623" cy="66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54431" y="2405372"/>
              <a:ext cx="66640" cy="66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01271" y="4435311"/>
              <a:ext cx="66617" cy="66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61639" y="2232604"/>
              <a:ext cx="151017" cy="151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50367" y="4684603"/>
              <a:ext cx="66611" cy="66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42811" y="4981379"/>
              <a:ext cx="66605" cy="66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58610" y="4933897"/>
              <a:ext cx="66603" cy="66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80889" y="5064478"/>
              <a:ext cx="66600" cy="66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48506" y="2372371"/>
              <a:ext cx="132643" cy="132643"/>
            </a:xfrm>
            <a:custGeom>
              <a:avLst/>
              <a:pathLst>
                <a:path w="132643" h="132643">
                  <a:moveTo>
                    <a:pt x="0" y="66321"/>
                  </a:moveTo>
                  <a:lnTo>
                    <a:pt x="66321" y="0"/>
                  </a:lnTo>
                  <a:lnTo>
                    <a:pt x="132643" y="66321"/>
                  </a:lnTo>
                  <a:lnTo>
                    <a:pt x="66321" y="13264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92111" y="4435318"/>
              <a:ext cx="66603" cy="66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43721" y="2274805"/>
              <a:ext cx="66614" cy="66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20590" y="4684596"/>
              <a:ext cx="66626" cy="66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38011" y="4981337"/>
              <a:ext cx="66689" cy="66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38752" y="4933888"/>
              <a:ext cx="66620" cy="66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71846" y="501197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826930" y="2372350"/>
              <a:ext cx="132684" cy="132684"/>
            </a:xfrm>
            <a:custGeom>
              <a:avLst/>
              <a:pathLst>
                <a:path w="132684" h="132684">
                  <a:moveTo>
                    <a:pt x="0" y="66342"/>
                  </a:moveTo>
                  <a:lnTo>
                    <a:pt x="66342" y="0"/>
                  </a:lnTo>
                  <a:lnTo>
                    <a:pt x="132684" y="66342"/>
                  </a:lnTo>
                  <a:lnTo>
                    <a:pt x="66342" y="13268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06194" y="4435301"/>
              <a:ext cx="66637" cy="66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68924" y="2274783"/>
              <a:ext cx="66657" cy="66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19164" y="4684602"/>
              <a:ext cx="66614" cy="66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81333" y="4981360"/>
              <a:ext cx="66643" cy="66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85407" y="4933888"/>
              <a:ext cx="66620" cy="66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72376" y="5064460"/>
              <a:ext cx="66637" cy="66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34212" y="2405374"/>
              <a:ext cx="66637" cy="66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03266" y="4435321"/>
              <a:ext cx="66597" cy="66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78207" y="2274796"/>
              <a:ext cx="66631" cy="66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86847" y="4684650"/>
              <a:ext cx="66517" cy="66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49635" y="4981346"/>
              <a:ext cx="66672" cy="66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35181" y="4933924"/>
              <a:ext cx="66549" cy="66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12073" y="5064504"/>
              <a:ext cx="66548" cy="66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37107" y="2405352"/>
              <a:ext cx="66680" cy="66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36501" y="4435350"/>
              <a:ext cx="66539" cy="66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36084" y="2274772"/>
              <a:ext cx="66680" cy="66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93854" y="4684521"/>
              <a:ext cx="66775" cy="66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76622" y="4981320"/>
              <a:ext cx="66723" cy="66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12666" y="4933826"/>
              <a:ext cx="66743" cy="66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94404" y="5064438"/>
              <a:ext cx="66680" cy="66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60247" y="2405322"/>
              <a:ext cx="66741" cy="66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31727" y="4435291"/>
              <a:ext cx="66657" cy="66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77982" y="2239673"/>
              <a:ext cx="136878" cy="136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90131" y="4684704"/>
              <a:ext cx="66409" cy="66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07980" y="4981290"/>
              <a:ext cx="66784" cy="66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03406" y="4933959"/>
              <a:ext cx="66479" cy="66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03787" y="5064579"/>
              <a:ext cx="66398" cy="66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47097" y="2405310"/>
              <a:ext cx="66763" cy="66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02532" y="4435437"/>
              <a:ext cx="66365" cy="66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22524" y="2274726"/>
              <a:ext cx="66772" cy="6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10134" y="4684511"/>
              <a:ext cx="66795" cy="6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83476" y="4981147"/>
              <a:ext cx="67070" cy="67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85714" y="4933773"/>
              <a:ext cx="66849" cy="66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95874" y="5064335"/>
              <a:ext cx="66887" cy="66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40002" y="2426400"/>
              <a:ext cx="24585" cy="24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15072" y="4435222"/>
              <a:ext cx="66795" cy="6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91861" y="2274562"/>
              <a:ext cx="67101" cy="67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64987" y="4684640"/>
              <a:ext cx="66537" cy="66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87468" y="4981359"/>
              <a:ext cx="66646" cy="66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13477" y="4933935"/>
              <a:ext cx="66527" cy="66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1146" y="5064514"/>
              <a:ext cx="66529" cy="665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09682" y="2405366"/>
              <a:ext cx="66651" cy="66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10174" y="4435357"/>
              <a:ext cx="66525" cy="66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73219" y="2274789"/>
              <a:ext cx="66646" cy="66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41284" y="4684671"/>
              <a:ext cx="66476" cy="664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93821" y="4981310"/>
              <a:ext cx="66743" cy="66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39099" y="4933957"/>
              <a:ext cx="66483" cy="66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74744" y="5064525"/>
              <a:ext cx="66508" cy="66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74855" y="2405325"/>
              <a:ext cx="66735" cy="66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72794" y="4435383"/>
              <a:ext cx="66473" cy="6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12615" y="2274735"/>
              <a:ext cx="66755" cy="66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947161" y="4684544"/>
              <a:ext cx="66729" cy="66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30546" y="4981313"/>
              <a:ext cx="66738" cy="66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12397" y="4933835"/>
              <a:ext cx="66726" cy="66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38194" y="5064421"/>
              <a:ext cx="66715" cy="66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99315" y="2405323"/>
              <a:ext cx="66738" cy="66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07027" y="4435288"/>
              <a:ext cx="66663" cy="66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65299" y="2274733"/>
              <a:ext cx="66758" cy="66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4241220" y="223977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chr10:87965321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056100" y="249255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chr10:87965321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286970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448133" y="507367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448133" y="210594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2825419" y="5133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825419" y="21656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869703" y="6457330"/>
              <a:ext cx="4059651" cy="0"/>
            </a:xfrm>
            <a:custGeom>
              <a:avLst/>
              <a:pathLst>
                <a:path w="4059651" h="0">
                  <a:moveTo>
                    <a:pt x="0" y="0"/>
                  </a:moveTo>
                  <a:lnTo>
                    <a:pt x="405965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630888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89952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168170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3304843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500781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890606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132289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7106490" y="247957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82" name="pt182"/>
            <p:cNvSpPr/>
            <p:nvPr/>
          </p:nvSpPr>
          <p:spPr>
            <a:xfrm>
              <a:off x="7199415" y="280917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158706" y="2963318"/>
              <a:ext cx="90418" cy="904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141844" y="3141305"/>
              <a:ext cx="124142" cy="1241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128905" y="3323215"/>
              <a:ext cx="150020" cy="1500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7389908" y="27539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389908" y="295096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389908" y="314782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389908" y="333850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06490" y="364882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91" name="pt191"/>
            <p:cNvSpPr/>
            <p:nvPr/>
          </p:nvSpPr>
          <p:spPr>
            <a:xfrm>
              <a:off x="7179089" y="40005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7389908" y="393344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7106490" y="429646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94" name="pt194"/>
            <p:cNvSpPr/>
            <p:nvPr/>
          </p:nvSpPr>
          <p:spPr>
            <a:xfrm>
              <a:off x="7179089" y="462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7179089" y="482255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7389908" y="459013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389908" y="478498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869703" y="619487"/>
              <a:ext cx="902196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91794" y="1198960"/>
              <a:ext cx="1660766" cy="5007971"/>
            </a:xfrm>
            <a:custGeom>
              <a:avLst/>
              <a:pathLst>
                <a:path w="1660766" h="5007971">
                  <a:moveTo>
                    <a:pt x="824503" y="5007971"/>
                  </a:moveTo>
                  <a:lnTo>
                    <a:pt x="824162" y="4998171"/>
                  </a:lnTo>
                  <a:lnTo>
                    <a:pt x="823804" y="4988370"/>
                  </a:lnTo>
                  <a:lnTo>
                    <a:pt x="823425" y="4978570"/>
                  </a:lnTo>
                  <a:lnTo>
                    <a:pt x="823031" y="4968770"/>
                  </a:lnTo>
                  <a:lnTo>
                    <a:pt x="822610" y="4958969"/>
                  </a:lnTo>
                  <a:lnTo>
                    <a:pt x="822179" y="4949169"/>
                  </a:lnTo>
                  <a:lnTo>
                    <a:pt x="821713" y="4939369"/>
                  </a:lnTo>
                  <a:lnTo>
                    <a:pt x="821241" y="4929568"/>
                  </a:lnTo>
                  <a:lnTo>
                    <a:pt x="820725" y="4919768"/>
                  </a:lnTo>
                  <a:lnTo>
                    <a:pt x="820202" y="4909968"/>
                  </a:lnTo>
                  <a:lnTo>
                    <a:pt x="819639" y="4900167"/>
                  </a:lnTo>
                  <a:lnTo>
                    <a:pt x="819061" y="4890367"/>
                  </a:lnTo>
                  <a:lnTo>
                    <a:pt x="818447" y="4880567"/>
                  </a:lnTo>
                  <a:lnTo>
                    <a:pt x="817809" y="4870766"/>
                  </a:lnTo>
                  <a:lnTo>
                    <a:pt x="817141" y="4860966"/>
                  </a:lnTo>
                  <a:lnTo>
                    <a:pt x="816439" y="4851166"/>
                  </a:lnTo>
                  <a:lnTo>
                    <a:pt x="815712" y="4841365"/>
                  </a:lnTo>
                  <a:lnTo>
                    <a:pt x="814940" y="4831565"/>
                  </a:lnTo>
                  <a:lnTo>
                    <a:pt x="814151" y="4821765"/>
                  </a:lnTo>
                  <a:lnTo>
                    <a:pt x="813303" y="4811964"/>
                  </a:lnTo>
                  <a:lnTo>
                    <a:pt x="812445" y="4802164"/>
                  </a:lnTo>
                  <a:lnTo>
                    <a:pt x="811518" y="4792364"/>
                  </a:lnTo>
                  <a:lnTo>
                    <a:pt x="810578" y="4782563"/>
                  </a:lnTo>
                  <a:lnTo>
                    <a:pt x="809575" y="4772763"/>
                  </a:lnTo>
                  <a:lnTo>
                    <a:pt x="808547" y="4762963"/>
                  </a:lnTo>
                  <a:lnTo>
                    <a:pt x="807463" y="4753162"/>
                  </a:lnTo>
                  <a:lnTo>
                    <a:pt x="806340" y="4743362"/>
                  </a:lnTo>
                  <a:lnTo>
                    <a:pt x="805171" y="4733562"/>
                  </a:lnTo>
                  <a:lnTo>
                    <a:pt x="803946" y="4723761"/>
                  </a:lnTo>
                  <a:lnTo>
                    <a:pt x="802686" y="4713961"/>
                  </a:lnTo>
                  <a:lnTo>
                    <a:pt x="801353" y="4704161"/>
                  </a:lnTo>
                  <a:lnTo>
                    <a:pt x="799997" y="4694360"/>
                  </a:lnTo>
                  <a:lnTo>
                    <a:pt x="798548" y="4684560"/>
                  </a:lnTo>
                  <a:lnTo>
                    <a:pt x="797085" y="4674760"/>
                  </a:lnTo>
                  <a:lnTo>
                    <a:pt x="795520" y="4664959"/>
                  </a:lnTo>
                  <a:lnTo>
                    <a:pt x="793932" y="4655159"/>
                  </a:lnTo>
                  <a:lnTo>
                    <a:pt x="792255" y="4645359"/>
                  </a:lnTo>
                  <a:lnTo>
                    <a:pt x="790535" y="4635558"/>
                  </a:lnTo>
                  <a:lnTo>
                    <a:pt x="788739" y="4625758"/>
                  </a:lnTo>
                  <a:lnTo>
                    <a:pt x="786881" y="4615958"/>
                  </a:lnTo>
                  <a:lnTo>
                    <a:pt x="784960" y="4606157"/>
                  </a:lnTo>
                  <a:lnTo>
                    <a:pt x="782955" y="4596357"/>
                  </a:lnTo>
                  <a:lnTo>
                    <a:pt x="780904" y="4586557"/>
                  </a:lnTo>
                  <a:lnTo>
                    <a:pt x="778745" y="4576756"/>
                  </a:lnTo>
                  <a:lnTo>
                    <a:pt x="776556" y="4566956"/>
                  </a:lnTo>
                  <a:lnTo>
                    <a:pt x="774235" y="4557156"/>
                  </a:lnTo>
                  <a:lnTo>
                    <a:pt x="771893" y="4547355"/>
                  </a:lnTo>
                  <a:lnTo>
                    <a:pt x="769413" y="4537555"/>
                  </a:lnTo>
                  <a:lnTo>
                    <a:pt x="766899" y="4527755"/>
                  </a:lnTo>
                  <a:lnTo>
                    <a:pt x="764265" y="4517954"/>
                  </a:lnTo>
                  <a:lnTo>
                    <a:pt x="761572" y="4508154"/>
                  </a:lnTo>
                  <a:lnTo>
                    <a:pt x="758777" y="4498354"/>
                  </a:lnTo>
                  <a:lnTo>
                    <a:pt x="755897" y="4488553"/>
                  </a:lnTo>
                  <a:lnTo>
                    <a:pt x="752936" y="4478753"/>
                  </a:lnTo>
                  <a:lnTo>
                    <a:pt x="749861" y="4468953"/>
                  </a:lnTo>
                  <a:lnTo>
                    <a:pt x="746729" y="4459152"/>
                  </a:lnTo>
                  <a:lnTo>
                    <a:pt x="743453" y="4449352"/>
                  </a:lnTo>
                  <a:lnTo>
                    <a:pt x="740142" y="4439552"/>
                  </a:lnTo>
                  <a:lnTo>
                    <a:pt x="736658" y="4429751"/>
                  </a:lnTo>
                  <a:lnTo>
                    <a:pt x="733146" y="4419951"/>
                  </a:lnTo>
                  <a:lnTo>
                    <a:pt x="729465" y="4410151"/>
                  </a:lnTo>
                  <a:lnTo>
                    <a:pt x="725737" y="4400350"/>
                  </a:lnTo>
                  <a:lnTo>
                    <a:pt x="721863" y="4390550"/>
                  </a:lnTo>
                  <a:lnTo>
                    <a:pt x="717913" y="4380750"/>
                  </a:lnTo>
                  <a:lnTo>
                    <a:pt x="713842" y="4370949"/>
                  </a:lnTo>
                  <a:lnTo>
                    <a:pt x="709663" y="4361149"/>
                  </a:lnTo>
                  <a:lnTo>
                    <a:pt x="705392" y="4351349"/>
                  </a:lnTo>
                  <a:lnTo>
                    <a:pt x="700980" y="4341548"/>
                  </a:lnTo>
                  <a:lnTo>
                    <a:pt x="696503" y="4331748"/>
                  </a:lnTo>
                  <a:lnTo>
                    <a:pt x="691854" y="4321948"/>
                  </a:lnTo>
                  <a:lnTo>
                    <a:pt x="687170" y="4312147"/>
                  </a:lnTo>
                  <a:lnTo>
                    <a:pt x="682279" y="4302347"/>
                  </a:lnTo>
                  <a:lnTo>
                    <a:pt x="677358" y="4292547"/>
                  </a:lnTo>
                  <a:lnTo>
                    <a:pt x="672250" y="4282746"/>
                  </a:lnTo>
                  <a:lnTo>
                    <a:pt x="667084" y="4272946"/>
                  </a:lnTo>
                  <a:lnTo>
                    <a:pt x="661761" y="4263146"/>
                  </a:lnTo>
                  <a:lnTo>
                    <a:pt x="656349" y="4253345"/>
                  </a:lnTo>
                  <a:lnTo>
                    <a:pt x="650811" y="4243545"/>
                  </a:lnTo>
                  <a:lnTo>
                    <a:pt x="645151" y="4233745"/>
                  </a:lnTo>
                  <a:lnTo>
                    <a:pt x="639397" y="4223944"/>
                  </a:lnTo>
                  <a:lnTo>
                    <a:pt x="633491" y="4214144"/>
                  </a:lnTo>
                  <a:lnTo>
                    <a:pt x="627521" y="4204344"/>
                  </a:lnTo>
                  <a:lnTo>
                    <a:pt x="621369" y="4194543"/>
                  </a:lnTo>
                  <a:lnTo>
                    <a:pt x="615185" y="4184743"/>
                  </a:lnTo>
                  <a:lnTo>
                    <a:pt x="608788" y="4174943"/>
                  </a:lnTo>
                  <a:lnTo>
                    <a:pt x="602362" y="4165142"/>
                  </a:lnTo>
                  <a:lnTo>
                    <a:pt x="595755" y="4155342"/>
                  </a:lnTo>
                  <a:lnTo>
                    <a:pt x="589089" y="4145542"/>
                  </a:lnTo>
                  <a:lnTo>
                    <a:pt x="582277" y="4135741"/>
                  </a:lnTo>
                  <a:lnTo>
                    <a:pt x="575376" y="4125941"/>
                  </a:lnTo>
                  <a:lnTo>
                    <a:pt x="568362" y="4116141"/>
                  </a:lnTo>
                  <a:lnTo>
                    <a:pt x="561234" y="4106340"/>
                  </a:lnTo>
                  <a:lnTo>
                    <a:pt x="554023" y="4096540"/>
                  </a:lnTo>
                  <a:lnTo>
                    <a:pt x="546674" y="4086740"/>
                  </a:lnTo>
                  <a:lnTo>
                    <a:pt x="539273" y="4076939"/>
                  </a:lnTo>
                  <a:lnTo>
                    <a:pt x="531713" y="4067139"/>
                  </a:lnTo>
                  <a:lnTo>
                    <a:pt x="524125" y="4057339"/>
                  </a:lnTo>
                  <a:lnTo>
                    <a:pt x="516367" y="4047538"/>
                  </a:lnTo>
                  <a:lnTo>
                    <a:pt x="508581" y="4037738"/>
                  </a:lnTo>
                  <a:lnTo>
                    <a:pt x="500656" y="4027938"/>
                  </a:lnTo>
                  <a:lnTo>
                    <a:pt x="492684" y="4018137"/>
                  </a:lnTo>
                  <a:lnTo>
                    <a:pt x="484604" y="4008337"/>
                  </a:lnTo>
                  <a:lnTo>
                    <a:pt x="476457" y="3998537"/>
                  </a:lnTo>
                  <a:lnTo>
                    <a:pt x="468232" y="3988736"/>
                  </a:lnTo>
                  <a:lnTo>
                    <a:pt x="459927" y="3978936"/>
                  </a:lnTo>
                  <a:lnTo>
                    <a:pt x="451570" y="3969136"/>
                  </a:lnTo>
                  <a:lnTo>
                    <a:pt x="443122" y="3959335"/>
                  </a:lnTo>
                  <a:lnTo>
                    <a:pt x="434645" y="3949535"/>
                  </a:lnTo>
                  <a:lnTo>
                    <a:pt x="426072" y="3939735"/>
                  </a:lnTo>
                  <a:lnTo>
                    <a:pt x="417485" y="3929934"/>
                  </a:lnTo>
                  <a:lnTo>
                    <a:pt x="408809" y="3920134"/>
                  </a:lnTo>
                  <a:lnTo>
                    <a:pt x="400120" y="3910334"/>
                  </a:lnTo>
                  <a:lnTo>
                    <a:pt x="391369" y="3900533"/>
                  </a:lnTo>
                  <a:lnTo>
                    <a:pt x="382597" y="3890733"/>
                  </a:lnTo>
                  <a:lnTo>
                    <a:pt x="373786" y="3880933"/>
                  </a:lnTo>
                  <a:lnTo>
                    <a:pt x="364955" y="3871132"/>
                  </a:lnTo>
                  <a:lnTo>
                    <a:pt x="356101" y="3861332"/>
                  </a:lnTo>
                  <a:lnTo>
                    <a:pt x="347232" y="3851532"/>
                  </a:lnTo>
                  <a:lnTo>
                    <a:pt x="338354" y="3841731"/>
                  </a:lnTo>
                  <a:lnTo>
                    <a:pt x="329471" y="3831931"/>
                  </a:lnTo>
                  <a:lnTo>
                    <a:pt x="320586" y="3822131"/>
                  </a:lnTo>
                  <a:lnTo>
                    <a:pt x="311713" y="3812330"/>
                  </a:lnTo>
                  <a:lnTo>
                    <a:pt x="302843" y="3802530"/>
                  </a:lnTo>
                  <a:lnTo>
                    <a:pt x="294003" y="3792729"/>
                  </a:lnTo>
                  <a:lnTo>
                    <a:pt x="285175" y="3782929"/>
                  </a:lnTo>
                  <a:lnTo>
                    <a:pt x="276388" y="3773129"/>
                  </a:lnTo>
                  <a:lnTo>
                    <a:pt x="267627" y="3763328"/>
                  </a:lnTo>
                  <a:lnTo>
                    <a:pt x="258912" y="3753528"/>
                  </a:lnTo>
                  <a:lnTo>
                    <a:pt x="250245" y="3743728"/>
                  </a:lnTo>
                  <a:lnTo>
                    <a:pt x="241625" y="3733927"/>
                  </a:lnTo>
                  <a:lnTo>
                    <a:pt x="233079" y="3724127"/>
                  </a:lnTo>
                  <a:lnTo>
                    <a:pt x="224573" y="3714327"/>
                  </a:lnTo>
                  <a:lnTo>
                    <a:pt x="216175" y="3704526"/>
                  </a:lnTo>
                  <a:lnTo>
                    <a:pt x="207806" y="3694726"/>
                  </a:lnTo>
                  <a:lnTo>
                    <a:pt x="199584" y="3684926"/>
                  </a:lnTo>
                  <a:lnTo>
                    <a:pt x="191386" y="3675125"/>
                  </a:lnTo>
                  <a:lnTo>
                    <a:pt x="183352" y="3665325"/>
                  </a:lnTo>
                  <a:lnTo>
                    <a:pt x="175364" y="3655525"/>
                  </a:lnTo>
                  <a:lnTo>
                    <a:pt x="167529" y="3645724"/>
                  </a:lnTo>
                  <a:lnTo>
                    <a:pt x="159778" y="3635924"/>
                  </a:lnTo>
                  <a:lnTo>
                    <a:pt x="152163" y="3626124"/>
                  </a:lnTo>
                  <a:lnTo>
                    <a:pt x="144674" y="3616323"/>
                  </a:lnTo>
                  <a:lnTo>
                    <a:pt x="137300" y="3606523"/>
                  </a:lnTo>
                  <a:lnTo>
                    <a:pt x="130101" y="3596723"/>
                  </a:lnTo>
                  <a:lnTo>
                    <a:pt x="122987" y="3586922"/>
                  </a:lnTo>
                  <a:lnTo>
                    <a:pt x="116102" y="3577122"/>
                  </a:lnTo>
                  <a:lnTo>
                    <a:pt x="109269" y="3567322"/>
                  </a:lnTo>
                  <a:lnTo>
                    <a:pt x="102723" y="3557521"/>
                  </a:lnTo>
                  <a:lnTo>
                    <a:pt x="96223" y="3547721"/>
                  </a:lnTo>
                  <a:lnTo>
                    <a:pt x="90006" y="3537921"/>
                  </a:lnTo>
                  <a:lnTo>
                    <a:pt x="83874" y="3528120"/>
                  </a:lnTo>
                  <a:lnTo>
                    <a:pt x="77991" y="3518320"/>
                  </a:lnTo>
                  <a:lnTo>
                    <a:pt x="72249" y="3508520"/>
                  </a:lnTo>
                  <a:lnTo>
                    <a:pt x="66717" y="3498719"/>
                  </a:lnTo>
                  <a:lnTo>
                    <a:pt x="61385" y="3488919"/>
                  </a:lnTo>
                  <a:lnTo>
                    <a:pt x="56220" y="3479119"/>
                  </a:lnTo>
                  <a:lnTo>
                    <a:pt x="51318" y="3469318"/>
                  </a:lnTo>
                  <a:lnTo>
                    <a:pt x="46533" y="3459518"/>
                  </a:lnTo>
                  <a:lnTo>
                    <a:pt x="42078" y="3449718"/>
                  </a:lnTo>
                  <a:lnTo>
                    <a:pt x="37688" y="3439917"/>
                  </a:lnTo>
                  <a:lnTo>
                    <a:pt x="33696" y="3430117"/>
                  </a:lnTo>
                  <a:lnTo>
                    <a:pt x="29765" y="3420317"/>
                  </a:lnTo>
                  <a:lnTo>
                    <a:pt x="26197" y="3410516"/>
                  </a:lnTo>
                  <a:lnTo>
                    <a:pt x="22745" y="3400716"/>
                  </a:lnTo>
                  <a:lnTo>
                    <a:pt x="19603" y="3390916"/>
                  </a:lnTo>
                  <a:lnTo>
                    <a:pt x="16643" y="3381115"/>
                  </a:lnTo>
                  <a:lnTo>
                    <a:pt x="13934" y="3371315"/>
                  </a:lnTo>
                  <a:lnTo>
                    <a:pt x="11475" y="3361515"/>
                  </a:lnTo>
                  <a:lnTo>
                    <a:pt x="9207" y="3351714"/>
                  </a:lnTo>
                  <a:lnTo>
                    <a:pt x="7255" y="3341914"/>
                  </a:lnTo>
                  <a:lnTo>
                    <a:pt x="5432" y="3332114"/>
                  </a:lnTo>
                  <a:lnTo>
                    <a:pt x="3993" y="3322313"/>
                  </a:lnTo>
                  <a:lnTo>
                    <a:pt x="2621" y="3312513"/>
                  </a:lnTo>
                  <a:lnTo>
                    <a:pt x="1696" y="3302713"/>
                  </a:lnTo>
                  <a:lnTo>
                    <a:pt x="839" y="3292912"/>
                  </a:lnTo>
                  <a:lnTo>
                    <a:pt x="365" y="3283112"/>
                  </a:lnTo>
                  <a:lnTo>
                    <a:pt x="24" y="3273312"/>
                  </a:lnTo>
                  <a:lnTo>
                    <a:pt x="0" y="3263511"/>
                  </a:lnTo>
                  <a:lnTo>
                    <a:pt x="172" y="3253711"/>
                  </a:lnTo>
                  <a:lnTo>
                    <a:pt x="594" y="3243911"/>
                  </a:lnTo>
                  <a:lnTo>
                    <a:pt x="1275" y="3234110"/>
                  </a:lnTo>
                  <a:lnTo>
                    <a:pt x="2138" y="3224310"/>
                  </a:lnTo>
                  <a:lnTo>
                    <a:pt x="3322" y="3214510"/>
                  </a:lnTo>
                  <a:lnTo>
                    <a:pt x="4621" y="3204709"/>
                  </a:lnTo>
                  <a:lnTo>
                    <a:pt x="6297" y="3194909"/>
                  </a:lnTo>
                  <a:lnTo>
                    <a:pt x="8035" y="3185109"/>
                  </a:lnTo>
                  <a:lnTo>
                    <a:pt x="10181" y="3175308"/>
                  </a:lnTo>
                  <a:lnTo>
                    <a:pt x="12398" y="3165508"/>
                  </a:lnTo>
                  <a:lnTo>
                    <a:pt x="14952" y="3155708"/>
                  </a:lnTo>
                  <a:lnTo>
                    <a:pt x="17633" y="3145907"/>
                  </a:lnTo>
                  <a:lnTo>
                    <a:pt x="20584" y="3136107"/>
                  </a:lnTo>
                  <a:lnTo>
                    <a:pt x="23712" y="3126307"/>
                  </a:lnTo>
                  <a:lnTo>
                    <a:pt x="27046" y="3116506"/>
                  </a:lnTo>
                  <a:lnTo>
                    <a:pt x="30604" y="3106706"/>
                  </a:lnTo>
                  <a:lnTo>
                    <a:pt x="34306" y="3096906"/>
                  </a:lnTo>
                  <a:lnTo>
                    <a:pt x="38274" y="3087105"/>
                  </a:lnTo>
                  <a:lnTo>
                    <a:pt x="42328" y="3077305"/>
                  </a:lnTo>
                  <a:lnTo>
                    <a:pt x="46685" y="3067505"/>
                  </a:lnTo>
                  <a:lnTo>
                    <a:pt x="51089" y="3057704"/>
                  </a:lnTo>
                  <a:lnTo>
                    <a:pt x="55795" y="3047904"/>
                  </a:lnTo>
                  <a:lnTo>
                    <a:pt x="60558" y="3038104"/>
                  </a:lnTo>
                  <a:lnTo>
                    <a:pt x="65562" y="3028303"/>
                  </a:lnTo>
                  <a:lnTo>
                    <a:pt x="70659" y="3018503"/>
                  </a:lnTo>
                  <a:lnTo>
                    <a:pt x="75940" y="3008703"/>
                  </a:lnTo>
                  <a:lnTo>
                    <a:pt x="81345" y="2998902"/>
                  </a:lnTo>
                  <a:lnTo>
                    <a:pt x="86882" y="2989102"/>
                  </a:lnTo>
                  <a:lnTo>
                    <a:pt x="92567" y="2979302"/>
                  </a:lnTo>
                  <a:lnTo>
                    <a:pt x="98338" y="2969501"/>
                  </a:lnTo>
                  <a:lnTo>
                    <a:pt x="104274" y="2959701"/>
                  </a:lnTo>
                  <a:lnTo>
                    <a:pt x="110257" y="2949901"/>
                  </a:lnTo>
                  <a:lnTo>
                    <a:pt x="116415" y="2940100"/>
                  </a:lnTo>
                  <a:lnTo>
                    <a:pt x="122599" y="2930300"/>
                  </a:lnTo>
                  <a:lnTo>
                    <a:pt x="128937" y="2920500"/>
                  </a:lnTo>
                  <a:lnTo>
                    <a:pt x="135306" y="2910699"/>
                  </a:lnTo>
                  <a:lnTo>
                    <a:pt x="141785" y="2900899"/>
                  </a:lnTo>
                  <a:lnTo>
                    <a:pt x="148308" y="2891099"/>
                  </a:lnTo>
                  <a:lnTo>
                    <a:pt x="154906" y="2881298"/>
                  </a:lnTo>
                  <a:lnTo>
                    <a:pt x="161551" y="2871498"/>
                  </a:lnTo>
                  <a:lnTo>
                    <a:pt x="168242" y="2861698"/>
                  </a:lnTo>
                  <a:lnTo>
                    <a:pt x="174980" y="2851897"/>
                  </a:lnTo>
                  <a:lnTo>
                    <a:pt x="181741" y="2842097"/>
                  </a:lnTo>
                  <a:lnTo>
                    <a:pt x="188538" y="2832297"/>
                  </a:lnTo>
                  <a:lnTo>
                    <a:pt x="195345" y="2822496"/>
                  </a:lnTo>
                  <a:lnTo>
                    <a:pt x="202173" y="2812696"/>
                  </a:lnTo>
                  <a:lnTo>
                    <a:pt x="209001" y="2802896"/>
                  </a:lnTo>
                  <a:lnTo>
                    <a:pt x="215828" y="2793095"/>
                  </a:lnTo>
                  <a:lnTo>
                    <a:pt x="222649" y="2783295"/>
                  </a:lnTo>
                  <a:lnTo>
                    <a:pt x="229451" y="2773495"/>
                  </a:lnTo>
                  <a:lnTo>
                    <a:pt x="236234" y="2763694"/>
                  </a:lnTo>
                  <a:lnTo>
                    <a:pt x="242988" y="2753894"/>
                  </a:lnTo>
                  <a:lnTo>
                    <a:pt x="249705" y="2744094"/>
                  </a:lnTo>
                  <a:lnTo>
                    <a:pt x="256390" y="2734293"/>
                  </a:lnTo>
                  <a:lnTo>
                    <a:pt x="263012" y="2724493"/>
                  </a:lnTo>
                  <a:lnTo>
                    <a:pt x="269606" y="2714693"/>
                  </a:lnTo>
                  <a:lnTo>
                    <a:pt x="276107" y="2704892"/>
                  </a:lnTo>
                  <a:lnTo>
                    <a:pt x="282588" y="2695092"/>
                  </a:lnTo>
                  <a:lnTo>
                    <a:pt x="288941" y="2685292"/>
                  </a:lnTo>
                  <a:lnTo>
                    <a:pt x="295273" y="2675491"/>
                  </a:lnTo>
                  <a:lnTo>
                    <a:pt x="301471" y="2665691"/>
                  </a:lnTo>
                  <a:lnTo>
                    <a:pt x="307626" y="2655891"/>
                  </a:lnTo>
                  <a:lnTo>
                    <a:pt x="313655" y="2646090"/>
                  </a:lnTo>
                  <a:lnTo>
                    <a:pt x="319609" y="2636290"/>
                  </a:lnTo>
                  <a:lnTo>
                    <a:pt x="325453" y="2626490"/>
                  </a:lnTo>
                  <a:lnTo>
                    <a:pt x="331185" y="2616689"/>
                  </a:lnTo>
                  <a:lnTo>
                    <a:pt x="336827" y="2606889"/>
                  </a:lnTo>
                  <a:lnTo>
                    <a:pt x="342317" y="2597089"/>
                  </a:lnTo>
                  <a:lnTo>
                    <a:pt x="347743" y="2587288"/>
                  </a:lnTo>
                  <a:lnTo>
                    <a:pt x="352974" y="2577488"/>
                  </a:lnTo>
                  <a:lnTo>
                    <a:pt x="358169" y="2567688"/>
                  </a:lnTo>
                  <a:lnTo>
                    <a:pt x="363125" y="2557887"/>
                  </a:lnTo>
                  <a:lnTo>
                    <a:pt x="368044" y="2548087"/>
                  </a:lnTo>
                  <a:lnTo>
                    <a:pt x="372744" y="2538286"/>
                  </a:lnTo>
                  <a:lnTo>
                    <a:pt x="377370" y="2528486"/>
                  </a:lnTo>
                  <a:lnTo>
                    <a:pt x="381807" y="2518686"/>
                  </a:lnTo>
                  <a:lnTo>
                    <a:pt x="386128" y="2508885"/>
                  </a:lnTo>
                  <a:lnTo>
                    <a:pt x="390294" y="2499085"/>
                  </a:lnTo>
                  <a:lnTo>
                    <a:pt x="394301" y="2489285"/>
                  </a:lnTo>
                  <a:lnTo>
                    <a:pt x="398189" y="2479484"/>
                  </a:lnTo>
                  <a:lnTo>
                    <a:pt x="401874" y="2469684"/>
                  </a:lnTo>
                  <a:lnTo>
                    <a:pt x="405478" y="2459884"/>
                  </a:lnTo>
                  <a:lnTo>
                    <a:pt x="408834" y="2450083"/>
                  </a:lnTo>
                  <a:lnTo>
                    <a:pt x="412147" y="2440283"/>
                  </a:lnTo>
                  <a:lnTo>
                    <a:pt x="415174" y="2430483"/>
                  </a:lnTo>
                  <a:lnTo>
                    <a:pt x="418155" y="2420682"/>
                  </a:lnTo>
                  <a:lnTo>
                    <a:pt x="420889" y="2410882"/>
                  </a:lnTo>
                  <a:lnTo>
                    <a:pt x="423536" y="2401082"/>
                  </a:lnTo>
                  <a:lnTo>
                    <a:pt x="425979" y="2391281"/>
                  </a:lnTo>
                  <a:lnTo>
                    <a:pt x="428291" y="2381481"/>
                  </a:lnTo>
                  <a:lnTo>
                    <a:pt x="430444" y="2371681"/>
                  </a:lnTo>
                  <a:lnTo>
                    <a:pt x="432425" y="2361880"/>
                  </a:lnTo>
                  <a:lnTo>
                    <a:pt x="434290" y="2352080"/>
                  </a:lnTo>
                  <a:lnTo>
                    <a:pt x="435945" y="2342280"/>
                  </a:lnTo>
                  <a:lnTo>
                    <a:pt x="437526" y="2332479"/>
                  </a:lnTo>
                  <a:lnTo>
                    <a:pt x="438861" y="2322679"/>
                  </a:lnTo>
                  <a:lnTo>
                    <a:pt x="440155" y="2312879"/>
                  </a:lnTo>
                  <a:lnTo>
                    <a:pt x="441186" y="2303078"/>
                  </a:lnTo>
                  <a:lnTo>
                    <a:pt x="442170" y="2293278"/>
                  </a:lnTo>
                  <a:lnTo>
                    <a:pt x="442937" y="2283478"/>
                  </a:lnTo>
                  <a:lnTo>
                    <a:pt x="443622" y="2273677"/>
                  </a:lnTo>
                  <a:lnTo>
                    <a:pt x="444134" y="2263877"/>
                  </a:lnTo>
                  <a:lnTo>
                    <a:pt x="444531" y="2254077"/>
                  </a:lnTo>
                  <a:lnTo>
                    <a:pt x="444798" y="2244276"/>
                  </a:lnTo>
                  <a:lnTo>
                    <a:pt x="444920" y="2234476"/>
                  </a:lnTo>
                  <a:lnTo>
                    <a:pt x="444953" y="2224676"/>
                  </a:lnTo>
                  <a:lnTo>
                    <a:pt x="444816" y="2214875"/>
                  </a:lnTo>
                  <a:lnTo>
                    <a:pt x="444627" y="2205075"/>
                  </a:lnTo>
                  <a:lnTo>
                    <a:pt x="444248" y="2195275"/>
                  </a:lnTo>
                  <a:lnTo>
                    <a:pt x="443839" y="2185474"/>
                  </a:lnTo>
                  <a:lnTo>
                    <a:pt x="443245" y="2175674"/>
                  </a:lnTo>
                  <a:lnTo>
                    <a:pt x="442614" y="2165874"/>
                  </a:lnTo>
                  <a:lnTo>
                    <a:pt x="441839" y="2156073"/>
                  </a:lnTo>
                  <a:lnTo>
                    <a:pt x="441007" y="2146273"/>
                  </a:lnTo>
                  <a:lnTo>
                    <a:pt x="440066" y="2136473"/>
                  </a:lnTo>
                  <a:lnTo>
                    <a:pt x="439051" y="2126672"/>
                  </a:lnTo>
                  <a:lnTo>
                    <a:pt x="437960" y="2116872"/>
                  </a:lnTo>
                  <a:lnTo>
                    <a:pt x="436784" y="2107072"/>
                  </a:lnTo>
                  <a:lnTo>
                    <a:pt x="435560" y="2097271"/>
                  </a:lnTo>
                  <a:lnTo>
                    <a:pt x="434244" y="2087471"/>
                  </a:lnTo>
                  <a:lnTo>
                    <a:pt x="432902" y="2077671"/>
                  </a:lnTo>
                  <a:lnTo>
                    <a:pt x="431468" y="2067870"/>
                  </a:lnTo>
                  <a:lnTo>
                    <a:pt x="430020" y="2058070"/>
                  </a:lnTo>
                  <a:lnTo>
                    <a:pt x="428497" y="2048270"/>
                  </a:lnTo>
                  <a:lnTo>
                    <a:pt x="426959" y="2038469"/>
                  </a:lnTo>
                  <a:lnTo>
                    <a:pt x="425370" y="2028669"/>
                  </a:lnTo>
                  <a:lnTo>
                    <a:pt x="423765" y="2018869"/>
                  </a:lnTo>
                  <a:lnTo>
                    <a:pt x="422129" y="2009068"/>
                  </a:lnTo>
                  <a:lnTo>
                    <a:pt x="420479" y="1999268"/>
                  </a:lnTo>
                  <a:lnTo>
                    <a:pt x="418814" y="1989468"/>
                  </a:lnTo>
                  <a:lnTo>
                    <a:pt x="417141" y="1979667"/>
                  </a:lnTo>
                  <a:lnTo>
                    <a:pt x="415465" y="1969867"/>
                  </a:lnTo>
                  <a:lnTo>
                    <a:pt x="413793" y="1960067"/>
                  </a:lnTo>
                  <a:lnTo>
                    <a:pt x="412122" y="1950266"/>
                  </a:lnTo>
                  <a:lnTo>
                    <a:pt x="410473" y="1940466"/>
                  </a:lnTo>
                  <a:lnTo>
                    <a:pt x="408829" y="1930666"/>
                  </a:lnTo>
                  <a:lnTo>
                    <a:pt x="407222" y="1920865"/>
                  </a:lnTo>
                  <a:lnTo>
                    <a:pt x="405628" y="1911065"/>
                  </a:lnTo>
                  <a:lnTo>
                    <a:pt x="404076" y="1901265"/>
                  </a:lnTo>
                  <a:lnTo>
                    <a:pt x="402553" y="1891464"/>
                  </a:lnTo>
                  <a:lnTo>
                    <a:pt x="401074" y="1881664"/>
                  </a:lnTo>
                  <a:lnTo>
                    <a:pt x="399643" y="1871864"/>
                  </a:lnTo>
                  <a:lnTo>
                    <a:pt x="398252" y="1862063"/>
                  </a:lnTo>
                  <a:lnTo>
                    <a:pt x="396931" y="1852263"/>
                  </a:lnTo>
                  <a:lnTo>
                    <a:pt x="395643" y="1842463"/>
                  </a:lnTo>
                  <a:lnTo>
                    <a:pt x="394453" y="1832662"/>
                  </a:lnTo>
                  <a:lnTo>
                    <a:pt x="393282" y="1822862"/>
                  </a:lnTo>
                  <a:lnTo>
                    <a:pt x="392238" y="1813062"/>
                  </a:lnTo>
                  <a:lnTo>
                    <a:pt x="391215" y="1803261"/>
                  </a:lnTo>
                  <a:lnTo>
                    <a:pt x="390319" y="1793461"/>
                  </a:lnTo>
                  <a:lnTo>
                    <a:pt x="389463" y="1783661"/>
                  </a:lnTo>
                  <a:lnTo>
                    <a:pt x="388721" y="1773860"/>
                  </a:lnTo>
                  <a:lnTo>
                    <a:pt x="388048" y="1764060"/>
                  </a:lnTo>
                  <a:lnTo>
                    <a:pt x="387472" y="1754260"/>
                  </a:lnTo>
                  <a:lnTo>
                    <a:pt x="386994" y="1744459"/>
                  </a:lnTo>
                  <a:lnTo>
                    <a:pt x="386594" y="1734659"/>
                  </a:lnTo>
                  <a:lnTo>
                    <a:pt x="386324" y="1724859"/>
                  </a:lnTo>
                  <a:lnTo>
                    <a:pt x="386109" y="1715058"/>
                  </a:lnTo>
                  <a:lnTo>
                    <a:pt x="386058" y="1705258"/>
                  </a:lnTo>
                  <a:lnTo>
                    <a:pt x="386036" y="1695458"/>
                  </a:lnTo>
                  <a:lnTo>
                    <a:pt x="386213" y="1685657"/>
                  </a:lnTo>
                  <a:lnTo>
                    <a:pt x="386420" y="1675857"/>
                  </a:lnTo>
                  <a:lnTo>
                    <a:pt x="386803" y="1666057"/>
                  </a:lnTo>
                  <a:lnTo>
                    <a:pt x="387247" y="1656256"/>
                  </a:lnTo>
                  <a:lnTo>
                    <a:pt x="387841" y="1646456"/>
                  </a:lnTo>
                  <a:lnTo>
                    <a:pt x="388528" y="1636656"/>
                  </a:lnTo>
                  <a:lnTo>
                    <a:pt x="389336" y="1626855"/>
                  </a:lnTo>
                  <a:lnTo>
                    <a:pt x="390269" y="1617055"/>
                  </a:lnTo>
                  <a:lnTo>
                    <a:pt x="391294" y="1607255"/>
                  </a:lnTo>
                  <a:lnTo>
                    <a:pt x="392478" y="1597454"/>
                  </a:lnTo>
                  <a:lnTo>
                    <a:pt x="393721" y="1587654"/>
                  </a:lnTo>
                  <a:lnTo>
                    <a:pt x="395156" y="1577854"/>
                  </a:lnTo>
                  <a:lnTo>
                    <a:pt x="396622" y="1568053"/>
                  </a:lnTo>
                  <a:lnTo>
                    <a:pt x="398303" y="1558253"/>
                  </a:lnTo>
                  <a:lnTo>
                    <a:pt x="400019" y="1548453"/>
                  </a:lnTo>
                  <a:lnTo>
                    <a:pt x="401917" y="1538652"/>
                  </a:lnTo>
                  <a:lnTo>
                    <a:pt x="403882" y="1528852"/>
                  </a:lnTo>
                  <a:lnTo>
                    <a:pt x="405994" y="1519052"/>
                  </a:lnTo>
                  <a:lnTo>
                    <a:pt x="408203" y="1509251"/>
                  </a:lnTo>
                  <a:lnTo>
                    <a:pt x="410526" y="1499451"/>
                  </a:lnTo>
                  <a:lnTo>
                    <a:pt x="412974" y="1489651"/>
                  </a:lnTo>
                  <a:lnTo>
                    <a:pt x="415504" y="1479850"/>
                  </a:lnTo>
                  <a:lnTo>
                    <a:pt x="418185" y="1470050"/>
                  </a:lnTo>
                  <a:lnTo>
                    <a:pt x="420916" y="1460250"/>
                  </a:lnTo>
                  <a:lnTo>
                    <a:pt x="423822" y="1450449"/>
                  </a:lnTo>
                  <a:lnTo>
                    <a:pt x="426756" y="1440649"/>
                  </a:lnTo>
                  <a:lnTo>
                    <a:pt x="429871" y="1430849"/>
                  </a:lnTo>
                  <a:lnTo>
                    <a:pt x="433020" y="1421048"/>
                  </a:lnTo>
                  <a:lnTo>
                    <a:pt x="436316" y="1411248"/>
                  </a:lnTo>
                  <a:lnTo>
                    <a:pt x="439669" y="1401448"/>
                  </a:lnTo>
                  <a:lnTo>
                    <a:pt x="443137" y="1391647"/>
                  </a:lnTo>
                  <a:lnTo>
                    <a:pt x="446684" y="1381847"/>
                  </a:lnTo>
                  <a:lnTo>
                    <a:pt x="450316" y="1372047"/>
                  </a:lnTo>
                  <a:lnTo>
                    <a:pt x="454044" y="1362246"/>
                  </a:lnTo>
                  <a:lnTo>
                    <a:pt x="457830" y="1352446"/>
                  </a:lnTo>
                  <a:lnTo>
                    <a:pt x="461727" y="1342646"/>
                  </a:lnTo>
                  <a:lnTo>
                    <a:pt x="465657" y="1332845"/>
                  </a:lnTo>
                  <a:lnTo>
                    <a:pt x="469710" y="1323045"/>
                  </a:lnTo>
                  <a:lnTo>
                    <a:pt x="473782" y="1313245"/>
                  </a:lnTo>
                  <a:lnTo>
                    <a:pt x="477969" y="1303444"/>
                  </a:lnTo>
                  <a:lnTo>
                    <a:pt x="482179" y="1293644"/>
                  </a:lnTo>
                  <a:lnTo>
                    <a:pt x="486479" y="1283844"/>
                  </a:lnTo>
                  <a:lnTo>
                    <a:pt x="490814" y="1274043"/>
                  </a:lnTo>
                  <a:lnTo>
                    <a:pt x="495214" y="1264243"/>
                  </a:lnTo>
                  <a:lnTo>
                    <a:pt x="499658" y="1254442"/>
                  </a:lnTo>
                  <a:lnTo>
                    <a:pt x="504148" y="1244642"/>
                  </a:lnTo>
                  <a:lnTo>
                    <a:pt x="508687" y="1234842"/>
                  </a:lnTo>
                  <a:lnTo>
                    <a:pt x="513255" y="1225041"/>
                  </a:lnTo>
                  <a:lnTo>
                    <a:pt x="517874" y="1215241"/>
                  </a:lnTo>
                  <a:lnTo>
                    <a:pt x="522508" y="1205441"/>
                  </a:lnTo>
                  <a:lnTo>
                    <a:pt x="527192" y="1195640"/>
                  </a:lnTo>
                  <a:lnTo>
                    <a:pt x="531884" y="1185840"/>
                  </a:lnTo>
                  <a:lnTo>
                    <a:pt x="536615" y="1176040"/>
                  </a:lnTo>
                  <a:lnTo>
                    <a:pt x="541353" y="1166239"/>
                  </a:lnTo>
                  <a:lnTo>
                    <a:pt x="546116" y="1156439"/>
                  </a:lnTo>
                  <a:lnTo>
                    <a:pt x="550887" y="1146639"/>
                  </a:lnTo>
                  <a:lnTo>
                    <a:pt x="555670" y="1136838"/>
                  </a:lnTo>
                  <a:lnTo>
                    <a:pt x="560458" y="1127038"/>
                  </a:lnTo>
                  <a:lnTo>
                    <a:pt x="565251" y="1117238"/>
                  </a:lnTo>
                  <a:lnTo>
                    <a:pt x="570043" y="1107437"/>
                  </a:lnTo>
                  <a:lnTo>
                    <a:pt x="574835" y="1097637"/>
                  </a:lnTo>
                  <a:lnTo>
                    <a:pt x="579617" y="1087837"/>
                  </a:lnTo>
                  <a:lnTo>
                    <a:pt x="584397" y="1078036"/>
                  </a:lnTo>
                  <a:lnTo>
                    <a:pt x="589156" y="1068236"/>
                  </a:lnTo>
                  <a:lnTo>
                    <a:pt x="593911" y="1058436"/>
                  </a:lnTo>
                  <a:lnTo>
                    <a:pt x="598638" y="1048635"/>
                  </a:lnTo>
                  <a:lnTo>
                    <a:pt x="603355" y="1038835"/>
                  </a:lnTo>
                  <a:lnTo>
                    <a:pt x="608042" y="1029035"/>
                  </a:lnTo>
                  <a:lnTo>
                    <a:pt x="612709" y="1019234"/>
                  </a:lnTo>
                  <a:lnTo>
                    <a:pt x="617346" y="1009434"/>
                  </a:lnTo>
                  <a:lnTo>
                    <a:pt x="621952" y="999634"/>
                  </a:lnTo>
                  <a:lnTo>
                    <a:pt x="626532" y="989833"/>
                  </a:lnTo>
                  <a:lnTo>
                    <a:pt x="631067" y="980033"/>
                  </a:lnTo>
                  <a:lnTo>
                    <a:pt x="635581" y="970233"/>
                  </a:lnTo>
                  <a:lnTo>
                    <a:pt x="640035" y="960432"/>
                  </a:lnTo>
                  <a:lnTo>
                    <a:pt x="644477" y="950632"/>
                  </a:lnTo>
                  <a:lnTo>
                    <a:pt x="648841" y="940832"/>
                  </a:lnTo>
                  <a:lnTo>
                    <a:pt x="653193" y="931031"/>
                  </a:lnTo>
                  <a:lnTo>
                    <a:pt x="657470" y="921231"/>
                  </a:lnTo>
                  <a:lnTo>
                    <a:pt x="661722" y="911431"/>
                  </a:lnTo>
                  <a:lnTo>
                    <a:pt x="665908" y="901630"/>
                  </a:lnTo>
                  <a:lnTo>
                    <a:pt x="670053" y="891830"/>
                  </a:lnTo>
                  <a:lnTo>
                    <a:pt x="674143" y="882030"/>
                  </a:lnTo>
                  <a:lnTo>
                    <a:pt x="678176" y="872229"/>
                  </a:lnTo>
                  <a:lnTo>
                    <a:pt x="682164" y="862429"/>
                  </a:lnTo>
                  <a:lnTo>
                    <a:pt x="686078" y="852629"/>
                  </a:lnTo>
                  <a:lnTo>
                    <a:pt x="689962" y="842828"/>
                  </a:lnTo>
                  <a:lnTo>
                    <a:pt x="693753" y="833028"/>
                  </a:lnTo>
                  <a:lnTo>
                    <a:pt x="697529" y="823228"/>
                  </a:lnTo>
                  <a:lnTo>
                    <a:pt x="701193" y="813427"/>
                  </a:lnTo>
                  <a:lnTo>
                    <a:pt x="704840" y="803627"/>
                  </a:lnTo>
                  <a:lnTo>
                    <a:pt x="708391" y="793827"/>
                  </a:lnTo>
                  <a:lnTo>
                    <a:pt x="711907" y="784026"/>
                  </a:lnTo>
                  <a:lnTo>
                    <a:pt x="715342" y="774226"/>
                  </a:lnTo>
                  <a:lnTo>
                    <a:pt x="718725" y="764426"/>
                  </a:lnTo>
                  <a:lnTo>
                    <a:pt x="722043" y="754625"/>
                  </a:lnTo>
                  <a:lnTo>
                    <a:pt x="725292" y="744825"/>
                  </a:lnTo>
                  <a:lnTo>
                    <a:pt x="728491" y="735025"/>
                  </a:lnTo>
                  <a:lnTo>
                    <a:pt x="731604" y="725224"/>
                  </a:lnTo>
                  <a:lnTo>
                    <a:pt x="734685" y="715424"/>
                  </a:lnTo>
                  <a:lnTo>
                    <a:pt x="737662" y="705624"/>
                  </a:lnTo>
                  <a:lnTo>
                    <a:pt x="740621" y="695823"/>
                  </a:lnTo>
                  <a:lnTo>
                    <a:pt x="743465" y="686023"/>
                  </a:lnTo>
                  <a:lnTo>
                    <a:pt x="746289" y="676223"/>
                  </a:lnTo>
                  <a:lnTo>
                    <a:pt x="749015" y="666422"/>
                  </a:lnTo>
                  <a:lnTo>
                    <a:pt x="751704" y="656622"/>
                  </a:lnTo>
                  <a:lnTo>
                    <a:pt x="754313" y="646822"/>
                  </a:lnTo>
                  <a:lnTo>
                    <a:pt x="756869" y="637021"/>
                  </a:lnTo>
                  <a:lnTo>
                    <a:pt x="759362" y="627221"/>
                  </a:lnTo>
                  <a:lnTo>
                    <a:pt x="761787" y="617421"/>
                  </a:lnTo>
                  <a:lnTo>
                    <a:pt x="764166" y="607620"/>
                  </a:lnTo>
                  <a:lnTo>
                    <a:pt x="766462" y="597820"/>
                  </a:lnTo>
                  <a:lnTo>
                    <a:pt x="768729" y="588020"/>
                  </a:lnTo>
                  <a:lnTo>
                    <a:pt x="770898" y="578219"/>
                  </a:lnTo>
                  <a:lnTo>
                    <a:pt x="773052" y="568419"/>
                  </a:lnTo>
                  <a:lnTo>
                    <a:pt x="775102" y="558619"/>
                  </a:lnTo>
                  <a:lnTo>
                    <a:pt x="777132" y="548818"/>
                  </a:lnTo>
                  <a:lnTo>
                    <a:pt x="779078" y="539018"/>
                  </a:lnTo>
                  <a:lnTo>
                    <a:pt x="780989" y="529218"/>
                  </a:lnTo>
                  <a:lnTo>
                    <a:pt x="782833" y="519417"/>
                  </a:lnTo>
                  <a:lnTo>
                    <a:pt x="784628" y="509617"/>
                  </a:lnTo>
                  <a:lnTo>
                    <a:pt x="786373" y="499817"/>
                  </a:lnTo>
                  <a:lnTo>
                    <a:pt x="788057" y="490016"/>
                  </a:lnTo>
                  <a:lnTo>
                    <a:pt x="789705" y="480216"/>
                  </a:lnTo>
                  <a:lnTo>
                    <a:pt x="791281" y="470416"/>
                  </a:lnTo>
                  <a:lnTo>
                    <a:pt x="792836" y="460615"/>
                  </a:lnTo>
                  <a:lnTo>
                    <a:pt x="794309" y="450815"/>
                  </a:lnTo>
                  <a:lnTo>
                    <a:pt x="795768" y="441015"/>
                  </a:lnTo>
                  <a:lnTo>
                    <a:pt x="797147" y="431214"/>
                  </a:lnTo>
                  <a:lnTo>
                    <a:pt x="798508" y="421414"/>
                  </a:lnTo>
                  <a:lnTo>
                    <a:pt x="799804" y="411614"/>
                  </a:lnTo>
                  <a:lnTo>
                    <a:pt x="801071" y="401813"/>
                  </a:lnTo>
                  <a:lnTo>
                    <a:pt x="802287" y="392013"/>
                  </a:lnTo>
                  <a:lnTo>
                    <a:pt x="803464" y="382213"/>
                  </a:lnTo>
                  <a:lnTo>
                    <a:pt x="804603" y="372412"/>
                  </a:lnTo>
                  <a:lnTo>
                    <a:pt x="805695" y="362612"/>
                  </a:lnTo>
                  <a:lnTo>
                    <a:pt x="806762" y="352812"/>
                  </a:lnTo>
                  <a:lnTo>
                    <a:pt x="807772" y="343011"/>
                  </a:lnTo>
                  <a:lnTo>
                    <a:pt x="808769" y="333211"/>
                  </a:lnTo>
                  <a:lnTo>
                    <a:pt x="809703" y="323411"/>
                  </a:lnTo>
                  <a:lnTo>
                    <a:pt x="810628" y="313610"/>
                  </a:lnTo>
                  <a:lnTo>
                    <a:pt x="811495" y="303810"/>
                  </a:lnTo>
                  <a:lnTo>
                    <a:pt x="812348" y="294010"/>
                  </a:lnTo>
                  <a:lnTo>
                    <a:pt x="813155" y="284209"/>
                  </a:lnTo>
                  <a:lnTo>
                    <a:pt x="813940" y="274409"/>
                  </a:lnTo>
                  <a:lnTo>
                    <a:pt x="814690" y="264609"/>
                  </a:lnTo>
                  <a:lnTo>
                    <a:pt x="815412" y="254808"/>
                  </a:lnTo>
                  <a:lnTo>
                    <a:pt x="816109" y="245008"/>
                  </a:lnTo>
                  <a:lnTo>
                    <a:pt x="816772" y="235208"/>
                  </a:lnTo>
                  <a:lnTo>
                    <a:pt x="817417" y="225407"/>
                  </a:lnTo>
                  <a:lnTo>
                    <a:pt x="818024" y="215607"/>
                  </a:lnTo>
                  <a:lnTo>
                    <a:pt x="818622" y="205807"/>
                  </a:lnTo>
                  <a:lnTo>
                    <a:pt x="819177" y="196006"/>
                  </a:lnTo>
                  <a:lnTo>
                    <a:pt x="819725" y="186206"/>
                  </a:lnTo>
                  <a:lnTo>
                    <a:pt x="820236" y="176406"/>
                  </a:lnTo>
                  <a:lnTo>
                    <a:pt x="820737" y="166605"/>
                  </a:lnTo>
                  <a:lnTo>
                    <a:pt x="821208" y="156805"/>
                  </a:lnTo>
                  <a:lnTo>
                    <a:pt x="821664" y="147005"/>
                  </a:lnTo>
                  <a:lnTo>
                    <a:pt x="822098" y="137204"/>
                  </a:lnTo>
                  <a:lnTo>
                    <a:pt x="822513" y="127404"/>
                  </a:lnTo>
                  <a:lnTo>
                    <a:pt x="822912" y="117604"/>
                  </a:lnTo>
                  <a:lnTo>
                    <a:pt x="823289" y="107803"/>
                  </a:lnTo>
                  <a:lnTo>
                    <a:pt x="823656" y="98003"/>
                  </a:lnTo>
                  <a:lnTo>
                    <a:pt x="823998" y="88203"/>
                  </a:lnTo>
                  <a:lnTo>
                    <a:pt x="824334" y="78402"/>
                  </a:lnTo>
                  <a:lnTo>
                    <a:pt x="824643" y="68602"/>
                  </a:lnTo>
                  <a:lnTo>
                    <a:pt x="824948" y="58802"/>
                  </a:lnTo>
                  <a:lnTo>
                    <a:pt x="825231" y="49001"/>
                  </a:lnTo>
                  <a:lnTo>
                    <a:pt x="825506" y="39201"/>
                  </a:lnTo>
                  <a:lnTo>
                    <a:pt x="825764" y="29401"/>
                  </a:lnTo>
                  <a:lnTo>
                    <a:pt x="826013" y="19600"/>
                  </a:lnTo>
                  <a:lnTo>
                    <a:pt x="826249" y="9800"/>
                  </a:lnTo>
                  <a:lnTo>
                    <a:pt x="826472" y="0"/>
                  </a:lnTo>
                  <a:lnTo>
                    <a:pt x="834293" y="0"/>
                  </a:lnTo>
                  <a:lnTo>
                    <a:pt x="834517" y="9800"/>
                  </a:lnTo>
                  <a:lnTo>
                    <a:pt x="834753" y="19600"/>
                  </a:lnTo>
                  <a:lnTo>
                    <a:pt x="835001" y="29401"/>
                  </a:lnTo>
                  <a:lnTo>
                    <a:pt x="835259" y="39201"/>
                  </a:lnTo>
                  <a:lnTo>
                    <a:pt x="835535" y="49001"/>
                  </a:lnTo>
                  <a:lnTo>
                    <a:pt x="835817" y="58802"/>
                  </a:lnTo>
                  <a:lnTo>
                    <a:pt x="836122" y="68602"/>
                  </a:lnTo>
                  <a:lnTo>
                    <a:pt x="836431" y="78402"/>
                  </a:lnTo>
                  <a:lnTo>
                    <a:pt x="836768" y="88203"/>
                  </a:lnTo>
                  <a:lnTo>
                    <a:pt x="837109" y="98003"/>
                  </a:lnTo>
                  <a:lnTo>
                    <a:pt x="837476" y="107803"/>
                  </a:lnTo>
                  <a:lnTo>
                    <a:pt x="837853" y="117604"/>
                  </a:lnTo>
                  <a:lnTo>
                    <a:pt x="838252" y="127404"/>
                  </a:lnTo>
                  <a:lnTo>
                    <a:pt x="838667" y="137204"/>
                  </a:lnTo>
                  <a:lnTo>
                    <a:pt x="839101" y="147005"/>
                  </a:lnTo>
                  <a:lnTo>
                    <a:pt x="839558" y="156805"/>
                  </a:lnTo>
                  <a:lnTo>
                    <a:pt x="840029" y="166605"/>
                  </a:lnTo>
                  <a:lnTo>
                    <a:pt x="840529" y="176406"/>
                  </a:lnTo>
                  <a:lnTo>
                    <a:pt x="841040" y="186206"/>
                  </a:lnTo>
                  <a:lnTo>
                    <a:pt x="841589" y="196006"/>
                  </a:lnTo>
                  <a:lnTo>
                    <a:pt x="842143" y="205807"/>
                  </a:lnTo>
                  <a:lnTo>
                    <a:pt x="842741" y="215607"/>
                  </a:lnTo>
                  <a:lnTo>
                    <a:pt x="843348" y="225407"/>
                  </a:lnTo>
                  <a:lnTo>
                    <a:pt x="843994" y="235208"/>
                  </a:lnTo>
                  <a:lnTo>
                    <a:pt x="844656" y="245008"/>
                  </a:lnTo>
                  <a:lnTo>
                    <a:pt x="845353" y="254808"/>
                  </a:lnTo>
                  <a:lnTo>
                    <a:pt x="846075" y="264609"/>
                  </a:lnTo>
                  <a:lnTo>
                    <a:pt x="846825" y="274409"/>
                  </a:lnTo>
                  <a:lnTo>
                    <a:pt x="847611" y="284209"/>
                  </a:lnTo>
                  <a:lnTo>
                    <a:pt x="848418" y="294010"/>
                  </a:lnTo>
                  <a:lnTo>
                    <a:pt x="849271" y="303810"/>
                  </a:lnTo>
                  <a:lnTo>
                    <a:pt x="850138" y="313610"/>
                  </a:lnTo>
                  <a:lnTo>
                    <a:pt x="851063" y="323411"/>
                  </a:lnTo>
                  <a:lnTo>
                    <a:pt x="851997" y="333211"/>
                  </a:lnTo>
                  <a:lnTo>
                    <a:pt x="852993" y="343011"/>
                  </a:lnTo>
                  <a:lnTo>
                    <a:pt x="854004" y="352812"/>
                  </a:lnTo>
                  <a:lnTo>
                    <a:pt x="855070" y="362612"/>
                  </a:lnTo>
                  <a:lnTo>
                    <a:pt x="856162" y="372412"/>
                  </a:lnTo>
                  <a:lnTo>
                    <a:pt x="857301" y="382213"/>
                  </a:lnTo>
                  <a:lnTo>
                    <a:pt x="858479" y="392013"/>
                  </a:lnTo>
                  <a:lnTo>
                    <a:pt x="859695" y="401813"/>
                  </a:lnTo>
                  <a:lnTo>
                    <a:pt x="860962" y="411614"/>
                  </a:lnTo>
                  <a:lnTo>
                    <a:pt x="862257" y="421414"/>
                  </a:lnTo>
                  <a:lnTo>
                    <a:pt x="863618" y="431214"/>
                  </a:lnTo>
                  <a:lnTo>
                    <a:pt x="864997" y="441015"/>
                  </a:lnTo>
                  <a:lnTo>
                    <a:pt x="866457" y="450815"/>
                  </a:lnTo>
                  <a:lnTo>
                    <a:pt x="867929" y="460615"/>
                  </a:lnTo>
                  <a:lnTo>
                    <a:pt x="869485" y="470416"/>
                  </a:lnTo>
                  <a:lnTo>
                    <a:pt x="871061" y="480216"/>
                  </a:lnTo>
                  <a:lnTo>
                    <a:pt x="872709" y="490016"/>
                  </a:lnTo>
                  <a:lnTo>
                    <a:pt x="874393" y="499817"/>
                  </a:lnTo>
                  <a:lnTo>
                    <a:pt x="876137" y="509617"/>
                  </a:lnTo>
                  <a:lnTo>
                    <a:pt x="877933" y="519417"/>
                  </a:lnTo>
                  <a:lnTo>
                    <a:pt x="879776" y="529218"/>
                  </a:lnTo>
                  <a:lnTo>
                    <a:pt x="881687" y="539018"/>
                  </a:lnTo>
                  <a:lnTo>
                    <a:pt x="883633" y="548818"/>
                  </a:lnTo>
                  <a:lnTo>
                    <a:pt x="885663" y="558619"/>
                  </a:lnTo>
                  <a:lnTo>
                    <a:pt x="887714" y="568419"/>
                  </a:lnTo>
                  <a:lnTo>
                    <a:pt x="889867" y="578219"/>
                  </a:lnTo>
                  <a:lnTo>
                    <a:pt x="892036" y="588020"/>
                  </a:lnTo>
                  <a:lnTo>
                    <a:pt x="894304" y="597820"/>
                  </a:lnTo>
                  <a:lnTo>
                    <a:pt x="896599" y="607620"/>
                  </a:lnTo>
                  <a:lnTo>
                    <a:pt x="898979" y="617421"/>
                  </a:lnTo>
                  <a:lnTo>
                    <a:pt x="901403" y="627221"/>
                  </a:lnTo>
                  <a:lnTo>
                    <a:pt x="903897" y="637021"/>
                  </a:lnTo>
                  <a:lnTo>
                    <a:pt x="906453" y="646822"/>
                  </a:lnTo>
                  <a:lnTo>
                    <a:pt x="909062" y="656622"/>
                  </a:lnTo>
                  <a:lnTo>
                    <a:pt x="911751" y="666422"/>
                  </a:lnTo>
                  <a:lnTo>
                    <a:pt x="914477" y="676223"/>
                  </a:lnTo>
                  <a:lnTo>
                    <a:pt x="917300" y="686023"/>
                  </a:lnTo>
                  <a:lnTo>
                    <a:pt x="920144" y="695823"/>
                  </a:lnTo>
                  <a:lnTo>
                    <a:pt x="923103" y="705624"/>
                  </a:lnTo>
                  <a:lnTo>
                    <a:pt x="926080" y="715424"/>
                  </a:lnTo>
                  <a:lnTo>
                    <a:pt x="929161" y="725224"/>
                  </a:lnTo>
                  <a:lnTo>
                    <a:pt x="932274" y="735025"/>
                  </a:lnTo>
                  <a:lnTo>
                    <a:pt x="935474" y="744825"/>
                  </a:lnTo>
                  <a:lnTo>
                    <a:pt x="938722" y="754625"/>
                  </a:lnTo>
                  <a:lnTo>
                    <a:pt x="942040" y="764426"/>
                  </a:lnTo>
                  <a:lnTo>
                    <a:pt x="945423" y="774226"/>
                  </a:lnTo>
                  <a:lnTo>
                    <a:pt x="948858" y="784026"/>
                  </a:lnTo>
                  <a:lnTo>
                    <a:pt x="952375" y="793827"/>
                  </a:lnTo>
                  <a:lnTo>
                    <a:pt x="955925" y="803627"/>
                  </a:lnTo>
                  <a:lnTo>
                    <a:pt x="959573" y="813427"/>
                  </a:lnTo>
                  <a:lnTo>
                    <a:pt x="963237" y="823228"/>
                  </a:lnTo>
                  <a:lnTo>
                    <a:pt x="967012" y="833028"/>
                  </a:lnTo>
                  <a:lnTo>
                    <a:pt x="970803" y="842828"/>
                  </a:lnTo>
                  <a:lnTo>
                    <a:pt x="974687" y="852629"/>
                  </a:lnTo>
                  <a:lnTo>
                    <a:pt x="978601" y="862429"/>
                  </a:lnTo>
                  <a:lnTo>
                    <a:pt x="982590" y="872229"/>
                  </a:lnTo>
                  <a:lnTo>
                    <a:pt x="986623" y="882030"/>
                  </a:lnTo>
                  <a:lnTo>
                    <a:pt x="990712" y="891830"/>
                  </a:lnTo>
                  <a:lnTo>
                    <a:pt x="994858" y="901630"/>
                  </a:lnTo>
                  <a:lnTo>
                    <a:pt x="999044" y="911431"/>
                  </a:lnTo>
                  <a:lnTo>
                    <a:pt x="1003296" y="921231"/>
                  </a:lnTo>
                  <a:lnTo>
                    <a:pt x="1007573" y="931031"/>
                  </a:lnTo>
                  <a:lnTo>
                    <a:pt x="1011924" y="940832"/>
                  </a:lnTo>
                  <a:lnTo>
                    <a:pt x="1016289" y="950632"/>
                  </a:lnTo>
                  <a:lnTo>
                    <a:pt x="1020730" y="960432"/>
                  </a:lnTo>
                  <a:lnTo>
                    <a:pt x="1025184" y="970233"/>
                  </a:lnTo>
                  <a:lnTo>
                    <a:pt x="1029699" y="980033"/>
                  </a:lnTo>
                  <a:lnTo>
                    <a:pt x="1034234" y="989833"/>
                  </a:lnTo>
                  <a:lnTo>
                    <a:pt x="1038813" y="999634"/>
                  </a:lnTo>
                  <a:lnTo>
                    <a:pt x="1043419" y="1009434"/>
                  </a:lnTo>
                  <a:lnTo>
                    <a:pt x="1048057" y="1019234"/>
                  </a:lnTo>
                  <a:lnTo>
                    <a:pt x="1052724" y="1029035"/>
                  </a:lnTo>
                  <a:lnTo>
                    <a:pt x="1057410" y="1038835"/>
                  </a:lnTo>
                  <a:lnTo>
                    <a:pt x="1062127" y="1048635"/>
                  </a:lnTo>
                  <a:lnTo>
                    <a:pt x="1066854" y="1058436"/>
                  </a:lnTo>
                  <a:lnTo>
                    <a:pt x="1071609" y="1068236"/>
                  </a:lnTo>
                  <a:lnTo>
                    <a:pt x="1076369" y="1078036"/>
                  </a:lnTo>
                  <a:lnTo>
                    <a:pt x="1081149" y="1087837"/>
                  </a:lnTo>
                  <a:lnTo>
                    <a:pt x="1085931" y="1097637"/>
                  </a:lnTo>
                  <a:lnTo>
                    <a:pt x="1090722" y="1107437"/>
                  </a:lnTo>
                  <a:lnTo>
                    <a:pt x="1095514" y="1117238"/>
                  </a:lnTo>
                  <a:lnTo>
                    <a:pt x="1100307" y="1127038"/>
                  </a:lnTo>
                  <a:lnTo>
                    <a:pt x="1105096" y="1136838"/>
                  </a:lnTo>
                  <a:lnTo>
                    <a:pt x="1109879" y="1146639"/>
                  </a:lnTo>
                  <a:lnTo>
                    <a:pt x="1114649" y="1156439"/>
                  </a:lnTo>
                  <a:lnTo>
                    <a:pt x="1119412" y="1166239"/>
                  </a:lnTo>
                  <a:lnTo>
                    <a:pt x="1124151" y="1176040"/>
                  </a:lnTo>
                  <a:lnTo>
                    <a:pt x="1128882" y="1185840"/>
                  </a:lnTo>
                  <a:lnTo>
                    <a:pt x="1133573" y="1195640"/>
                  </a:lnTo>
                  <a:lnTo>
                    <a:pt x="1138258" y="1205441"/>
                  </a:lnTo>
                  <a:lnTo>
                    <a:pt x="1142891" y="1215241"/>
                  </a:lnTo>
                  <a:lnTo>
                    <a:pt x="1147511" y="1225041"/>
                  </a:lnTo>
                  <a:lnTo>
                    <a:pt x="1152078" y="1234842"/>
                  </a:lnTo>
                  <a:lnTo>
                    <a:pt x="1156618" y="1244642"/>
                  </a:lnTo>
                  <a:lnTo>
                    <a:pt x="1161107" y="1254442"/>
                  </a:lnTo>
                  <a:lnTo>
                    <a:pt x="1165552" y="1264243"/>
                  </a:lnTo>
                  <a:lnTo>
                    <a:pt x="1169952" y="1274043"/>
                  </a:lnTo>
                  <a:lnTo>
                    <a:pt x="1174287" y="1283844"/>
                  </a:lnTo>
                  <a:lnTo>
                    <a:pt x="1178586" y="1293644"/>
                  </a:lnTo>
                  <a:lnTo>
                    <a:pt x="1182797" y="1303444"/>
                  </a:lnTo>
                  <a:lnTo>
                    <a:pt x="1186984" y="1313245"/>
                  </a:lnTo>
                  <a:lnTo>
                    <a:pt x="1191055" y="1323045"/>
                  </a:lnTo>
                  <a:lnTo>
                    <a:pt x="1195108" y="1332845"/>
                  </a:lnTo>
                  <a:lnTo>
                    <a:pt x="1199039" y="1342646"/>
                  </a:lnTo>
                  <a:lnTo>
                    <a:pt x="1202936" y="1352446"/>
                  </a:lnTo>
                  <a:lnTo>
                    <a:pt x="1206722" y="1362246"/>
                  </a:lnTo>
                  <a:lnTo>
                    <a:pt x="1210450" y="1372047"/>
                  </a:lnTo>
                  <a:lnTo>
                    <a:pt x="1214082" y="1381847"/>
                  </a:lnTo>
                  <a:lnTo>
                    <a:pt x="1217628" y="1391647"/>
                  </a:lnTo>
                  <a:lnTo>
                    <a:pt x="1221097" y="1401448"/>
                  </a:lnTo>
                  <a:lnTo>
                    <a:pt x="1224450" y="1411248"/>
                  </a:lnTo>
                  <a:lnTo>
                    <a:pt x="1227746" y="1421048"/>
                  </a:lnTo>
                  <a:lnTo>
                    <a:pt x="1230894" y="1430849"/>
                  </a:lnTo>
                  <a:lnTo>
                    <a:pt x="1234009" y="1440649"/>
                  </a:lnTo>
                  <a:lnTo>
                    <a:pt x="1236943" y="1450449"/>
                  </a:lnTo>
                  <a:lnTo>
                    <a:pt x="1239849" y="1460250"/>
                  </a:lnTo>
                  <a:lnTo>
                    <a:pt x="1242581" y="1470050"/>
                  </a:lnTo>
                  <a:lnTo>
                    <a:pt x="1245261" y="1479850"/>
                  </a:lnTo>
                  <a:lnTo>
                    <a:pt x="1247792" y="1489651"/>
                  </a:lnTo>
                  <a:lnTo>
                    <a:pt x="1250239" y="1499451"/>
                  </a:lnTo>
                  <a:lnTo>
                    <a:pt x="1252563" y="1509251"/>
                  </a:lnTo>
                  <a:lnTo>
                    <a:pt x="1254771" y="1519052"/>
                  </a:lnTo>
                  <a:lnTo>
                    <a:pt x="1256884" y="1528852"/>
                  </a:lnTo>
                  <a:lnTo>
                    <a:pt x="1258848" y="1538652"/>
                  </a:lnTo>
                  <a:lnTo>
                    <a:pt x="1260746" y="1548453"/>
                  </a:lnTo>
                  <a:lnTo>
                    <a:pt x="1262463" y="1558253"/>
                  </a:lnTo>
                  <a:lnTo>
                    <a:pt x="1264144" y="1568053"/>
                  </a:lnTo>
                  <a:lnTo>
                    <a:pt x="1265610" y="1577854"/>
                  </a:lnTo>
                  <a:lnTo>
                    <a:pt x="1267044" y="1587654"/>
                  </a:lnTo>
                  <a:lnTo>
                    <a:pt x="1268288" y="1597454"/>
                  </a:lnTo>
                  <a:lnTo>
                    <a:pt x="1269471" y="1607255"/>
                  </a:lnTo>
                  <a:lnTo>
                    <a:pt x="1270496" y="1617055"/>
                  </a:lnTo>
                  <a:lnTo>
                    <a:pt x="1271430" y="1626855"/>
                  </a:lnTo>
                  <a:lnTo>
                    <a:pt x="1272238" y="1636656"/>
                  </a:lnTo>
                  <a:lnTo>
                    <a:pt x="1272925" y="1646456"/>
                  </a:lnTo>
                  <a:lnTo>
                    <a:pt x="1273518" y="1656256"/>
                  </a:lnTo>
                  <a:lnTo>
                    <a:pt x="1273962" y="1666057"/>
                  </a:lnTo>
                  <a:lnTo>
                    <a:pt x="1274346" y="1675857"/>
                  </a:lnTo>
                  <a:lnTo>
                    <a:pt x="1274552" y="1685657"/>
                  </a:lnTo>
                  <a:lnTo>
                    <a:pt x="1274729" y="1695458"/>
                  </a:lnTo>
                  <a:lnTo>
                    <a:pt x="1274707" y="1705258"/>
                  </a:lnTo>
                  <a:lnTo>
                    <a:pt x="1274656" y="1715058"/>
                  </a:lnTo>
                  <a:lnTo>
                    <a:pt x="1274441" y="1724859"/>
                  </a:lnTo>
                  <a:lnTo>
                    <a:pt x="1274171" y="1734659"/>
                  </a:lnTo>
                  <a:lnTo>
                    <a:pt x="1273771" y="1744459"/>
                  </a:lnTo>
                  <a:lnTo>
                    <a:pt x="1273294" y="1754260"/>
                  </a:lnTo>
                  <a:lnTo>
                    <a:pt x="1272718" y="1764060"/>
                  </a:lnTo>
                  <a:lnTo>
                    <a:pt x="1272044" y="1773860"/>
                  </a:lnTo>
                  <a:lnTo>
                    <a:pt x="1271303" y="1783661"/>
                  </a:lnTo>
                  <a:lnTo>
                    <a:pt x="1270447" y="1793461"/>
                  </a:lnTo>
                  <a:lnTo>
                    <a:pt x="1269550" y="1803261"/>
                  </a:lnTo>
                  <a:lnTo>
                    <a:pt x="1268527" y="1813062"/>
                  </a:lnTo>
                  <a:lnTo>
                    <a:pt x="1267484" y="1822862"/>
                  </a:lnTo>
                  <a:lnTo>
                    <a:pt x="1266313" y="1832662"/>
                  </a:lnTo>
                  <a:lnTo>
                    <a:pt x="1265122" y="1842463"/>
                  </a:lnTo>
                  <a:lnTo>
                    <a:pt x="1263834" y="1852263"/>
                  </a:lnTo>
                  <a:lnTo>
                    <a:pt x="1262514" y="1862063"/>
                  </a:lnTo>
                  <a:lnTo>
                    <a:pt x="1261123" y="1871864"/>
                  </a:lnTo>
                  <a:lnTo>
                    <a:pt x="1259691" y="1881664"/>
                  </a:lnTo>
                  <a:lnTo>
                    <a:pt x="1258212" y="1891464"/>
                  </a:lnTo>
                  <a:lnTo>
                    <a:pt x="1256689" y="1901265"/>
                  </a:lnTo>
                  <a:lnTo>
                    <a:pt x="1255138" y="1911065"/>
                  </a:lnTo>
                  <a:lnTo>
                    <a:pt x="1253544" y="1920865"/>
                  </a:lnTo>
                  <a:lnTo>
                    <a:pt x="1251936" y="1930666"/>
                  </a:lnTo>
                  <a:lnTo>
                    <a:pt x="1250292" y="1940466"/>
                  </a:lnTo>
                  <a:lnTo>
                    <a:pt x="1248643" y="1950266"/>
                  </a:lnTo>
                  <a:lnTo>
                    <a:pt x="1246973" y="1960067"/>
                  </a:lnTo>
                  <a:lnTo>
                    <a:pt x="1245301" y="1969867"/>
                  </a:lnTo>
                  <a:lnTo>
                    <a:pt x="1243624" y="1979667"/>
                  </a:lnTo>
                  <a:lnTo>
                    <a:pt x="1241952" y="1989468"/>
                  </a:lnTo>
                  <a:lnTo>
                    <a:pt x="1240287" y="1999268"/>
                  </a:lnTo>
                  <a:lnTo>
                    <a:pt x="1238636" y="2009068"/>
                  </a:lnTo>
                  <a:lnTo>
                    <a:pt x="1237001" y="2018869"/>
                  </a:lnTo>
                  <a:lnTo>
                    <a:pt x="1235395" y="2028669"/>
                  </a:lnTo>
                  <a:lnTo>
                    <a:pt x="1233807" y="2038469"/>
                  </a:lnTo>
                  <a:lnTo>
                    <a:pt x="1232269" y="2048270"/>
                  </a:lnTo>
                  <a:lnTo>
                    <a:pt x="1230745" y="2058070"/>
                  </a:lnTo>
                  <a:lnTo>
                    <a:pt x="1229298" y="2067870"/>
                  </a:lnTo>
                  <a:lnTo>
                    <a:pt x="1227863" y="2077671"/>
                  </a:lnTo>
                  <a:lnTo>
                    <a:pt x="1226522" y="2087471"/>
                  </a:lnTo>
                  <a:lnTo>
                    <a:pt x="1225206" y="2097271"/>
                  </a:lnTo>
                  <a:lnTo>
                    <a:pt x="1223981" y="2107072"/>
                  </a:lnTo>
                  <a:lnTo>
                    <a:pt x="1222805" y="2116872"/>
                  </a:lnTo>
                  <a:lnTo>
                    <a:pt x="1221714" y="2126672"/>
                  </a:lnTo>
                  <a:lnTo>
                    <a:pt x="1220700" y="2136473"/>
                  </a:lnTo>
                  <a:lnTo>
                    <a:pt x="1219759" y="2146273"/>
                  </a:lnTo>
                  <a:lnTo>
                    <a:pt x="1218926" y="2156073"/>
                  </a:lnTo>
                  <a:lnTo>
                    <a:pt x="1218151" y="2165874"/>
                  </a:lnTo>
                  <a:lnTo>
                    <a:pt x="1217521" y="2175674"/>
                  </a:lnTo>
                  <a:lnTo>
                    <a:pt x="1216927" y="2185474"/>
                  </a:lnTo>
                  <a:lnTo>
                    <a:pt x="1216518" y="2195275"/>
                  </a:lnTo>
                  <a:lnTo>
                    <a:pt x="1216138" y="2205075"/>
                  </a:lnTo>
                  <a:lnTo>
                    <a:pt x="1215949" y="2214875"/>
                  </a:lnTo>
                  <a:lnTo>
                    <a:pt x="1215813" y="2224676"/>
                  </a:lnTo>
                  <a:lnTo>
                    <a:pt x="1215845" y="2234476"/>
                  </a:lnTo>
                  <a:lnTo>
                    <a:pt x="1215968" y="2244276"/>
                  </a:lnTo>
                  <a:lnTo>
                    <a:pt x="1216235" y="2254077"/>
                  </a:lnTo>
                  <a:lnTo>
                    <a:pt x="1216632" y="2263877"/>
                  </a:lnTo>
                  <a:lnTo>
                    <a:pt x="1217144" y="2273677"/>
                  </a:lnTo>
                  <a:lnTo>
                    <a:pt x="1217828" y="2283478"/>
                  </a:lnTo>
                  <a:lnTo>
                    <a:pt x="1218595" y="2293278"/>
                  </a:lnTo>
                  <a:lnTo>
                    <a:pt x="1219579" y="2303078"/>
                  </a:lnTo>
                  <a:lnTo>
                    <a:pt x="1220611" y="2312879"/>
                  </a:lnTo>
                  <a:lnTo>
                    <a:pt x="1221905" y="2322679"/>
                  </a:lnTo>
                  <a:lnTo>
                    <a:pt x="1223239" y="2332479"/>
                  </a:lnTo>
                  <a:lnTo>
                    <a:pt x="1224821" y="2342280"/>
                  </a:lnTo>
                  <a:lnTo>
                    <a:pt x="1226475" y="2352080"/>
                  </a:lnTo>
                  <a:lnTo>
                    <a:pt x="1228340" y="2361880"/>
                  </a:lnTo>
                  <a:lnTo>
                    <a:pt x="1230322" y="2371681"/>
                  </a:lnTo>
                  <a:lnTo>
                    <a:pt x="1232474" y="2381481"/>
                  </a:lnTo>
                  <a:lnTo>
                    <a:pt x="1234787" y="2391281"/>
                  </a:lnTo>
                  <a:lnTo>
                    <a:pt x="1237230" y="2401082"/>
                  </a:lnTo>
                  <a:lnTo>
                    <a:pt x="1239876" y="2410882"/>
                  </a:lnTo>
                  <a:lnTo>
                    <a:pt x="1242611" y="2420682"/>
                  </a:lnTo>
                  <a:lnTo>
                    <a:pt x="1245592" y="2430483"/>
                  </a:lnTo>
                  <a:lnTo>
                    <a:pt x="1248618" y="2440283"/>
                  </a:lnTo>
                  <a:lnTo>
                    <a:pt x="1251932" y="2450083"/>
                  </a:lnTo>
                  <a:lnTo>
                    <a:pt x="1255287" y="2459884"/>
                  </a:lnTo>
                  <a:lnTo>
                    <a:pt x="1258892" y="2469684"/>
                  </a:lnTo>
                  <a:lnTo>
                    <a:pt x="1262576" y="2479484"/>
                  </a:lnTo>
                  <a:lnTo>
                    <a:pt x="1266464" y="2489285"/>
                  </a:lnTo>
                  <a:lnTo>
                    <a:pt x="1270471" y="2499085"/>
                  </a:lnTo>
                  <a:lnTo>
                    <a:pt x="1274637" y="2508885"/>
                  </a:lnTo>
                  <a:lnTo>
                    <a:pt x="1278958" y="2518686"/>
                  </a:lnTo>
                  <a:lnTo>
                    <a:pt x="1283396" y="2528486"/>
                  </a:lnTo>
                  <a:lnTo>
                    <a:pt x="1288022" y="2538286"/>
                  </a:lnTo>
                  <a:lnTo>
                    <a:pt x="1292722" y="2548087"/>
                  </a:lnTo>
                  <a:lnTo>
                    <a:pt x="1297640" y="2557887"/>
                  </a:lnTo>
                  <a:lnTo>
                    <a:pt x="1302596" y="2567688"/>
                  </a:lnTo>
                  <a:lnTo>
                    <a:pt x="1307791" y="2577488"/>
                  </a:lnTo>
                  <a:lnTo>
                    <a:pt x="1313023" y="2587288"/>
                  </a:lnTo>
                  <a:lnTo>
                    <a:pt x="1318448" y="2597089"/>
                  </a:lnTo>
                  <a:lnTo>
                    <a:pt x="1323939" y="2606889"/>
                  </a:lnTo>
                  <a:lnTo>
                    <a:pt x="1329581" y="2616689"/>
                  </a:lnTo>
                  <a:lnTo>
                    <a:pt x="1335313" y="2626490"/>
                  </a:lnTo>
                  <a:lnTo>
                    <a:pt x="1341156" y="2636290"/>
                  </a:lnTo>
                  <a:lnTo>
                    <a:pt x="1347110" y="2646090"/>
                  </a:lnTo>
                  <a:lnTo>
                    <a:pt x="1353140" y="2655891"/>
                  </a:lnTo>
                  <a:lnTo>
                    <a:pt x="1359294" y="2665691"/>
                  </a:lnTo>
                  <a:lnTo>
                    <a:pt x="1365492" y="2675491"/>
                  </a:lnTo>
                  <a:lnTo>
                    <a:pt x="1371824" y="2685292"/>
                  </a:lnTo>
                  <a:lnTo>
                    <a:pt x="1378178" y="2695092"/>
                  </a:lnTo>
                  <a:lnTo>
                    <a:pt x="1384659" y="2704892"/>
                  </a:lnTo>
                  <a:lnTo>
                    <a:pt x="1391160" y="2714693"/>
                  </a:lnTo>
                  <a:lnTo>
                    <a:pt x="1397753" y="2724493"/>
                  </a:lnTo>
                  <a:lnTo>
                    <a:pt x="1404376" y="2734293"/>
                  </a:lnTo>
                  <a:lnTo>
                    <a:pt x="1411060" y="2744094"/>
                  </a:lnTo>
                  <a:lnTo>
                    <a:pt x="1417777" y="2753894"/>
                  </a:lnTo>
                  <a:lnTo>
                    <a:pt x="1424531" y="2763694"/>
                  </a:lnTo>
                  <a:lnTo>
                    <a:pt x="1431315" y="2773495"/>
                  </a:lnTo>
                  <a:lnTo>
                    <a:pt x="1438117" y="2783295"/>
                  </a:lnTo>
                  <a:lnTo>
                    <a:pt x="1444938" y="2793095"/>
                  </a:lnTo>
                  <a:lnTo>
                    <a:pt x="1451764" y="2802896"/>
                  </a:lnTo>
                  <a:lnTo>
                    <a:pt x="1458593" y="2812696"/>
                  </a:lnTo>
                  <a:lnTo>
                    <a:pt x="1465420" y="2822496"/>
                  </a:lnTo>
                  <a:lnTo>
                    <a:pt x="1472227" y="2832297"/>
                  </a:lnTo>
                  <a:lnTo>
                    <a:pt x="1479025" y="2842097"/>
                  </a:lnTo>
                  <a:lnTo>
                    <a:pt x="1485786" y="2851897"/>
                  </a:lnTo>
                  <a:lnTo>
                    <a:pt x="1492523" y="2861698"/>
                  </a:lnTo>
                  <a:lnTo>
                    <a:pt x="1499215" y="2871498"/>
                  </a:lnTo>
                  <a:lnTo>
                    <a:pt x="1505860" y="2881298"/>
                  </a:lnTo>
                  <a:lnTo>
                    <a:pt x="1512458" y="2891099"/>
                  </a:lnTo>
                  <a:lnTo>
                    <a:pt x="1518980" y="2900899"/>
                  </a:lnTo>
                  <a:lnTo>
                    <a:pt x="1525460" y="2910699"/>
                  </a:lnTo>
                  <a:lnTo>
                    <a:pt x="1531828" y="2920500"/>
                  </a:lnTo>
                  <a:lnTo>
                    <a:pt x="1538166" y="2930300"/>
                  </a:lnTo>
                  <a:lnTo>
                    <a:pt x="1544350" y="2940100"/>
                  </a:lnTo>
                  <a:lnTo>
                    <a:pt x="1550508" y="2949901"/>
                  </a:lnTo>
                  <a:lnTo>
                    <a:pt x="1556491" y="2959701"/>
                  </a:lnTo>
                  <a:lnTo>
                    <a:pt x="1562428" y="2969501"/>
                  </a:lnTo>
                  <a:lnTo>
                    <a:pt x="1568199" y="2979302"/>
                  </a:lnTo>
                  <a:lnTo>
                    <a:pt x="1573884" y="2989102"/>
                  </a:lnTo>
                  <a:lnTo>
                    <a:pt x="1579421" y="2998902"/>
                  </a:lnTo>
                  <a:lnTo>
                    <a:pt x="1584826" y="3008703"/>
                  </a:lnTo>
                  <a:lnTo>
                    <a:pt x="1590106" y="3018503"/>
                  </a:lnTo>
                  <a:lnTo>
                    <a:pt x="1595204" y="3028303"/>
                  </a:lnTo>
                  <a:lnTo>
                    <a:pt x="1600207" y="3038104"/>
                  </a:lnTo>
                  <a:lnTo>
                    <a:pt x="1604971" y="3047904"/>
                  </a:lnTo>
                  <a:lnTo>
                    <a:pt x="1609677" y="3057704"/>
                  </a:lnTo>
                  <a:lnTo>
                    <a:pt x="1614081" y="3067505"/>
                  </a:lnTo>
                  <a:lnTo>
                    <a:pt x="1618437" y="3077305"/>
                  </a:lnTo>
                  <a:lnTo>
                    <a:pt x="1622491" y="3087105"/>
                  </a:lnTo>
                  <a:lnTo>
                    <a:pt x="1626459" y="3096906"/>
                  </a:lnTo>
                  <a:lnTo>
                    <a:pt x="1630161" y="3106706"/>
                  </a:lnTo>
                  <a:lnTo>
                    <a:pt x="1633720" y="3116506"/>
                  </a:lnTo>
                  <a:lnTo>
                    <a:pt x="1637053" y="3126307"/>
                  </a:lnTo>
                  <a:lnTo>
                    <a:pt x="1640182" y="3136107"/>
                  </a:lnTo>
                  <a:lnTo>
                    <a:pt x="1643133" y="3145907"/>
                  </a:lnTo>
                  <a:lnTo>
                    <a:pt x="1645813" y="3155708"/>
                  </a:lnTo>
                  <a:lnTo>
                    <a:pt x="1648368" y="3165508"/>
                  </a:lnTo>
                  <a:lnTo>
                    <a:pt x="1650584" y="3175308"/>
                  </a:lnTo>
                  <a:lnTo>
                    <a:pt x="1652730" y="3185109"/>
                  </a:lnTo>
                  <a:lnTo>
                    <a:pt x="1654469" y="3194909"/>
                  </a:lnTo>
                  <a:lnTo>
                    <a:pt x="1656145" y="3204709"/>
                  </a:lnTo>
                  <a:lnTo>
                    <a:pt x="1657444" y="3214510"/>
                  </a:lnTo>
                  <a:lnTo>
                    <a:pt x="1658627" y="3224310"/>
                  </a:lnTo>
                  <a:lnTo>
                    <a:pt x="1659490" y="3234110"/>
                  </a:lnTo>
                  <a:lnTo>
                    <a:pt x="1660172" y="3243911"/>
                  </a:lnTo>
                  <a:lnTo>
                    <a:pt x="1660593" y="3253711"/>
                  </a:lnTo>
                  <a:lnTo>
                    <a:pt x="1660766" y="3263511"/>
                  </a:lnTo>
                  <a:lnTo>
                    <a:pt x="1660741" y="3273312"/>
                  </a:lnTo>
                  <a:lnTo>
                    <a:pt x="1660400" y="3283112"/>
                  </a:lnTo>
                  <a:lnTo>
                    <a:pt x="1659926" y="3292912"/>
                  </a:lnTo>
                  <a:lnTo>
                    <a:pt x="1659070" y="3302713"/>
                  </a:lnTo>
                  <a:lnTo>
                    <a:pt x="1658145" y="3312513"/>
                  </a:lnTo>
                  <a:lnTo>
                    <a:pt x="1656772" y="3322313"/>
                  </a:lnTo>
                  <a:lnTo>
                    <a:pt x="1655334" y="3332114"/>
                  </a:lnTo>
                  <a:lnTo>
                    <a:pt x="1653510" y="3341914"/>
                  </a:lnTo>
                  <a:lnTo>
                    <a:pt x="1651559" y="3351714"/>
                  </a:lnTo>
                  <a:lnTo>
                    <a:pt x="1649290" y="3361515"/>
                  </a:lnTo>
                  <a:lnTo>
                    <a:pt x="1646831" y="3371315"/>
                  </a:lnTo>
                  <a:lnTo>
                    <a:pt x="1644122" y="3381115"/>
                  </a:lnTo>
                  <a:lnTo>
                    <a:pt x="1641163" y="3390916"/>
                  </a:lnTo>
                  <a:lnTo>
                    <a:pt x="1638020" y="3400716"/>
                  </a:lnTo>
                  <a:lnTo>
                    <a:pt x="1634569" y="3410516"/>
                  </a:lnTo>
                  <a:lnTo>
                    <a:pt x="1631001" y="3420317"/>
                  </a:lnTo>
                  <a:lnTo>
                    <a:pt x="1627069" y="3430117"/>
                  </a:lnTo>
                  <a:lnTo>
                    <a:pt x="1623078" y="3439917"/>
                  </a:lnTo>
                  <a:lnTo>
                    <a:pt x="1618687" y="3449718"/>
                  </a:lnTo>
                  <a:lnTo>
                    <a:pt x="1614232" y="3459518"/>
                  </a:lnTo>
                  <a:lnTo>
                    <a:pt x="1609448" y="3469318"/>
                  </a:lnTo>
                  <a:lnTo>
                    <a:pt x="1604546" y="3479119"/>
                  </a:lnTo>
                  <a:lnTo>
                    <a:pt x="1599380" y="3488919"/>
                  </a:lnTo>
                  <a:lnTo>
                    <a:pt x="1594048" y="3498719"/>
                  </a:lnTo>
                  <a:lnTo>
                    <a:pt x="1588517" y="3508520"/>
                  </a:lnTo>
                  <a:lnTo>
                    <a:pt x="1582774" y="3518320"/>
                  </a:lnTo>
                  <a:lnTo>
                    <a:pt x="1576892" y="3528120"/>
                  </a:lnTo>
                  <a:lnTo>
                    <a:pt x="1570759" y="3537921"/>
                  </a:lnTo>
                  <a:lnTo>
                    <a:pt x="1564542" y="3547721"/>
                  </a:lnTo>
                  <a:lnTo>
                    <a:pt x="1558042" y="3557521"/>
                  </a:lnTo>
                  <a:lnTo>
                    <a:pt x="1551496" y="3567322"/>
                  </a:lnTo>
                  <a:lnTo>
                    <a:pt x="1544663" y="3577122"/>
                  </a:lnTo>
                  <a:lnTo>
                    <a:pt x="1537778" y="3586922"/>
                  </a:lnTo>
                  <a:lnTo>
                    <a:pt x="1530665" y="3596723"/>
                  </a:lnTo>
                  <a:lnTo>
                    <a:pt x="1523465" y="3606523"/>
                  </a:lnTo>
                  <a:lnTo>
                    <a:pt x="1516091" y="3616323"/>
                  </a:lnTo>
                  <a:lnTo>
                    <a:pt x="1508603" y="3626124"/>
                  </a:lnTo>
                  <a:lnTo>
                    <a:pt x="1500988" y="3635924"/>
                  </a:lnTo>
                  <a:lnTo>
                    <a:pt x="1493236" y="3645724"/>
                  </a:lnTo>
                  <a:lnTo>
                    <a:pt x="1485401" y="3655525"/>
                  </a:lnTo>
                  <a:lnTo>
                    <a:pt x="1477413" y="3665325"/>
                  </a:lnTo>
                  <a:lnTo>
                    <a:pt x="1469379" y="3675125"/>
                  </a:lnTo>
                  <a:lnTo>
                    <a:pt x="1461182" y="3684926"/>
                  </a:lnTo>
                  <a:lnTo>
                    <a:pt x="1452960" y="3694726"/>
                  </a:lnTo>
                  <a:lnTo>
                    <a:pt x="1444590" y="3704526"/>
                  </a:lnTo>
                  <a:lnTo>
                    <a:pt x="1436192" y="3714327"/>
                  </a:lnTo>
                  <a:lnTo>
                    <a:pt x="1427687" y="3724127"/>
                  </a:lnTo>
                  <a:lnTo>
                    <a:pt x="1419141" y="3733927"/>
                  </a:lnTo>
                  <a:lnTo>
                    <a:pt x="1410520" y="3743728"/>
                  </a:lnTo>
                  <a:lnTo>
                    <a:pt x="1401853" y="3753528"/>
                  </a:lnTo>
                  <a:lnTo>
                    <a:pt x="1393139" y="3763328"/>
                  </a:lnTo>
                  <a:lnTo>
                    <a:pt x="1384378" y="3773129"/>
                  </a:lnTo>
                  <a:lnTo>
                    <a:pt x="1375591" y="3782929"/>
                  </a:lnTo>
                  <a:lnTo>
                    <a:pt x="1366762" y="3792729"/>
                  </a:lnTo>
                  <a:lnTo>
                    <a:pt x="1357922" y="3802530"/>
                  </a:lnTo>
                  <a:lnTo>
                    <a:pt x="1349053" y="3812330"/>
                  </a:lnTo>
                  <a:lnTo>
                    <a:pt x="1340180" y="3822131"/>
                  </a:lnTo>
                  <a:lnTo>
                    <a:pt x="1331295" y="3831931"/>
                  </a:lnTo>
                  <a:lnTo>
                    <a:pt x="1322412" y="3841731"/>
                  </a:lnTo>
                  <a:lnTo>
                    <a:pt x="1313533" y="3851532"/>
                  </a:lnTo>
                  <a:lnTo>
                    <a:pt x="1304664" y="3861332"/>
                  </a:lnTo>
                  <a:lnTo>
                    <a:pt x="1295810" y="3871132"/>
                  </a:lnTo>
                  <a:lnTo>
                    <a:pt x="1286979" y="3880933"/>
                  </a:lnTo>
                  <a:lnTo>
                    <a:pt x="1278168" y="3890733"/>
                  </a:lnTo>
                  <a:lnTo>
                    <a:pt x="1269397" y="3900533"/>
                  </a:lnTo>
                  <a:lnTo>
                    <a:pt x="1260646" y="3910334"/>
                  </a:lnTo>
                  <a:lnTo>
                    <a:pt x="1251956" y="3920134"/>
                  </a:lnTo>
                  <a:lnTo>
                    <a:pt x="1243281" y="3929934"/>
                  </a:lnTo>
                  <a:lnTo>
                    <a:pt x="1234693" y="3939735"/>
                  </a:lnTo>
                  <a:lnTo>
                    <a:pt x="1226121" y="3949535"/>
                  </a:lnTo>
                  <a:lnTo>
                    <a:pt x="1217643" y="3959335"/>
                  </a:lnTo>
                  <a:lnTo>
                    <a:pt x="1209196" y="3969136"/>
                  </a:lnTo>
                  <a:lnTo>
                    <a:pt x="1200838" y="3978936"/>
                  </a:lnTo>
                  <a:lnTo>
                    <a:pt x="1192533" y="3988736"/>
                  </a:lnTo>
                  <a:lnTo>
                    <a:pt x="1184308" y="3998537"/>
                  </a:lnTo>
                  <a:lnTo>
                    <a:pt x="1176162" y="4008337"/>
                  </a:lnTo>
                  <a:lnTo>
                    <a:pt x="1168082" y="4018137"/>
                  </a:lnTo>
                  <a:lnTo>
                    <a:pt x="1160109" y="4027938"/>
                  </a:lnTo>
                  <a:lnTo>
                    <a:pt x="1152185" y="4037738"/>
                  </a:lnTo>
                  <a:lnTo>
                    <a:pt x="1144399" y="4047538"/>
                  </a:lnTo>
                  <a:lnTo>
                    <a:pt x="1136640" y="4057339"/>
                  </a:lnTo>
                  <a:lnTo>
                    <a:pt x="1129053" y="4067139"/>
                  </a:lnTo>
                  <a:lnTo>
                    <a:pt x="1121492" y="4076939"/>
                  </a:lnTo>
                  <a:lnTo>
                    <a:pt x="1114092" y="4086740"/>
                  </a:lnTo>
                  <a:lnTo>
                    <a:pt x="1106742" y="4096540"/>
                  </a:lnTo>
                  <a:lnTo>
                    <a:pt x="1099532" y="4106340"/>
                  </a:lnTo>
                  <a:lnTo>
                    <a:pt x="1092403" y="4116141"/>
                  </a:lnTo>
                  <a:lnTo>
                    <a:pt x="1085389" y="4125941"/>
                  </a:lnTo>
                  <a:lnTo>
                    <a:pt x="1078489" y="4135741"/>
                  </a:lnTo>
                  <a:lnTo>
                    <a:pt x="1071676" y="4145542"/>
                  </a:lnTo>
                  <a:lnTo>
                    <a:pt x="1065010" y="4155342"/>
                  </a:lnTo>
                  <a:lnTo>
                    <a:pt x="1058404" y="4165142"/>
                  </a:lnTo>
                  <a:lnTo>
                    <a:pt x="1051977" y="4174943"/>
                  </a:lnTo>
                  <a:lnTo>
                    <a:pt x="1045581" y="4184743"/>
                  </a:lnTo>
                  <a:lnTo>
                    <a:pt x="1039397" y="4194543"/>
                  </a:lnTo>
                  <a:lnTo>
                    <a:pt x="1033244" y="4204344"/>
                  </a:lnTo>
                  <a:lnTo>
                    <a:pt x="1027275" y="4214144"/>
                  </a:lnTo>
                  <a:lnTo>
                    <a:pt x="1021368" y="4223944"/>
                  </a:lnTo>
                  <a:lnTo>
                    <a:pt x="1015614" y="4233745"/>
                  </a:lnTo>
                  <a:lnTo>
                    <a:pt x="1009955" y="4243545"/>
                  </a:lnTo>
                  <a:lnTo>
                    <a:pt x="1004416" y="4253345"/>
                  </a:lnTo>
                  <a:lnTo>
                    <a:pt x="999004" y="4263146"/>
                  </a:lnTo>
                  <a:lnTo>
                    <a:pt x="993681" y="4272946"/>
                  </a:lnTo>
                  <a:lnTo>
                    <a:pt x="988516" y="4282746"/>
                  </a:lnTo>
                  <a:lnTo>
                    <a:pt x="983407" y="4292547"/>
                  </a:lnTo>
                  <a:lnTo>
                    <a:pt x="978486" y="4302347"/>
                  </a:lnTo>
                  <a:lnTo>
                    <a:pt x="973596" y="4312147"/>
                  </a:lnTo>
                  <a:lnTo>
                    <a:pt x="968911" y="4321948"/>
                  </a:lnTo>
                  <a:lnTo>
                    <a:pt x="964262" y="4331748"/>
                  </a:lnTo>
                  <a:lnTo>
                    <a:pt x="959786" y="4341548"/>
                  </a:lnTo>
                  <a:lnTo>
                    <a:pt x="955374" y="4351349"/>
                  </a:lnTo>
                  <a:lnTo>
                    <a:pt x="951102" y="4361149"/>
                  </a:lnTo>
                  <a:lnTo>
                    <a:pt x="946923" y="4370949"/>
                  </a:lnTo>
                  <a:lnTo>
                    <a:pt x="942853" y="4380750"/>
                  </a:lnTo>
                  <a:lnTo>
                    <a:pt x="938902" y="4390550"/>
                  </a:lnTo>
                  <a:lnTo>
                    <a:pt x="935029" y="4400350"/>
                  </a:lnTo>
                  <a:lnTo>
                    <a:pt x="931300" y="4410151"/>
                  </a:lnTo>
                  <a:lnTo>
                    <a:pt x="927620" y="4419951"/>
                  </a:lnTo>
                  <a:lnTo>
                    <a:pt x="924108" y="4429751"/>
                  </a:lnTo>
                  <a:lnTo>
                    <a:pt x="920623" y="4439552"/>
                  </a:lnTo>
                  <a:lnTo>
                    <a:pt x="917313" y="4449352"/>
                  </a:lnTo>
                  <a:lnTo>
                    <a:pt x="914037" y="4459152"/>
                  </a:lnTo>
                  <a:lnTo>
                    <a:pt x="910904" y="4468953"/>
                  </a:lnTo>
                  <a:lnTo>
                    <a:pt x="907829" y="4478753"/>
                  </a:lnTo>
                  <a:lnTo>
                    <a:pt x="904869" y="4488553"/>
                  </a:lnTo>
                  <a:lnTo>
                    <a:pt x="901988" y="4498354"/>
                  </a:lnTo>
                  <a:lnTo>
                    <a:pt x="899194" y="4508154"/>
                  </a:lnTo>
                  <a:lnTo>
                    <a:pt x="896500" y="4517954"/>
                  </a:lnTo>
                  <a:lnTo>
                    <a:pt x="893866" y="4527755"/>
                  </a:lnTo>
                  <a:lnTo>
                    <a:pt x="891352" y="4537555"/>
                  </a:lnTo>
                  <a:lnTo>
                    <a:pt x="888873" y="4547355"/>
                  </a:lnTo>
                  <a:lnTo>
                    <a:pt x="886530" y="4557156"/>
                  </a:lnTo>
                  <a:lnTo>
                    <a:pt x="884209" y="4566956"/>
                  </a:lnTo>
                  <a:lnTo>
                    <a:pt x="882021" y="4576756"/>
                  </a:lnTo>
                  <a:lnTo>
                    <a:pt x="879862" y="4586557"/>
                  </a:lnTo>
                  <a:lnTo>
                    <a:pt x="877810" y="4596357"/>
                  </a:lnTo>
                  <a:lnTo>
                    <a:pt x="875805" y="4606157"/>
                  </a:lnTo>
                  <a:lnTo>
                    <a:pt x="873884" y="4615958"/>
                  </a:lnTo>
                  <a:lnTo>
                    <a:pt x="872026" y="4625758"/>
                  </a:lnTo>
                  <a:lnTo>
                    <a:pt x="870230" y="4635558"/>
                  </a:lnTo>
                  <a:lnTo>
                    <a:pt x="868511" y="4645359"/>
                  </a:lnTo>
                  <a:lnTo>
                    <a:pt x="866833" y="4655159"/>
                  </a:lnTo>
                  <a:lnTo>
                    <a:pt x="865246" y="4664959"/>
                  </a:lnTo>
                  <a:lnTo>
                    <a:pt x="863681" y="4674760"/>
                  </a:lnTo>
                  <a:lnTo>
                    <a:pt x="862217" y="4684560"/>
                  </a:lnTo>
                  <a:lnTo>
                    <a:pt x="860769" y="4694360"/>
                  </a:lnTo>
                  <a:lnTo>
                    <a:pt x="859413" y="4704161"/>
                  </a:lnTo>
                  <a:lnTo>
                    <a:pt x="858080" y="4713961"/>
                  </a:lnTo>
                  <a:lnTo>
                    <a:pt x="856820" y="4723761"/>
                  </a:lnTo>
                  <a:lnTo>
                    <a:pt x="855595" y="4733562"/>
                  </a:lnTo>
                  <a:lnTo>
                    <a:pt x="854426" y="4743362"/>
                  </a:lnTo>
                  <a:lnTo>
                    <a:pt x="853302" y="4753162"/>
                  </a:lnTo>
                  <a:lnTo>
                    <a:pt x="852219" y="4762963"/>
                  </a:lnTo>
                  <a:lnTo>
                    <a:pt x="851190" y="4772763"/>
                  </a:lnTo>
                  <a:lnTo>
                    <a:pt x="850188" y="4782563"/>
                  </a:lnTo>
                  <a:lnTo>
                    <a:pt x="849247" y="4792364"/>
                  </a:lnTo>
                  <a:lnTo>
                    <a:pt x="848320" y="4802164"/>
                  </a:lnTo>
                  <a:lnTo>
                    <a:pt x="847463" y="4811964"/>
                  </a:lnTo>
                  <a:lnTo>
                    <a:pt x="846614" y="4821765"/>
                  </a:lnTo>
                  <a:lnTo>
                    <a:pt x="845826" y="4831565"/>
                  </a:lnTo>
                  <a:lnTo>
                    <a:pt x="845053" y="4841365"/>
                  </a:lnTo>
                  <a:lnTo>
                    <a:pt x="844327" y="4851166"/>
                  </a:lnTo>
                  <a:lnTo>
                    <a:pt x="843624" y="4860966"/>
                  </a:lnTo>
                  <a:lnTo>
                    <a:pt x="842956" y="4870766"/>
                  </a:lnTo>
                  <a:lnTo>
                    <a:pt x="842318" y="4880567"/>
                  </a:lnTo>
                  <a:lnTo>
                    <a:pt x="841705" y="4890367"/>
                  </a:lnTo>
                  <a:lnTo>
                    <a:pt x="841126" y="4900167"/>
                  </a:lnTo>
                  <a:lnTo>
                    <a:pt x="840564" y="4909968"/>
                  </a:lnTo>
                  <a:lnTo>
                    <a:pt x="840041" y="4919768"/>
                  </a:lnTo>
                  <a:lnTo>
                    <a:pt x="839525" y="4929568"/>
                  </a:lnTo>
                  <a:lnTo>
                    <a:pt x="839053" y="4939369"/>
                  </a:lnTo>
                  <a:lnTo>
                    <a:pt x="838586" y="4949169"/>
                  </a:lnTo>
                  <a:lnTo>
                    <a:pt x="838155" y="4958969"/>
                  </a:lnTo>
                  <a:lnTo>
                    <a:pt x="837734" y="4968770"/>
                  </a:lnTo>
                  <a:lnTo>
                    <a:pt x="837341" y="4978570"/>
                  </a:lnTo>
                  <a:lnTo>
                    <a:pt x="836962" y="4988370"/>
                  </a:lnTo>
                  <a:lnTo>
                    <a:pt x="836603" y="4998171"/>
                  </a:lnTo>
                  <a:lnTo>
                    <a:pt x="83626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976881" y="43579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76881" y="43579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884616" y="4357922"/>
              <a:ext cx="184529" cy="0"/>
            </a:xfrm>
            <a:custGeom>
              <a:avLst/>
              <a:pathLst>
                <a:path w="184529" h="0">
                  <a:moveTo>
                    <a:pt x="0" y="0"/>
                  </a:moveTo>
                  <a:lnTo>
                    <a:pt x="1845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84616" y="4357922"/>
              <a:ext cx="184529" cy="0"/>
            </a:xfrm>
            <a:custGeom>
              <a:avLst/>
              <a:pathLst>
                <a:path w="184529" h="0">
                  <a:moveTo>
                    <a:pt x="0" y="0"/>
                  </a:moveTo>
                  <a:lnTo>
                    <a:pt x="184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22177" y="2802831"/>
              <a:ext cx="0" cy="411754"/>
            </a:xfrm>
            <a:custGeom>
              <a:avLst/>
              <a:pathLst>
                <a:path w="0" h="411754">
                  <a:moveTo>
                    <a:pt x="0" y="4117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22177" y="4541776"/>
              <a:ext cx="0" cy="61284"/>
            </a:xfrm>
            <a:custGeom>
              <a:avLst/>
              <a:pathLst>
                <a:path w="0" h="61284">
                  <a:moveTo>
                    <a:pt x="0" y="0"/>
                  </a:moveTo>
                  <a:lnTo>
                    <a:pt x="0" y="612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29912" y="3214585"/>
              <a:ext cx="184529" cy="1327190"/>
            </a:xfrm>
            <a:custGeom>
              <a:avLst/>
              <a:pathLst>
                <a:path w="184529" h="1327190">
                  <a:moveTo>
                    <a:pt x="0" y="0"/>
                  </a:moveTo>
                  <a:lnTo>
                    <a:pt x="0" y="1327190"/>
                  </a:lnTo>
                  <a:lnTo>
                    <a:pt x="184529" y="1327190"/>
                  </a:lnTo>
                  <a:lnTo>
                    <a:pt x="1845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29912" y="4357922"/>
              <a:ext cx="184529" cy="0"/>
            </a:xfrm>
            <a:custGeom>
              <a:avLst/>
              <a:pathLst>
                <a:path w="184529" h="0">
                  <a:moveTo>
                    <a:pt x="0" y="0"/>
                  </a:moveTo>
                  <a:lnTo>
                    <a:pt x="184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667404" y="427211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075595" y="4524707"/>
              <a:ext cx="49458" cy="49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70416" y="4466173"/>
              <a:ext cx="105241" cy="105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33414" y="4560196"/>
              <a:ext cx="85728" cy="85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148362" y="2860729"/>
              <a:ext cx="52735" cy="5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80256" y="4154461"/>
              <a:ext cx="85179" cy="85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913288" y="2778466"/>
              <a:ext cx="48730" cy="48730"/>
            </a:xfrm>
            <a:custGeom>
              <a:avLst/>
              <a:pathLst>
                <a:path w="48730" h="48730">
                  <a:moveTo>
                    <a:pt x="0" y="24365"/>
                  </a:moveTo>
                  <a:lnTo>
                    <a:pt x="24365" y="0"/>
                  </a:lnTo>
                  <a:lnTo>
                    <a:pt x="48730" y="24365"/>
                  </a:lnTo>
                  <a:lnTo>
                    <a:pt x="24365" y="4873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165962" y="26026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chr10:87965431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86970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448133" y="45663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48133" y="265118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825419" y="46260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825419" y="27109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869703" y="6457330"/>
              <a:ext cx="4059651" cy="0"/>
            </a:xfrm>
            <a:custGeom>
              <a:avLst/>
              <a:pathLst>
                <a:path w="4059651" h="0">
                  <a:moveTo>
                    <a:pt x="0" y="0"/>
                  </a:moveTo>
                  <a:lnTo>
                    <a:pt x="405965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768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822177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78133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44613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32289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106490" y="228313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4" name="pt34"/>
            <p:cNvSpPr/>
            <p:nvPr/>
          </p:nvSpPr>
          <p:spPr>
            <a:xfrm>
              <a:off x="7163738" y="2575462"/>
              <a:ext cx="83542" cy="835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1009" y="280758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63738" y="2965161"/>
              <a:ext cx="83542" cy="835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48300" y="3144572"/>
              <a:ext cx="114419" cy="1144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36453" y="3327575"/>
              <a:ext cx="138111" cy="13811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26467" y="3514032"/>
              <a:ext cx="158085" cy="1580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393096" y="256168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393096" y="275236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393096" y="295138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393096" y="314422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93096" y="333691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93096" y="353752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106490" y="384526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7" name="pt47"/>
            <p:cNvSpPr/>
            <p:nvPr/>
          </p:nvSpPr>
          <p:spPr>
            <a:xfrm>
              <a:off x="7179089" y="41969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9908" y="412988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106490" y="449291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0" name="pt50"/>
            <p:cNvSpPr/>
            <p:nvPr/>
          </p:nvSpPr>
          <p:spPr>
            <a:xfrm>
              <a:off x="7179089" y="4824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179089" y="501900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389908" y="478658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9908" y="498142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69703" y="619487"/>
              <a:ext cx="732879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91794" y="1198960"/>
              <a:ext cx="1660766" cy="5007971"/>
            </a:xfrm>
            <a:custGeom>
              <a:avLst/>
              <a:pathLst>
                <a:path w="1660766" h="5007971">
                  <a:moveTo>
                    <a:pt x="827237" y="5007971"/>
                  </a:moveTo>
                  <a:lnTo>
                    <a:pt x="826720" y="4998171"/>
                  </a:lnTo>
                  <a:lnTo>
                    <a:pt x="826138" y="4988370"/>
                  </a:lnTo>
                  <a:lnTo>
                    <a:pt x="825467" y="4978570"/>
                  </a:lnTo>
                  <a:lnTo>
                    <a:pt x="824687" y="4968770"/>
                  </a:lnTo>
                  <a:lnTo>
                    <a:pt x="823812" y="4958969"/>
                  </a:lnTo>
                  <a:lnTo>
                    <a:pt x="822832" y="4949169"/>
                  </a:lnTo>
                  <a:lnTo>
                    <a:pt x="821724" y="4939369"/>
                  </a:lnTo>
                  <a:lnTo>
                    <a:pt x="820442" y="4929568"/>
                  </a:lnTo>
                  <a:lnTo>
                    <a:pt x="819016" y="4919768"/>
                  </a:lnTo>
                  <a:lnTo>
                    <a:pt x="817433" y="4909968"/>
                  </a:lnTo>
                  <a:lnTo>
                    <a:pt x="815673" y="4900167"/>
                  </a:lnTo>
                  <a:lnTo>
                    <a:pt x="813649" y="4890367"/>
                  </a:lnTo>
                  <a:lnTo>
                    <a:pt x="811417" y="4880567"/>
                  </a:lnTo>
                  <a:lnTo>
                    <a:pt x="808962" y="4870766"/>
                  </a:lnTo>
                  <a:lnTo>
                    <a:pt x="806273" y="4860966"/>
                  </a:lnTo>
                  <a:lnTo>
                    <a:pt x="803204" y="4851166"/>
                  </a:lnTo>
                  <a:lnTo>
                    <a:pt x="799848" y="4841365"/>
                  </a:lnTo>
                  <a:lnTo>
                    <a:pt x="796192" y="4831565"/>
                  </a:lnTo>
                  <a:lnTo>
                    <a:pt x="792220" y="4821765"/>
                  </a:lnTo>
                  <a:lnTo>
                    <a:pt x="787772" y="4811964"/>
                  </a:lnTo>
                  <a:lnTo>
                    <a:pt x="782928" y="4802164"/>
                  </a:lnTo>
                  <a:lnTo>
                    <a:pt x="777698" y="4792364"/>
                  </a:lnTo>
                  <a:lnTo>
                    <a:pt x="772065" y="4782563"/>
                  </a:lnTo>
                  <a:lnTo>
                    <a:pt x="765867" y="4772763"/>
                  </a:lnTo>
                  <a:lnTo>
                    <a:pt x="759153" y="4762963"/>
                  </a:lnTo>
                  <a:lnTo>
                    <a:pt x="751968" y="4753162"/>
                  </a:lnTo>
                  <a:lnTo>
                    <a:pt x="744299" y="4743362"/>
                  </a:lnTo>
                  <a:lnTo>
                    <a:pt x="735996" y="4733562"/>
                  </a:lnTo>
                  <a:lnTo>
                    <a:pt x="727059" y="4723761"/>
                  </a:lnTo>
                  <a:lnTo>
                    <a:pt x="717583" y="4713961"/>
                  </a:lnTo>
                  <a:lnTo>
                    <a:pt x="707559" y="4704161"/>
                  </a:lnTo>
                  <a:lnTo>
                    <a:pt x="696867" y="4694360"/>
                  </a:lnTo>
                  <a:lnTo>
                    <a:pt x="685448" y="4684560"/>
                  </a:lnTo>
                  <a:lnTo>
                    <a:pt x="673452" y="4674760"/>
                  </a:lnTo>
                  <a:lnTo>
                    <a:pt x="660876" y="4664959"/>
                  </a:lnTo>
                  <a:lnTo>
                    <a:pt x="647648" y="4655159"/>
                  </a:lnTo>
                  <a:lnTo>
                    <a:pt x="633645" y="4645359"/>
                  </a:lnTo>
                  <a:lnTo>
                    <a:pt x="619073" y="4635558"/>
                  </a:lnTo>
                  <a:lnTo>
                    <a:pt x="603938" y="4625758"/>
                  </a:lnTo>
                  <a:lnTo>
                    <a:pt x="588219" y="4615958"/>
                  </a:lnTo>
                  <a:lnTo>
                    <a:pt x="571749" y="4606157"/>
                  </a:lnTo>
                  <a:lnTo>
                    <a:pt x="554774" y="4596357"/>
                  </a:lnTo>
                  <a:lnTo>
                    <a:pt x="537311" y="4586557"/>
                  </a:lnTo>
                  <a:lnTo>
                    <a:pt x="519378" y="4576756"/>
                  </a:lnTo>
                  <a:lnTo>
                    <a:pt x="500823" y="4566956"/>
                  </a:lnTo>
                  <a:lnTo>
                    <a:pt x="481882" y="4557156"/>
                  </a:lnTo>
                  <a:lnTo>
                    <a:pt x="462589" y="4547355"/>
                  </a:lnTo>
                  <a:lnTo>
                    <a:pt x="442973" y="4537555"/>
                  </a:lnTo>
                  <a:lnTo>
                    <a:pt x="422985" y="4527755"/>
                  </a:lnTo>
                  <a:lnTo>
                    <a:pt x="402777" y="4517954"/>
                  </a:lnTo>
                  <a:lnTo>
                    <a:pt x="382408" y="4508154"/>
                  </a:lnTo>
                  <a:lnTo>
                    <a:pt x="361916" y="4498354"/>
                  </a:lnTo>
                  <a:lnTo>
                    <a:pt x="341345" y="4488553"/>
                  </a:lnTo>
                  <a:lnTo>
                    <a:pt x="320794" y="4478753"/>
                  </a:lnTo>
                  <a:lnTo>
                    <a:pt x="300316" y="4468953"/>
                  </a:lnTo>
                  <a:lnTo>
                    <a:pt x="279953" y="4459152"/>
                  </a:lnTo>
                  <a:lnTo>
                    <a:pt x="259815" y="4449352"/>
                  </a:lnTo>
                  <a:lnTo>
                    <a:pt x="239998" y="4439552"/>
                  </a:lnTo>
                  <a:lnTo>
                    <a:pt x="220508" y="4429751"/>
                  </a:lnTo>
                  <a:lnTo>
                    <a:pt x="201390" y="4419951"/>
                  </a:lnTo>
                  <a:lnTo>
                    <a:pt x="182781" y="4410151"/>
                  </a:lnTo>
                  <a:lnTo>
                    <a:pt x="164833" y="4400350"/>
                  </a:lnTo>
                  <a:lnTo>
                    <a:pt x="147464" y="4390550"/>
                  </a:lnTo>
                  <a:lnTo>
                    <a:pt x="130717" y="4380750"/>
                  </a:lnTo>
                  <a:lnTo>
                    <a:pt x="114715" y="4370949"/>
                  </a:lnTo>
                  <a:lnTo>
                    <a:pt x="99722" y="4361149"/>
                  </a:lnTo>
                  <a:lnTo>
                    <a:pt x="85534" y="4351349"/>
                  </a:lnTo>
                  <a:lnTo>
                    <a:pt x="72187" y="4341548"/>
                  </a:lnTo>
                  <a:lnTo>
                    <a:pt x="59755" y="4331748"/>
                  </a:lnTo>
                  <a:lnTo>
                    <a:pt x="48654" y="4321948"/>
                  </a:lnTo>
                  <a:lnTo>
                    <a:pt x="38537" y="4312147"/>
                  </a:lnTo>
                  <a:lnTo>
                    <a:pt x="29430" y="4302347"/>
                  </a:lnTo>
                  <a:lnTo>
                    <a:pt x="21356" y="4292547"/>
                  </a:lnTo>
                  <a:lnTo>
                    <a:pt x="14824" y="4282746"/>
                  </a:lnTo>
                  <a:lnTo>
                    <a:pt x="9420" y="4272946"/>
                  </a:lnTo>
                  <a:lnTo>
                    <a:pt x="5129" y="4263146"/>
                  </a:lnTo>
                  <a:lnTo>
                    <a:pt x="1961" y="4253345"/>
                  </a:lnTo>
                  <a:lnTo>
                    <a:pt x="355" y="4243545"/>
                  </a:lnTo>
                  <a:lnTo>
                    <a:pt x="0" y="4233745"/>
                  </a:lnTo>
                  <a:lnTo>
                    <a:pt x="787" y="4223944"/>
                  </a:lnTo>
                  <a:lnTo>
                    <a:pt x="2714" y="4214144"/>
                  </a:lnTo>
                  <a:lnTo>
                    <a:pt x="6118" y="4204344"/>
                  </a:lnTo>
                  <a:lnTo>
                    <a:pt x="10817" y="4194543"/>
                  </a:lnTo>
                  <a:lnTo>
                    <a:pt x="16613" y="4184743"/>
                  </a:lnTo>
                  <a:lnTo>
                    <a:pt x="23490" y="4174943"/>
                  </a:lnTo>
                  <a:lnTo>
                    <a:pt x="31672" y="4165142"/>
                  </a:lnTo>
                  <a:lnTo>
                    <a:pt x="41103" y="4155342"/>
                  </a:lnTo>
                  <a:lnTo>
                    <a:pt x="51514" y="4145542"/>
                  </a:lnTo>
                  <a:lnTo>
                    <a:pt x="62877" y="4135741"/>
                  </a:lnTo>
                  <a:lnTo>
                    <a:pt x="75308" y="4125941"/>
                  </a:lnTo>
                  <a:lnTo>
                    <a:pt x="88850" y="4116141"/>
                  </a:lnTo>
                  <a:lnTo>
                    <a:pt x="103194" y="4106340"/>
                  </a:lnTo>
                  <a:lnTo>
                    <a:pt x="118304" y="4096540"/>
                  </a:lnTo>
                  <a:lnTo>
                    <a:pt x="134207" y="4086740"/>
                  </a:lnTo>
                  <a:lnTo>
                    <a:pt x="150996" y="4076939"/>
                  </a:lnTo>
                  <a:lnTo>
                    <a:pt x="168365" y="4067139"/>
                  </a:lnTo>
                  <a:lnTo>
                    <a:pt x="186271" y="4057339"/>
                  </a:lnTo>
                  <a:lnTo>
                    <a:pt x="204687" y="4047538"/>
                  </a:lnTo>
                  <a:lnTo>
                    <a:pt x="223694" y="4037738"/>
                  </a:lnTo>
                  <a:lnTo>
                    <a:pt x="243035" y="4027938"/>
                  </a:lnTo>
                  <a:lnTo>
                    <a:pt x="262665" y="4018137"/>
                  </a:lnTo>
                  <a:lnTo>
                    <a:pt x="282543" y="4008337"/>
                  </a:lnTo>
                  <a:lnTo>
                    <a:pt x="302660" y="3998537"/>
                  </a:lnTo>
                  <a:lnTo>
                    <a:pt x="322870" y="3988736"/>
                  </a:lnTo>
                  <a:lnTo>
                    <a:pt x="343124" y="3978936"/>
                  </a:lnTo>
                  <a:lnTo>
                    <a:pt x="363382" y="3969136"/>
                  </a:lnTo>
                  <a:lnTo>
                    <a:pt x="383553" y="3959335"/>
                  </a:lnTo>
                  <a:lnTo>
                    <a:pt x="403575" y="3949535"/>
                  </a:lnTo>
                  <a:lnTo>
                    <a:pt x="423421" y="3939735"/>
                  </a:lnTo>
                  <a:lnTo>
                    <a:pt x="443053" y="3929934"/>
                  </a:lnTo>
                  <a:lnTo>
                    <a:pt x="462345" y="3920134"/>
                  </a:lnTo>
                  <a:lnTo>
                    <a:pt x="481258" y="3910334"/>
                  </a:lnTo>
                  <a:lnTo>
                    <a:pt x="499813" y="3900533"/>
                  </a:lnTo>
                  <a:lnTo>
                    <a:pt x="517982" y="3890733"/>
                  </a:lnTo>
                  <a:lnTo>
                    <a:pt x="535637" y="3880933"/>
                  </a:lnTo>
                  <a:lnTo>
                    <a:pt x="552718" y="3871132"/>
                  </a:lnTo>
                  <a:lnTo>
                    <a:pt x="569309" y="3861332"/>
                  </a:lnTo>
                  <a:lnTo>
                    <a:pt x="585395" y="3851532"/>
                  </a:lnTo>
                  <a:lnTo>
                    <a:pt x="600873" y="3841731"/>
                  </a:lnTo>
                  <a:lnTo>
                    <a:pt x="615629" y="3831931"/>
                  </a:lnTo>
                  <a:lnTo>
                    <a:pt x="629821" y="3822131"/>
                  </a:lnTo>
                  <a:lnTo>
                    <a:pt x="643439" y="3812330"/>
                  </a:lnTo>
                  <a:lnTo>
                    <a:pt x="656424" y="3802530"/>
                  </a:lnTo>
                  <a:lnTo>
                    <a:pt x="668598" y="3792729"/>
                  </a:lnTo>
                  <a:lnTo>
                    <a:pt x="680178" y="3782929"/>
                  </a:lnTo>
                  <a:lnTo>
                    <a:pt x="691166" y="3773129"/>
                  </a:lnTo>
                  <a:lnTo>
                    <a:pt x="701550" y="3763328"/>
                  </a:lnTo>
                  <a:lnTo>
                    <a:pt x="711082" y="3753528"/>
                  </a:lnTo>
                  <a:lnTo>
                    <a:pt x="720034" y="3743728"/>
                  </a:lnTo>
                  <a:lnTo>
                    <a:pt x="728410" y="3733927"/>
                  </a:lnTo>
                  <a:lnTo>
                    <a:pt x="736217" y="3724127"/>
                  </a:lnTo>
                  <a:lnTo>
                    <a:pt x="743232" y="3714327"/>
                  </a:lnTo>
                  <a:lnTo>
                    <a:pt x="749676" y="3704526"/>
                  </a:lnTo>
                  <a:lnTo>
                    <a:pt x="755585" y="3694726"/>
                  </a:lnTo>
                  <a:lnTo>
                    <a:pt x="760968" y="3684926"/>
                  </a:lnTo>
                  <a:lnTo>
                    <a:pt x="765661" y="3675125"/>
                  </a:lnTo>
                  <a:lnTo>
                    <a:pt x="769801" y="3665325"/>
                  </a:lnTo>
                  <a:lnTo>
                    <a:pt x="773458" y="3655525"/>
                  </a:lnTo>
                  <a:lnTo>
                    <a:pt x="776641" y="3645724"/>
                  </a:lnTo>
                  <a:lnTo>
                    <a:pt x="779237" y="3635924"/>
                  </a:lnTo>
                  <a:lnTo>
                    <a:pt x="781309" y="3626124"/>
                  </a:lnTo>
                  <a:lnTo>
                    <a:pt x="782953" y="3616323"/>
                  </a:lnTo>
                  <a:lnTo>
                    <a:pt x="784178" y="3606523"/>
                  </a:lnTo>
                  <a:lnTo>
                    <a:pt x="784911" y="3596723"/>
                  </a:lnTo>
                  <a:lnTo>
                    <a:pt x="785156" y="3586922"/>
                  </a:lnTo>
                  <a:lnTo>
                    <a:pt x="785026" y="3577122"/>
                  </a:lnTo>
                  <a:lnTo>
                    <a:pt x="784530" y="3567322"/>
                  </a:lnTo>
                  <a:lnTo>
                    <a:pt x="783629" y="3557521"/>
                  </a:lnTo>
                  <a:lnTo>
                    <a:pt x="782283" y="3547721"/>
                  </a:lnTo>
                  <a:lnTo>
                    <a:pt x="780615" y="3537921"/>
                  </a:lnTo>
                  <a:lnTo>
                    <a:pt x="778635" y="3528120"/>
                  </a:lnTo>
                  <a:lnTo>
                    <a:pt x="776332" y="3518320"/>
                  </a:lnTo>
                  <a:lnTo>
                    <a:pt x="773638" y="3508520"/>
                  </a:lnTo>
                  <a:lnTo>
                    <a:pt x="770681" y="3498719"/>
                  </a:lnTo>
                  <a:lnTo>
                    <a:pt x="767473" y="3488919"/>
                  </a:lnTo>
                  <a:lnTo>
                    <a:pt x="764023" y="3479119"/>
                  </a:lnTo>
                  <a:lnTo>
                    <a:pt x="760257" y="3469318"/>
                  </a:lnTo>
                  <a:lnTo>
                    <a:pt x="756298" y="3459518"/>
                  </a:lnTo>
                  <a:lnTo>
                    <a:pt x="752161" y="3449718"/>
                  </a:lnTo>
                  <a:lnTo>
                    <a:pt x="747858" y="3439917"/>
                  </a:lnTo>
                  <a:lnTo>
                    <a:pt x="743361" y="3430117"/>
                  </a:lnTo>
                  <a:lnTo>
                    <a:pt x="738748" y="3420317"/>
                  </a:lnTo>
                  <a:lnTo>
                    <a:pt x="734044" y="3410516"/>
                  </a:lnTo>
                  <a:lnTo>
                    <a:pt x="729267" y="3400716"/>
                  </a:lnTo>
                  <a:lnTo>
                    <a:pt x="724428" y="3390916"/>
                  </a:lnTo>
                  <a:lnTo>
                    <a:pt x="719577" y="3381115"/>
                  </a:lnTo>
                  <a:lnTo>
                    <a:pt x="714737" y="3371315"/>
                  </a:lnTo>
                  <a:lnTo>
                    <a:pt x="709928" y="3361515"/>
                  </a:lnTo>
                  <a:lnTo>
                    <a:pt x="705193" y="3351714"/>
                  </a:lnTo>
                  <a:lnTo>
                    <a:pt x="700571" y="3341914"/>
                  </a:lnTo>
                  <a:lnTo>
                    <a:pt x="696069" y="3332114"/>
                  </a:lnTo>
                  <a:lnTo>
                    <a:pt x="691707" y="3322313"/>
                  </a:lnTo>
                  <a:lnTo>
                    <a:pt x="687543" y="3312513"/>
                  </a:lnTo>
                  <a:lnTo>
                    <a:pt x="683631" y="3302713"/>
                  </a:lnTo>
                  <a:lnTo>
                    <a:pt x="679942" y="3292912"/>
                  </a:lnTo>
                  <a:lnTo>
                    <a:pt x="676493" y="3283112"/>
                  </a:lnTo>
                  <a:lnTo>
                    <a:pt x="673339" y="3273312"/>
                  </a:lnTo>
                  <a:lnTo>
                    <a:pt x="670567" y="3263511"/>
                  </a:lnTo>
                  <a:lnTo>
                    <a:pt x="668103" y="3253711"/>
                  </a:lnTo>
                  <a:lnTo>
                    <a:pt x="665957" y="3243911"/>
                  </a:lnTo>
                  <a:lnTo>
                    <a:pt x="664162" y="3234110"/>
                  </a:lnTo>
                  <a:lnTo>
                    <a:pt x="662853" y="3224310"/>
                  </a:lnTo>
                  <a:lnTo>
                    <a:pt x="661900" y="3214510"/>
                  </a:lnTo>
                  <a:lnTo>
                    <a:pt x="661309" y="3204709"/>
                  </a:lnTo>
                  <a:lnTo>
                    <a:pt x="661082" y="3194909"/>
                  </a:lnTo>
                  <a:lnTo>
                    <a:pt x="661391" y="3185109"/>
                  </a:lnTo>
                  <a:lnTo>
                    <a:pt x="662067" y="3175308"/>
                  </a:lnTo>
                  <a:lnTo>
                    <a:pt x="663103" y="3165508"/>
                  </a:lnTo>
                  <a:lnTo>
                    <a:pt x="664497" y="3155708"/>
                  </a:lnTo>
                  <a:lnTo>
                    <a:pt x="666372" y="3145907"/>
                  </a:lnTo>
                  <a:lnTo>
                    <a:pt x="668602" y="3136107"/>
                  </a:lnTo>
                  <a:lnTo>
                    <a:pt x="671151" y="3126307"/>
                  </a:lnTo>
                  <a:lnTo>
                    <a:pt x="674007" y="3116506"/>
                  </a:lnTo>
                  <a:lnTo>
                    <a:pt x="677244" y="3106706"/>
                  </a:lnTo>
                  <a:lnTo>
                    <a:pt x="680781" y="3096906"/>
                  </a:lnTo>
                  <a:lnTo>
                    <a:pt x="684559" y="3087105"/>
                  </a:lnTo>
                  <a:lnTo>
                    <a:pt x="688565" y="3077305"/>
                  </a:lnTo>
                  <a:lnTo>
                    <a:pt x="692825" y="3067505"/>
                  </a:lnTo>
                  <a:lnTo>
                    <a:pt x="697292" y="3057704"/>
                  </a:lnTo>
                  <a:lnTo>
                    <a:pt x="701905" y="3047904"/>
                  </a:lnTo>
                  <a:lnTo>
                    <a:pt x="706648" y="3038104"/>
                  </a:lnTo>
                  <a:lnTo>
                    <a:pt x="711515" y="3028303"/>
                  </a:lnTo>
                  <a:lnTo>
                    <a:pt x="716476" y="3018503"/>
                  </a:lnTo>
                  <a:lnTo>
                    <a:pt x="721483" y="3008703"/>
                  </a:lnTo>
                  <a:lnTo>
                    <a:pt x="726521" y="2998902"/>
                  </a:lnTo>
                  <a:lnTo>
                    <a:pt x="731571" y="2989102"/>
                  </a:lnTo>
                  <a:lnTo>
                    <a:pt x="736597" y="2979302"/>
                  </a:lnTo>
                  <a:lnTo>
                    <a:pt x="741581" y="2969501"/>
                  </a:lnTo>
                  <a:lnTo>
                    <a:pt x="746511" y="2959701"/>
                  </a:lnTo>
                  <a:lnTo>
                    <a:pt x="751368" y="2949901"/>
                  </a:lnTo>
                  <a:lnTo>
                    <a:pt x="756097" y="2940100"/>
                  </a:lnTo>
                  <a:lnTo>
                    <a:pt x="760718" y="2930300"/>
                  </a:lnTo>
                  <a:lnTo>
                    <a:pt x="765222" y="2920500"/>
                  </a:lnTo>
                  <a:lnTo>
                    <a:pt x="769601" y="2910699"/>
                  </a:lnTo>
                  <a:lnTo>
                    <a:pt x="773779" y="2900899"/>
                  </a:lnTo>
                  <a:lnTo>
                    <a:pt x="777806" y="2891099"/>
                  </a:lnTo>
                  <a:lnTo>
                    <a:pt x="781680" y="2881298"/>
                  </a:lnTo>
                  <a:lnTo>
                    <a:pt x="785397" y="2871498"/>
                  </a:lnTo>
                  <a:lnTo>
                    <a:pt x="788892" y="2861698"/>
                  </a:lnTo>
                  <a:lnTo>
                    <a:pt x="792209" y="2851897"/>
                  </a:lnTo>
                  <a:lnTo>
                    <a:pt x="795362" y="2842097"/>
                  </a:lnTo>
                  <a:lnTo>
                    <a:pt x="798351" y="2832297"/>
                  </a:lnTo>
                  <a:lnTo>
                    <a:pt x="801127" y="2822496"/>
                  </a:lnTo>
                  <a:lnTo>
                    <a:pt x="803719" y="2812696"/>
                  </a:lnTo>
                  <a:lnTo>
                    <a:pt x="806156" y="2802896"/>
                  </a:lnTo>
                  <a:lnTo>
                    <a:pt x="808439" y="2793095"/>
                  </a:lnTo>
                  <a:lnTo>
                    <a:pt x="810539" y="2783295"/>
                  </a:lnTo>
                  <a:lnTo>
                    <a:pt x="812466" y="2773495"/>
                  </a:lnTo>
                  <a:lnTo>
                    <a:pt x="814259" y="2763694"/>
                  </a:lnTo>
                  <a:lnTo>
                    <a:pt x="815920" y="2753894"/>
                  </a:lnTo>
                  <a:lnTo>
                    <a:pt x="817436" y="2744094"/>
                  </a:lnTo>
                  <a:lnTo>
                    <a:pt x="818801" y="2734293"/>
                  </a:lnTo>
                  <a:lnTo>
                    <a:pt x="820059" y="2724493"/>
                  </a:lnTo>
                  <a:lnTo>
                    <a:pt x="821212" y="2714693"/>
                  </a:lnTo>
                  <a:lnTo>
                    <a:pt x="822257" y="2704892"/>
                  </a:lnTo>
                  <a:lnTo>
                    <a:pt x="823181" y="2695092"/>
                  </a:lnTo>
                  <a:lnTo>
                    <a:pt x="824023" y="2685292"/>
                  </a:lnTo>
                  <a:lnTo>
                    <a:pt x="824788" y="2675491"/>
                  </a:lnTo>
                  <a:lnTo>
                    <a:pt x="825478" y="2665691"/>
                  </a:lnTo>
                  <a:lnTo>
                    <a:pt x="826075" y="2655891"/>
                  </a:lnTo>
                  <a:lnTo>
                    <a:pt x="826614" y="2646090"/>
                  </a:lnTo>
                  <a:lnTo>
                    <a:pt x="827099" y="2636290"/>
                  </a:lnTo>
                  <a:lnTo>
                    <a:pt x="827534" y="2626490"/>
                  </a:lnTo>
                  <a:lnTo>
                    <a:pt x="827904" y="2616689"/>
                  </a:lnTo>
                  <a:lnTo>
                    <a:pt x="828234" y="2606889"/>
                  </a:lnTo>
                  <a:lnTo>
                    <a:pt x="828529" y="2597089"/>
                  </a:lnTo>
                  <a:lnTo>
                    <a:pt x="828790" y="2587288"/>
                  </a:lnTo>
                  <a:lnTo>
                    <a:pt x="829011" y="2577488"/>
                  </a:lnTo>
                  <a:lnTo>
                    <a:pt x="829205" y="2567688"/>
                  </a:lnTo>
                  <a:lnTo>
                    <a:pt x="829376" y="2557887"/>
                  </a:lnTo>
                  <a:lnTo>
                    <a:pt x="829526" y="2548087"/>
                  </a:lnTo>
                  <a:lnTo>
                    <a:pt x="829652" y="2538286"/>
                  </a:lnTo>
                  <a:lnTo>
                    <a:pt x="829761" y="2528486"/>
                  </a:lnTo>
                  <a:lnTo>
                    <a:pt x="829856" y="2518686"/>
                  </a:lnTo>
                  <a:lnTo>
                    <a:pt x="829939" y="2508885"/>
                  </a:lnTo>
                  <a:lnTo>
                    <a:pt x="830009" y="2499085"/>
                  </a:lnTo>
                  <a:lnTo>
                    <a:pt x="830067" y="2489285"/>
                  </a:lnTo>
                  <a:lnTo>
                    <a:pt x="830118" y="2479484"/>
                  </a:lnTo>
                  <a:lnTo>
                    <a:pt x="830162" y="2469684"/>
                  </a:lnTo>
                  <a:lnTo>
                    <a:pt x="830199" y="2459884"/>
                  </a:lnTo>
                  <a:lnTo>
                    <a:pt x="830229" y="2450083"/>
                  </a:lnTo>
                  <a:lnTo>
                    <a:pt x="830255" y="2440283"/>
                  </a:lnTo>
                  <a:lnTo>
                    <a:pt x="830277" y="2430483"/>
                  </a:lnTo>
                  <a:lnTo>
                    <a:pt x="830296" y="2420682"/>
                  </a:lnTo>
                  <a:lnTo>
                    <a:pt x="830310" y="2410882"/>
                  </a:lnTo>
                  <a:lnTo>
                    <a:pt x="830323" y="2401082"/>
                  </a:lnTo>
                  <a:lnTo>
                    <a:pt x="830334" y="2391281"/>
                  </a:lnTo>
                  <a:lnTo>
                    <a:pt x="830343" y="2381481"/>
                  </a:lnTo>
                  <a:lnTo>
                    <a:pt x="830350" y="2371681"/>
                  </a:lnTo>
                  <a:lnTo>
                    <a:pt x="830356" y="2361880"/>
                  </a:lnTo>
                  <a:lnTo>
                    <a:pt x="830361" y="2352080"/>
                  </a:lnTo>
                  <a:lnTo>
                    <a:pt x="830365" y="2342280"/>
                  </a:lnTo>
                  <a:lnTo>
                    <a:pt x="830369" y="2332479"/>
                  </a:lnTo>
                  <a:lnTo>
                    <a:pt x="830371" y="2322679"/>
                  </a:lnTo>
                  <a:lnTo>
                    <a:pt x="830374" y="2312879"/>
                  </a:lnTo>
                  <a:lnTo>
                    <a:pt x="830375" y="2303078"/>
                  </a:lnTo>
                  <a:lnTo>
                    <a:pt x="830377" y="2293278"/>
                  </a:lnTo>
                  <a:lnTo>
                    <a:pt x="830378" y="2283478"/>
                  </a:lnTo>
                  <a:lnTo>
                    <a:pt x="830379" y="2273677"/>
                  </a:lnTo>
                  <a:lnTo>
                    <a:pt x="830380" y="2263877"/>
                  </a:lnTo>
                  <a:lnTo>
                    <a:pt x="830380" y="2254077"/>
                  </a:lnTo>
                  <a:lnTo>
                    <a:pt x="830381" y="2244276"/>
                  </a:lnTo>
                  <a:lnTo>
                    <a:pt x="830381" y="2234476"/>
                  </a:lnTo>
                  <a:lnTo>
                    <a:pt x="830382" y="2224676"/>
                  </a:lnTo>
                  <a:lnTo>
                    <a:pt x="830382" y="2214875"/>
                  </a:lnTo>
                  <a:lnTo>
                    <a:pt x="830382" y="2205075"/>
                  </a:lnTo>
                  <a:lnTo>
                    <a:pt x="830382" y="2195275"/>
                  </a:lnTo>
                  <a:lnTo>
                    <a:pt x="830382" y="2185474"/>
                  </a:lnTo>
                  <a:lnTo>
                    <a:pt x="830382" y="2175674"/>
                  </a:lnTo>
                  <a:lnTo>
                    <a:pt x="830382" y="2165874"/>
                  </a:lnTo>
                  <a:lnTo>
                    <a:pt x="830383" y="2156073"/>
                  </a:lnTo>
                  <a:lnTo>
                    <a:pt x="830383" y="2146273"/>
                  </a:lnTo>
                  <a:lnTo>
                    <a:pt x="830383" y="2136473"/>
                  </a:lnTo>
                  <a:lnTo>
                    <a:pt x="830383" y="2126672"/>
                  </a:lnTo>
                  <a:lnTo>
                    <a:pt x="830383" y="2116872"/>
                  </a:lnTo>
                  <a:lnTo>
                    <a:pt x="830383" y="2107072"/>
                  </a:lnTo>
                  <a:lnTo>
                    <a:pt x="830383" y="2097271"/>
                  </a:lnTo>
                  <a:lnTo>
                    <a:pt x="830383" y="2087471"/>
                  </a:lnTo>
                  <a:lnTo>
                    <a:pt x="830383" y="2077671"/>
                  </a:lnTo>
                  <a:lnTo>
                    <a:pt x="830383" y="2067870"/>
                  </a:lnTo>
                  <a:lnTo>
                    <a:pt x="830383" y="2058070"/>
                  </a:lnTo>
                  <a:lnTo>
                    <a:pt x="830383" y="2048270"/>
                  </a:lnTo>
                  <a:lnTo>
                    <a:pt x="830383" y="2038469"/>
                  </a:lnTo>
                  <a:lnTo>
                    <a:pt x="830383" y="2028669"/>
                  </a:lnTo>
                  <a:lnTo>
                    <a:pt x="830383" y="2018869"/>
                  </a:lnTo>
                  <a:lnTo>
                    <a:pt x="830383" y="2009068"/>
                  </a:lnTo>
                  <a:lnTo>
                    <a:pt x="830383" y="1999268"/>
                  </a:lnTo>
                  <a:lnTo>
                    <a:pt x="830383" y="1989468"/>
                  </a:lnTo>
                  <a:lnTo>
                    <a:pt x="830383" y="1979667"/>
                  </a:lnTo>
                  <a:lnTo>
                    <a:pt x="830383" y="1969867"/>
                  </a:lnTo>
                  <a:lnTo>
                    <a:pt x="830383" y="1960067"/>
                  </a:lnTo>
                  <a:lnTo>
                    <a:pt x="830383" y="1950266"/>
                  </a:lnTo>
                  <a:lnTo>
                    <a:pt x="830383" y="1940466"/>
                  </a:lnTo>
                  <a:lnTo>
                    <a:pt x="830383" y="1930666"/>
                  </a:lnTo>
                  <a:lnTo>
                    <a:pt x="830383" y="1920865"/>
                  </a:lnTo>
                  <a:lnTo>
                    <a:pt x="830383" y="1911065"/>
                  </a:lnTo>
                  <a:lnTo>
                    <a:pt x="830383" y="1901265"/>
                  </a:lnTo>
                  <a:lnTo>
                    <a:pt x="830383" y="1891464"/>
                  </a:lnTo>
                  <a:lnTo>
                    <a:pt x="830383" y="1881664"/>
                  </a:lnTo>
                  <a:lnTo>
                    <a:pt x="830383" y="1871864"/>
                  </a:lnTo>
                  <a:lnTo>
                    <a:pt x="830383" y="1862063"/>
                  </a:lnTo>
                  <a:lnTo>
                    <a:pt x="830383" y="1852263"/>
                  </a:lnTo>
                  <a:lnTo>
                    <a:pt x="830383" y="1842463"/>
                  </a:lnTo>
                  <a:lnTo>
                    <a:pt x="830383" y="1832662"/>
                  </a:lnTo>
                  <a:lnTo>
                    <a:pt x="830383" y="1822862"/>
                  </a:lnTo>
                  <a:lnTo>
                    <a:pt x="830383" y="1813062"/>
                  </a:lnTo>
                  <a:lnTo>
                    <a:pt x="830383" y="1803261"/>
                  </a:lnTo>
                  <a:lnTo>
                    <a:pt x="830383" y="1793461"/>
                  </a:lnTo>
                  <a:lnTo>
                    <a:pt x="830383" y="1783661"/>
                  </a:lnTo>
                  <a:lnTo>
                    <a:pt x="830383" y="1773860"/>
                  </a:lnTo>
                  <a:lnTo>
                    <a:pt x="830383" y="1764060"/>
                  </a:lnTo>
                  <a:lnTo>
                    <a:pt x="830383" y="1754260"/>
                  </a:lnTo>
                  <a:lnTo>
                    <a:pt x="830383" y="1744459"/>
                  </a:lnTo>
                  <a:lnTo>
                    <a:pt x="830383" y="1734659"/>
                  </a:lnTo>
                  <a:lnTo>
                    <a:pt x="830383" y="1724859"/>
                  </a:lnTo>
                  <a:lnTo>
                    <a:pt x="830383" y="1715058"/>
                  </a:lnTo>
                  <a:lnTo>
                    <a:pt x="830383" y="1705258"/>
                  </a:lnTo>
                  <a:lnTo>
                    <a:pt x="830383" y="1695458"/>
                  </a:lnTo>
                  <a:lnTo>
                    <a:pt x="830383" y="1685657"/>
                  </a:lnTo>
                  <a:lnTo>
                    <a:pt x="830383" y="1675857"/>
                  </a:lnTo>
                  <a:lnTo>
                    <a:pt x="830383" y="1666057"/>
                  </a:lnTo>
                  <a:lnTo>
                    <a:pt x="830383" y="1656256"/>
                  </a:lnTo>
                  <a:lnTo>
                    <a:pt x="830383" y="1646456"/>
                  </a:lnTo>
                  <a:lnTo>
                    <a:pt x="830383" y="1636656"/>
                  </a:lnTo>
                  <a:lnTo>
                    <a:pt x="830382" y="1626855"/>
                  </a:lnTo>
                  <a:lnTo>
                    <a:pt x="830382" y="1617055"/>
                  </a:lnTo>
                  <a:lnTo>
                    <a:pt x="830382" y="1607255"/>
                  </a:lnTo>
                  <a:lnTo>
                    <a:pt x="830382" y="1597454"/>
                  </a:lnTo>
                  <a:lnTo>
                    <a:pt x="830382" y="1587654"/>
                  </a:lnTo>
                  <a:lnTo>
                    <a:pt x="830382" y="1577854"/>
                  </a:lnTo>
                  <a:lnTo>
                    <a:pt x="830382" y="1568053"/>
                  </a:lnTo>
                  <a:lnTo>
                    <a:pt x="830381" y="1558253"/>
                  </a:lnTo>
                  <a:lnTo>
                    <a:pt x="830381" y="1548453"/>
                  </a:lnTo>
                  <a:lnTo>
                    <a:pt x="830380" y="1538652"/>
                  </a:lnTo>
                  <a:lnTo>
                    <a:pt x="830380" y="1528852"/>
                  </a:lnTo>
                  <a:lnTo>
                    <a:pt x="830379" y="1519052"/>
                  </a:lnTo>
                  <a:lnTo>
                    <a:pt x="830378" y="1509251"/>
                  </a:lnTo>
                  <a:lnTo>
                    <a:pt x="830377" y="1499451"/>
                  </a:lnTo>
                  <a:lnTo>
                    <a:pt x="830375" y="1489651"/>
                  </a:lnTo>
                  <a:lnTo>
                    <a:pt x="830374" y="1479850"/>
                  </a:lnTo>
                  <a:lnTo>
                    <a:pt x="830371" y="1470050"/>
                  </a:lnTo>
                  <a:lnTo>
                    <a:pt x="830369" y="1460250"/>
                  </a:lnTo>
                  <a:lnTo>
                    <a:pt x="830365" y="1450449"/>
                  </a:lnTo>
                  <a:lnTo>
                    <a:pt x="830361" y="1440649"/>
                  </a:lnTo>
                  <a:lnTo>
                    <a:pt x="830356" y="1430849"/>
                  </a:lnTo>
                  <a:lnTo>
                    <a:pt x="830350" y="1421048"/>
                  </a:lnTo>
                  <a:lnTo>
                    <a:pt x="830343" y="1411248"/>
                  </a:lnTo>
                  <a:lnTo>
                    <a:pt x="830334" y="1401448"/>
                  </a:lnTo>
                  <a:lnTo>
                    <a:pt x="830323" y="1391647"/>
                  </a:lnTo>
                  <a:lnTo>
                    <a:pt x="830310" y="1381847"/>
                  </a:lnTo>
                  <a:lnTo>
                    <a:pt x="830295" y="1372047"/>
                  </a:lnTo>
                  <a:lnTo>
                    <a:pt x="830277" y="1362246"/>
                  </a:lnTo>
                  <a:lnTo>
                    <a:pt x="830255" y="1352446"/>
                  </a:lnTo>
                  <a:lnTo>
                    <a:pt x="830229" y="1342646"/>
                  </a:lnTo>
                  <a:lnTo>
                    <a:pt x="830198" y="1332845"/>
                  </a:lnTo>
                  <a:lnTo>
                    <a:pt x="830162" y="1323045"/>
                  </a:lnTo>
                  <a:lnTo>
                    <a:pt x="830118" y="1313245"/>
                  </a:lnTo>
                  <a:lnTo>
                    <a:pt x="830067" y="1303444"/>
                  </a:lnTo>
                  <a:lnTo>
                    <a:pt x="830008" y="1293644"/>
                  </a:lnTo>
                  <a:lnTo>
                    <a:pt x="829940" y="1283844"/>
                  </a:lnTo>
                  <a:lnTo>
                    <a:pt x="829857" y="1274043"/>
                  </a:lnTo>
                  <a:lnTo>
                    <a:pt x="829761" y="1264243"/>
                  </a:lnTo>
                  <a:lnTo>
                    <a:pt x="829652" y="1254442"/>
                  </a:lnTo>
                  <a:lnTo>
                    <a:pt x="829527" y="1244642"/>
                  </a:lnTo>
                  <a:lnTo>
                    <a:pt x="829377" y="1234842"/>
                  </a:lnTo>
                  <a:lnTo>
                    <a:pt x="829205" y="1225041"/>
                  </a:lnTo>
                  <a:lnTo>
                    <a:pt x="829010" y="1215241"/>
                  </a:lnTo>
                  <a:lnTo>
                    <a:pt x="828790" y="1205441"/>
                  </a:lnTo>
                  <a:lnTo>
                    <a:pt x="828531" y="1195640"/>
                  </a:lnTo>
                  <a:lnTo>
                    <a:pt x="828236" y="1185840"/>
                  </a:lnTo>
                  <a:lnTo>
                    <a:pt x="827904" y="1176040"/>
                  </a:lnTo>
                  <a:lnTo>
                    <a:pt x="827532" y="1166239"/>
                  </a:lnTo>
                  <a:lnTo>
                    <a:pt x="827104" y="1156439"/>
                  </a:lnTo>
                  <a:lnTo>
                    <a:pt x="826617" y="1146639"/>
                  </a:lnTo>
                  <a:lnTo>
                    <a:pt x="826075" y="1136838"/>
                  </a:lnTo>
                  <a:lnTo>
                    <a:pt x="825475" y="1127038"/>
                  </a:lnTo>
                  <a:lnTo>
                    <a:pt x="824796" y="1117238"/>
                  </a:lnTo>
                  <a:lnTo>
                    <a:pt x="824028" y="1107437"/>
                  </a:lnTo>
                  <a:lnTo>
                    <a:pt x="823183" y="1097637"/>
                  </a:lnTo>
                  <a:lnTo>
                    <a:pt x="822256" y="1087837"/>
                  </a:lnTo>
                  <a:lnTo>
                    <a:pt x="821224" y="1078036"/>
                  </a:lnTo>
                  <a:lnTo>
                    <a:pt x="820068" y="1068236"/>
                  </a:lnTo>
                  <a:lnTo>
                    <a:pt x="818806" y="1058436"/>
                  </a:lnTo>
                  <a:lnTo>
                    <a:pt x="817436" y="1048635"/>
                  </a:lnTo>
                  <a:lnTo>
                    <a:pt x="815939" y="1038835"/>
                  </a:lnTo>
                  <a:lnTo>
                    <a:pt x="814273" y="1029035"/>
                  </a:lnTo>
                  <a:lnTo>
                    <a:pt x="812476" y="1019234"/>
                  </a:lnTo>
                  <a:lnTo>
                    <a:pt x="810543" y="1009434"/>
                  </a:lnTo>
                  <a:lnTo>
                    <a:pt x="808466" y="999634"/>
                  </a:lnTo>
                  <a:lnTo>
                    <a:pt x="806177" y="989833"/>
                  </a:lnTo>
                  <a:lnTo>
                    <a:pt x="803736" y="980033"/>
                  </a:lnTo>
                  <a:lnTo>
                    <a:pt x="801138" y="970233"/>
                  </a:lnTo>
                  <a:lnTo>
                    <a:pt x="798381" y="960432"/>
                  </a:lnTo>
                  <a:lnTo>
                    <a:pt x="795392" y="950632"/>
                  </a:lnTo>
                  <a:lnTo>
                    <a:pt x="792234" y="940832"/>
                  </a:lnTo>
                  <a:lnTo>
                    <a:pt x="788912" y="931031"/>
                  </a:lnTo>
                  <a:lnTo>
                    <a:pt x="785427" y="921231"/>
                  </a:lnTo>
                  <a:lnTo>
                    <a:pt x="781720" y="911431"/>
                  </a:lnTo>
                  <a:lnTo>
                    <a:pt x="777841" y="901630"/>
                  </a:lnTo>
                  <a:lnTo>
                    <a:pt x="773810" y="891830"/>
                  </a:lnTo>
                  <a:lnTo>
                    <a:pt x="769632" y="882030"/>
                  </a:lnTo>
                  <a:lnTo>
                    <a:pt x="765272" y="872229"/>
                  </a:lnTo>
                  <a:lnTo>
                    <a:pt x="760764" y="862429"/>
                  </a:lnTo>
                  <a:lnTo>
                    <a:pt x="756141" y="852629"/>
                  </a:lnTo>
                  <a:lnTo>
                    <a:pt x="751411" y="842828"/>
                  </a:lnTo>
                  <a:lnTo>
                    <a:pt x="746568" y="833028"/>
                  </a:lnTo>
                  <a:lnTo>
                    <a:pt x="741636" y="823228"/>
                  </a:lnTo>
                  <a:lnTo>
                    <a:pt x="736652" y="813427"/>
                  </a:lnTo>
                  <a:lnTo>
                    <a:pt x="731629" y="803627"/>
                  </a:lnTo>
                  <a:lnTo>
                    <a:pt x="726582" y="793827"/>
                  </a:lnTo>
                  <a:lnTo>
                    <a:pt x="721544" y="784026"/>
                  </a:lnTo>
                  <a:lnTo>
                    <a:pt x="716540" y="774226"/>
                  </a:lnTo>
                  <a:lnTo>
                    <a:pt x="711585" y="764426"/>
                  </a:lnTo>
                  <a:lnTo>
                    <a:pt x="706706" y="754625"/>
                  </a:lnTo>
                  <a:lnTo>
                    <a:pt x="701967" y="744825"/>
                  </a:lnTo>
                  <a:lnTo>
                    <a:pt x="697360" y="735025"/>
                  </a:lnTo>
                  <a:lnTo>
                    <a:pt x="692902" y="725224"/>
                  </a:lnTo>
                  <a:lnTo>
                    <a:pt x="688616" y="715424"/>
                  </a:lnTo>
                  <a:lnTo>
                    <a:pt x="684617" y="705624"/>
                  </a:lnTo>
                  <a:lnTo>
                    <a:pt x="680847" y="695823"/>
                  </a:lnTo>
                  <a:lnTo>
                    <a:pt x="677323" y="686023"/>
                  </a:lnTo>
                  <a:lnTo>
                    <a:pt x="674058" y="676223"/>
                  </a:lnTo>
                  <a:lnTo>
                    <a:pt x="671199" y="666422"/>
                  </a:lnTo>
                  <a:lnTo>
                    <a:pt x="668663" y="656622"/>
                  </a:lnTo>
                  <a:lnTo>
                    <a:pt x="666447" y="646822"/>
                  </a:lnTo>
                  <a:lnTo>
                    <a:pt x="664561" y="637021"/>
                  </a:lnTo>
                  <a:lnTo>
                    <a:pt x="663143" y="627221"/>
                  </a:lnTo>
                  <a:lnTo>
                    <a:pt x="662122" y="617421"/>
                  </a:lnTo>
                  <a:lnTo>
                    <a:pt x="661463" y="607620"/>
                  </a:lnTo>
                  <a:lnTo>
                    <a:pt x="661169" y="597820"/>
                  </a:lnTo>
                  <a:lnTo>
                    <a:pt x="661348" y="588020"/>
                  </a:lnTo>
                  <a:lnTo>
                    <a:pt x="661959" y="578219"/>
                  </a:lnTo>
                  <a:lnTo>
                    <a:pt x="662932" y="568419"/>
                  </a:lnTo>
                  <a:lnTo>
                    <a:pt x="664263" y="558619"/>
                  </a:lnTo>
                  <a:lnTo>
                    <a:pt x="666019" y="548818"/>
                  </a:lnTo>
                  <a:lnTo>
                    <a:pt x="668193" y="539018"/>
                  </a:lnTo>
                  <a:lnTo>
                    <a:pt x="670687" y="529218"/>
                  </a:lnTo>
                  <a:lnTo>
                    <a:pt x="673490" y="519417"/>
                  </a:lnTo>
                  <a:lnTo>
                    <a:pt x="676631" y="509617"/>
                  </a:lnTo>
                  <a:lnTo>
                    <a:pt x="680124" y="499817"/>
                  </a:lnTo>
                  <a:lnTo>
                    <a:pt x="683862" y="490016"/>
                  </a:lnTo>
                  <a:lnTo>
                    <a:pt x="687828" y="480216"/>
                  </a:lnTo>
                  <a:lnTo>
                    <a:pt x="692021" y="470416"/>
                  </a:lnTo>
                  <a:lnTo>
                    <a:pt x="696461" y="460615"/>
                  </a:lnTo>
                  <a:lnTo>
                    <a:pt x="701050" y="450815"/>
                  </a:lnTo>
                  <a:lnTo>
                    <a:pt x="705769" y="441015"/>
                  </a:lnTo>
                  <a:lnTo>
                    <a:pt x="710603" y="431214"/>
                  </a:lnTo>
                  <a:lnTo>
                    <a:pt x="715554" y="421414"/>
                  </a:lnTo>
                  <a:lnTo>
                    <a:pt x="720553" y="411614"/>
                  </a:lnTo>
                  <a:lnTo>
                    <a:pt x="725585" y="401813"/>
                  </a:lnTo>
                  <a:lnTo>
                    <a:pt x="730632" y="392013"/>
                  </a:lnTo>
                  <a:lnTo>
                    <a:pt x="735664" y="382213"/>
                  </a:lnTo>
                  <a:lnTo>
                    <a:pt x="740655" y="372412"/>
                  </a:lnTo>
                  <a:lnTo>
                    <a:pt x="745592" y="362612"/>
                  </a:lnTo>
                  <a:lnTo>
                    <a:pt x="750464" y="352812"/>
                  </a:lnTo>
                  <a:lnTo>
                    <a:pt x="755220" y="343011"/>
                  </a:lnTo>
                  <a:lnTo>
                    <a:pt x="759859" y="333211"/>
                  </a:lnTo>
                  <a:lnTo>
                    <a:pt x="764382" y="323411"/>
                  </a:lnTo>
                  <a:lnTo>
                    <a:pt x="768780" y="313610"/>
                  </a:lnTo>
                  <a:lnTo>
                    <a:pt x="773006" y="303810"/>
                  </a:lnTo>
                  <a:lnTo>
                    <a:pt x="777058" y="294010"/>
                  </a:lnTo>
                  <a:lnTo>
                    <a:pt x="780957" y="284209"/>
                  </a:lnTo>
                  <a:lnTo>
                    <a:pt x="784699" y="274409"/>
                  </a:lnTo>
                  <a:lnTo>
                    <a:pt x="788249" y="264609"/>
                  </a:lnTo>
                  <a:lnTo>
                    <a:pt x="791593" y="254808"/>
                  </a:lnTo>
                  <a:lnTo>
                    <a:pt x="794773" y="245008"/>
                  </a:lnTo>
                  <a:lnTo>
                    <a:pt x="797789" y="235208"/>
                  </a:lnTo>
                  <a:lnTo>
                    <a:pt x="800620" y="225407"/>
                  </a:lnTo>
                  <a:lnTo>
                    <a:pt x="803238" y="215607"/>
                  </a:lnTo>
                  <a:lnTo>
                    <a:pt x="805700" y="205807"/>
                  </a:lnTo>
                  <a:lnTo>
                    <a:pt x="808010" y="196006"/>
                  </a:lnTo>
                  <a:lnTo>
                    <a:pt x="810159" y="186206"/>
                  </a:lnTo>
                  <a:lnTo>
                    <a:pt x="812109" y="176406"/>
                  </a:lnTo>
                  <a:lnTo>
                    <a:pt x="813924" y="166605"/>
                  </a:lnTo>
                  <a:lnTo>
                    <a:pt x="815608" y="156805"/>
                  </a:lnTo>
                  <a:lnTo>
                    <a:pt x="817165" y="147005"/>
                  </a:lnTo>
                  <a:lnTo>
                    <a:pt x="818549" y="137204"/>
                  </a:lnTo>
                  <a:lnTo>
                    <a:pt x="819824" y="127404"/>
                  </a:lnTo>
                  <a:lnTo>
                    <a:pt x="820995" y="117604"/>
                  </a:lnTo>
                  <a:lnTo>
                    <a:pt x="822067" y="107803"/>
                  </a:lnTo>
                  <a:lnTo>
                    <a:pt x="823011" y="98003"/>
                  </a:lnTo>
                  <a:lnTo>
                    <a:pt x="823866" y="88203"/>
                  </a:lnTo>
                  <a:lnTo>
                    <a:pt x="824644" y="78402"/>
                  </a:lnTo>
                  <a:lnTo>
                    <a:pt x="825349" y="68602"/>
                  </a:lnTo>
                  <a:lnTo>
                    <a:pt x="825965" y="58802"/>
                  </a:lnTo>
                  <a:lnTo>
                    <a:pt x="826514" y="49001"/>
                  </a:lnTo>
                  <a:lnTo>
                    <a:pt x="827008" y="39201"/>
                  </a:lnTo>
                  <a:lnTo>
                    <a:pt x="827451" y="29401"/>
                  </a:lnTo>
                  <a:lnTo>
                    <a:pt x="827836" y="19600"/>
                  </a:lnTo>
                  <a:lnTo>
                    <a:pt x="828173" y="9800"/>
                  </a:lnTo>
                  <a:lnTo>
                    <a:pt x="828473" y="0"/>
                  </a:lnTo>
                  <a:lnTo>
                    <a:pt x="832292" y="0"/>
                  </a:lnTo>
                  <a:lnTo>
                    <a:pt x="832593" y="9800"/>
                  </a:lnTo>
                  <a:lnTo>
                    <a:pt x="832929" y="19600"/>
                  </a:lnTo>
                  <a:lnTo>
                    <a:pt x="833314" y="29401"/>
                  </a:lnTo>
                  <a:lnTo>
                    <a:pt x="833757" y="39201"/>
                  </a:lnTo>
                  <a:lnTo>
                    <a:pt x="834252" y="49001"/>
                  </a:lnTo>
                  <a:lnTo>
                    <a:pt x="834800" y="58802"/>
                  </a:lnTo>
                  <a:lnTo>
                    <a:pt x="835417" y="68602"/>
                  </a:lnTo>
                  <a:lnTo>
                    <a:pt x="836121" y="78402"/>
                  </a:lnTo>
                  <a:lnTo>
                    <a:pt x="836899" y="88203"/>
                  </a:lnTo>
                  <a:lnTo>
                    <a:pt x="837755" y="98003"/>
                  </a:lnTo>
                  <a:lnTo>
                    <a:pt x="838699" y="107803"/>
                  </a:lnTo>
                  <a:lnTo>
                    <a:pt x="839770" y="117604"/>
                  </a:lnTo>
                  <a:lnTo>
                    <a:pt x="840941" y="127404"/>
                  </a:lnTo>
                  <a:lnTo>
                    <a:pt x="842217" y="137204"/>
                  </a:lnTo>
                  <a:lnTo>
                    <a:pt x="843601" y="147005"/>
                  </a:lnTo>
                  <a:lnTo>
                    <a:pt x="845158" y="156805"/>
                  </a:lnTo>
                  <a:lnTo>
                    <a:pt x="846842" y="166605"/>
                  </a:lnTo>
                  <a:lnTo>
                    <a:pt x="848656" y="176406"/>
                  </a:lnTo>
                  <a:lnTo>
                    <a:pt x="850606" y="186206"/>
                  </a:lnTo>
                  <a:lnTo>
                    <a:pt x="852756" y="196006"/>
                  </a:lnTo>
                  <a:lnTo>
                    <a:pt x="855065" y="205807"/>
                  </a:lnTo>
                  <a:lnTo>
                    <a:pt x="857527" y="215607"/>
                  </a:lnTo>
                  <a:lnTo>
                    <a:pt x="860146" y="225407"/>
                  </a:lnTo>
                  <a:lnTo>
                    <a:pt x="862976" y="235208"/>
                  </a:lnTo>
                  <a:lnTo>
                    <a:pt x="865993" y="245008"/>
                  </a:lnTo>
                  <a:lnTo>
                    <a:pt x="869172" y="254808"/>
                  </a:lnTo>
                  <a:lnTo>
                    <a:pt x="872516" y="264609"/>
                  </a:lnTo>
                  <a:lnTo>
                    <a:pt x="876066" y="274409"/>
                  </a:lnTo>
                  <a:lnTo>
                    <a:pt x="879809" y="284209"/>
                  </a:lnTo>
                  <a:lnTo>
                    <a:pt x="883708" y="294010"/>
                  </a:lnTo>
                  <a:lnTo>
                    <a:pt x="887759" y="303810"/>
                  </a:lnTo>
                  <a:lnTo>
                    <a:pt x="891985" y="313610"/>
                  </a:lnTo>
                  <a:lnTo>
                    <a:pt x="896383" y="323411"/>
                  </a:lnTo>
                  <a:lnTo>
                    <a:pt x="900906" y="333211"/>
                  </a:lnTo>
                  <a:lnTo>
                    <a:pt x="905545" y="343011"/>
                  </a:lnTo>
                  <a:lnTo>
                    <a:pt x="910302" y="352812"/>
                  </a:lnTo>
                  <a:lnTo>
                    <a:pt x="915173" y="362612"/>
                  </a:lnTo>
                  <a:lnTo>
                    <a:pt x="920111" y="372412"/>
                  </a:lnTo>
                  <a:lnTo>
                    <a:pt x="925102" y="382213"/>
                  </a:lnTo>
                  <a:lnTo>
                    <a:pt x="930133" y="392013"/>
                  </a:lnTo>
                  <a:lnTo>
                    <a:pt x="935181" y="401813"/>
                  </a:lnTo>
                  <a:lnTo>
                    <a:pt x="940212" y="411614"/>
                  </a:lnTo>
                  <a:lnTo>
                    <a:pt x="945212" y="421414"/>
                  </a:lnTo>
                  <a:lnTo>
                    <a:pt x="950162" y="431214"/>
                  </a:lnTo>
                  <a:lnTo>
                    <a:pt x="954996" y="441015"/>
                  </a:lnTo>
                  <a:lnTo>
                    <a:pt x="959716" y="450815"/>
                  </a:lnTo>
                  <a:lnTo>
                    <a:pt x="964304" y="460615"/>
                  </a:lnTo>
                  <a:lnTo>
                    <a:pt x="968744" y="470416"/>
                  </a:lnTo>
                  <a:lnTo>
                    <a:pt x="972938" y="480216"/>
                  </a:lnTo>
                  <a:lnTo>
                    <a:pt x="976904" y="490016"/>
                  </a:lnTo>
                  <a:lnTo>
                    <a:pt x="980641" y="499817"/>
                  </a:lnTo>
                  <a:lnTo>
                    <a:pt x="984135" y="509617"/>
                  </a:lnTo>
                  <a:lnTo>
                    <a:pt x="987275" y="519417"/>
                  </a:lnTo>
                  <a:lnTo>
                    <a:pt x="990078" y="529218"/>
                  </a:lnTo>
                  <a:lnTo>
                    <a:pt x="992572" y="539018"/>
                  </a:lnTo>
                  <a:lnTo>
                    <a:pt x="994746" y="548818"/>
                  </a:lnTo>
                  <a:lnTo>
                    <a:pt x="996503" y="558619"/>
                  </a:lnTo>
                  <a:lnTo>
                    <a:pt x="997833" y="568419"/>
                  </a:lnTo>
                  <a:lnTo>
                    <a:pt x="998806" y="578219"/>
                  </a:lnTo>
                  <a:lnTo>
                    <a:pt x="999418" y="588020"/>
                  </a:lnTo>
                  <a:lnTo>
                    <a:pt x="999597" y="597820"/>
                  </a:lnTo>
                  <a:lnTo>
                    <a:pt x="999303" y="607620"/>
                  </a:lnTo>
                  <a:lnTo>
                    <a:pt x="998643" y="617421"/>
                  </a:lnTo>
                  <a:lnTo>
                    <a:pt x="997622" y="627221"/>
                  </a:lnTo>
                  <a:lnTo>
                    <a:pt x="996204" y="637021"/>
                  </a:lnTo>
                  <a:lnTo>
                    <a:pt x="994319" y="646822"/>
                  </a:lnTo>
                  <a:lnTo>
                    <a:pt x="992102" y="656622"/>
                  </a:lnTo>
                  <a:lnTo>
                    <a:pt x="989566" y="666422"/>
                  </a:lnTo>
                  <a:lnTo>
                    <a:pt x="986707" y="676223"/>
                  </a:lnTo>
                  <a:lnTo>
                    <a:pt x="983443" y="686023"/>
                  </a:lnTo>
                  <a:lnTo>
                    <a:pt x="979918" y="695823"/>
                  </a:lnTo>
                  <a:lnTo>
                    <a:pt x="976149" y="705624"/>
                  </a:lnTo>
                  <a:lnTo>
                    <a:pt x="972150" y="715424"/>
                  </a:lnTo>
                  <a:lnTo>
                    <a:pt x="967863" y="725224"/>
                  </a:lnTo>
                  <a:lnTo>
                    <a:pt x="963405" y="735025"/>
                  </a:lnTo>
                  <a:lnTo>
                    <a:pt x="958798" y="744825"/>
                  </a:lnTo>
                  <a:lnTo>
                    <a:pt x="954059" y="754625"/>
                  </a:lnTo>
                  <a:lnTo>
                    <a:pt x="949180" y="764426"/>
                  </a:lnTo>
                  <a:lnTo>
                    <a:pt x="944226" y="774226"/>
                  </a:lnTo>
                  <a:lnTo>
                    <a:pt x="939221" y="784026"/>
                  </a:lnTo>
                  <a:lnTo>
                    <a:pt x="934184" y="793827"/>
                  </a:lnTo>
                  <a:lnTo>
                    <a:pt x="929136" y="803627"/>
                  </a:lnTo>
                  <a:lnTo>
                    <a:pt x="924113" y="813427"/>
                  </a:lnTo>
                  <a:lnTo>
                    <a:pt x="919129" y="823228"/>
                  </a:lnTo>
                  <a:lnTo>
                    <a:pt x="914198" y="833028"/>
                  </a:lnTo>
                  <a:lnTo>
                    <a:pt x="909354" y="842828"/>
                  </a:lnTo>
                  <a:lnTo>
                    <a:pt x="904625" y="852629"/>
                  </a:lnTo>
                  <a:lnTo>
                    <a:pt x="900001" y="862429"/>
                  </a:lnTo>
                  <a:lnTo>
                    <a:pt x="895494" y="872229"/>
                  </a:lnTo>
                  <a:lnTo>
                    <a:pt x="891134" y="882030"/>
                  </a:lnTo>
                  <a:lnTo>
                    <a:pt x="886955" y="891830"/>
                  </a:lnTo>
                  <a:lnTo>
                    <a:pt x="882924" y="901630"/>
                  </a:lnTo>
                  <a:lnTo>
                    <a:pt x="879045" y="911431"/>
                  </a:lnTo>
                  <a:lnTo>
                    <a:pt x="875339" y="921231"/>
                  </a:lnTo>
                  <a:lnTo>
                    <a:pt x="871853" y="931031"/>
                  </a:lnTo>
                  <a:lnTo>
                    <a:pt x="868531" y="940832"/>
                  </a:lnTo>
                  <a:lnTo>
                    <a:pt x="865373" y="950632"/>
                  </a:lnTo>
                  <a:lnTo>
                    <a:pt x="862384" y="960432"/>
                  </a:lnTo>
                  <a:lnTo>
                    <a:pt x="859628" y="970233"/>
                  </a:lnTo>
                  <a:lnTo>
                    <a:pt x="857030" y="980033"/>
                  </a:lnTo>
                  <a:lnTo>
                    <a:pt x="854588" y="989833"/>
                  </a:lnTo>
                  <a:lnTo>
                    <a:pt x="852300" y="999634"/>
                  </a:lnTo>
                  <a:lnTo>
                    <a:pt x="850222" y="1009434"/>
                  </a:lnTo>
                  <a:lnTo>
                    <a:pt x="848290" y="1019234"/>
                  </a:lnTo>
                  <a:lnTo>
                    <a:pt x="846493" y="1029035"/>
                  </a:lnTo>
                  <a:lnTo>
                    <a:pt x="844827" y="1038835"/>
                  </a:lnTo>
                  <a:lnTo>
                    <a:pt x="843329" y="1048635"/>
                  </a:lnTo>
                  <a:lnTo>
                    <a:pt x="841959" y="1058436"/>
                  </a:lnTo>
                  <a:lnTo>
                    <a:pt x="840698" y="1068236"/>
                  </a:lnTo>
                  <a:lnTo>
                    <a:pt x="839541" y="1078036"/>
                  </a:lnTo>
                  <a:lnTo>
                    <a:pt x="838510" y="1087837"/>
                  </a:lnTo>
                  <a:lnTo>
                    <a:pt x="837582" y="1097637"/>
                  </a:lnTo>
                  <a:lnTo>
                    <a:pt x="836737" y="1107437"/>
                  </a:lnTo>
                  <a:lnTo>
                    <a:pt x="835970" y="1117238"/>
                  </a:lnTo>
                  <a:lnTo>
                    <a:pt x="835290" y="1127038"/>
                  </a:lnTo>
                  <a:lnTo>
                    <a:pt x="834690" y="1136838"/>
                  </a:lnTo>
                  <a:lnTo>
                    <a:pt x="834149" y="1146639"/>
                  </a:lnTo>
                  <a:lnTo>
                    <a:pt x="833662" y="1156439"/>
                  </a:lnTo>
                  <a:lnTo>
                    <a:pt x="833233" y="1166239"/>
                  </a:lnTo>
                  <a:lnTo>
                    <a:pt x="832862" y="1176040"/>
                  </a:lnTo>
                  <a:lnTo>
                    <a:pt x="832530" y="1185840"/>
                  </a:lnTo>
                  <a:lnTo>
                    <a:pt x="832234" y="1195640"/>
                  </a:lnTo>
                  <a:lnTo>
                    <a:pt x="831975" y="1205441"/>
                  </a:lnTo>
                  <a:lnTo>
                    <a:pt x="831755" y="1215241"/>
                  </a:lnTo>
                  <a:lnTo>
                    <a:pt x="831560" y="1225041"/>
                  </a:lnTo>
                  <a:lnTo>
                    <a:pt x="831389" y="1234842"/>
                  </a:lnTo>
                  <a:lnTo>
                    <a:pt x="831238" y="1244642"/>
                  </a:lnTo>
                  <a:lnTo>
                    <a:pt x="831114" y="1254442"/>
                  </a:lnTo>
                  <a:lnTo>
                    <a:pt x="831004" y="1264243"/>
                  </a:lnTo>
                  <a:lnTo>
                    <a:pt x="830909" y="1274043"/>
                  </a:lnTo>
                  <a:lnTo>
                    <a:pt x="830825" y="1283844"/>
                  </a:lnTo>
                  <a:lnTo>
                    <a:pt x="830757" y="1293644"/>
                  </a:lnTo>
                  <a:lnTo>
                    <a:pt x="830698" y="1303444"/>
                  </a:lnTo>
                  <a:lnTo>
                    <a:pt x="830647" y="1313245"/>
                  </a:lnTo>
                  <a:lnTo>
                    <a:pt x="830603" y="1323045"/>
                  </a:lnTo>
                  <a:lnTo>
                    <a:pt x="830567" y="1332845"/>
                  </a:lnTo>
                  <a:lnTo>
                    <a:pt x="830537" y="1342646"/>
                  </a:lnTo>
                  <a:lnTo>
                    <a:pt x="830511" y="1352446"/>
                  </a:lnTo>
                  <a:lnTo>
                    <a:pt x="830488" y="1362246"/>
                  </a:lnTo>
                  <a:lnTo>
                    <a:pt x="830470" y="1372047"/>
                  </a:lnTo>
                  <a:lnTo>
                    <a:pt x="830455" y="1381847"/>
                  </a:lnTo>
                  <a:lnTo>
                    <a:pt x="830442" y="1391647"/>
                  </a:lnTo>
                  <a:lnTo>
                    <a:pt x="830431" y="1401448"/>
                  </a:lnTo>
                  <a:lnTo>
                    <a:pt x="830423" y="1411248"/>
                  </a:lnTo>
                  <a:lnTo>
                    <a:pt x="830415" y="1421048"/>
                  </a:lnTo>
                  <a:lnTo>
                    <a:pt x="830409" y="1430849"/>
                  </a:lnTo>
                  <a:lnTo>
                    <a:pt x="830404" y="1440649"/>
                  </a:lnTo>
                  <a:lnTo>
                    <a:pt x="830400" y="1450449"/>
                  </a:lnTo>
                  <a:lnTo>
                    <a:pt x="830397" y="1460250"/>
                  </a:lnTo>
                  <a:lnTo>
                    <a:pt x="830394" y="1470050"/>
                  </a:lnTo>
                  <a:lnTo>
                    <a:pt x="830392" y="1479850"/>
                  </a:lnTo>
                  <a:lnTo>
                    <a:pt x="830390" y="1489651"/>
                  </a:lnTo>
                  <a:lnTo>
                    <a:pt x="830389" y="1499451"/>
                  </a:lnTo>
                  <a:lnTo>
                    <a:pt x="830388" y="1509251"/>
                  </a:lnTo>
                  <a:lnTo>
                    <a:pt x="830387" y="1519052"/>
                  </a:lnTo>
                  <a:lnTo>
                    <a:pt x="830386" y="1528852"/>
                  </a:lnTo>
                  <a:lnTo>
                    <a:pt x="830385" y="1538652"/>
                  </a:lnTo>
                  <a:lnTo>
                    <a:pt x="830385" y="1548453"/>
                  </a:lnTo>
                  <a:lnTo>
                    <a:pt x="830384" y="1558253"/>
                  </a:lnTo>
                  <a:lnTo>
                    <a:pt x="830384" y="1568053"/>
                  </a:lnTo>
                  <a:lnTo>
                    <a:pt x="830384" y="1577854"/>
                  </a:lnTo>
                  <a:lnTo>
                    <a:pt x="830383" y="1587654"/>
                  </a:lnTo>
                  <a:lnTo>
                    <a:pt x="830383" y="1597454"/>
                  </a:lnTo>
                  <a:lnTo>
                    <a:pt x="830383" y="1607255"/>
                  </a:lnTo>
                  <a:lnTo>
                    <a:pt x="830383" y="1617055"/>
                  </a:lnTo>
                  <a:lnTo>
                    <a:pt x="830383" y="1626855"/>
                  </a:lnTo>
                  <a:lnTo>
                    <a:pt x="830383" y="1636656"/>
                  </a:lnTo>
                  <a:lnTo>
                    <a:pt x="830383" y="1646456"/>
                  </a:lnTo>
                  <a:lnTo>
                    <a:pt x="830383" y="1656256"/>
                  </a:lnTo>
                  <a:lnTo>
                    <a:pt x="830383" y="1666057"/>
                  </a:lnTo>
                  <a:lnTo>
                    <a:pt x="830383" y="1675857"/>
                  </a:lnTo>
                  <a:lnTo>
                    <a:pt x="830383" y="1685657"/>
                  </a:lnTo>
                  <a:lnTo>
                    <a:pt x="830383" y="1695458"/>
                  </a:lnTo>
                  <a:lnTo>
                    <a:pt x="830383" y="1705258"/>
                  </a:lnTo>
                  <a:lnTo>
                    <a:pt x="830383" y="1715058"/>
                  </a:lnTo>
                  <a:lnTo>
                    <a:pt x="830383" y="1724859"/>
                  </a:lnTo>
                  <a:lnTo>
                    <a:pt x="830383" y="1734659"/>
                  </a:lnTo>
                  <a:lnTo>
                    <a:pt x="830383" y="1744459"/>
                  </a:lnTo>
                  <a:lnTo>
                    <a:pt x="830383" y="1754260"/>
                  </a:lnTo>
                  <a:lnTo>
                    <a:pt x="830383" y="1764060"/>
                  </a:lnTo>
                  <a:lnTo>
                    <a:pt x="830383" y="1773860"/>
                  </a:lnTo>
                  <a:lnTo>
                    <a:pt x="830383" y="1783661"/>
                  </a:lnTo>
                  <a:lnTo>
                    <a:pt x="830383" y="1793461"/>
                  </a:lnTo>
                  <a:lnTo>
                    <a:pt x="830383" y="1803261"/>
                  </a:lnTo>
                  <a:lnTo>
                    <a:pt x="830383" y="1813062"/>
                  </a:lnTo>
                  <a:lnTo>
                    <a:pt x="830383" y="1822862"/>
                  </a:lnTo>
                  <a:lnTo>
                    <a:pt x="830383" y="1832662"/>
                  </a:lnTo>
                  <a:lnTo>
                    <a:pt x="830383" y="1842463"/>
                  </a:lnTo>
                  <a:lnTo>
                    <a:pt x="830383" y="1852263"/>
                  </a:lnTo>
                  <a:lnTo>
                    <a:pt x="830383" y="1862063"/>
                  </a:lnTo>
                  <a:lnTo>
                    <a:pt x="830383" y="1871864"/>
                  </a:lnTo>
                  <a:lnTo>
                    <a:pt x="830383" y="1881664"/>
                  </a:lnTo>
                  <a:lnTo>
                    <a:pt x="830383" y="1891464"/>
                  </a:lnTo>
                  <a:lnTo>
                    <a:pt x="830383" y="1901265"/>
                  </a:lnTo>
                  <a:lnTo>
                    <a:pt x="830383" y="1911065"/>
                  </a:lnTo>
                  <a:lnTo>
                    <a:pt x="830383" y="1920865"/>
                  </a:lnTo>
                  <a:lnTo>
                    <a:pt x="830383" y="1930666"/>
                  </a:lnTo>
                  <a:lnTo>
                    <a:pt x="830383" y="1940466"/>
                  </a:lnTo>
                  <a:lnTo>
                    <a:pt x="830383" y="1950266"/>
                  </a:lnTo>
                  <a:lnTo>
                    <a:pt x="830383" y="1960067"/>
                  </a:lnTo>
                  <a:lnTo>
                    <a:pt x="830383" y="1969867"/>
                  </a:lnTo>
                  <a:lnTo>
                    <a:pt x="830383" y="1979667"/>
                  </a:lnTo>
                  <a:lnTo>
                    <a:pt x="830383" y="1989468"/>
                  </a:lnTo>
                  <a:lnTo>
                    <a:pt x="830383" y="1999268"/>
                  </a:lnTo>
                  <a:lnTo>
                    <a:pt x="830383" y="2009068"/>
                  </a:lnTo>
                  <a:lnTo>
                    <a:pt x="830383" y="2018869"/>
                  </a:lnTo>
                  <a:lnTo>
                    <a:pt x="830383" y="2028669"/>
                  </a:lnTo>
                  <a:lnTo>
                    <a:pt x="830383" y="2038469"/>
                  </a:lnTo>
                  <a:lnTo>
                    <a:pt x="830383" y="2048270"/>
                  </a:lnTo>
                  <a:lnTo>
                    <a:pt x="830383" y="2058070"/>
                  </a:lnTo>
                  <a:lnTo>
                    <a:pt x="830383" y="2067870"/>
                  </a:lnTo>
                  <a:lnTo>
                    <a:pt x="830383" y="2077671"/>
                  </a:lnTo>
                  <a:lnTo>
                    <a:pt x="830383" y="2087471"/>
                  </a:lnTo>
                  <a:lnTo>
                    <a:pt x="830383" y="2097271"/>
                  </a:lnTo>
                  <a:lnTo>
                    <a:pt x="830383" y="2107072"/>
                  </a:lnTo>
                  <a:lnTo>
                    <a:pt x="830383" y="2116872"/>
                  </a:lnTo>
                  <a:lnTo>
                    <a:pt x="830383" y="2126672"/>
                  </a:lnTo>
                  <a:lnTo>
                    <a:pt x="830383" y="2136473"/>
                  </a:lnTo>
                  <a:lnTo>
                    <a:pt x="830383" y="2146273"/>
                  </a:lnTo>
                  <a:lnTo>
                    <a:pt x="830383" y="2156073"/>
                  </a:lnTo>
                  <a:lnTo>
                    <a:pt x="830383" y="2165874"/>
                  </a:lnTo>
                  <a:lnTo>
                    <a:pt x="830383" y="2175674"/>
                  </a:lnTo>
                  <a:lnTo>
                    <a:pt x="830383" y="2185474"/>
                  </a:lnTo>
                  <a:lnTo>
                    <a:pt x="830383" y="2195275"/>
                  </a:lnTo>
                  <a:lnTo>
                    <a:pt x="830383" y="2205075"/>
                  </a:lnTo>
                  <a:lnTo>
                    <a:pt x="830384" y="2214875"/>
                  </a:lnTo>
                  <a:lnTo>
                    <a:pt x="830384" y="2224676"/>
                  </a:lnTo>
                  <a:lnTo>
                    <a:pt x="830384" y="2234476"/>
                  </a:lnTo>
                  <a:lnTo>
                    <a:pt x="830385" y="2244276"/>
                  </a:lnTo>
                  <a:lnTo>
                    <a:pt x="830385" y="2254077"/>
                  </a:lnTo>
                  <a:lnTo>
                    <a:pt x="830386" y="2263877"/>
                  </a:lnTo>
                  <a:lnTo>
                    <a:pt x="830387" y="2273677"/>
                  </a:lnTo>
                  <a:lnTo>
                    <a:pt x="830388" y="2283478"/>
                  </a:lnTo>
                  <a:lnTo>
                    <a:pt x="830389" y="2293278"/>
                  </a:lnTo>
                  <a:lnTo>
                    <a:pt x="830390" y="2303078"/>
                  </a:lnTo>
                  <a:lnTo>
                    <a:pt x="830392" y="2312879"/>
                  </a:lnTo>
                  <a:lnTo>
                    <a:pt x="830394" y="2322679"/>
                  </a:lnTo>
                  <a:lnTo>
                    <a:pt x="830397" y="2332479"/>
                  </a:lnTo>
                  <a:lnTo>
                    <a:pt x="830400" y="2342280"/>
                  </a:lnTo>
                  <a:lnTo>
                    <a:pt x="830404" y="2352080"/>
                  </a:lnTo>
                  <a:lnTo>
                    <a:pt x="830409" y="2361880"/>
                  </a:lnTo>
                  <a:lnTo>
                    <a:pt x="830415" y="2371681"/>
                  </a:lnTo>
                  <a:lnTo>
                    <a:pt x="830422" y="2381481"/>
                  </a:lnTo>
                  <a:lnTo>
                    <a:pt x="830432" y="2391281"/>
                  </a:lnTo>
                  <a:lnTo>
                    <a:pt x="830442" y="2401082"/>
                  </a:lnTo>
                  <a:lnTo>
                    <a:pt x="830455" y="2410882"/>
                  </a:lnTo>
                  <a:lnTo>
                    <a:pt x="830470" y="2420682"/>
                  </a:lnTo>
                  <a:lnTo>
                    <a:pt x="830489" y="2430483"/>
                  </a:lnTo>
                  <a:lnTo>
                    <a:pt x="830511" y="2440283"/>
                  </a:lnTo>
                  <a:lnTo>
                    <a:pt x="830537" y="2450083"/>
                  </a:lnTo>
                  <a:lnTo>
                    <a:pt x="830567" y="2459884"/>
                  </a:lnTo>
                  <a:lnTo>
                    <a:pt x="830604" y="2469684"/>
                  </a:lnTo>
                  <a:lnTo>
                    <a:pt x="830647" y="2479484"/>
                  </a:lnTo>
                  <a:lnTo>
                    <a:pt x="830698" y="2489285"/>
                  </a:lnTo>
                  <a:lnTo>
                    <a:pt x="830757" y="2499085"/>
                  </a:lnTo>
                  <a:lnTo>
                    <a:pt x="830826" y="2508885"/>
                  </a:lnTo>
                  <a:lnTo>
                    <a:pt x="830909" y="2518686"/>
                  </a:lnTo>
                  <a:lnTo>
                    <a:pt x="831004" y="2528486"/>
                  </a:lnTo>
                  <a:lnTo>
                    <a:pt x="831113" y="2538286"/>
                  </a:lnTo>
                  <a:lnTo>
                    <a:pt x="831240" y="2548087"/>
                  </a:lnTo>
                  <a:lnTo>
                    <a:pt x="831390" y="2557887"/>
                  </a:lnTo>
                  <a:lnTo>
                    <a:pt x="831561" y="2567688"/>
                  </a:lnTo>
                  <a:lnTo>
                    <a:pt x="831755" y="2577488"/>
                  </a:lnTo>
                  <a:lnTo>
                    <a:pt x="831976" y="2587288"/>
                  </a:lnTo>
                  <a:lnTo>
                    <a:pt x="832237" y="2597089"/>
                  </a:lnTo>
                  <a:lnTo>
                    <a:pt x="832531" y="2606889"/>
                  </a:lnTo>
                  <a:lnTo>
                    <a:pt x="832861" y="2616689"/>
                  </a:lnTo>
                  <a:lnTo>
                    <a:pt x="833232" y="2626490"/>
                  </a:lnTo>
                  <a:lnTo>
                    <a:pt x="833666" y="2636290"/>
                  </a:lnTo>
                  <a:lnTo>
                    <a:pt x="834151" y="2646090"/>
                  </a:lnTo>
                  <a:lnTo>
                    <a:pt x="834690" y="2655891"/>
                  </a:lnTo>
                  <a:lnTo>
                    <a:pt x="835288" y="2665691"/>
                  </a:lnTo>
                  <a:lnTo>
                    <a:pt x="835977" y="2675491"/>
                  </a:lnTo>
                  <a:lnTo>
                    <a:pt x="836742" y="2685292"/>
                  </a:lnTo>
                  <a:lnTo>
                    <a:pt x="837584" y="2695092"/>
                  </a:lnTo>
                  <a:lnTo>
                    <a:pt x="838508" y="2704892"/>
                  </a:lnTo>
                  <a:lnTo>
                    <a:pt x="839553" y="2714693"/>
                  </a:lnTo>
                  <a:lnTo>
                    <a:pt x="840707" y="2724493"/>
                  </a:lnTo>
                  <a:lnTo>
                    <a:pt x="841964" y="2734293"/>
                  </a:lnTo>
                  <a:lnTo>
                    <a:pt x="843330" y="2744094"/>
                  </a:lnTo>
                  <a:lnTo>
                    <a:pt x="844845" y="2753894"/>
                  </a:lnTo>
                  <a:lnTo>
                    <a:pt x="846507" y="2763694"/>
                  </a:lnTo>
                  <a:lnTo>
                    <a:pt x="848299" y="2773495"/>
                  </a:lnTo>
                  <a:lnTo>
                    <a:pt x="850227" y="2783295"/>
                  </a:lnTo>
                  <a:lnTo>
                    <a:pt x="852326" y="2793095"/>
                  </a:lnTo>
                  <a:lnTo>
                    <a:pt x="854610" y="2802896"/>
                  </a:lnTo>
                  <a:lnTo>
                    <a:pt x="857047" y="2812696"/>
                  </a:lnTo>
                  <a:lnTo>
                    <a:pt x="859639" y="2822496"/>
                  </a:lnTo>
                  <a:lnTo>
                    <a:pt x="862415" y="2832297"/>
                  </a:lnTo>
                  <a:lnTo>
                    <a:pt x="865404" y="2842097"/>
                  </a:lnTo>
                  <a:lnTo>
                    <a:pt x="868557" y="2851897"/>
                  </a:lnTo>
                  <a:lnTo>
                    <a:pt x="871874" y="2861698"/>
                  </a:lnTo>
                  <a:lnTo>
                    <a:pt x="875368" y="2871498"/>
                  </a:lnTo>
                  <a:lnTo>
                    <a:pt x="879086" y="2881298"/>
                  </a:lnTo>
                  <a:lnTo>
                    <a:pt x="882960" y="2891099"/>
                  </a:lnTo>
                  <a:lnTo>
                    <a:pt x="886987" y="2900899"/>
                  </a:lnTo>
                  <a:lnTo>
                    <a:pt x="891165" y="2910699"/>
                  </a:lnTo>
                  <a:lnTo>
                    <a:pt x="895543" y="2920500"/>
                  </a:lnTo>
                  <a:lnTo>
                    <a:pt x="900047" y="2930300"/>
                  </a:lnTo>
                  <a:lnTo>
                    <a:pt x="904668" y="2940100"/>
                  </a:lnTo>
                  <a:lnTo>
                    <a:pt x="909398" y="2949901"/>
                  </a:lnTo>
                  <a:lnTo>
                    <a:pt x="914255" y="2959701"/>
                  </a:lnTo>
                  <a:lnTo>
                    <a:pt x="919184" y="2969501"/>
                  </a:lnTo>
                  <a:lnTo>
                    <a:pt x="924169" y="2979302"/>
                  </a:lnTo>
                  <a:lnTo>
                    <a:pt x="929194" y="2989102"/>
                  </a:lnTo>
                  <a:lnTo>
                    <a:pt x="934244" y="2998902"/>
                  </a:lnTo>
                  <a:lnTo>
                    <a:pt x="939282" y="3008703"/>
                  </a:lnTo>
                  <a:lnTo>
                    <a:pt x="944290" y="3018503"/>
                  </a:lnTo>
                  <a:lnTo>
                    <a:pt x="949250" y="3028303"/>
                  </a:lnTo>
                  <a:lnTo>
                    <a:pt x="954118" y="3038104"/>
                  </a:lnTo>
                  <a:lnTo>
                    <a:pt x="958860" y="3047904"/>
                  </a:lnTo>
                  <a:lnTo>
                    <a:pt x="963474" y="3057704"/>
                  </a:lnTo>
                  <a:lnTo>
                    <a:pt x="967940" y="3067505"/>
                  </a:lnTo>
                  <a:lnTo>
                    <a:pt x="972201" y="3077305"/>
                  </a:lnTo>
                  <a:lnTo>
                    <a:pt x="976206" y="3087105"/>
                  </a:lnTo>
                  <a:lnTo>
                    <a:pt x="979985" y="3096906"/>
                  </a:lnTo>
                  <a:lnTo>
                    <a:pt x="983521" y="3106706"/>
                  </a:lnTo>
                  <a:lnTo>
                    <a:pt x="986759" y="3116506"/>
                  </a:lnTo>
                  <a:lnTo>
                    <a:pt x="989615" y="3126307"/>
                  </a:lnTo>
                  <a:lnTo>
                    <a:pt x="992163" y="3136107"/>
                  </a:lnTo>
                  <a:lnTo>
                    <a:pt x="994393" y="3145907"/>
                  </a:lnTo>
                  <a:lnTo>
                    <a:pt x="996269" y="3155708"/>
                  </a:lnTo>
                  <a:lnTo>
                    <a:pt x="997662" y="3165508"/>
                  </a:lnTo>
                  <a:lnTo>
                    <a:pt x="998699" y="3175308"/>
                  </a:lnTo>
                  <a:lnTo>
                    <a:pt x="999374" y="3185109"/>
                  </a:lnTo>
                  <a:lnTo>
                    <a:pt x="999684" y="3194909"/>
                  </a:lnTo>
                  <a:lnTo>
                    <a:pt x="999457" y="3204709"/>
                  </a:lnTo>
                  <a:lnTo>
                    <a:pt x="998865" y="3214510"/>
                  </a:lnTo>
                  <a:lnTo>
                    <a:pt x="997913" y="3224310"/>
                  </a:lnTo>
                  <a:lnTo>
                    <a:pt x="996603" y="3234110"/>
                  </a:lnTo>
                  <a:lnTo>
                    <a:pt x="994809" y="3243911"/>
                  </a:lnTo>
                  <a:lnTo>
                    <a:pt x="992663" y="3253711"/>
                  </a:lnTo>
                  <a:lnTo>
                    <a:pt x="990198" y="3263511"/>
                  </a:lnTo>
                  <a:lnTo>
                    <a:pt x="987427" y="3273312"/>
                  </a:lnTo>
                  <a:lnTo>
                    <a:pt x="984272" y="3283112"/>
                  </a:lnTo>
                  <a:lnTo>
                    <a:pt x="980824" y="3292912"/>
                  </a:lnTo>
                  <a:lnTo>
                    <a:pt x="977135" y="3302713"/>
                  </a:lnTo>
                  <a:lnTo>
                    <a:pt x="973222" y="3312513"/>
                  </a:lnTo>
                  <a:lnTo>
                    <a:pt x="969058" y="3322313"/>
                  </a:lnTo>
                  <a:lnTo>
                    <a:pt x="964696" y="3332114"/>
                  </a:lnTo>
                  <a:lnTo>
                    <a:pt x="960195" y="3341914"/>
                  </a:lnTo>
                  <a:lnTo>
                    <a:pt x="955573" y="3351714"/>
                  </a:lnTo>
                  <a:lnTo>
                    <a:pt x="950838" y="3361515"/>
                  </a:lnTo>
                  <a:lnTo>
                    <a:pt x="946028" y="3371315"/>
                  </a:lnTo>
                  <a:lnTo>
                    <a:pt x="941188" y="3381115"/>
                  </a:lnTo>
                  <a:lnTo>
                    <a:pt x="936337" y="3390916"/>
                  </a:lnTo>
                  <a:lnTo>
                    <a:pt x="931499" y="3400716"/>
                  </a:lnTo>
                  <a:lnTo>
                    <a:pt x="926721" y="3410516"/>
                  </a:lnTo>
                  <a:lnTo>
                    <a:pt x="922017" y="3420317"/>
                  </a:lnTo>
                  <a:lnTo>
                    <a:pt x="917404" y="3430117"/>
                  </a:lnTo>
                  <a:lnTo>
                    <a:pt x="912907" y="3439917"/>
                  </a:lnTo>
                  <a:lnTo>
                    <a:pt x="908605" y="3449718"/>
                  </a:lnTo>
                  <a:lnTo>
                    <a:pt x="904467" y="3459518"/>
                  </a:lnTo>
                  <a:lnTo>
                    <a:pt x="900508" y="3469318"/>
                  </a:lnTo>
                  <a:lnTo>
                    <a:pt x="896742" y="3479119"/>
                  </a:lnTo>
                  <a:lnTo>
                    <a:pt x="893293" y="3488919"/>
                  </a:lnTo>
                  <a:lnTo>
                    <a:pt x="890084" y="3498719"/>
                  </a:lnTo>
                  <a:lnTo>
                    <a:pt x="887127" y="3508520"/>
                  </a:lnTo>
                  <a:lnTo>
                    <a:pt x="884433" y="3518320"/>
                  </a:lnTo>
                  <a:lnTo>
                    <a:pt x="882130" y="3528120"/>
                  </a:lnTo>
                  <a:lnTo>
                    <a:pt x="880151" y="3537921"/>
                  </a:lnTo>
                  <a:lnTo>
                    <a:pt x="878483" y="3547721"/>
                  </a:lnTo>
                  <a:lnTo>
                    <a:pt x="877137" y="3557521"/>
                  </a:lnTo>
                  <a:lnTo>
                    <a:pt x="876235" y="3567322"/>
                  </a:lnTo>
                  <a:lnTo>
                    <a:pt x="875740" y="3577122"/>
                  </a:lnTo>
                  <a:lnTo>
                    <a:pt x="875610" y="3586922"/>
                  </a:lnTo>
                  <a:lnTo>
                    <a:pt x="875855" y="3596723"/>
                  </a:lnTo>
                  <a:lnTo>
                    <a:pt x="876588" y="3606523"/>
                  </a:lnTo>
                  <a:lnTo>
                    <a:pt x="877812" y="3616323"/>
                  </a:lnTo>
                  <a:lnTo>
                    <a:pt x="879456" y="3626124"/>
                  </a:lnTo>
                  <a:lnTo>
                    <a:pt x="881529" y="3635924"/>
                  </a:lnTo>
                  <a:lnTo>
                    <a:pt x="884125" y="3645724"/>
                  </a:lnTo>
                  <a:lnTo>
                    <a:pt x="887308" y="3655525"/>
                  </a:lnTo>
                  <a:lnTo>
                    <a:pt x="890965" y="3665325"/>
                  </a:lnTo>
                  <a:lnTo>
                    <a:pt x="895105" y="3675125"/>
                  </a:lnTo>
                  <a:lnTo>
                    <a:pt x="899797" y="3684926"/>
                  </a:lnTo>
                  <a:lnTo>
                    <a:pt x="905180" y="3694726"/>
                  </a:lnTo>
                  <a:lnTo>
                    <a:pt x="911090" y="3704526"/>
                  </a:lnTo>
                  <a:lnTo>
                    <a:pt x="917534" y="3714327"/>
                  </a:lnTo>
                  <a:lnTo>
                    <a:pt x="924549" y="3724127"/>
                  </a:lnTo>
                  <a:lnTo>
                    <a:pt x="932355" y="3733927"/>
                  </a:lnTo>
                  <a:lnTo>
                    <a:pt x="940731" y="3743728"/>
                  </a:lnTo>
                  <a:lnTo>
                    <a:pt x="949683" y="3753528"/>
                  </a:lnTo>
                  <a:lnTo>
                    <a:pt x="959216" y="3763328"/>
                  </a:lnTo>
                  <a:lnTo>
                    <a:pt x="969600" y="3773129"/>
                  </a:lnTo>
                  <a:lnTo>
                    <a:pt x="980587" y="3782929"/>
                  </a:lnTo>
                  <a:lnTo>
                    <a:pt x="992168" y="3792729"/>
                  </a:lnTo>
                  <a:lnTo>
                    <a:pt x="1004341" y="3802530"/>
                  </a:lnTo>
                  <a:lnTo>
                    <a:pt x="1017327" y="3812330"/>
                  </a:lnTo>
                  <a:lnTo>
                    <a:pt x="1030945" y="3822131"/>
                  </a:lnTo>
                  <a:lnTo>
                    <a:pt x="1045136" y="3831931"/>
                  </a:lnTo>
                  <a:lnTo>
                    <a:pt x="1059893" y="3841731"/>
                  </a:lnTo>
                  <a:lnTo>
                    <a:pt x="1075370" y="3851532"/>
                  </a:lnTo>
                  <a:lnTo>
                    <a:pt x="1091456" y="3861332"/>
                  </a:lnTo>
                  <a:lnTo>
                    <a:pt x="1108048" y="3871132"/>
                  </a:lnTo>
                  <a:lnTo>
                    <a:pt x="1125129" y="3880933"/>
                  </a:lnTo>
                  <a:lnTo>
                    <a:pt x="1142783" y="3890733"/>
                  </a:lnTo>
                  <a:lnTo>
                    <a:pt x="1160953" y="3900533"/>
                  </a:lnTo>
                  <a:lnTo>
                    <a:pt x="1179507" y="3910334"/>
                  </a:lnTo>
                  <a:lnTo>
                    <a:pt x="1198421" y="3920134"/>
                  </a:lnTo>
                  <a:lnTo>
                    <a:pt x="1217712" y="3929934"/>
                  </a:lnTo>
                  <a:lnTo>
                    <a:pt x="1237345" y="3939735"/>
                  </a:lnTo>
                  <a:lnTo>
                    <a:pt x="1257190" y="3949535"/>
                  </a:lnTo>
                  <a:lnTo>
                    <a:pt x="1277213" y="3959335"/>
                  </a:lnTo>
                  <a:lnTo>
                    <a:pt x="1297384" y="3969136"/>
                  </a:lnTo>
                  <a:lnTo>
                    <a:pt x="1317642" y="3978936"/>
                  </a:lnTo>
                  <a:lnTo>
                    <a:pt x="1337896" y="3988736"/>
                  </a:lnTo>
                  <a:lnTo>
                    <a:pt x="1358105" y="3998537"/>
                  </a:lnTo>
                  <a:lnTo>
                    <a:pt x="1378223" y="4008337"/>
                  </a:lnTo>
                  <a:lnTo>
                    <a:pt x="1398100" y="4018137"/>
                  </a:lnTo>
                  <a:lnTo>
                    <a:pt x="1417731" y="4027938"/>
                  </a:lnTo>
                  <a:lnTo>
                    <a:pt x="1437072" y="4037738"/>
                  </a:lnTo>
                  <a:lnTo>
                    <a:pt x="1456079" y="4047538"/>
                  </a:lnTo>
                  <a:lnTo>
                    <a:pt x="1474494" y="4057339"/>
                  </a:lnTo>
                  <a:lnTo>
                    <a:pt x="1492401" y="4067139"/>
                  </a:lnTo>
                  <a:lnTo>
                    <a:pt x="1509770" y="4076939"/>
                  </a:lnTo>
                  <a:lnTo>
                    <a:pt x="1526559" y="4086740"/>
                  </a:lnTo>
                  <a:lnTo>
                    <a:pt x="1542462" y="4096540"/>
                  </a:lnTo>
                  <a:lnTo>
                    <a:pt x="1557571" y="4106340"/>
                  </a:lnTo>
                  <a:lnTo>
                    <a:pt x="1571915" y="4116141"/>
                  </a:lnTo>
                  <a:lnTo>
                    <a:pt x="1585457" y="4125941"/>
                  </a:lnTo>
                  <a:lnTo>
                    <a:pt x="1597889" y="4135741"/>
                  </a:lnTo>
                  <a:lnTo>
                    <a:pt x="1609252" y="4145542"/>
                  </a:lnTo>
                  <a:lnTo>
                    <a:pt x="1619662" y="4155342"/>
                  </a:lnTo>
                  <a:lnTo>
                    <a:pt x="1629093" y="4165142"/>
                  </a:lnTo>
                  <a:lnTo>
                    <a:pt x="1637275" y="4174943"/>
                  </a:lnTo>
                  <a:lnTo>
                    <a:pt x="1644152" y="4184743"/>
                  </a:lnTo>
                  <a:lnTo>
                    <a:pt x="1649948" y="4194543"/>
                  </a:lnTo>
                  <a:lnTo>
                    <a:pt x="1654647" y="4204344"/>
                  </a:lnTo>
                  <a:lnTo>
                    <a:pt x="1658051" y="4214144"/>
                  </a:lnTo>
                  <a:lnTo>
                    <a:pt x="1659979" y="4223944"/>
                  </a:lnTo>
                  <a:lnTo>
                    <a:pt x="1660766" y="4233745"/>
                  </a:lnTo>
                  <a:lnTo>
                    <a:pt x="1660410" y="4243545"/>
                  </a:lnTo>
                  <a:lnTo>
                    <a:pt x="1658804" y="4253345"/>
                  </a:lnTo>
                  <a:lnTo>
                    <a:pt x="1655637" y="4263146"/>
                  </a:lnTo>
                  <a:lnTo>
                    <a:pt x="1651346" y="4272946"/>
                  </a:lnTo>
                  <a:lnTo>
                    <a:pt x="1645941" y="4282746"/>
                  </a:lnTo>
                  <a:lnTo>
                    <a:pt x="1639409" y="4292547"/>
                  </a:lnTo>
                  <a:lnTo>
                    <a:pt x="1631335" y="4302347"/>
                  </a:lnTo>
                  <a:lnTo>
                    <a:pt x="1622228" y="4312147"/>
                  </a:lnTo>
                  <a:lnTo>
                    <a:pt x="1612112" y="4321948"/>
                  </a:lnTo>
                  <a:lnTo>
                    <a:pt x="1601011" y="4331748"/>
                  </a:lnTo>
                  <a:lnTo>
                    <a:pt x="1588579" y="4341548"/>
                  </a:lnTo>
                  <a:lnTo>
                    <a:pt x="1575231" y="4351349"/>
                  </a:lnTo>
                  <a:lnTo>
                    <a:pt x="1561044" y="4361149"/>
                  </a:lnTo>
                  <a:lnTo>
                    <a:pt x="1546050" y="4370949"/>
                  </a:lnTo>
                  <a:lnTo>
                    <a:pt x="1530049" y="4380750"/>
                  </a:lnTo>
                  <a:lnTo>
                    <a:pt x="1513301" y="4390550"/>
                  </a:lnTo>
                  <a:lnTo>
                    <a:pt x="1495932" y="4400350"/>
                  </a:lnTo>
                  <a:lnTo>
                    <a:pt x="1477984" y="4410151"/>
                  </a:lnTo>
                  <a:lnTo>
                    <a:pt x="1459375" y="4419951"/>
                  </a:lnTo>
                  <a:lnTo>
                    <a:pt x="1440257" y="4429751"/>
                  </a:lnTo>
                  <a:lnTo>
                    <a:pt x="1420768" y="4439552"/>
                  </a:lnTo>
                  <a:lnTo>
                    <a:pt x="1400951" y="4449352"/>
                  </a:lnTo>
                  <a:lnTo>
                    <a:pt x="1380813" y="4459152"/>
                  </a:lnTo>
                  <a:lnTo>
                    <a:pt x="1360450" y="4468953"/>
                  </a:lnTo>
                  <a:lnTo>
                    <a:pt x="1339971" y="4478753"/>
                  </a:lnTo>
                  <a:lnTo>
                    <a:pt x="1319420" y="4488553"/>
                  </a:lnTo>
                  <a:lnTo>
                    <a:pt x="1298850" y="4498354"/>
                  </a:lnTo>
                  <a:lnTo>
                    <a:pt x="1278358" y="4508154"/>
                  </a:lnTo>
                  <a:lnTo>
                    <a:pt x="1257989" y="4517954"/>
                  </a:lnTo>
                  <a:lnTo>
                    <a:pt x="1237781" y="4527755"/>
                  </a:lnTo>
                  <a:lnTo>
                    <a:pt x="1217793" y="4537555"/>
                  </a:lnTo>
                  <a:lnTo>
                    <a:pt x="1198177" y="4547355"/>
                  </a:lnTo>
                  <a:lnTo>
                    <a:pt x="1178883" y="4557156"/>
                  </a:lnTo>
                  <a:lnTo>
                    <a:pt x="1159942" y="4566956"/>
                  </a:lnTo>
                  <a:lnTo>
                    <a:pt x="1141387" y="4576756"/>
                  </a:lnTo>
                  <a:lnTo>
                    <a:pt x="1123455" y="4586557"/>
                  </a:lnTo>
                  <a:lnTo>
                    <a:pt x="1105992" y="4596357"/>
                  </a:lnTo>
                  <a:lnTo>
                    <a:pt x="1089017" y="4606157"/>
                  </a:lnTo>
                  <a:lnTo>
                    <a:pt x="1072547" y="4615958"/>
                  </a:lnTo>
                  <a:lnTo>
                    <a:pt x="1056828" y="4625758"/>
                  </a:lnTo>
                  <a:lnTo>
                    <a:pt x="1041693" y="4635558"/>
                  </a:lnTo>
                  <a:lnTo>
                    <a:pt x="1027120" y="4645359"/>
                  </a:lnTo>
                  <a:lnTo>
                    <a:pt x="1013117" y="4655159"/>
                  </a:lnTo>
                  <a:lnTo>
                    <a:pt x="999889" y="4664959"/>
                  </a:lnTo>
                  <a:lnTo>
                    <a:pt x="987314" y="4674760"/>
                  </a:lnTo>
                  <a:lnTo>
                    <a:pt x="975317" y="4684560"/>
                  </a:lnTo>
                  <a:lnTo>
                    <a:pt x="963898" y="4694360"/>
                  </a:lnTo>
                  <a:lnTo>
                    <a:pt x="953207" y="4704161"/>
                  </a:lnTo>
                  <a:lnTo>
                    <a:pt x="943183" y="4713961"/>
                  </a:lnTo>
                  <a:lnTo>
                    <a:pt x="933707" y="4723761"/>
                  </a:lnTo>
                  <a:lnTo>
                    <a:pt x="924770" y="4733562"/>
                  </a:lnTo>
                  <a:lnTo>
                    <a:pt x="916467" y="4743362"/>
                  </a:lnTo>
                  <a:lnTo>
                    <a:pt x="908798" y="4753162"/>
                  </a:lnTo>
                  <a:lnTo>
                    <a:pt x="901613" y="4762963"/>
                  </a:lnTo>
                  <a:lnTo>
                    <a:pt x="894898" y="4772763"/>
                  </a:lnTo>
                  <a:lnTo>
                    <a:pt x="888700" y="4782563"/>
                  </a:lnTo>
                  <a:lnTo>
                    <a:pt x="883068" y="4792364"/>
                  </a:lnTo>
                  <a:lnTo>
                    <a:pt x="877837" y="4802164"/>
                  </a:lnTo>
                  <a:lnTo>
                    <a:pt x="872993" y="4811964"/>
                  </a:lnTo>
                  <a:lnTo>
                    <a:pt x="868545" y="4821765"/>
                  </a:lnTo>
                  <a:lnTo>
                    <a:pt x="864573" y="4831565"/>
                  </a:lnTo>
                  <a:lnTo>
                    <a:pt x="860917" y="4841365"/>
                  </a:lnTo>
                  <a:lnTo>
                    <a:pt x="857561" y="4851166"/>
                  </a:lnTo>
                  <a:lnTo>
                    <a:pt x="854492" y="4860966"/>
                  </a:lnTo>
                  <a:lnTo>
                    <a:pt x="851803" y="4870766"/>
                  </a:lnTo>
                  <a:lnTo>
                    <a:pt x="849349" y="4880567"/>
                  </a:lnTo>
                  <a:lnTo>
                    <a:pt x="847116" y="4890367"/>
                  </a:lnTo>
                  <a:lnTo>
                    <a:pt x="845093" y="4900167"/>
                  </a:lnTo>
                  <a:lnTo>
                    <a:pt x="843332" y="4909968"/>
                  </a:lnTo>
                  <a:lnTo>
                    <a:pt x="841750" y="4919768"/>
                  </a:lnTo>
                  <a:lnTo>
                    <a:pt x="840323" y="4929568"/>
                  </a:lnTo>
                  <a:lnTo>
                    <a:pt x="839042" y="4939369"/>
                  </a:lnTo>
                  <a:lnTo>
                    <a:pt x="837933" y="4949169"/>
                  </a:lnTo>
                  <a:lnTo>
                    <a:pt x="836954" y="4958969"/>
                  </a:lnTo>
                  <a:lnTo>
                    <a:pt x="836078" y="4968770"/>
                  </a:lnTo>
                  <a:lnTo>
                    <a:pt x="835299" y="4978570"/>
                  </a:lnTo>
                  <a:lnTo>
                    <a:pt x="834627" y="4988370"/>
                  </a:lnTo>
                  <a:lnTo>
                    <a:pt x="834045" y="4998171"/>
                  </a:lnTo>
                  <a:lnTo>
                    <a:pt x="83352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976881" y="43350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76881" y="43350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884616" y="4335040"/>
              <a:ext cx="184529" cy="0"/>
            </a:xfrm>
            <a:custGeom>
              <a:avLst/>
              <a:pathLst>
                <a:path w="184529" h="0">
                  <a:moveTo>
                    <a:pt x="0" y="0"/>
                  </a:moveTo>
                  <a:lnTo>
                    <a:pt x="1845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84616" y="4335040"/>
              <a:ext cx="184529" cy="0"/>
            </a:xfrm>
            <a:custGeom>
              <a:avLst/>
              <a:pathLst>
                <a:path w="184529" h="0">
                  <a:moveTo>
                    <a:pt x="0" y="0"/>
                  </a:moveTo>
                  <a:lnTo>
                    <a:pt x="184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22177" y="4394723"/>
              <a:ext cx="0" cy="626669"/>
            </a:xfrm>
            <a:custGeom>
              <a:avLst/>
              <a:pathLst>
                <a:path w="0" h="626669">
                  <a:moveTo>
                    <a:pt x="0" y="6266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22177" y="5470369"/>
              <a:ext cx="0" cy="139711"/>
            </a:xfrm>
            <a:custGeom>
              <a:avLst/>
              <a:pathLst>
                <a:path w="0" h="139711">
                  <a:moveTo>
                    <a:pt x="0" y="0"/>
                  </a:moveTo>
                  <a:lnTo>
                    <a:pt x="0" y="1397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29912" y="5021392"/>
              <a:ext cx="184529" cy="448977"/>
            </a:xfrm>
            <a:custGeom>
              <a:avLst/>
              <a:pathLst>
                <a:path w="184529" h="448977">
                  <a:moveTo>
                    <a:pt x="0" y="0"/>
                  </a:moveTo>
                  <a:lnTo>
                    <a:pt x="0" y="448977"/>
                  </a:lnTo>
                  <a:lnTo>
                    <a:pt x="184529" y="448977"/>
                  </a:lnTo>
                  <a:lnTo>
                    <a:pt x="1845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29912" y="5371350"/>
              <a:ext cx="184529" cy="0"/>
            </a:xfrm>
            <a:custGeom>
              <a:avLst/>
              <a:pathLst>
                <a:path w="184529" h="0">
                  <a:moveTo>
                    <a:pt x="0" y="0"/>
                  </a:moveTo>
                  <a:lnTo>
                    <a:pt x="184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861715" y="5377865"/>
              <a:ext cx="117188" cy="117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446272" y="5168714"/>
              <a:ext cx="123136" cy="123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7876" y="5491850"/>
              <a:ext cx="160503" cy="1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42357" y="5358407"/>
              <a:ext cx="123549" cy="123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579363" y="5525466"/>
              <a:ext cx="169231" cy="169231"/>
            </a:xfrm>
            <a:custGeom>
              <a:avLst/>
              <a:pathLst>
                <a:path w="169231" h="169231">
                  <a:moveTo>
                    <a:pt x="0" y="84615"/>
                  </a:moveTo>
                  <a:lnTo>
                    <a:pt x="84615" y="0"/>
                  </a:lnTo>
                  <a:lnTo>
                    <a:pt x="169231" y="84615"/>
                  </a:lnTo>
                  <a:lnTo>
                    <a:pt x="84615" y="16923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75912" y="4337173"/>
              <a:ext cx="115099" cy="115099"/>
            </a:xfrm>
            <a:custGeom>
              <a:avLst/>
              <a:pathLst>
                <a:path w="115099" h="115099">
                  <a:moveTo>
                    <a:pt x="0" y="57549"/>
                  </a:moveTo>
                  <a:lnTo>
                    <a:pt x="57549" y="0"/>
                  </a:lnTo>
                  <a:lnTo>
                    <a:pt x="115099" y="57549"/>
                  </a:lnTo>
                  <a:lnTo>
                    <a:pt x="57549" y="11509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47089" y="5262036"/>
              <a:ext cx="120965" cy="120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663071" y="1735453"/>
              <a:ext cx="120713" cy="120713"/>
            </a:xfrm>
            <a:custGeom>
              <a:avLst/>
              <a:pathLst>
                <a:path w="120713" h="120713">
                  <a:moveTo>
                    <a:pt x="0" y="60356"/>
                  </a:moveTo>
                  <a:lnTo>
                    <a:pt x="60356" y="0"/>
                  </a:lnTo>
                  <a:lnTo>
                    <a:pt x="120713" y="60356"/>
                  </a:lnTo>
                  <a:lnTo>
                    <a:pt x="60356" y="1207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85811" y="424923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165156" y="541000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chr10:87961015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65104" y="419566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chr10:87965321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80725" y="184688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chr10:87965335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86970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448133" y="55666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48133" y="42102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48133" y="28537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448133" y="14973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825419" y="56263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25419" y="42699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25419" y="29135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25419" y="15570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69703" y="6457330"/>
              <a:ext cx="4059651" cy="0"/>
            </a:xfrm>
            <a:custGeom>
              <a:avLst/>
              <a:pathLst>
                <a:path w="4059651" h="0">
                  <a:moveTo>
                    <a:pt x="0" y="0"/>
                  </a:moveTo>
                  <a:lnTo>
                    <a:pt x="405965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9768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822177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578133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44613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2289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106490" y="237876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2" name="pt42"/>
            <p:cNvSpPr/>
            <p:nvPr/>
          </p:nvSpPr>
          <p:spPr>
            <a:xfrm>
              <a:off x="7149138" y="2654702"/>
              <a:ext cx="116327" cy="11632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02802" y="29032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49138" y="3044401"/>
              <a:ext cx="116327" cy="11632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26910" y="3220409"/>
              <a:ext cx="160784" cy="1607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7396681" y="265731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96681" y="284799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396681" y="304701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396681" y="324324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106490" y="355478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1" name="pt51"/>
            <p:cNvSpPr/>
            <p:nvPr/>
          </p:nvSpPr>
          <p:spPr>
            <a:xfrm>
              <a:off x="7179089" y="39065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179089" y="410136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389908" y="3839403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389908" y="403425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06490" y="439727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7179089" y="4728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179089" y="492336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9908" y="469094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89908" y="488579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869703" y="619487"/>
              <a:ext cx="777607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77160" y="1198960"/>
              <a:ext cx="3044738" cy="5007971"/>
            </a:xfrm>
            <a:custGeom>
              <a:avLst/>
              <a:pathLst>
                <a:path w="3044738" h="5007971">
                  <a:moveTo>
                    <a:pt x="1511589" y="5007971"/>
                  </a:moveTo>
                  <a:lnTo>
                    <a:pt x="1510965" y="4998171"/>
                  </a:lnTo>
                  <a:lnTo>
                    <a:pt x="1510307" y="4988370"/>
                  </a:lnTo>
                  <a:lnTo>
                    <a:pt x="1509612" y="4978570"/>
                  </a:lnTo>
                  <a:lnTo>
                    <a:pt x="1508891" y="4968770"/>
                  </a:lnTo>
                  <a:lnTo>
                    <a:pt x="1508120" y="4958969"/>
                  </a:lnTo>
                  <a:lnTo>
                    <a:pt x="1507329" y="4949169"/>
                  </a:lnTo>
                  <a:lnTo>
                    <a:pt x="1506474" y="4939369"/>
                  </a:lnTo>
                  <a:lnTo>
                    <a:pt x="1505608" y="4929568"/>
                  </a:lnTo>
                  <a:lnTo>
                    <a:pt x="1504663" y="4919768"/>
                  </a:lnTo>
                  <a:lnTo>
                    <a:pt x="1503704" y="4909968"/>
                  </a:lnTo>
                  <a:lnTo>
                    <a:pt x="1502672" y="4900167"/>
                  </a:lnTo>
                  <a:lnTo>
                    <a:pt x="1501612" y="4890367"/>
                  </a:lnTo>
                  <a:lnTo>
                    <a:pt x="1500487" y="4880567"/>
                  </a:lnTo>
                  <a:lnTo>
                    <a:pt x="1499318" y="4870766"/>
                  </a:lnTo>
                  <a:lnTo>
                    <a:pt x="1498093" y="4860966"/>
                  </a:lnTo>
                  <a:lnTo>
                    <a:pt x="1496805" y="4851166"/>
                  </a:lnTo>
                  <a:lnTo>
                    <a:pt x="1495473" y="4841365"/>
                  </a:lnTo>
                  <a:lnTo>
                    <a:pt x="1494057" y="4831565"/>
                  </a:lnTo>
                  <a:lnTo>
                    <a:pt x="1492611" y="4821765"/>
                  </a:lnTo>
                  <a:lnTo>
                    <a:pt x="1491056" y="4811964"/>
                  </a:lnTo>
                  <a:lnTo>
                    <a:pt x="1489483" y="4802164"/>
                  </a:lnTo>
                  <a:lnTo>
                    <a:pt x="1487784" y="4792364"/>
                  </a:lnTo>
                  <a:lnTo>
                    <a:pt x="1486060" y="4782563"/>
                  </a:lnTo>
                  <a:lnTo>
                    <a:pt x="1484222" y="4772763"/>
                  </a:lnTo>
                  <a:lnTo>
                    <a:pt x="1482336" y="4762963"/>
                  </a:lnTo>
                  <a:lnTo>
                    <a:pt x="1480350" y="4753162"/>
                  </a:lnTo>
                  <a:lnTo>
                    <a:pt x="1478290" y="4743362"/>
                  </a:lnTo>
                  <a:lnTo>
                    <a:pt x="1476147" y="4733562"/>
                  </a:lnTo>
                  <a:lnTo>
                    <a:pt x="1473901" y="4723761"/>
                  </a:lnTo>
                  <a:lnTo>
                    <a:pt x="1471591" y="4713961"/>
                  </a:lnTo>
                  <a:lnTo>
                    <a:pt x="1469147" y="4704161"/>
                  </a:lnTo>
                  <a:lnTo>
                    <a:pt x="1466661" y="4694360"/>
                  </a:lnTo>
                  <a:lnTo>
                    <a:pt x="1464005" y="4684560"/>
                  </a:lnTo>
                  <a:lnTo>
                    <a:pt x="1461322" y="4674760"/>
                  </a:lnTo>
                  <a:lnTo>
                    <a:pt x="1458453" y="4664959"/>
                  </a:lnTo>
                  <a:lnTo>
                    <a:pt x="1455543" y="4655159"/>
                  </a:lnTo>
                  <a:lnTo>
                    <a:pt x="1452467" y="4645359"/>
                  </a:lnTo>
                  <a:lnTo>
                    <a:pt x="1449315" y="4635558"/>
                  </a:lnTo>
                  <a:lnTo>
                    <a:pt x="1446022" y="4625758"/>
                  </a:lnTo>
                  <a:lnTo>
                    <a:pt x="1442616" y="4615958"/>
                  </a:lnTo>
                  <a:lnTo>
                    <a:pt x="1439094" y="4606157"/>
                  </a:lnTo>
                  <a:lnTo>
                    <a:pt x="1435418" y="4596357"/>
                  </a:lnTo>
                  <a:lnTo>
                    <a:pt x="1431657" y="4586557"/>
                  </a:lnTo>
                  <a:lnTo>
                    <a:pt x="1427699" y="4576756"/>
                  </a:lnTo>
                  <a:lnTo>
                    <a:pt x="1423687" y="4566956"/>
                  </a:lnTo>
                  <a:lnTo>
                    <a:pt x="1419432" y="4557156"/>
                  </a:lnTo>
                  <a:lnTo>
                    <a:pt x="1415137" y="4547355"/>
                  </a:lnTo>
                  <a:lnTo>
                    <a:pt x="1410592" y="4537555"/>
                  </a:lnTo>
                  <a:lnTo>
                    <a:pt x="1405982" y="4527755"/>
                  </a:lnTo>
                  <a:lnTo>
                    <a:pt x="1401153" y="4517954"/>
                  </a:lnTo>
                  <a:lnTo>
                    <a:pt x="1396215" y="4508154"/>
                  </a:lnTo>
                  <a:lnTo>
                    <a:pt x="1391092" y="4498354"/>
                  </a:lnTo>
                  <a:lnTo>
                    <a:pt x="1385811" y="4488553"/>
                  </a:lnTo>
                  <a:lnTo>
                    <a:pt x="1380383" y="4478753"/>
                  </a:lnTo>
                  <a:lnTo>
                    <a:pt x="1374746" y="4468953"/>
                  </a:lnTo>
                  <a:lnTo>
                    <a:pt x="1369003" y="4459152"/>
                  </a:lnTo>
                  <a:lnTo>
                    <a:pt x="1362997" y="4449352"/>
                  </a:lnTo>
                  <a:lnTo>
                    <a:pt x="1356928" y="4439552"/>
                  </a:lnTo>
                  <a:lnTo>
                    <a:pt x="1350539" y="4429751"/>
                  </a:lnTo>
                  <a:lnTo>
                    <a:pt x="1344101" y="4419951"/>
                  </a:lnTo>
                  <a:lnTo>
                    <a:pt x="1337353" y="4410151"/>
                  </a:lnTo>
                  <a:lnTo>
                    <a:pt x="1330518" y="4400350"/>
                  </a:lnTo>
                  <a:lnTo>
                    <a:pt x="1323416" y="4390550"/>
                  </a:lnTo>
                  <a:lnTo>
                    <a:pt x="1316173" y="4380750"/>
                  </a:lnTo>
                  <a:lnTo>
                    <a:pt x="1308711" y="4370949"/>
                  </a:lnTo>
                  <a:lnTo>
                    <a:pt x="1301050" y="4361149"/>
                  </a:lnTo>
                  <a:lnTo>
                    <a:pt x="1293218" y="4351349"/>
                  </a:lnTo>
                  <a:lnTo>
                    <a:pt x="1285130" y="4341548"/>
                  </a:lnTo>
                  <a:lnTo>
                    <a:pt x="1276923" y="4331748"/>
                  </a:lnTo>
                  <a:lnTo>
                    <a:pt x="1268400" y="4321948"/>
                  </a:lnTo>
                  <a:lnTo>
                    <a:pt x="1259812" y="4312147"/>
                  </a:lnTo>
                  <a:lnTo>
                    <a:pt x="1250846" y="4302347"/>
                  </a:lnTo>
                  <a:lnTo>
                    <a:pt x="1241824" y="4292547"/>
                  </a:lnTo>
                  <a:lnTo>
                    <a:pt x="1232458" y="4282746"/>
                  </a:lnTo>
                  <a:lnTo>
                    <a:pt x="1222988" y="4272946"/>
                  </a:lnTo>
                  <a:lnTo>
                    <a:pt x="1213229" y="4263146"/>
                  </a:lnTo>
                  <a:lnTo>
                    <a:pt x="1203307" y="4253345"/>
                  </a:lnTo>
                  <a:lnTo>
                    <a:pt x="1193154" y="4243545"/>
                  </a:lnTo>
                  <a:lnTo>
                    <a:pt x="1182778" y="4233745"/>
                  </a:lnTo>
                  <a:lnTo>
                    <a:pt x="1172229" y="4223944"/>
                  </a:lnTo>
                  <a:lnTo>
                    <a:pt x="1161400" y="4214144"/>
                  </a:lnTo>
                  <a:lnTo>
                    <a:pt x="1150456" y="4204344"/>
                  </a:lnTo>
                  <a:lnTo>
                    <a:pt x="1139176" y="4194543"/>
                  </a:lnTo>
                  <a:lnTo>
                    <a:pt x="1127839" y="4184743"/>
                  </a:lnTo>
                  <a:lnTo>
                    <a:pt x="1116112" y="4174943"/>
                  </a:lnTo>
                  <a:lnTo>
                    <a:pt x="1104330" y="4165142"/>
                  </a:lnTo>
                  <a:lnTo>
                    <a:pt x="1092218" y="4155342"/>
                  </a:lnTo>
                  <a:lnTo>
                    <a:pt x="1079997" y="4145542"/>
                  </a:lnTo>
                  <a:lnTo>
                    <a:pt x="1067508" y="4135741"/>
                  </a:lnTo>
                  <a:lnTo>
                    <a:pt x="1054857" y="4125941"/>
                  </a:lnTo>
                  <a:lnTo>
                    <a:pt x="1041998" y="4116141"/>
                  </a:lnTo>
                  <a:lnTo>
                    <a:pt x="1028929" y="4106340"/>
                  </a:lnTo>
                  <a:lnTo>
                    <a:pt x="1015709" y="4096540"/>
                  </a:lnTo>
                  <a:lnTo>
                    <a:pt x="1002236" y="4086740"/>
                  </a:lnTo>
                  <a:lnTo>
                    <a:pt x="988668" y="4076939"/>
                  </a:lnTo>
                  <a:lnTo>
                    <a:pt x="974807" y="4067139"/>
                  </a:lnTo>
                  <a:lnTo>
                    <a:pt x="960897" y="4057339"/>
                  </a:lnTo>
                  <a:lnTo>
                    <a:pt x="946673" y="4047538"/>
                  </a:lnTo>
                  <a:lnTo>
                    <a:pt x="932398" y="4037738"/>
                  </a:lnTo>
                  <a:lnTo>
                    <a:pt x="917871" y="4027938"/>
                  </a:lnTo>
                  <a:lnTo>
                    <a:pt x="903254" y="4018137"/>
                  </a:lnTo>
                  <a:lnTo>
                    <a:pt x="888440" y="4008337"/>
                  </a:lnTo>
                  <a:lnTo>
                    <a:pt x="873505" y="3998537"/>
                  </a:lnTo>
                  <a:lnTo>
                    <a:pt x="858427" y="3988736"/>
                  </a:lnTo>
                  <a:lnTo>
                    <a:pt x="843201" y="3978936"/>
                  </a:lnTo>
                  <a:lnTo>
                    <a:pt x="827879" y="3969136"/>
                  </a:lnTo>
                  <a:lnTo>
                    <a:pt x="812391" y="3959335"/>
                  </a:lnTo>
                  <a:lnTo>
                    <a:pt x="796849" y="3949535"/>
                  </a:lnTo>
                  <a:lnTo>
                    <a:pt x="781133" y="3939735"/>
                  </a:lnTo>
                  <a:lnTo>
                    <a:pt x="765389" y="3929934"/>
                  </a:lnTo>
                  <a:lnTo>
                    <a:pt x="749484" y="3920134"/>
                  </a:lnTo>
                  <a:lnTo>
                    <a:pt x="733554" y="3910334"/>
                  </a:lnTo>
                  <a:lnTo>
                    <a:pt x="717510" y="3900533"/>
                  </a:lnTo>
                  <a:lnTo>
                    <a:pt x="701429" y="3890733"/>
                  </a:lnTo>
                  <a:lnTo>
                    <a:pt x="685276" y="3880933"/>
                  </a:lnTo>
                  <a:lnTo>
                    <a:pt x="669085" y="3871132"/>
                  </a:lnTo>
                  <a:lnTo>
                    <a:pt x="652853" y="3861332"/>
                  </a:lnTo>
                  <a:lnTo>
                    <a:pt x="636593" y="3851532"/>
                  </a:lnTo>
                  <a:lnTo>
                    <a:pt x="620316" y="3841731"/>
                  </a:lnTo>
                  <a:lnTo>
                    <a:pt x="604030" y="3831931"/>
                  </a:lnTo>
                  <a:lnTo>
                    <a:pt x="587741" y="3822131"/>
                  </a:lnTo>
                  <a:lnTo>
                    <a:pt x="571474" y="3812330"/>
                  </a:lnTo>
                  <a:lnTo>
                    <a:pt x="555213" y="3802530"/>
                  </a:lnTo>
                  <a:lnTo>
                    <a:pt x="539007" y="3792729"/>
                  </a:lnTo>
                  <a:lnTo>
                    <a:pt x="522821" y="3782929"/>
                  </a:lnTo>
                  <a:lnTo>
                    <a:pt x="506711" y="3773129"/>
                  </a:lnTo>
                  <a:lnTo>
                    <a:pt x="490649" y="3763328"/>
                  </a:lnTo>
                  <a:lnTo>
                    <a:pt x="474673" y="3753528"/>
                  </a:lnTo>
                  <a:lnTo>
                    <a:pt x="458783" y="3743728"/>
                  </a:lnTo>
                  <a:lnTo>
                    <a:pt x="442979" y="3733927"/>
                  </a:lnTo>
                  <a:lnTo>
                    <a:pt x="427311" y="3724127"/>
                  </a:lnTo>
                  <a:lnTo>
                    <a:pt x="411718" y="3714327"/>
                  </a:lnTo>
                  <a:lnTo>
                    <a:pt x="396322" y="3704526"/>
                  </a:lnTo>
                  <a:lnTo>
                    <a:pt x="380978" y="3694726"/>
                  </a:lnTo>
                  <a:lnTo>
                    <a:pt x="365904" y="3684926"/>
                  </a:lnTo>
                  <a:lnTo>
                    <a:pt x="350875" y="3675125"/>
                  </a:lnTo>
                  <a:lnTo>
                    <a:pt x="336146" y="3665325"/>
                  </a:lnTo>
                  <a:lnTo>
                    <a:pt x="321501" y="3655525"/>
                  </a:lnTo>
                  <a:lnTo>
                    <a:pt x="307137" y="3645724"/>
                  </a:lnTo>
                  <a:lnTo>
                    <a:pt x="292926" y="3635924"/>
                  </a:lnTo>
                  <a:lnTo>
                    <a:pt x="278966" y="3626124"/>
                  </a:lnTo>
                  <a:lnTo>
                    <a:pt x="265236" y="3616323"/>
                  </a:lnTo>
                  <a:lnTo>
                    <a:pt x="251717" y="3606523"/>
                  </a:lnTo>
                  <a:lnTo>
                    <a:pt x="238518" y="3596723"/>
                  </a:lnTo>
                  <a:lnTo>
                    <a:pt x="225477" y="3586922"/>
                  </a:lnTo>
                  <a:lnTo>
                    <a:pt x="212855" y="3577122"/>
                  </a:lnTo>
                  <a:lnTo>
                    <a:pt x="200327" y="3567322"/>
                  </a:lnTo>
                  <a:lnTo>
                    <a:pt x="188326" y="3557521"/>
                  </a:lnTo>
                  <a:lnTo>
                    <a:pt x="176409" y="3547721"/>
                  </a:lnTo>
                  <a:lnTo>
                    <a:pt x="165011" y="3537921"/>
                  </a:lnTo>
                  <a:lnTo>
                    <a:pt x="153769" y="3528120"/>
                  </a:lnTo>
                  <a:lnTo>
                    <a:pt x="142984" y="3518320"/>
                  </a:lnTo>
                  <a:lnTo>
                    <a:pt x="132456" y="3508520"/>
                  </a:lnTo>
                  <a:lnTo>
                    <a:pt x="122315" y="3498719"/>
                  </a:lnTo>
                  <a:lnTo>
                    <a:pt x="112540" y="3488919"/>
                  </a:lnTo>
                  <a:lnTo>
                    <a:pt x="103070" y="3479119"/>
                  </a:lnTo>
                  <a:lnTo>
                    <a:pt x="94083" y="3469318"/>
                  </a:lnTo>
                  <a:lnTo>
                    <a:pt x="85311" y="3459518"/>
                  </a:lnTo>
                  <a:lnTo>
                    <a:pt x="77144" y="3449718"/>
                  </a:lnTo>
                  <a:lnTo>
                    <a:pt x="69095" y="3439917"/>
                  </a:lnTo>
                  <a:lnTo>
                    <a:pt x="61776" y="3430117"/>
                  </a:lnTo>
                  <a:lnTo>
                    <a:pt x="54569" y="3420317"/>
                  </a:lnTo>
                  <a:lnTo>
                    <a:pt x="48028" y="3410516"/>
                  </a:lnTo>
                  <a:lnTo>
                    <a:pt x="41700" y="3400716"/>
                  </a:lnTo>
                  <a:lnTo>
                    <a:pt x="35939" y="3390916"/>
                  </a:lnTo>
                  <a:lnTo>
                    <a:pt x="30513" y="3381115"/>
                  </a:lnTo>
                  <a:lnTo>
                    <a:pt x="25547" y="3371315"/>
                  </a:lnTo>
                  <a:lnTo>
                    <a:pt x="21038" y="3361515"/>
                  </a:lnTo>
                  <a:lnTo>
                    <a:pt x="16879" y="3351714"/>
                  </a:lnTo>
                  <a:lnTo>
                    <a:pt x="13302" y="3341914"/>
                  </a:lnTo>
                  <a:lnTo>
                    <a:pt x="9959" y="3332114"/>
                  </a:lnTo>
                  <a:lnTo>
                    <a:pt x="7322" y="3322313"/>
                  </a:lnTo>
                  <a:lnTo>
                    <a:pt x="4805" y="3312513"/>
                  </a:lnTo>
                  <a:lnTo>
                    <a:pt x="3110" y="3302713"/>
                  </a:lnTo>
                  <a:lnTo>
                    <a:pt x="1539" y="3292912"/>
                  </a:lnTo>
                  <a:lnTo>
                    <a:pt x="670" y="3283112"/>
                  </a:lnTo>
                  <a:lnTo>
                    <a:pt x="45" y="3273312"/>
                  </a:lnTo>
                  <a:lnTo>
                    <a:pt x="0" y="3263511"/>
                  </a:lnTo>
                  <a:lnTo>
                    <a:pt x="316" y="3253711"/>
                  </a:lnTo>
                  <a:lnTo>
                    <a:pt x="1089" y="3243911"/>
                  </a:lnTo>
                  <a:lnTo>
                    <a:pt x="2338" y="3234110"/>
                  </a:lnTo>
                  <a:lnTo>
                    <a:pt x="3921" y="3224310"/>
                  </a:lnTo>
                  <a:lnTo>
                    <a:pt x="6090" y="3214510"/>
                  </a:lnTo>
                  <a:lnTo>
                    <a:pt x="8472" y="3204709"/>
                  </a:lnTo>
                  <a:lnTo>
                    <a:pt x="11545" y="3194909"/>
                  </a:lnTo>
                  <a:lnTo>
                    <a:pt x="14731" y="3185109"/>
                  </a:lnTo>
                  <a:lnTo>
                    <a:pt x="18666" y="3175308"/>
                  </a:lnTo>
                  <a:lnTo>
                    <a:pt x="22729" y="3165508"/>
                  </a:lnTo>
                  <a:lnTo>
                    <a:pt x="27413" y="3155708"/>
                  </a:lnTo>
                  <a:lnTo>
                    <a:pt x="32327" y="3145907"/>
                  </a:lnTo>
                  <a:lnTo>
                    <a:pt x="37737" y="3136107"/>
                  </a:lnTo>
                  <a:lnTo>
                    <a:pt x="43473" y="3126307"/>
                  </a:lnTo>
                  <a:lnTo>
                    <a:pt x="49584" y="3116506"/>
                  </a:lnTo>
                  <a:lnTo>
                    <a:pt x="56108" y="3106706"/>
                  </a:lnTo>
                  <a:lnTo>
                    <a:pt x="62895" y="3096906"/>
                  </a:lnTo>
                  <a:lnTo>
                    <a:pt x="70170" y="3087105"/>
                  </a:lnTo>
                  <a:lnTo>
                    <a:pt x="77602" y="3077305"/>
                  </a:lnTo>
                  <a:lnTo>
                    <a:pt x="85589" y="3067505"/>
                  </a:lnTo>
                  <a:lnTo>
                    <a:pt x="93663" y="3057704"/>
                  </a:lnTo>
                  <a:lnTo>
                    <a:pt x="102291" y="3047904"/>
                  </a:lnTo>
                  <a:lnTo>
                    <a:pt x="111024" y="3038104"/>
                  </a:lnTo>
                  <a:lnTo>
                    <a:pt x="120197" y="3028303"/>
                  </a:lnTo>
                  <a:lnTo>
                    <a:pt x="129542" y="3018503"/>
                  </a:lnTo>
                  <a:lnTo>
                    <a:pt x="139223" y="3008703"/>
                  </a:lnTo>
                  <a:lnTo>
                    <a:pt x="149133" y="2998902"/>
                  </a:lnTo>
                  <a:lnTo>
                    <a:pt x="159284" y="2989102"/>
                  </a:lnTo>
                  <a:lnTo>
                    <a:pt x="169706" y="2979302"/>
                  </a:lnTo>
                  <a:lnTo>
                    <a:pt x="180287" y="2969501"/>
                  </a:lnTo>
                  <a:lnTo>
                    <a:pt x="191170" y="2959701"/>
                  </a:lnTo>
                  <a:lnTo>
                    <a:pt x="202139" y="2949901"/>
                  </a:lnTo>
                  <a:lnTo>
                    <a:pt x="213428" y="2940100"/>
                  </a:lnTo>
                  <a:lnTo>
                    <a:pt x="224766" y="2930300"/>
                  </a:lnTo>
                  <a:lnTo>
                    <a:pt x="236385" y="2920500"/>
                  </a:lnTo>
                  <a:lnTo>
                    <a:pt x="248061" y="2910699"/>
                  </a:lnTo>
                  <a:lnTo>
                    <a:pt x="259940" y="2900899"/>
                  </a:lnTo>
                  <a:lnTo>
                    <a:pt x="271898" y="2891099"/>
                  </a:lnTo>
                  <a:lnTo>
                    <a:pt x="283994" y="2881298"/>
                  </a:lnTo>
                  <a:lnTo>
                    <a:pt x="296177" y="2871498"/>
                  </a:lnTo>
                  <a:lnTo>
                    <a:pt x="308445" y="2861698"/>
                  </a:lnTo>
                  <a:lnTo>
                    <a:pt x="320796" y="2851897"/>
                  </a:lnTo>
                  <a:lnTo>
                    <a:pt x="333192" y="2842097"/>
                  </a:lnTo>
                  <a:lnTo>
                    <a:pt x="345654" y="2832297"/>
                  </a:lnTo>
                  <a:lnTo>
                    <a:pt x="358133" y="2822496"/>
                  </a:lnTo>
                  <a:lnTo>
                    <a:pt x="370650" y="2812696"/>
                  </a:lnTo>
                  <a:lnTo>
                    <a:pt x="383169" y="2802896"/>
                  </a:lnTo>
                  <a:lnTo>
                    <a:pt x="395685" y="2793095"/>
                  </a:lnTo>
                  <a:lnTo>
                    <a:pt x="408190" y="2783295"/>
                  </a:lnTo>
                  <a:lnTo>
                    <a:pt x="420660" y="2773495"/>
                  </a:lnTo>
                  <a:lnTo>
                    <a:pt x="433096" y="2763694"/>
                  </a:lnTo>
                  <a:lnTo>
                    <a:pt x="445479" y="2753894"/>
                  </a:lnTo>
                  <a:lnTo>
                    <a:pt x="457794" y="2744094"/>
                  </a:lnTo>
                  <a:lnTo>
                    <a:pt x="470048" y="2734293"/>
                  </a:lnTo>
                  <a:lnTo>
                    <a:pt x="482190" y="2724493"/>
                  </a:lnTo>
                  <a:lnTo>
                    <a:pt x="494277" y="2714693"/>
                  </a:lnTo>
                  <a:lnTo>
                    <a:pt x="506196" y="2704892"/>
                  </a:lnTo>
                  <a:lnTo>
                    <a:pt x="518078" y="2695092"/>
                  </a:lnTo>
                  <a:lnTo>
                    <a:pt x="529726" y="2685292"/>
                  </a:lnTo>
                  <a:lnTo>
                    <a:pt x="541334" y="2675491"/>
                  </a:lnTo>
                  <a:lnTo>
                    <a:pt x="552698" y="2665691"/>
                  </a:lnTo>
                  <a:lnTo>
                    <a:pt x="563981" y="2655891"/>
                  </a:lnTo>
                  <a:lnTo>
                    <a:pt x="575035" y="2646090"/>
                  </a:lnTo>
                  <a:lnTo>
                    <a:pt x="585951" y="2636290"/>
                  </a:lnTo>
                  <a:lnTo>
                    <a:pt x="596664" y="2626490"/>
                  </a:lnTo>
                  <a:lnTo>
                    <a:pt x="607173" y="2616689"/>
                  </a:lnTo>
                  <a:lnTo>
                    <a:pt x="617516" y="2606889"/>
                  </a:lnTo>
                  <a:lnTo>
                    <a:pt x="627582" y="2597089"/>
                  </a:lnTo>
                  <a:lnTo>
                    <a:pt x="637529" y="2587288"/>
                  </a:lnTo>
                  <a:lnTo>
                    <a:pt x="647119" y="2577488"/>
                  </a:lnTo>
                  <a:lnTo>
                    <a:pt x="656644" y="2567688"/>
                  </a:lnTo>
                  <a:lnTo>
                    <a:pt x="665730" y="2557887"/>
                  </a:lnTo>
                  <a:lnTo>
                    <a:pt x="674748" y="2548087"/>
                  </a:lnTo>
                  <a:lnTo>
                    <a:pt x="683364" y="2538286"/>
                  </a:lnTo>
                  <a:lnTo>
                    <a:pt x="691845" y="2528486"/>
                  </a:lnTo>
                  <a:lnTo>
                    <a:pt x="699980" y="2518686"/>
                  </a:lnTo>
                  <a:lnTo>
                    <a:pt x="707903" y="2508885"/>
                  </a:lnTo>
                  <a:lnTo>
                    <a:pt x="715540" y="2499085"/>
                  </a:lnTo>
                  <a:lnTo>
                    <a:pt x="722886" y="2489285"/>
                  </a:lnTo>
                  <a:lnTo>
                    <a:pt x="730014" y="2479484"/>
                  </a:lnTo>
                  <a:lnTo>
                    <a:pt x="736769" y="2469684"/>
                  </a:lnTo>
                  <a:lnTo>
                    <a:pt x="743377" y="2459884"/>
                  </a:lnTo>
                  <a:lnTo>
                    <a:pt x="749529" y="2450083"/>
                  </a:lnTo>
                  <a:lnTo>
                    <a:pt x="755604" y="2440283"/>
                  </a:lnTo>
                  <a:lnTo>
                    <a:pt x="761153" y="2430483"/>
                  </a:lnTo>
                  <a:lnTo>
                    <a:pt x="766617" y="2420682"/>
                  </a:lnTo>
                  <a:lnTo>
                    <a:pt x="771631" y="2410882"/>
                  </a:lnTo>
                  <a:lnTo>
                    <a:pt x="776482" y="2401082"/>
                  </a:lnTo>
                  <a:lnTo>
                    <a:pt x="780961" y="2391281"/>
                  </a:lnTo>
                  <a:lnTo>
                    <a:pt x="785201" y="2381481"/>
                  </a:lnTo>
                  <a:lnTo>
                    <a:pt x="789147" y="2371681"/>
                  </a:lnTo>
                  <a:lnTo>
                    <a:pt x="792780" y="2361880"/>
                  </a:lnTo>
                  <a:lnTo>
                    <a:pt x="796199" y="2352080"/>
                  </a:lnTo>
                  <a:lnTo>
                    <a:pt x="799233" y="2342280"/>
                  </a:lnTo>
                  <a:lnTo>
                    <a:pt x="802132" y="2332479"/>
                  </a:lnTo>
                  <a:lnTo>
                    <a:pt x="804578" y="2322679"/>
                  </a:lnTo>
                  <a:lnTo>
                    <a:pt x="806951" y="2312879"/>
                  </a:lnTo>
                  <a:lnTo>
                    <a:pt x="808842" y="2303078"/>
                  </a:lnTo>
                  <a:lnTo>
                    <a:pt x="810646" y="2293278"/>
                  </a:lnTo>
                  <a:lnTo>
                    <a:pt x="812052" y="2283478"/>
                  </a:lnTo>
                  <a:lnTo>
                    <a:pt x="813307" y="2273677"/>
                  </a:lnTo>
                  <a:lnTo>
                    <a:pt x="814246" y="2263877"/>
                  </a:lnTo>
                  <a:lnTo>
                    <a:pt x="814973" y="2254077"/>
                  </a:lnTo>
                  <a:lnTo>
                    <a:pt x="815463" y="2244276"/>
                  </a:lnTo>
                  <a:lnTo>
                    <a:pt x="815687" y="2234476"/>
                  </a:lnTo>
                  <a:lnTo>
                    <a:pt x="815747" y="2224676"/>
                  </a:lnTo>
                  <a:lnTo>
                    <a:pt x="815497" y="2214875"/>
                  </a:lnTo>
                  <a:lnTo>
                    <a:pt x="815150" y="2205075"/>
                  </a:lnTo>
                  <a:lnTo>
                    <a:pt x="814455" y="2195275"/>
                  </a:lnTo>
                  <a:lnTo>
                    <a:pt x="813704" y="2185474"/>
                  </a:lnTo>
                  <a:lnTo>
                    <a:pt x="812615" y="2175674"/>
                  </a:lnTo>
                  <a:lnTo>
                    <a:pt x="811460" y="2165874"/>
                  </a:lnTo>
                  <a:lnTo>
                    <a:pt x="810039" y="2156073"/>
                  </a:lnTo>
                  <a:lnTo>
                    <a:pt x="808513" y="2146273"/>
                  </a:lnTo>
                  <a:lnTo>
                    <a:pt x="806788" y="2136473"/>
                  </a:lnTo>
                  <a:lnTo>
                    <a:pt x="804928" y="2126672"/>
                  </a:lnTo>
                  <a:lnTo>
                    <a:pt x="802928" y="2116872"/>
                  </a:lnTo>
                  <a:lnTo>
                    <a:pt x="800772" y="2107072"/>
                  </a:lnTo>
                  <a:lnTo>
                    <a:pt x="798527" y="2097271"/>
                  </a:lnTo>
                  <a:lnTo>
                    <a:pt x="796114" y="2087471"/>
                  </a:lnTo>
                  <a:lnTo>
                    <a:pt x="793654" y="2077671"/>
                  </a:lnTo>
                  <a:lnTo>
                    <a:pt x="791025" y="2067870"/>
                  </a:lnTo>
                  <a:lnTo>
                    <a:pt x="788371" y="2058070"/>
                  </a:lnTo>
                  <a:lnTo>
                    <a:pt x="785578" y="2048270"/>
                  </a:lnTo>
                  <a:lnTo>
                    <a:pt x="782758" y="2038469"/>
                  </a:lnTo>
                  <a:lnTo>
                    <a:pt x="779846" y="2028669"/>
                  </a:lnTo>
                  <a:lnTo>
                    <a:pt x="776903" y="2018869"/>
                  </a:lnTo>
                  <a:lnTo>
                    <a:pt x="773904" y="2009068"/>
                  </a:lnTo>
                  <a:lnTo>
                    <a:pt x="770878" y="1999268"/>
                  </a:lnTo>
                  <a:lnTo>
                    <a:pt x="767826" y="1989468"/>
                  </a:lnTo>
                  <a:lnTo>
                    <a:pt x="764760" y="1979667"/>
                  </a:lnTo>
                  <a:lnTo>
                    <a:pt x="761686" y="1969867"/>
                  </a:lnTo>
                  <a:lnTo>
                    <a:pt x="758621" y="1960067"/>
                  </a:lnTo>
                  <a:lnTo>
                    <a:pt x="755558" y="1950266"/>
                  </a:lnTo>
                  <a:lnTo>
                    <a:pt x="752535" y="1940466"/>
                  </a:lnTo>
                  <a:lnTo>
                    <a:pt x="749521" y="1930666"/>
                  </a:lnTo>
                  <a:lnTo>
                    <a:pt x="746573" y="1920865"/>
                  </a:lnTo>
                  <a:lnTo>
                    <a:pt x="743651" y="1911065"/>
                  </a:lnTo>
                  <a:lnTo>
                    <a:pt x="740807" y="1901265"/>
                  </a:lnTo>
                  <a:lnTo>
                    <a:pt x="738014" y="1891464"/>
                  </a:lnTo>
                  <a:lnTo>
                    <a:pt x="735303" y="1881664"/>
                  </a:lnTo>
                  <a:lnTo>
                    <a:pt x="732679" y="1871864"/>
                  </a:lnTo>
                  <a:lnTo>
                    <a:pt x="730129" y="1862063"/>
                  </a:lnTo>
                  <a:lnTo>
                    <a:pt x="727708" y="1852263"/>
                  </a:lnTo>
                  <a:lnTo>
                    <a:pt x="725347" y="1842463"/>
                  </a:lnTo>
                  <a:lnTo>
                    <a:pt x="723163" y="1832662"/>
                  </a:lnTo>
                  <a:lnTo>
                    <a:pt x="721017" y="1822862"/>
                  </a:lnTo>
                  <a:lnTo>
                    <a:pt x="719104" y="1813062"/>
                  </a:lnTo>
                  <a:lnTo>
                    <a:pt x="717229" y="1803261"/>
                  </a:lnTo>
                  <a:lnTo>
                    <a:pt x="715584" y="1793461"/>
                  </a:lnTo>
                  <a:lnTo>
                    <a:pt x="714016" y="1783661"/>
                  </a:lnTo>
                  <a:lnTo>
                    <a:pt x="712656" y="1773860"/>
                  </a:lnTo>
                  <a:lnTo>
                    <a:pt x="711421" y="1764060"/>
                  </a:lnTo>
                  <a:lnTo>
                    <a:pt x="710365" y="1754260"/>
                  </a:lnTo>
                  <a:lnTo>
                    <a:pt x="709490" y="1744459"/>
                  </a:lnTo>
                  <a:lnTo>
                    <a:pt x="708757" y="1734659"/>
                  </a:lnTo>
                  <a:lnTo>
                    <a:pt x="708262" y="1724859"/>
                  </a:lnTo>
                  <a:lnTo>
                    <a:pt x="707868" y="1715058"/>
                  </a:lnTo>
                  <a:lnTo>
                    <a:pt x="707774" y="1705258"/>
                  </a:lnTo>
                  <a:lnTo>
                    <a:pt x="707733" y="1695458"/>
                  </a:lnTo>
                  <a:lnTo>
                    <a:pt x="708058" y="1685657"/>
                  </a:lnTo>
                  <a:lnTo>
                    <a:pt x="708437" y="1675857"/>
                  </a:lnTo>
                  <a:lnTo>
                    <a:pt x="709140" y="1666057"/>
                  </a:lnTo>
                  <a:lnTo>
                    <a:pt x="709953" y="1656256"/>
                  </a:lnTo>
                  <a:lnTo>
                    <a:pt x="711042" y="1646456"/>
                  </a:lnTo>
                  <a:lnTo>
                    <a:pt x="712301" y="1636656"/>
                  </a:lnTo>
                  <a:lnTo>
                    <a:pt x="713783" y="1626855"/>
                  </a:lnTo>
                  <a:lnTo>
                    <a:pt x="715494" y="1617055"/>
                  </a:lnTo>
                  <a:lnTo>
                    <a:pt x="717374" y="1607255"/>
                  </a:lnTo>
                  <a:lnTo>
                    <a:pt x="719543" y="1597454"/>
                  </a:lnTo>
                  <a:lnTo>
                    <a:pt x="721823" y="1587654"/>
                  </a:lnTo>
                  <a:lnTo>
                    <a:pt x="724452" y="1577854"/>
                  </a:lnTo>
                  <a:lnTo>
                    <a:pt x="727140" y="1568053"/>
                  </a:lnTo>
                  <a:lnTo>
                    <a:pt x="730222" y="1558253"/>
                  </a:lnTo>
                  <a:lnTo>
                    <a:pt x="733369" y="1548453"/>
                  </a:lnTo>
                  <a:lnTo>
                    <a:pt x="736849" y="1538652"/>
                  </a:lnTo>
                  <a:lnTo>
                    <a:pt x="740450" y="1528852"/>
                  </a:lnTo>
                  <a:lnTo>
                    <a:pt x="744323" y="1519052"/>
                  </a:lnTo>
                  <a:lnTo>
                    <a:pt x="748372" y="1509251"/>
                  </a:lnTo>
                  <a:lnTo>
                    <a:pt x="752632" y="1499451"/>
                  </a:lnTo>
                  <a:lnTo>
                    <a:pt x="757119" y="1489651"/>
                  </a:lnTo>
                  <a:lnTo>
                    <a:pt x="761758" y="1479850"/>
                  </a:lnTo>
                  <a:lnTo>
                    <a:pt x="766672" y="1470050"/>
                  </a:lnTo>
                  <a:lnTo>
                    <a:pt x="771680" y="1460250"/>
                  </a:lnTo>
                  <a:lnTo>
                    <a:pt x="777007" y="1450449"/>
                  </a:lnTo>
                  <a:lnTo>
                    <a:pt x="782387" y="1440649"/>
                  </a:lnTo>
                  <a:lnTo>
                    <a:pt x="788098" y="1430849"/>
                  </a:lnTo>
                  <a:lnTo>
                    <a:pt x="793870" y="1421048"/>
                  </a:lnTo>
                  <a:lnTo>
                    <a:pt x="799913" y="1411248"/>
                  </a:lnTo>
                  <a:lnTo>
                    <a:pt x="806060" y="1401448"/>
                  </a:lnTo>
                  <a:lnTo>
                    <a:pt x="812419" y="1391647"/>
                  </a:lnTo>
                  <a:lnTo>
                    <a:pt x="818920" y="1381847"/>
                  </a:lnTo>
                  <a:lnTo>
                    <a:pt x="825579" y="1372047"/>
                  </a:lnTo>
                  <a:lnTo>
                    <a:pt x="832414" y="1362246"/>
                  </a:lnTo>
                  <a:lnTo>
                    <a:pt x="839355" y="1352446"/>
                  </a:lnTo>
                  <a:lnTo>
                    <a:pt x="846500" y="1342646"/>
                  </a:lnTo>
                  <a:lnTo>
                    <a:pt x="853705" y="1332845"/>
                  </a:lnTo>
                  <a:lnTo>
                    <a:pt x="861135" y="1323045"/>
                  </a:lnTo>
                  <a:lnTo>
                    <a:pt x="868600" y="1313245"/>
                  </a:lnTo>
                  <a:lnTo>
                    <a:pt x="876277" y="1303444"/>
                  </a:lnTo>
                  <a:lnTo>
                    <a:pt x="883996" y="1293644"/>
                  </a:lnTo>
                  <a:lnTo>
                    <a:pt x="891878" y="1283844"/>
                  </a:lnTo>
                  <a:lnTo>
                    <a:pt x="899825" y="1274043"/>
                  </a:lnTo>
                  <a:lnTo>
                    <a:pt x="907892" y="1264243"/>
                  </a:lnTo>
                  <a:lnTo>
                    <a:pt x="916041" y="1254442"/>
                  </a:lnTo>
                  <a:lnTo>
                    <a:pt x="924271" y="1244642"/>
                  </a:lnTo>
                  <a:lnTo>
                    <a:pt x="932594" y="1234842"/>
                  </a:lnTo>
                  <a:lnTo>
                    <a:pt x="940967" y="1225041"/>
                  </a:lnTo>
                  <a:lnTo>
                    <a:pt x="949436" y="1215241"/>
                  </a:lnTo>
                  <a:lnTo>
                    <a:pt x="957931" y="1205441"/>
                  </a:lnTo>
                  <a:lnTo>
                    <a:pt x="966519" y="1195640"/>
                  </a:lnTo>
                  <a:lnTo>
                    <a:pt x="975121" y="1185840"/>
                  </a:lnTo>
                  <a:lnTo>
                    <a:pt x="983794" y="1176040"/>
                  </a:lnTo>
                  <a:lnTo>
                    <a:pt x="992481" y="1166239"/>
                  </a:lnTo>
                  <a:lnTo>
                    <a:pt x="1001213" y="1156439"/>
                  </a:lnTo>
                  <a:lnTo>
                    <a:pt x="1009959" y="1146639"/>
                  </a:lnTo>
                  <a:lnTo>
                    <a:pt x="1018729" y="1136838"/>
                  </a:lnTo>
                  <a:lnTo>
                    <a:pt x="1027507" y="1127038"/>
                  </a:lnTo>
                  <a:lnTo>
                    <a:pt x="1036294" y="1117238"/>
                  </a:lnTo>
                  <a:lnTo>
                    <a:pt x="1045079" y="1107437"/>
                  </a:lnTo>
                  <a:lnTo>
                    <a:pt x="1053864" y="1097637"/>
                  </a:lnTo>
                  <a:lnTo>
                    <a:pt x="1062631" y="1087837"/>
                  </a:lnTo>
                  <a:lnTo>
                    <a:pt x="1071395" y="1078036"/>
                  </a:lnTo>
                  <a:lnTo>
                    <a:pt x="1080120" y="1068236"/>
                  </a:lnTo>
                  <a:lnTo>
                    <a:pt x="1088838" y="1058436"/>
                  </a:lnTo>
                  <a:lnTo>
                    <a:pt x="1097504" y="1048635"/>
                  </a:lnTo>
                  <a:lnTo>
                    <a:pt x="1106152" y="1038835"/>
                  </a:lnTo>
                  <a:lnTo>
                    <a:pt x="1114744" y="1029035"/>
                  </a:lnTo>
                  <a:lnTo>
                    <a:pt x="1123300" y="1019234"/>
                  </a:lnTo>
                  <a:lnTo>
                    <a:pt x="1131802" y="1009434"/>
                  </a:lnTo>
                  <a:lnTo>
                    <a:pt x="1140246" y="999634"/>
                  </a:lnTo>
                  <a:lnTo>
                    <a:pt x="1148642" y="989833"/>
                  </a:lnTo>
                  <a:lnTo>
                    <a:pt x="1156956" y="980033"/>
                  </a:lnTo>
                  <a:lnTo>
                    <a:pt x="1165233" y="970233"/>
                  </a:lnTo>
                  <a:lnTo>
                    <a:pt x="1173398" y="960432"/>
                  </a:lnTo>
                  <a:lnTo>
                    <a:pt x="1181542" y="950632"/>
                  </a:lnTo>
                  <a:lnTo>
                    <a:pt x="1189542" y="940832"/>
                  </a:lnTo>
                  <a:lnTo>
                    <a:pt x="1197521" y="931031"/>
                  </a:lnTo>
                  <a:lnTo>
                    <a:pt x="1205362" y="921231"/>
                  </a:lnTo>
                  <a:lnTo>
                    <a:pt x="1213157" y="911431"/>
                  </a:lnTo>
                  <a:lnTo>
                    <a:pt x="1220831" y="901630"/>
                  </a:lnTo>
                  <a:lnTo>
                    <a:pt x="1228432" y="891830"/>
                  </a:lnTo>
                  <a:lnTo>
                    <a:pt x="1235929" y="882030"/>
                  </a:lnTo>
                  <a:lnTo>
                    <a:pt x="1243322" y="872229"/>
                  </a:lnTo>
                  <a:lnTo>
                    <a:pt x="1250635" y="862429"/>
                  </a:lnTo>
                  <a:lnTo>
                    <a:pt x="1257811" y="852629"/>
                  </a:lnTo>
                  <a:lnTo>
                    <a:pt x="1264931" y="842828"/>
                  </a:lnTo>
                  <a:lnTo>
                    <a:pt x="1271882" y="833028"/>
                  </a:lnTo>
                  <a:lnTo>
                    <a:pt x="1278803" y="823228"/>
                  </a:lnTo>
                  <a:lnTo>
                    <a:pt x="1285521" y="813427"/>
                  </a:lnTo>
                  <a:lnTo>
                    <a:pt x="1292208" y="803627"/>
                  </a:lnTo>
                  <a:lnTo>
                    <a:pt x="1298717" y="793827"/>
                  </a:lnTo>
                  <a:lnTo>
                    <a:pt x="1305164" y="784026"/>
                  </a:lnTo>
                  <a:lnTo>
                    <a:pt x="1311461" y="774226"/>
                  </a:lnTo>
                  <a:lnTo>
                    <a:pt x="1317664" y="764426"/>
                  </a:lnTo>
                  <a:lnTo>
                    <a:pt x="1323746" y="754625"/>
                  </a:lnTo>
                  <a:lnTo>
                    <a:pt x="1329702" y="744825"/>
                  </a:lnTo>
                  <a:lnTo>
                    <a:pt x="1335568" y="735025"/>
                  </a:lnTo>
                  <a:lnTo>
                    <a:pt x="1341275" y="725224"/>
                  </a:lnTo>
                  <a:lnTo>
                    <a:pt x="1346923" y="715424"/>
                  </a:lnTo>
                  <a:lnTo>
                    <a:pt x="1352381" y="705624"/>
                  </a:lnTo>
                  <a:lnTo>
                    <a:pt x="1357806" y="695823"/>
                  </a:lnTo>
                  <a:lnTo>
                    <a:pt x="1363020" y="686023"/>
                  </a:lnTo>
                  <a:lnTo>
                    <a:pt x="1368197" y="676223"/>
                  </a:lnTo>
                  <a:lnTo>
                    <a:pt x="1373194" y="666422"/>
                  </a:lnTo>
                  <a:lnTo>
                    <a:pt x="1378124" y="656622"/>
                  </a:lnTo>
                  <a:lnTo>
                    <a:pt x="1382908" y="646822"/>
                  </a:lnTo>
                  <a:lnTo>
                    <a:pt x="1387593" y="637021"/>
                  </a:lnTo>
                  <a:lnTo>
                    <a:pt x="1392165" y="627221"/>
                  </a:lnTo>
                  <a:lnTo>
                    <a:pt x="1396609" y="617421"/>
                  </a:lnTo>
                  <a:lnTo>
                    <a:pt x="1400972" y="607620"/>
                  </a:lnTo>
                  <a:lnTo>
                    <a:pt x="1405180" y="597820"/>
                  </a:lnTo>
                  <a:lnTo>
                    <a:pt x="1409338" y="588020"/>
                  </a:lnTo>
                  <a:lnTo>
                    <a:pt x="1413314" y="578219"/>
                  </a:lnTo>
                  <a:lnTo>
                    <a:pt x="1417262" y="568419"/>
                  </a:lnTo>
                  <a:lnTo>
                    <a:pt x="1421021" y="558619"/>
                  </a:lnTo>
                  <a:lnTo>
                    <a:pt x="1424743" y="548818"/>
                  </a:lnTo>
                  <a:lnTo>
                    <a:pt x="1428310" y="539018"/>
                  </a:lnTo>
                  <a:lnTo>
                    <a:pt x="1431814" y="529218"/>
                  </a:lnTo>
                  <a:lnTo>
                    <a:pt x="1435194" y="519417"/>
                  </a:lnTo>
                  <a:lnTo>
                    <a:pt x="1438486" y="509617"/>
                  </a:lnTo>
                  <a:lnTo>
                    <a:pt x="1441684" y="499817"/>
                  </a:lnTo>
                  <a:lnTo>
                    <a:pt x="1444771" y="490016"/>
                  </a:lnTo>
                  <a:lnTo>
                    <a:pt x="1447793" y="480216"/>
                  </a:lnTo>
                  <a:lnTo>
                    <a:pt x="1450682" y="470416"/>
                  </a:lnTo>
                  <a:lnTo>
                    <a:pt x="1453533" y="460615"/>
                  </a:lnTo>
                  <a:lnTo>
                    <a:pt x="1456233" y="450815"/>
                  </a:lnTo>
                  <a:lnTo>
                    <a:pt x="1458909" y="441015"/>
                  </a:lnTo>
                  <a:lnTo>
                    <a:pt x="1461437" y="431214"/>
                  </a:lnTo>
                  <a:lnTo>
                    <a:pt x="1463932" y="421414"/>
                  </a:lnTo>
                  <a:lnTo>
                    <a:pt x="1466307" y="411614"/>
                  </a:lnTo>
                  <a:lnTo>
                    <a:pt x="1468630" y="401813"/>
                  </a:lnTo>
                  <a:lnTo>
                    <a:pt x="1470859" y="392013"/>
                  </a:lnTo>
                  <a:lnTo>
                    <a:pt x="1473018" y="382213"/>
                  </a:lnTo>
                  <a:lnTo>
                    <a:pt x="1475107" y="372412"/>
                  </a:lnTo>
                  <a:lnTo>
                    <a:pt x="1477108" y="362612"/>
                  </a:lnTo>
                  <a:lnTo>
                    <a:pt x="1479063" y="352812"/>
                  </a:lnTo>
                  <a:lnTo>
                    <a:pt x="1480916" y="343011"/>
                  </a:lnTo>
                  <a:lnTo>
                    <a:pt x="1482744" y="333211"/>
                  </a:lnTo>
                  <a:lnTo>
                    <a:pt x="1484456" y="323411"/>
                  </a:lnTo>
                  <a:lnTo>
                    <a:pt x="1486151" y="313610"/>
                  </a:lnTo>
                  <a:lnTo>
                    <a:pt x="1487740" y="303810"/>
                  </a:lnTo>
                  <a:lnTo>
                    <a:pt x="1489304" y="294010"/>
                  </a:lnTo>
                  <a:lnTo>
                    <a:pt x="1490784" y="284209"/>
                  </a:lnTo>
                  <a:lnTo>
                    <a:pt x="1492224" y="274409"/>
                  </a:lnTo>
                  <a:lnTo>
                    <a:pt x="1493600" y="264609"/>
                  </a:lnTo>
                  <a:lnTo>
                    <a:pt x="1494923" y="254808"/>
                  </a:lnTo>
                  <a:lnTo>
                    <a:pt x="1496200" y="245008"/>
                  </a:lnTo>
                  <a:lnTo>
                    <a:pt x="1497415" y="235208"/>
                  </a:lnTo>
                  <a:lnTo>
                    <a:pt x="1498599" y="225407"/>
                  </a:lnTo>
                  <a:lnTo>
                    <a:pt x="1499711" y="215607"/>
                  </a:lnTo>
                  <a:lnTo>
                    <a:pt x="1500808" y="205807"/>
                  </a:lnTo>
                  <a:lnTo>
                    <a:pt x="1501825" y="196006"/>
                  </a:lnTo>
                  <a:lnTo>
                    <a:pt x="1502830" y="186206"/>
                  </a:lnTo>
                  <a:lnTo>
                    <a:pt x="1503767" y="176406"/>
                  </a:lnTo>
                  <a:lnTo>
                    <a:pt x="1504685" y="166605"/>
                  </a:lnTo>
                  <a:lnTo>
                    <a:pt x="1505548" y="156805"/>
                  </a:lnTo>
                  <a:lnTo>
                    <a:pt x="1506385" y="147005"/>
                  </a:lnTo>
                  <a:lnTo>
                    <a:pt x="1507180" y="137204"/>
                  </a:lnTo>
                  <a:lnTo>
                    <a:pt x="1507941" y="127404"/>
                  </a:lnTo>
                  <a:lnTo>
                    <a:pt x="1508673" y="117604"/>
                  </a:lnTo>
                  <a:lnTo>
                    <a:pt x="1509364" y="107803"/>
                  </a:lnTo>
                  <a:lnTo>
                    <a:pt x="1510037" y="98003"/>
                  </a:lnTo>
                  <a:lnTo>
                    <a:pt x="1510663" y="88203"/>
                  </a:lnTo>
                  <a:lnTo>
                    <a:pt x="1511280" y="78402"/>
                  </a:lnTo>
                  <a:lnTo>
                    <a:pt x="1511846" y="68602"/>
                  </a:lnTo>
                  <a:lnTo>
                    <a:pt x="1512405" y="58802"/>
                  </a:lnTo>
                  <a:lnTo>
                    <a:pt x="1512923" y="49001"/>
                  </a:lnTo>
                  <a:lnTo>
                    <a:pt x="1513428" y="39201"/>
                  </a:lnTo>
                  <a:lnTo>
                    <a:pt x="1513902" y="29401"/>
                  </a:lnTo>
                  <a:lnTo>
                    <a:pt x="1514357" y="19600"/>
                  </a:lnTo>
                  <a:lnTo>
                    <a:pt x="1514789" y="9800"/>
                  </a:lnTo>
                  <a:lnTo>
                    <a:pt x="1515200" y="0"/>
                  </a:lnTo>
                  <a:lnTo>
                    <a:pt x="1529538" y="0"/>
                  </a:lnTo>
                  <a:lnTo>
                    <a:pt x="1529948" y="9800"/>
                  </a:lnTo>
                  <a:lnTo>
                    <a:pt x="1530380" y="19600"/>
                  </a:lnTo>
                  <a:lnTo>
                    <a:pt x="1530836" y="29401"/>
                  </a:lnTo>
                  <a:lnTo>
                    <a:pt x="1531309" y="39201"/>
                  </a:lnTo>
                  <a:lnTo>
                    <a:pt x="1531814" y="49001"/>
                  </a:lnTo>
                  <a:lnTo>
                    <a:pt x="1532332" y="58802"/>
                  </a:lnTo>
                  <a:lnTo>
                    <a:pt x="1532891" y="68602"/>
                  </a:lnTo>
                  <a:lnTo>
                    <a:pt x="1533458" y="78402"/>
                  </a:lnTo>
                  <a:lnTo>
                    <a:pt x="1534075" y="88203"/>
                  </a:lnTo>
                  <a:lnTo>
                    <a:pt x="1534701" y="98003"/>
                  </a:lnTo>
                  <a:lnTo>
                    <a:pt x="1535374" y="107803"/>
                  </a:lnTo>
                  <a:lnTo>
                    <a:pt x="1536064" y="117604"/>
                  </a:lnTo>
                  <a:lnTo>
                    <a:pt x="1536796" y="127404"/>
                  </a:lnTo>
                  <a:lnTo>
                    <a:pt x="1537557" y="137204"/>
                  </a:lnTo>
                  <a:lnTo>
                    <a:pt x="1538353" y="147005"/>
                  </a:lnTo>
                  <a:lnTo>
                    <a:pt x="1539189" y="156805"/>
                  </a:lnTo>
                  <a:lnTo>
                    <a:pt x="1540053" y="166605"/>
                  </a:lnTo>
                  <a:lnTo>
                    <a:pt x="1540971" y="176406"/>
                  </a:lnTo>
                  <a:lnTo>
                    <a:pt x="1541907" y="186206"/>
                  </a:lnTo>
                  <a:lnTo>
                    <a:pt x="1542913" y="196006"/>
                  </a:lnTo>
                  <a:lnTo>
                    <a:pt x="1543930" y="205807"/>
                  </a:lnTo>
                  <a:lnTo>
                    <a:pt x="1545026" y="215607"/>
                  </a:lnTo>
                  <a:lnTo>
                    <a:pt x="1546139" y="225407"/>
                  </a:lnTo>
                  <a:lnTo>
                    <a:pt x="1547323" y="235208"/>
                  </a:lnTo>
                  <a:lnTo>
                    <a:pt x="1548537" y="245008"/>
                  </a:lnTo>
                  <a:lnTo>
                    <a:pt x="1549814" y="254808"/>
                  </a:lnTo>
                  <a:lnTo>
                    <a:pt x="1551138" y="264609"/>
                  </a:lnTo>
                  <a:lnTo>
                    <a:pt x="1552514" y="274409"/>
                  </a:lnTo>
                  <a:lnTo>
                    <a:pt x="1553954" y="284209"/>
                  </a:lnTo>
                  <a:lnTo>
                    <a:pt x="1555433" y="294010"/>
                  </a:lnTo>
                  <a:lnTo>
                    <a:pt x="1556997" y="303810"/>
                  </a:lnTo>
                  <a:lnTo>
                    <a:pt x="1558587" y="313610"/>
                  </a:lnTo>
                  <a:lnTo>
                    <a:pt x="1560282" y="323411"/>
                  </a:lnTo>
                  <a:lnTo>
                    <a:pt x="1561994" y="333211"/>
                  </a:lnTo>
                  <a:lnTo>
                    <a:pt x="1563821" y="343011"/>
                  </a:lnTo>
                  <a:lnTo>
                    <a:pt x="1565674" y="352812"/>
                  </a:lnTo>
                  <a:lnTo>
                    <a:pt x="1567629" y="362612"/>
                  </a:lnTo>
                  <a:lnTo>
                    <a:pt x="1569631" y="372412"/>
                  </a:lnTo>
                  <a:lnTo>
                    <a:pt x="1571720" y="382213"/>
                  </a:lnTo>
                  <a:lnTo>
                    <a:pt x="1573878" y="392013"/>
                  </a:lnTo>
                  <a:lnTo>
                    <a:pt x="1576107" y="401813"/>
                  </a:lnTo>
                  <a:lnTo>
                    <a:pt x="1578430" y="411614"/>
                  </a:lnTo>
                  <a:lnTo>
                    <a:pt x="1580806" y="421414"/>
                  </a:lnTo>
                  <a:lnTo>
                    <a:pt x="1583301" y="431214"/>
                  </a:lnTo>
                  <a:lnTo>
                    <a:pt x="1585829" y="441015"/>
                  </a:lnTo>
                  <a:lnTo>
                    <a:pt x="1588505" y="450815"/>
                  </a:lnTo>
                  <a:lnTo>
                    <a:pt x="1591204" y="460615"/>
                  </a:lnTo>
                  <a:lnTo>
                    <a:pt x="1594055" y="470416"/>
                  </a:lnTo>
                  <a:lnTo>
                    <a:pt x="1596945" y="480216"/>
                  </a:lnTo>
                  <a:lnTo>
                    <a:pt x="1599967" y="490016"/>
                  </a:lnTo>
                  <a:lnTo>
                    <a:pt x="1603054" y="499817"/>
                  </a:lnTo>
                  <a:lnTo>
                    <a:pt x="1606252" y="509617"/>
                  </a:lnTo>
                  <a:lnTo>
                    <a:pt x="1609544" y="519417"/>
                  </a:lnTo>
                  <a:lnTo>
                    <a:pt x="1612923" y="529218"/>
                  </a:lnTo>
                  <a:lnTo>
                    <a:pt x="1616427" y="539018"/>
                  </a:lnTo>
                  <a:lnTo>
                    <a:pt x="1619994" y="548818"/>
                  </a:lnTo>
                  <a:lnTo>
                    <a:pt x="1623717" y="558619"/>
                  </a:lnTo>
                  <a:lnTo>
                    <a:pt x="1627476" y="568419"/>
                  </a:lnTo>
                  <a:lnTo>
                    <a:pt x="1631423" y="578219"/>
                  </a:lnTo>
                  <a:lnTo>
                    <a:pt x="1635400" y="588020"/>
                  </a:lnTo>
                  <a:lnTo>
                    <a:pt x="1639557" y="597820"/>
                  </a:lnTo>
                  <a:lnTo>
                    <a:pt x="1643765" y="607620"/>
                  </a:lnTo>
                  <a:lnTo>
                    <a:pt x="1648128" y="617421"/>
                  </a:lnTo>
                  <a:lnTo>
                    <a:pt x="1652573" y="627221"/>
                  </a:lnTo>
                  <a:lnTo>
                    <a:pt x="1657144" y="637021"/>
                  </a:lnTo>
                  <a:lnTo>
                    <a:pt x="1661830" y="646822"/>
                  </a:lnTo>
                  <a:lnTo>
                    <a:pt x="1666613" y="656622"/>
                  </a:lnTo>
                  <a:lnTo>
                    <a:pt x="1671543" y="666422"/>
                  </a:lnTo>
                  <a:lnTo>
                    <a:pt x="1676541" y="676223"/>
                  </a:lnTo>
                  <a:lnTo>
                    <a:pt x="1681718" y="686023"/>
                  </a:lnTo>
                  <a:lnTo>
                    <a:pt x="1686931" y="695823"/>
                  </a:lnTo>
                  <a:lnTo>
                    <a:pt x="1692357" y="705624"/>
                  </a:lnTo>
                  <a:lnTo>
                    <a:pt x="1697814" y="715424"/>
                  </a:lnTo>
                  <a:lnTo>
                    <a:pt x="1703463" y="725224"/>
                  </a:lnTo>
                  <a:lnTo>
                    <a:pt x="1709170" y="735025"/>
                  </a:lnTo>
                  <a:lnTo>
                    <a:pt x="1715036" y="744825"/>
                  </a:lnTo>
                  <a:lnTo>
                    <a:pt x="1720991" y="754625"/>
                  </a:lnTo>
                  <a:lnTo>
                    <a:pt x="1727074" y="764426"/>
                  </a:lnTo>
                  <a:lnTo>
                    <a:pt x="1733277" y="774226"/>
                  </a:lnTo>
                  <a:lnTo>
                    <a:pt x="1739574" y="784026"/>
                  </a:lnTo>
                  <a:lnTo>
                    <a:pt x="1746021" y="793827"/>
                  </a:lnTo>
                  <a:lnTo>
                    <a:pt x="1752530" y="803627"/>
                  </a:lnTo>
                  <a:lnTo>
                    <a:pt x="1759217" y="813427"/>
                  </a:lnTo>
                  <a:lnTo>
                    <a:pt x="1765935" y="823228"/>
                  </a:lnTo>
                  <a:lnTo>
                    <a:pt x="1772856" y="833028"/>
                  </a:lnTo>
                  <a:lnTo>
                    <a:pt x="1779806" y="842828"/>
                  </a:lnTo>
                  <a:lnTo>
                    <a:pt x="1786927" y="852629"/>
                  </a:lnTo>
                  <a:lnTo>
                    <a:pt x="1794103" y="862429"/>
                  </a:lnTo>
                  <a:lnTo>
                    <a:pt x="1801415" y="872229"/>
                  </a:lnTo>
                  <a:lnTo>
                    <a:pt x="1808809" y="882030"/>
                  </a:lnTo>
                  <a:lnTo>
                    <a:pt x="1816306" y="891830"/>
                  </a:lnTo>
                  <a:lnTo>
                    <a:pt x="1823906" y="901630"/>
                  </a:lnTo>
                  <a:lnTo>
                    <a:pt x="1831580" y="911431"/>
                  </a:lnTo>
                  <a:lnTo>
                    <a:pt x="1839376" y="921231"/>
                  </a:lnTo>
                  <a:lnTo>
                    <a:pt x="1847217" y="931031"/>
                  </a:lnTo>
                  <a:lnTo>
                    <a:pt x="1855195" y="940832"/>
                  </a:lnTo>
                  <a:lnTo>
                    <a:pt x="1863196" y="950632"/>
                  </a:lnTo>
                  <a:lnTo>
                    <a:pt x="1871339" y="960432"/>
                  </a:lnTo>
                  <a:lnTo>
                    <a:pt x="1879505" y="970233"/>
                  </a:lnTo>
                  <a:lnTo>
                    <a:pt x="1887781" y="980033"/>
                  </a:lnTo>
                  <a:lnTo>
                    <a:pt x="1896095" y="989833"/>
                  </a:lnTo>
                  <a:lnTo>
                    <a:pt x="1904491" y="999634"/>
                  </a:lnTo>
                  <a:lnTo>
                    <a:pt x="1912936" y="1009434"/>
                  </a:lnTo>
                  <a:lnTo>
                    <a:pt x="1921438" y="1019234"/>
                  </a:lnTo>
                  <a:lnTo>
                    <a:pt x="1929994" y="1029035"/>
                  </a:lnTo>
                  <a:lnTo>
                    <a:pt x="1938586" y="1038835"/>
                  </a:lnTo>
                  <a:lnTo>
                    <a:pt x="1947234" y="1048635"/>
                  </a:lnTo>
                  <a:lnTo>
                    <a:pt x="1955900" y="1058436"/>
                  </a:lnTo>
                  <a:lnTo>
                    <a:pt x="1964618" y="1068236"/>
                  </a:lnTo>
                  <a:lnTo>
                    <a:pt x="1973343" y="1078036"/>
                  </a:lnTo>
                  <a:lnTo>
                    <a:pt x="1982106" y="1087837"/>
                  </a:lnTo>
                  <a:lnTo>
                    <a:pt x="1990874" y="1097637"/>
                  </a:lnTo>
                  <a:lnTo>
                    <a:pt x="1999658" y="1107437"/>
                  </a:lnTo>
                  <a:lnTo>
                    <a:pt x="2008444" y="1117238"/>
                  </a:lnTo>
                  <a:lnTo>
                    <a:pt x="2017230" y="1127038"/>
                  </a:lnTo>
                  <a:lnTo>
                    <a:pt x="2026009" y="1136838"/>
                  </a:lnTo>
                  <a:lnTo>
                    <a:pt x="2034778" y="1146639"/>
                  </a:lnTo>
                  <a:lnTo>
                    <a:pt x="2043524" y="1156439"/>
                  </a:lnTo>
                  <a:lnTo>
                    <a:pt x="2052256" y="1166239"/>
                  </a:lnTo>
                  <a:lnTo>
                    <a:pt x="2060943" y="1176040"/>
                  </a:lnTo>
                  <a:lnTo>
                    <a:pt x="2069617" y="1185840"/>
                  </a:lnTo>
                  <a:lnTo>
                    <a:pt x="2078218" y="1195640"/>
                  </a:lnTo>
                  <a:lnTo>
                    <a:pt x="2086806" y="1205441"/>
                  </a:lnTo>
                  <a:lnTo>
                    <a:pt x="2095301" y="1215241"/>
                  </a:lnTo>
                  <a:lnTo>
                    <a:pt x="2103770" y="1225041"/>
                  </a:lnTo>
                  <a:lnTo>
                    <a:pt x="2112144" y="1234842"/>
                  </a:lnTo>
                  <a:lnTo>
                    <a:pt x="2120466" y="1244642"/>
                  </a:lnTo>
                  <a:lnTo>
                    <a:pt x="2128697" y="1254442"/>
                  </a:lnTo>
                  <a:lnTo>
                    <a:pt x="2136845" y="1264243"/>
                  </a:lnTo>
                  <a:lnTo>
                    <a:pt x="2144912" y="1274043"/>
                  </a:lnTo>
                  <a:lnTo>
                    <a:pt x="2152860" y="1283844"/>
                  </a:lnTo>
                  <a:lnTo>
                    <a:pt x="2160742" y="1293644"/>
                  </a:lnTo>
                  <a:lnTo>
                    <a:pt x="2168461" y="1303444"/>
                  </a:lnTo>
                  <a:lnTo>
                    <a:pt x="2176137" y="1313245"/>
                  </a:lnTo>
                  <a:lnTo>
                    <a:pt x="2183602" y="1323045"/>
                  </a:lnTo>
                  <a:lnTo>
                    <a:pt x="2191032" y="1332845"/>
                  </a:lnTo>
                  <a:lnTo>
                    <a:pt x="2198238" y="1342646"/>
                  </a:lnTo>
                  <a:lnTo>
                    <a:pt x="2205382" y="1352446"/>
                  </a:lnTo>
                  <a:lnTo>
                    <a:pt x="2212324" y="1362246"/>
                  </a:lnTo>
                  <a:lnTo>
                    <a:pt x="2219158" y="1372047"/>
                  </a:lnTo>
                  <a:lnTo>
                    <a:pt x="2225817" y="1381847"/>
                  </a:lnTo>
                  <a:lnTo>
                    <a:pt x="2232319" y="1391647"/>
                  </a:lnTo>
                  <a:lnTo>
                    <a:pt x="2238678" y="1401448"/>
                  </a:lnTo>
                  <a:lnTo>
                    <a:pt x="2244825" y="1411248"/>
                  </a:lnTo>
                  <a:lnTo>
                    <a:pt x="2250867" y="1421048"/>
                  </a:lnTo>
                  <a:lnTo>
                    <a:pt x="2256640" y="1430849"/>
                  </a:lnTo>
                  <a:lnTo>
                    <a:pt x="2262351" y="1440649"/>
                  </a:lnTo>
                  <a:lnTo>
                    <a:pt x="2267730" y="1450449"/>
                  </a:lnTo>
                  <a:lnTo>
                    <a:pt x="2273058" y="1460250"/>
                  </a:lnTo>
                  <a:lnTo>
                    <a:pt x="2278065" y="1470050"/>
                  </a:lnTo>
                  <a:lnTo>
                    <a:pt x="2282980" y="1479850"/>
                  </a:lnTo>
                  <a:lnTo>
                    <a:pt x="2287618" y="1489651"/>
                  </a:lnTo>
                  <a:lnTo>
                    <a:pt x="2292106" y="1499451"/>
                  </a:lnTo>
                  <a:lnTo>
                    <a:pt x="2296366" y="1509251"/>
                  </a:lnTo>
                  <a:lnTo>
                    <a:pt x="2300415" y="1519052"/>
                  </a:lnTo>
                  <a:lnTo>
                    <a:pt x="2304288" y="1528852"/>
                  </a:lnTo>
                  <a:lnTo>
                    <a:pt x="2307889" y="1538652"/>
                  </a:lnTo>
                  <a:lnTo>
                    <a:pt x="2311368" y="1548453"/>
                  </a:lnTo>
                  <a:lnTo>
                    <a:pt x="2314515" y="1558253"/>
                  </a:lnTo>
                  <a:lnTo>
                    <a:pt x="2317597" y="1568053"/>
                  </a:lnTo>
                  <a:lnTo>
                    <a:pt x="2320285" y="1577854"/>
                  </a:lnTo>
                  <a:lnTo>
                    <a:pt x="2322915" y="1587654"/>
                  </a:lnTo>
                  <a:lnTo>
                    <a:pt x="2325194" y="1597454"/>
                  </a:lnTo>
                  <a:lnTo>
                    <a:pt x="2327364" y="1607255"/>
                  </a:lnTo>
                  <a:lnTo>
                    <a:pt x="2329243" y="1617055"/>
                  </a:lnTo>
                  <a:lnTo>
                    <a:pt x="2330955" y="1626855"/>
                  </a:lnTo>
                  <a:lnTo>
                    <a:pt x="2332437" y="1636656"/>
                  </a:lnTo>
                  <a:lnTo>
                    <a:pt x="2333696" y="1646456"/>
                  </a:lnTo>
                  <a:lnTo>
                    <a:pt x="2334784" y="1656256"/>
                  </a:lnTo>
                  <a:lnTo>
                    <a:pt x="2335598" y="1666057"/>
                  </a:lnTo>
                  <a:lnTo>
                    <a:pt x="2336301" y="1675857"/>
                  </a:lnTo>
                  <a:lnTo>
                    <a:pt x="2336680" y="1685657"/>
                  </a:lnTo>
                  <a:lnTo>
                    <a:pt x="2337004" y="1695458"/>
                  </a:lnTo>
                  <a:lnTo>
                    <a:pt x="2336964" y="1705258"/>
                  </a:lnTo>
                  <a:lnTo>
                    <a:pt x="2336870" y="1715058"/>
                  </a:lnTo>
                  <a:lnTo>
                    <a:pt x="2336476" y="1724859"/>
                  </a:lnTo>
                  <a:lnTo>
                    <a:pt x="2335981" y="1734659"/>
                  </a:lnTo>
                  <a:lnTo>
                    <a:pt x="2335248" y="1744459"/>
                  </a:lnTo>
                  <a:lnTo>
                    <a:pt x="2334372" y="1754260"/>
                  </a:lnTo>
                  <a:lnTo>
                    <a:pt x="2333317" y="1764060"/>
                  </a:lnTo>
                  <a:lnTo>
                    <a:pt x="2332082" y="1773860"/>
                  </a:lnTo>
                  <a:lnTo>
                    <a:pt x="2330722" y="1783661"/>
                  </a:lnTo>
                  <a:lnTo>
                    <a:pt x="2329153" y="1793461"/>
                  </a:lnTo>
                  <a:lnTo>
                    <a:pt x="2327509" y="1803261"/>
                  </a:lnTo>
                  <a:lnTo>
                    <a:pt x="2325634" y="1813062"/>
                  </a:lnTo>
                  <a:lnTo>
                    <a:pt x="2323720" y="1822862"/>
                  </a:lnTo>
                  <a:lnTo>
                    <a:pt x="2321574" y="1832662"/>
                  </a:lnTo>
                  <a:lnTo>
                    <a:pt x="2319391" y="1842463"/>
                  </a:lnTo>
                  <a:lnTo>
                    <a:pt x="2317030" y="1852263"/>
                  </a:lnTo>
                  <a:lnTo>
                    <a:pt x="2314609" y="1862063"/>
                  </a:lnTo>
                  <a:lnTo>
                    <a:pt x="2312059" y="1871864"/>
                  </a:lnTo>
                  <a:lnTo>
                    <a:pt x="2309434" y="1881664"/>
                  </a:lnTo>
                  <a:lnTo>
                    <a:pt x="2306723" y="1891464"/>
                  </a:lnTo>
                  <a:lnTo>
                    <a:pt x="2303931" y="1901265"/>
                  </a:lnTo>
                  <a:lnTo>
                    <a:pt x="2301087" y="1911065"/>
                  </a:lnTo>
                  <a:lnTo>
                    <a:pt x="2298164" y="1920865"/>
                  </a:lnTo>
                  <a:lnTo>
                    <a:pt x="2295216" y="1930666"/>
                  </a:lnTo>
                  <a:lnTo>
                    <a:pt x="2292203" y="1940466"/>
                  </a:lnTo>
                  <a:lnTo>
                    <a:pt x="2289180" y="1950266"/>
                  </a:lnTo>
                  <a:lnTo>
                    <a:pt x="2286117" y="1960067"/>
                  </a:lnTo>
                  <a:lnTo>
                    <a:pt x="2283052" y="1969867"/>
                  </a:lnTo>
                  <a:lnTo>
                    <a:pt x="2279978" y="1979667"/>
                  </a:lnTo>
                  <a:lnTo>
                    <a:pt x="2276912" y="1989468"/>
                  </a:lnTo>
                  <a:lnTo>
                    <a:pt x="2273859" y="1999268"/>
                  </a:lnTo>
                  <a:lnTo>
                    <a:pt x="2270833" y="2009068"/>
                  </a:lnTo>
                  <a:lnTo>
                    <a:pt x="2267835" y="2018869"/>
                  </a:lnTo>
                  <a:lnTo>
                    <a:pt x="2264891" y="2028669"/>
                  </a:lnTo>
                  <a:lnTo>
                    <a:pt x="2261979" y="2038469"/>
                  </a:lnTo>
                  <a:lnTo>
                    <a:pt x="2259160" y="2048270"/>
                  </a:lnTo>
                  <a:lnTo>
                    <a:pt x="2256366" y="2058070"/>
                  </a:lnTo>
                  <a:lnTo>
                    <a:pt x="2253713" y="2067870"/>
                  </a:lnTo>
                  <a:lnTo>
                    <a:pt x="2251083" y="2077671"/>
                  </a:lnTo>
                  <a:lnTo>
                    <a:pt x="2248624" y="2087471"/>
                  </a:lnTo>
                  <a:lnTo>
                    <a:pt x="2246211" y="2097271"/>
                  </a:lnTo>
                  <a:lnTo>
                    <a:pt x="2243966" y="2107072"/>
                  </a:lnTo>
                  <a:lnTo>
                    <a:pt x="2241810" y="2116872"/>
                  </a:lnTo>
                  <a:lnTo>
                    <a:pt x="2239810" y="2126672"/>
                  </a:lnTo>
                  <a:lnTo>
                    <a:pt x="2237950" y="2136473"/>
                  </a:lnTo>
                  <a:lnTo>
                    <a:pt x="2236225" y="2146273"/>
                  </a:lnTo>
                  <a:lnTo>
                    <a:pt x="2234699" y="2156073"/>
                  </a:lnTo>
                  <a:lnTo>
                    <a:pt x="2233278" y="2165874"/>
                  </a:lnTo>
                  <a:lnTo>
                    <a:pt x="2232122" y="2175674"/>
                  </a:lnTo>
                  <a:lnTo>
                    <a:pt x="2231033" y="2185474"/>
                  </a:lnTo>
                  <a:lnTo>
                    <a:pt x="2230283" y="2195275"/>
                  </a:lnTo>
                  <a:lnTo>
                    <a:pt x="2229587" y="2205075"/>
                  </a:lnTo>
                  <a:lnTo>
                    <a:pt x="2229240" y="2214875"/>
                  </a:lnTo>
                  <a:lnTo>
                    <a:pt x="2228990" y="2224676"/>
                  </a:lnTo>
                  <a:lnTo>
                    <a:pt x="2229050" y="2234476"/>
                  </a:lnTo>
                  <a:lnTo>
                    <a:pt x="2229275" y="2244276"/>
                  </a:lnTo>
                  <a:lnTo>
                    <a:pt x="2229764" y="2254077"/>
                  </a:lnTo>
                  <a:lnTo>
                    <a:pt x="2230492" y="2263877"/>
                  </a:lnTo>
                  <a:lnTo>
                    <a:pt x="2231431" y="2273677"/>
                  </a:lnTo>
                  <a:lnTo>
                    <a:pt x="2232685" y="2283478"/>
                  </a:lnTo>
                  <a:lnTo>
                    <a:pt x="2234092" y="2293278"/>
                  </a:lnTo>
                  <a:lnTo>
                    <a:pt x="2235896" y="2303078"/>
                  </a:lnTo>
                  <a:lnTo>
                    <a:pt x="2237787" y="2312879"/>
                  </a:lnTo>
                  <a:lnTo>
                    <a:pt x="2240159" y="2322679"/>
                  </a:lnTo>
                  <a:lnTo>
                    <a:pt x="2242606" y="2332479"/>
                  </a:lnTo>
                  <a:lnTo>
                    <a:pt x="2245505" y="2342280"/>
                  </a:lnTo>
                  <a:lnTo>
                    <a:pt x="2248539" y="2352080"/>
                  </a:lnTo>
                  <a:lnTo>
                    <a:pt x="2251958" y="2361880"/>
                  </a:lnTo>
                  <a:lnTo>
                    <a:pt x="2255590" y="2371681"/>
                  </a:lnTo>
                  <a:lnTo>
                    <a:pt x="2259537" y="2381481"/>
                  </a:lnTo>
                  <a:lnTo>
                    <a:pt x="2263776" y="2391281"/>
                  </a:lnTo>
                  <a:lnTo>
                    <a:pt x="2268255" y="2401082"/>
                  </a:lnTo>
                  <a:lnTo>
                    <a:pt x="2273107" y="2410882"/>
                  </a:lnTo>
                  <a:lnTo>
                    <a:pt x="2278120" y="2420682"/>
                  </a:lnTo>
                  <a:lnTo>
                    <a:pt x="2283585" y="2430483"/>
                  </a:lnTo>
                  <a:lnTo>
                    <a:pt x="2289133" y="2440283"/>
                  </a:lnTo>
                  <a:lnTo>
                    <a:pt x="2295209" y="2450083"/>
                  </a:lnTo>
                  <a:lnTo>
                    <a:pt x="2301361" y="2459884"/>
                  </a:lnTo>
                  <a:lnTo>
                    <a:pt x="2307969" y="2469684"/>
                  </a:lnTo>
                  <a:lnTo>
                    <a:pt x="2314723" y="2479484"/>
                  </a:lnTo>
                  <a:lnTo>
                    <a:pt x="2321852" y="2489285"/>
                  </a:lnTo>
                  <a:lnTo>
                    <a:pt x="2329197" y="2499085"/>
                  </a:lnTo>
                  <a:lnTo>
                    <a:pt x="2336835" y="2508885"/>
                  </a:lnTo>
                  <a:lnTo>
                    <a:pt x="2344758" y="2518686"/>
                  </a:lnTo>
                  <a:lnTo>
                    <a:pt x="2352892" y="2528486"/>
                  </a:lnTo>
                  <a:lnTo>
                    <a:pt x="2361373" y="2538286"/>
                  </a:lnTo>
                  <a:lnTo>
                    <a:pt x="2369990" y="2548087"/>
                  </a:lnTo>
                  <a:lnTo>
                    <a:pt x="2379008" y="2557887"/>
                  </a:lnTo>
                  <a:lnTo>
                    <a:pt x="2388093" y="2567688"/>
                  </a:lnTo>
                  <a:lnTo>
                    <a:pt x="2397618" y="2577488"/>
                  </a:lnTo>
                  <a:lnTo>
                    <a:pt x="2407209" y="2587288"/>
                  </a:lnTo>
                  <a:lnTo>
                    <a:pt x="2417155" y="2597089"/>
                  </a:lnTo>
                  <a:lnTo>
                    <a:pt x="2427222" y="2606889"/>
                  </a:lnTo>
                  <a:lnTo>
                    <a:pt x="2437565" y="2616689"/>
                  </a:lnTo>
                  <a:lnTo>
                    <a:pt x="2448074" y="2626490"/>
                  </a:lnTo>
                  <a:lnTo>
                    <a:pt x="2458787" y="2636290"/>
                  </a:lnTo>
                  <a:lnTo>
                    <a:pt x="2469703" y="2646090"/>
                  </a:lnTo>
                  <a:lnTo>
                    <a:pt x="2480757" y="2655891"/>
                  </a:lnTo>
                  <a:lnTo>
                    <a:pt x="2492040" y="2665691"/>
                  </a:lnTo>
                  <a:lnTo>
                    <a:pt x="2503403" y="2675491"/>
                  </a:lnTo>
                  <a:lnTo>
                    <a:pt x="2515012" y="2685292"/>
                  </a:lnTo>
                  <a:lnTo>
                    <a:pt x="2526660" y="2695092"/>
                  </a:lnTo>
                  <a:lnTo>
                    <a:pt x="2538542" y="2704892"/>
                  </a:lnTo>
                  <a:lnTo>
                    <a:pt x="2550460" y="2714693"/>
                  </a:lnTo>
                  <a:lnTo>
                    <a:pt x="2562548" y="2724493"/>
                  </a:lnTo>
                  <a:lnTo>
                    <a:pt x="2574689" y="2734293"/>
                  </a:lnTo>
                  <a:lnTo>
                    <a:pt x="2586944" y="2744094"/>
                  </a:lnTo>
                  <a:lnTo>
                    <a:pt x="2599259" y="2753894"/>
                  </a:lnTo>
                  <a:lnTo>
                    <a:pt x="2611641" y="2763694"/>
                  </a:lnTo>
                  <a:lnTo>
                    <a:pt x="2624078" y="2773495"/>
                  </a:lnTo>
                  <a:lnTo>
                    <a:pt x="2636548" y="2783295"/>
                  </a:lnTo>
                  <a:lnTo>
                    <a:pt x="2649053" y="2793095"/>
                  </a:lnTo>
                  <a:lnTo>
                    <a:pt x="2661569" y="2802896"/>
                  </a:lnTo>
                  <a:lnTo>
                    <a:pt x="2674087" y="2812696"/>
                  </a:lnTo>
                  <a:lnTo>
                    <a:pt x="2686604" y="2822496"/>
                  </a:lnTo>
                  <a:lnTo>
                    <a:pt x="2699083" y="2832297"/>
                  </a:lnTo>
                  <a:lnTo>
                    <a:pt x="2711546" y="2842097"/>
                  </a:lnTo>
                  <a:lnTo>
                    <a:pt x="2723941" y="2851897"/>
                  </a:lnTo>
                  <a:lnTo>
                    <a:pt x="2736293" y="2861698"/>
                  </a:lnTo>
                  <a:lnTo>
                    <a:pt x="2748560" y="2871498"/>
                  </a:lnTo>
                  <a:lnTo>
                    <a:pt x="2760744" y="2881298"/>
                  </a:lnTo>
                  <a:lnTo>
                    <a:pt x="2772839" y="2891099"/>
                  </a:lnTo>
                  <a:lnTo>
                    <a:pt x="2784797" y="2900899"/>
                  </a:lnTo>
                  <a:lnTo>
                    <a:pt x="2796677" y="2910699"/>
                  </a:lnTo>
                  <a:lnTo>
                    <a:pt x="2808352" y="2920500"/>
                  </a:lnTo>
                  <a:lnTo>
                    <a:pt x="2819972" y="2930300"/>
                  </a:lnTo>
                  <a:lnTo>
                    <a:pt x="2831309" y="2940100"/>
                  </a:lnTo>
                  <a:lnTo>
                    <a:pt x="2842599" y="2949901"/>
                  </a:lnTo>
                  <a:lnTo>
                    <a:pt x="2853568" y="2959701"/>
                  </a:lnTo>
                  <a:lnTo>
                    <a:pt x="2864451" y="2969501"/>
                  </a:lnTo>
                  <a:lnTo>
                    <a:pt x="2875032" y="2979302"/>
                  </a:lnTo>
                  <a:lnTo>
                    <a:pt x="2885454" y="2989102"/>
                  </a:lnTo>
                  <a:lnTo>
                    <a:pt x="2895605" y="2998902"/>
                  </a:lnTo>
                  <a:lnTo>
                    <a:pt x="2905514" y="3008703"/>
                  </a:lnTo>
                  <a:lnTo>
                    <a:pt x="2915195" y="3018503"/>
                  </a:lnTo>
                  <a:lnTo>
                    <a:pt x="2924541" y="3028303"/>
                  </a:lnTo>
                  <a:lnTo>
                    <a:pt x="2933714" y="3038104"/>
                  </a:lnTo>
                  <a:lnTo>
                    <a:pt x="2942447" y="3047904"/>
                  </a:lnTo>
                  <a:lnTo>
                    <a:pt x="2951074" y="3057704"/>
                  </a:lnTo>
                  <a:lnTo>
                    <a:pt x="2959149" y="3067505"/>
                  </a:lnTo>
                  <a:lnTo>
                    <a:pt x="2967135" y="3077305"/>
                  </a:lnTo>
                  <a:lnTo>
                    <a:pt x="2974568" y="3087105"/>
                  </a:lnTo>
                  <a:lnTo>
                    <a:pt x="2981843" y="3096906"/>
                  </a:lnTo>
                  <a:lnTo>
                    <a:pt x="2988629" y="3106706"/>
                  </a:lnTo>
                  <a:lnTo>
                    <a:pt x="2995153" y="3116506"/>
                  </a:lnTo>
                  <a:lnTo>
                    <a:pt x="3001265" y="3126307"/>
                  </a:lnTo>
                  <a:lnTo>
                    <a:pt x="3007001" y="3136107"/>
                  </a:lnTo>
                  <a:lnTo>
                    <a:pt x="3012410" y="3145907"/>
                  </a:lnTo>
                  <a:lnTo>
                    <a:pt x="3017325" y="3155708"/>
                  </a:lnTo>
                  <a:lnTo>
                    <a:pt x="3022008" y="3165508"/>
                  </a:lnTo>
                  <a:lnTo>
                    <a:pt x="3026072" y="3175308"/>
                  </a:lnTo>
                  <a:lnTo>
                    <a:pt x="3030006" y="3185109"/>
                  </a:lnTo>
                  <a:lnTo>
                    <a:pt x="3033193" y="3194909"/>
                  </a:lnTo>
                  <a:lnTo>
                    <a:pt x="3036266" y="3204709"/>
                  </a:lnTo>
                  <a:lnTo>
                    <a:pt x="3038647" y="3214510"/>
                  </a:lnTo>
                  <a:lnTo>
                    <a:pt x="3040817" y="3224310"/>
                  </a:lnTo>
                  <a:lnTo>
                    <a:pt x="3042399" y="3234110"/>
                  </a:lnTo>
                  <a:lnTo>
                    <a:pt x="3043649" y="3243911"/>
                  </a:lnTo>
                  <a:lnTo>
                    <a:pt x="3044421" y="3253711"/>
                  </a:lnTo>
                  <a:lnTo>
                    <a:pt x="3044738" y="3263511"/>
                  </a:lnTo>
                  <a:lnTo>
                    <a:pt x="3044693" y="3273312"/>
                  </a:lnTo>
                  <a:lnTo>
                    <a:pt x="3044068" y="3283112"/>
                  </a:lnTo>
                  <a:lnTo>
                    <a:pt x="3043199" y="3292912"/>
                  </a:lnTo>
                  <a:lnTo>
                    <a:pt x="3041628" y="3302713"/>
                  </a:lnTo>
                  <a:lnTo>
                    <a:pt x="3039933" y="3312513"/>
                  </a:lnTo>
                  <a:lnTo>
                    <a:pt x="3037416" y="3322313"/>
                  </a:lnTo>
                  <a:lnTo>
                    <a:pt x="3034779" y="3332114"/>
                  </a:lnTo>
                  <a:lnTo>
                    <a:pt x="3031436" y="3341914"/>
                  </a:lnTo>
                  <a:lnTo>
                    <a:pt x="3027858" y="3351714"/>
                  </a:lnTo>
                  <a:lnTo>
                    <a:pt x="3023699" y="3361515"/>
                  </a:lnTo>
                  <a:lnTo>
                    <a:pt x="3019191" y="3371315"/>
                  </a:lnTo>
                  <a:lnTo>
                    <a:pt x="3014225" y="3381115"/>
                  </a:lnTo>
                  <a:lnTo>
                    <a:pt x="3008798" y="3390916"/>
                  </a:lnTo>
                  <a:lnTo>
                    <a:pt x="3003037" y="3400716"/>
                  </a:lnTo>
                  <a:lnTo>
                    <a:pt x="2996710" y="3410516"/>
                  </a:lnTo>
                  <a:lnTo>
                    <a:pt x="2990168" y="3420317"/>
                  </a:lnTo>
                  <a:lnTo>
                    <a:pt x="2982961" y="3430117"/>
                  </a:lnTo>
                  <a:lnTo>
                    <a:pt x="2975643" y="3439917"/>
                  </a:lnTo>
                  <a:lnTo>
                    <a:pt x="2967593" y="3449718"/>
                  </a:lnTo>
                  <a:lnTo>
                    <a:pt x="2959426" y="3459518"/>
                  </a:lnTo>
                  <a:lnTo>
                    <a:pt x="2950655" y="3469318"/>
                  </a:lnTo>
                  <a:lnTo>
                    <a:pt x="2941667" y="3479119"/>
                  </a:lnTo>
                  <a:lnTo>
                    <a:pt x="2932198" y="3488919"/>
                  </a:lnTo>
                  <a:lnTo>
                    <a:pt x="2922422" y="3498719"/>
                  </a:lnTo>
                  <a:lnTo>
                    <a:pt x="2912281" y="3508520"/>
                  </a:lnTo>
                  <a:lnTo>
                    <a:pt x="2901753" y="3518320"/>
                  </a:lnTo>
                  <a:lnTo>
                    <a:pt x="2890969" y="3528120"/>
                  </a:lnTo>
                  <a:lnTo>
                    <a:pt x="2879726" y="3537921"/>
                  </a:lnTo>
                  <a:lnTo>
                    <a:pt x="2868328" y="3547721"/>
                  </a:lnTo>
                  <a:lnTo>
                    <a:pt x="2856411" y="3557521"/>
                  </a:lnTo>
                  <a:lnTo>
                    <a:pt x="2844411" y="3567322"/>
                  </a:lnTo>
                  <a:lnTo>
                    <a:pt x="2831883" y="3577122"/>
                  </a:lnTo>
                  <a:lnTo>
                    <a:pt x="2819261" y="3586922"/>
                  </a:lnTo>
                  <a:lnTo>
                    <a:pt x="2806219" y="3596723"/>
                  </a:lnTo>
                  <a:lnTo>
                    <a:pt x="2793020" y="3606523"/>
                  </a:lnTo>
                  <a:lnTo>
                    <a:pt x="2779501" y="3616323"/>
                  </a:lnTo>
                  <a:lnTo>
                    <a:pt x="2765772" y="3626124"/>
                  </a:lnTo>
                  <a:lnTo>
                    <a:pt x="2751812" y="3635924"/>
                  </a:lnTo>
                  <a:lnTo>
                    <a:pt x="2737600" y="3645724"/>
                  </a:lnTo>
                  <a:lnTo>
                    <a:pt x="2723236" y="3655525"/>
                  </a:lnTo>
                  <a:lnTo>
                    <a:pt x="2708591" y="3665325"/>
                  </a:lnTo>
                  <a:lnTo>
                    <a:pt x="2693862" y="3675125"/>
                  </a:lnTo>
                  <a:lnTo>
                    <a:pt x="2678834" y="3684926"/>
                  </a:lnTo>
                  <a:lnTo>
                    <a:pt x="2663760" y="3694726"/>
                  </a:lnTo>
                  <a:lnTo>
                    <a:pt x="2648416" y="3704526"/>
                  </a:lnTo>
                  <a:lnTo>
                    <a:pt x="2633020" y="3714327"/>
                  </a:lnTo>
                  <a:lnTo>
                    <a:pt x="2617426" y="3724127"/>
                  </a:lnTo>
                  <a:lnTo>
                    <a:pt x="2601758" y="3733927"/>
                  </a:lnTo>
                  <a:lnTo>
                    <a:pt x="2585954" y="3743728"/>
                  </a:lnTo>
                  <a:lnTo>
                    <a:pt x="2570064" y="3753528"/>
                  </a:lnTo>
                  <a:lnTo>
                    <a:pt x="2554088" y="3763328"/>
                  </a:lnTo>
                  <a:lnTo>
                    <a:pt x="2538026" y="3773129"/>
                  </a:lnTo>
                  <a:lnTo>
                    <a:pt x="2521917" y="3782929"/>
                  </a:lnTo>
                  <a:lnTo>
                    <a:pt x="2505731" y="3792729"/>
                  </a:lnTo>
                  <a:lnTo>
                    <a:pt x="2489525" y="3802530"/>
                  </a:lnTo>
                  <a:lnTo>
                    <a:pt x="2473263" y="3812330"/>
                  </a:lnTo>
                  <a:lnTo>
                    <a:pt x="2456996" y="3822131"/>
                  </a:lnTo>
                  <a:lnTo>
                    <a:pt x="2440708" y="3831931"/>
                  </a:lnTo>
                  <a:lnTo>
                    <a:pt x="2424422" y="3841731"/>
                  </a:lnTo>
                  <a:lnTo>
                    <a:pt x="2408145" y="3851532"/>
                  </a:lnTo>
                  <a:lnTo>
                    <a:pt x="2391884" y="3861332"/>
                  </a:lnTo>
                  <a:lnTo>
                    <a:pt x="2375653" y="3871132"/>
                  </a:lnTo>
                  <a:lnTo>
                    <a:pt x="2359462" y="3880933"/>
                  </a:lnTo>
                  <a:lnTo>
                    <a:pt x="2343309" y="3890733"/>
                  </a:lnTo>
                  <a:lnTo>
                    <a:pt x="2327228" y="3900533"/>
                  </a:lnTo>
                  <a:lnTo>
                    <a:pt x="2311184" y="3910334"/>
                  </a:lnTo>
                  <a:lnTo>
                    <a:pt x="2295253" y="3920134"/>
                  </a:lnTo>
                  <a:lnTo>
                    <a:pt x="2279349" y="3929934"/>
                  </a:lnTo>
                  <a:lnTo>
                    <a:pt x="2263605" y="3939735"/>
                  </a:lnTo>
                  <a:lnTo>
                    <a:pt x="2247888" y="3949535"/>
                  </a:lnTo>
                  <a:lnTo>
                    <a:pt x="2232346" y="3959335"/>
                  </a:lnTo>
                  <a:lnTo>
                    <a:pt x="2216859" y="3969136"/>
                  </a:lnTo>
                  <a:lnTo>
                    <a:pt x="2201537" y="3978936"/>
                  </a:lnTo>
                  <a:lnTo>
                    <a:pt x="2186311" y="3988736"/>
                  </a:lnTo>
                  <a:lnTo>
                    <a:pt x="2171232" y="3998537"/>
                  </a:lnTo>
                  <a:lnTo>
                    <a:pt x="2156297" y="4008337"/>
                  </a:lnTo>
                  <a:lnTo>
                    <a:pt x="2141484" y="4018137"/>
                  </a:lnTo>
                  <a:lnTo>
                    <a:pt x="2126867" y="4027938"/>
                  </a:lnTo>
                  <a:lnTo>
                    <a:pt x="2112339" y="4037738"/>
                  </a:lnTo>
                  <a:lnTo>
                    <a:pt x="2098065" y="4047538"/>
                  </a:lnTo>
                  <a:lnTo>
                    <a:pt x="2083841" y="4057339"/>
                  </a:lnTo>
                  <a:lnTo>
                    <a:pt x="2069931" y="4067139"/>
                  </a:lnTo>
                  <a:lnTo>
                    <a:pt x="2056070" y="4076939"/>
                  </a:lnTo>
                  <a:lnTo>
                    <a:pt x="2042502" y="4086740"/>
                  </a:lnTo>
                  <a:lnTo>
                    <a:pt x="2029028" y="4096540"/>
                  </a:lnTo>
                  <a:lnTo>
                    <a:pt x="2015809" y="4106340"/>
                  </a:lnTo>
                  <a:lnTo>
                    <a:pt x="2002740" y="4116141"/>
                  </a:lnTo>
                  <a:lnTo>
                    <a:pt x="1989881" y="4125941"/>
                  </a:lnTo>
                  <a:lnTo>
                    <a:pt x="1977230" y="4135741"/>
                  </a:lnTo>
                  <a:lnTo>
                    <a:pt x="1964740" y="4145542"/>
                  </a:lnTo>
                  <a:lnTo>
                    <a:pt x="1952519" y="4155342"/>
                  </a:lnTo>
                  <a:lnTo>
                    <a:pt x="1940408" y="4165142"/>
                  </a:lnTo>
                  <a:lnTo>
                    <a:pt x="1928625" y="4174943"/>
                  </a:lnTo>
                  <a:lnTo>
                    <a:pt x="1916899" y="4184743"/>
                  </a:lnTo>
                  <a:lnTo>
                    <a:pt x="1905561" y="4194543"/>
                  </a:lnTo>
                  <a:lnTo>
                    <a:pt x="1894282" y="4204344"/>
                  </a:lnTo>
                  <a:lnTo>
                    <a:pt x="1883337" y="4214144"/>
                  </a:lnTo>
                  <a:lnTo>
                    <a:pt x="1872509" y="4223944"/>
                  </a:lnTo>
                  <a:lnTo>
                    <a:pt x="1861959" y="4233745"/>
                  </a:lnTo>
                  <a:lnTo>
                    <a:pt x="1851584" y="4243545"/>
                  </a:lnTo>
                  <a:lnTo>
                    <a:pt x="1841430" y="4253345"/>
                  </a:lnTo>
                  <a:lnTo>
                    <a:pt x="1831508" y="4263146"/>
                  </a:lnTo>
                  <a:lnTo>
                    <a:pt x="1821750" y="4272946"/>
                  </a:lnTo>
                  <a:lnTo>
                    <a:pt x="1812279" y="4282746"/>
                  </a:lnTo>
                  <a:lnTo>
                    <a:pt x="1802914" y="4292547"/>
                  </a:lnTo>
                  <a:lnTo>
                    <a:pt x="1793892" y="4302347"/>
                  </a:lnTo>
                  <a:lnTo>
                    <a:pt x="1784926" y="4312147"/>
                  </a:lnTo>
                  <a:lnTo>
                    <a:pt x="1776338" y="4321948"/>
                  </a:lnTo>
                  <a:lnTo>
                    <a:pt x="1767814" y="4331748"/>
                  </a:lnTo>
                  <a:lnTo>
                    <a:pt x="1759607" y="4341548"/>
                  </a:lnTo>
                  <a:lnTo>
                    <a:pt x="1751519" y="4351349"/>
                  </a:lnTo>
                  <a:lnTo>
                    <a:pt x="1743688" y="4361149"/>
                  </a:lnTo>
                  <a:lnTo>
                    <a:pt x="1736027" y="4370949"/>
                  </a:lnTo>
                  <a:lnTo>
                    <a:pt x="1728564" y="4380750"/>
                  </a:lnTo>
                  <a:lnTo>
                    <a:pt x="1721321" y="4390550"/>
                  </a:lnTo>
                  <a:lnTo>
                    <a:pt x="1714220" y="4400350"/>
                  </a:lnTo>
                  <a:lnTo>
                    <a:pt x="1707385" y="4410151"/>
                  </a:lnTo>
                  <a:lnTo>
                    <a:pt x="1700637" y="4419951"/>
                  </a:lnTo>
                  <a:lnTo>
                    <a:pt x="1694198" y="4429751"/>
                  </a:lnTo>
                  <a:lnTo>
                    <a:pt x="1687809" y="4439552"/>
                  </a:lnTo>
                  <a:lnTo>
                    <a:pt x="1681741" y="4449352"/>
                  </a:lnTo>
                  <a:lnTo>
                    <a:pt x="1675734" y="4459152"/>
                  </a:lnTo>
                  <a:lnTo>
                    <a:pt x="1669991" y="4468953"/>
                  </a:lnTo>
                  <a:lnTo>
                    <a:pt x="1664354" y="4478753"/>
                  </a:lnTo>
                  <a:lnTo>
                    <a:pt x="1658926" y="4488553"/>
                  </a:lnTo>
                  <a:lnTo>
                    <a:pt x="1653645" y="4498354"/>
                  </a:lnTo>
                  <a:lnTo>
                    <a:pt x="1648522" y="4508154"/>
                  </a:lnTo>
                  <a:lnTo>
                    <a:pt x="1643584" y="4517954"/>
                  </a:lnTo>
                  <a:lnTo>
                    <a:pt x="1638755" y="4527755"/>
                  </a:lnTo>
                  <a:lnTo>
                    <a:pt x="1634146" y="4537555"/>
                  </a:lnTo>
                  <a:lnTo>
                    <a:pt x="1629600" y="4547355"/>
                  </a:lnTo>
                  <a:lnTo>
                    <a:pt x="1625306" y="4557156"/>
                  </a:lnTo>
                  <a:lnTo>
                    <a:pt x="1621050" y="4566956"/>
                  </a:lnTo>
                  <a:lnTo>
                    <a:pt x="1617039" y="4576756"/>
                  </a:lnTo>
                  <a:lnTo>
                    <a:pt x="1613080" y="4586557"/>
                  </a:lnTo>
                  <a:lnTo>
                    <a:pt x="1609319" y="4596357"/>
                  </a:lnTo>
                  <a:lnTo>
                    <a:pt x="1605644" y="4606157"/>
                  </a:lnTo>
                  <a:lnTo>
                    <a:pt x="1602122" y="4615958"/>
                  </a:lnTo>
                  <a:lnTo>
                    <a:pt x="1598715" y="4625758"/>
                  </a:lnTo>
                  <a:lnTo>
                    <a:pt x="1595422" y="4635558"/>
                  </a:lnTo>
                  <a:lnTo>
                    <a:pt x="1592270" y="4645359"/>
                  </a:lnTo>
                  <a:lnTo>
                    <a:pt x="1589195" y="4655159"/>
                  </a:lnTo>
                  <a:lnTo>
                    <a:pt x="1586284" y="4664959"/>
                  </a:lnTo>
                  <a:lnTo>
                    <a:pt x="1583415" y="4674760"/>
                  </a:lnTo>
                  <a:lnTo>
                    <a:pt x="1580732" y="4684560"/>
                  </a:lnTo>
                  <a:lnTo>
                    <a:pt x="1578077" y="4694360"/>
                  </a:lnTo>
                  <a:lnTo>
                    <a:pt x="1575591" y="4704161"/>
                  </a:lnTo>
                  <a:lnTo>
                    <a:pt x="1573146" y="4713961"/>
                  </a:lnTo>
                  <a:lnTo>
                    <a:pt x="1570837" y="4723761"/>
                  </a:lnTo>
                  <a:lnTo>
                    <a:pt x="1568591" y="4733562"/>
                  </a:lnTo>
                  <a:lnTo>
                    <a:pt x="1566448" y="4743362"/>
                  </a:lnTo>
                  <a:lnTo>
                    <a:pt x="1564388" y="4753162"/>
                  </a:lnTo>
                  <a:lnTo>
                    <a:pt x="1562402" y="4762963"/>
                  </a:lnTo>
                  <a:lnTo>
                    <a:pt x="1560515" y="4772763"/>
                  </a:lnTo>
                  <a:lnTo>
                    <a:pt x="1558678" y="4782563"/>
                  </a:lnTo>
                  <a:lnTo>
                    <a:pt x="1556953" y="4792364"/>
                  </a:lnTo>
                  <a:lnTo>
                    <a:pt x="1555255" y="4802164"/>
                  </a:lnTo>
                  <a:lnTo>
                    <a:pt x="1553682" y="4811964"/>
                  </a:lnTo>
                  <a:lnTo>
                    <a:pt x="1552127" y="4821765"/>
                  </a:lnTo>
                  <a:lnTo>
                    <a:pt x="1550681" y="4831565"/>
                  </a:lnTo>
                  <a:lnTo>
                    <a:pt x="1549264" y="4841365"/>
                  </a:lnTo>
                  <a:lnTo>
                    <a:pt x="1547933" y="4851166"/>
                  </a:lnTo>
                  <a:lnTo>
                    <a:pt x="1546644" y="4860966"/>
                  </a:lnTo>
                  <a:lnTo>
                    <a:pt x="1545420" y="4870766"/>
                  </a:lnTo>
                  <a:lnTo>
                    <a:pt x="1544250" y="4880567"/>
                  </a:lnTo>
                  <a:lnTo>
                    <a:pt x="1543126" y="4890367"/>
                  </a:lnTo>
                  <a:lnTo>
                    <a:pt x="1542065" y="4900167"/>
                  </a:lnTo>
                  <a:lnTo>
                    <a:pt x="1541034" y="4909968"/>
                  </a:lnTo>
                  <a:lnTo>
                    <a:pt x="1540075" y="4919768"/>
                  </a:lnTo>
                  <a:lnTo>
                    <a:pt x="1539129" y="4929568"/>
                  </a:lnTo>
                  <a:lnTo>
                    <a:pt x="1538263" y="4939369"/>
                  </a:lnTo>
                  <a:lnTo>
                    <a:pt x="1537408" y="4949169"/>
                  </a:lnTo>
                  <a:lnTo>
                    <a:pt x="1536618" y="4958969"/>
                  </a:lnTo>
                  <a:lnTo>
                    <a:pt x="1535847" y="4968770"/>
                  </a:lnTo>
                  <a:lnTo>
                    <a:pt x="1535125" y="4978570"/>
                  </a:lnTo>
                  <a:lnTo>
                    <a:pt x="1534431" y="4988370"/>
                  </a:lnTo>
                  <a:lnTo>
                    <a:pt x="1533773" y="4998171"/>
                  </a:lnTo>
                  <a:lnTo>
                    <a:pt x="153314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9529" y="2802831"/>
              <a:ext cx="0" cy="411754"/>
            </a:xfrm>
            <a:custGeom>
              <a:avLst/>
              <a:pathLst>
                <a:path w="0" h="411754">
                  <a:moveTo>
                    <a:pt x="0" y="4117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9529" y="4541776"/>
              <a:ext cx="0" cy="61284"/>
            </a:xfrm>
            <a:custGeom>
              <a:avLst/>
              <a:pathLst>
                <a:path w="0" h="61284">
                  <a:moveTo>
                    <a:pt x="0" y="0"/>
                  </a:moveTo>
                  <a:lnTo>
                    <a:pt x="0" y="612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30377" y="3214585"/>
              <a:ext cx="338304" cy="1327190"/>
            </a:xfrm>
            <a:custGeom>
              <a:avLst/>
              <a:pathLst>
                <a:path w="338304" h="1327190">
                  <a:moveTo>
                    <a:pt x="0" y="0"/>
                  </a:moveTo>
                  <a:lnTo>
                    <a:pt x="0" y="1327190"/>
                  </a:lnTo>
                  <a:lnTo>
                    <a:pt x="338304" y="1327190"/>
                  </a:lnTo>
                  <a:lnTo>
                    <a:pt x="3383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30377" y="4357922"/>
              <a:ext cx="338304" cy="0"/>
            </a:xfrm>
            <a:custGeom>
              <a:avLst/>
              <a:pathLst>
                <a:path w="338304" h="0">
                  <a:moveTo>
                    <a:pt x="0" y="0"/>
                  </a:moveTo>
                  <a:lnTo>
                    <a:pt x="3383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043089" y="4463632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902104" y="4445899"/>
              <a:ext cx="145790" cy="145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559839" y="4529578"/>
              <a:ext cx="146963" cy="146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435665" y="2858878"/>
              <a:ext cx="56438" cy="5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45091" y="4124002"/>
              <a:ext cx="146097" cy="146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27117" y="2728358"/>
              <a:ext cx="148946" cy="148946"/>
            </a:xfrm>
            <a:custGeom>
              <a:avLst/>
              <a:pathLst>
                <a:path w="148946" h="148946">
                  <a:moveTo>
                    <a:pt x="0" y="74473"/>
                  </a:moveTo>
                  <a:lnTo>
                    <a:pt x="74473" y="0"/>
                  </a:lnTo>
                  <a:lnTo>
                    <a:pt x="148946" y="74473"/>
                  </a:lnTo>
                  <a:lnTo>
                    <a:pt x="74473" y="14894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57488" y="285476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chr10:87965431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286970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448133" y="45663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448133" y="265118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825419" y="46260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25419" y="27109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69703" y="6457330"/>
              <a:ext cx="4059651" cy="0"/>
            </a:xfrm>
            <a:custGeom>
              <a:avLst/>
              <a:pathLst>
                <a:path w="4059651" h="0">
                  <a:moveTo>
                    <a:pt x="0" y="0"/>
                  </a:moveTo>
                  <a:lnTo>
                    <a:pt x="405965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9952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621964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32289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106490" y="238215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7" name="pt27"/>
            <p:cNvSpPr/>
            <p:nvPr/>
          </p:nvSpPr>
          <p:spPr>
            <a:xfrm>
              <a:off x="7131753" y="2644091"/>
              <a:ext cx="144323" cy="1443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51571" y="2858758"/>
              <a:ext cx="104687" cy="1046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99415" y="310145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151571" y="3248457"/>
              <a:ext cx="104687" cy="1046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131753" y="3423489"/>
              <a:ext cx="144323" cy="1443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7389908" y="2656536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389908" y="2851385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389908" y="304623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389908" y="324108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389908" y="343593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06490" y="37462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8" name="pt38"/>
            <p:cNvSpPr/>
            <p:nvPr/>
          </p:nvSpPr>
          <p:spPr>
            <a:xfrm>
              <a:off x="7179089" y="40979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389908" y="40308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06490" y="4393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41" name="pt41"/>
            <p:cNvSpPr/>
            <p:nvPr/>
          </p:nvSpPr>
          <p:spPr>
            <a:xfrm>
              <a:off x="7179089" y="472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179089" y="491998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389908" y="4687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89908" y="4882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869703" y="619487"/>
              <a:ext cx="1010027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3277" y="5007971"/>
                  </a:moveTo>
                  <a:lnTo>
                    <a:pt x="812953" y="4998171"/>
                  </a:lnTo>
                  <a:lnTo>
                    <a:pt x="812606" y="4988370"/>
                  </a:lnTo>
                  <a:lnTo>
                    <a:pt x="812247" y="4978570"/>
                  </a:lnTo>
                  <a:lnTo>
                    <a:pt x="811868" y="4968770"/>
                  </a:lnTo>
                  <a:lnTo>
                    <a:pt x="811471" y="4958969"/>
                  </a:lnTo>
                  <a:lnTo>
                    <a:pt x="811056" y="4949169"/>
                  </a:lnTo>
                  <a:lnTo>
                    <a:pt x="810618" y="4939369"/>
                  </a:lnTo>
                  <a:lnTo>
                    <a:pt x="810165" y="4929568"/>
                  </a:lnTo>
                  <a:lnTo>
                    <a:pt x="809682" y="4919768"/>
                  </a:lnTo>
                  <a:lnTo>
                    <a:pt x="809188" y="4909968"/>
                  </a:lnTo>
                  <a:lnTo>
                    <a:pt x="808657" y="4900167"/>
                  </a:lnTo>
                  <a:lnTo>
                    <a:pt x="808119" y="4890367"/>
                  </a:lnTo>
                  <a:lnTo>
                    <a:pt x="807535" y="4880567"/>
                  </a:lnTo>
                  <a:lnTo>
                    <a:pt x="806945" y="4870766"/>
                  </a:lnTo>
                  <a:lnTo>
                    <a:pt x="806309" y="4860966"/>
                  </a:lnTo>
                  <a:lnTo>
                    <a:pt x="805662" y="4851166"/>
                  </a:lnTo>
                  <a:lnTo>
                    <a:pt x="804971" y="4841365"/>
                  </a:lnTo>
                  <a:lnTo>
                    <a:pt x="804262" y="4831565"/>
                  </a:lnTo>
                  <a:lnTo>
                    <a:pt x="803514" y="4821765"/>
                  </a:lnTo>
                  <a:lnTo>
                    <a:pt x="802738" y="4811964"/>
                  </a:lnTo>
                  <a:lnTo>
                    <a:pt x="801928" y="4802164"/>
                  </a:lnTo>
                  <a:lnTo>
                    <a:pt x="801080" y="4792364"/>
                  </a:lnTo>
                  <a:lnTo>
                    <a:pt x="800205" y="4782563"/>
                  </a:lnTo>
                  <a:lnTo>
                    <a:pt x="799280" y="4772763"/>
                  </a:lnTo>
                  <a:lnTo>
                    <a:pt x="798335" y="4762963"/>
                  </a:lnTo>
                  <a:lnTo>
                    <a:pt x="797328" y="4753162"/>
                  </a:lnTo>
                  <a:lnTo>
                    <a:pt x="796308" y="4743362"/>
                  </a:lnTo>
                  <a:lnTo>
                    <a:pt x="795214" y="4733562"/>
                  </a:lnTo>
                  <a:lnTo>
                    <a:pt x="794111" y="4723761"/>
                  </a:lnTo>
                  <a:lnTo>
                    <a:pt x="792928" y="4713961"/>
                  </a:lnTo>
                  <a:lnTo>
                    <a:pt x="791730" y="4704161"/>
                  </a:lnTo>
                  <a:lnTo>
                    <a:pt x="790459" y="4694360"/>
                  </a:lnTo>
                  <a:lnTo>
                    <a:pt x="789161" y="4684560"/>
                  </a:lnTo>
                  <a:lnTo>
                    <a:pt x="787797" y="4674760"/>
                  </a:lnTo>
                  <a:lnTo>
                    <a:pt x="786392" y="4664959"/>
                  </a:lnTo>
                  <a:lnTo>
                    <a:pt x="784930" y="4655159"/>
                  </a:lnTo>
                  <a:lnTo>
                    <a:pt x="783412" y="4645359"/>
                  </a:lnTo>
                  <a:lnTo>
                    <a:pt x="781847" y="4635558"/>
                  </a:lnTo>
                  <a:lnTo>
                    <a:pt x="780210" y="4625758"/>
                  </a:lnTo>
                  <a:lnTo>
                    <a:pt x="778535" y="4615958"/>
                  </a:lnTo>
                  <a:lnTo>
                    <a:pt x="776773" y="4606157"/>
                  </a:lnTo>
                  <a:lnTo>
                    <a:pt x="774985" y="4596357"/>
                  </a:lnTo>
                  <a:lnTo>
                    <a:pt x="773090" y="4586557"/>
                  </a:lnTo>
                  <a:lnTo>
                    <a:pt x="771181" y="4576756"/>
                  </a:lnTo>
                  <a:lnTo>
                    <a:pt x="769148" y="4566956"/>
                  </a:lnTo>
                  <a:lnTo>
                    <a:pt x="767099" y="4557156"/>
                  </a:lnTo>
                  <a:lnTo>
                    <a:pt x="764937" y="4547355"/>
                  </a:lnTo>
                  <a:lnTo>
                    <a:pt x="762740" y="4537555"/>
                  </a:lnTo>
                  <a:lnTo>
                    <a:pt x="760443" y="4527755"/>
                  </a:lnTo>
                  <a:lnTo>
                    <a:pt x="758092" y="4517954"/>
                  </a:lnTo>
                  <a:lnTo>
                    <a:pt x="755654" y="4508154"/>
                  </a:lnTo>
                  <a:lnTo>
                    <a:pt x="753143" y="4498354"/>
                  </a:lnTo>
                  <a:lnTo>
                    <a:pt x="750559" y="4488553"/>
                  </a:lnTo>
                  <a:lnTo>
                    <a:pt x="747881" y="4478753"/>
                  </a:lnTo>
                  <a:lnTo>
                    <a:pt x="745145" y="4468953"/>
                  </a:lnTo>
                  <a:lnTo>
                    <a:pt x="742295" y="4459152"/>
                  </a:lnTo>
                  <a:lnTo>
                    <a:pt x="739402" y="4449352"/>
                  </a:lnTo>
                  <a:lnTo>
                    <a:pt x="736372" y="4439552"/>
                  </a:lnTo>
                  <a:lnTo>
                    <a:pt x="733318" y="4429751"/>
                  </a:lnTo>
                  <a:lnTo>
                    <a:pt x="730102" y="4419951"/>
                  </a:lnTo>
                  <a:lnTo>
                    <a:pt x="726865" y="4410151"/>
                  </a:lnTo>
                  <a:lnTo>
                    <a:pt x="723474" y="4400350"/>
                  </a:lnTo>
                  <a:lnTo>
                    <a:pt x="720045" y="4390550"/>
                  </a:lnTo>
                  <a:lnTo>
                    <a:pt x="716478" y="4380750"/>
                  </a:lnTo>
                  <a:lnTo>
                    <a:pt x="712852" y="4370949"/>
                  </a:lnTo>
                  <a:lnTo>
                    <a:pt x="709106" y="4361149"/>
                  </a:lnTo>
                  <a:lnTo>
                    <a:pt x="705276" y="4351349"/>
                  </a:lnTo>
                  <a:lnTo>
                    <a:pt x="701347" y="4341548"/>
                  </a:lnTo>
                  <a:lnTo>
                    <a:pt x="697310" y="4331748"/>
                  </a:lnTo>
                  <a:lnTo>
                    <a:pt x="693193" y="4321948"/>
                  </a:lnTo>
                  <a:lnTo>
                    <a:pt x="688945" y="4312147"/>
                  </a:lnTo>
                  <a:lnTo>
                    <a:pt x="684639" y="4302347"/>
                  </a:lnTo>
                  <a:lnTo>
                    <a:pt x="680176" y="4292547"/>
                  </a:lnTo>
                  <a:lnTo>
                    <a:pt x="675677" y="4282746"/>
                  </a:lnTo>
                  <a:lnTo>
                    <a:pt x="670997" y="4272946"/>
                  </a:lnTo>
                  <a:lnTo>
                    <a:pt x="666293" y="4263146"/>
                  </a:lnTo>
                  <a:lnTo>
                    <a:pt x="661402" y="4253345"/>
                  </a:lnTo>
                  <a:lnTo>
                    <a:pt x="656478" y="4243545"/>
                  </a:lnTo>
                  <a:lnTo>
                    <a:pt x="651390" y="4233745"/>
                  </a:lnTo>
                  <a:lnTo>
                    <a:pt x="646243" y="4223944"/>
                  </a:lnTo>
                  <a:lnTo>
                    <a:pt x="640957" y="4214144"/>
                  </a:lnTo>
                  <a:lnTo>
                    <a:pt x="635588" y="4204344"/>
                  </a:lnTo>
                  <a:lnTo>
                    <a:pt x="630103" y="4194543"/>
                  </a:lnTo>
                  <a:lnTo>
                    <a:pt x="624513" y="4184743"/>
                  </a:lnTo>
                  <a:lnTo>
                    <a:pt x="618830" y="4174943"/>
                  </a:lnTo>
                  <a:lnTo>
                    <a:pt x="613019" y="4165142"/>
                  </a:lnTo>
                  <a:lnTo>
                    <a:pt x="607139" y="4155342"/>
                  </a:lnTo>
                  <a:lnTo>
                    <a:pt x="601109" y="4145542"/>
                  </a:lnTo>
                  <a:lnTo>
                    <a:pt x="595034" y="4135741"/>
                  </a:lnTo>
                  <a:lnTo>
                    <a:pt x="588789" y="4125941"/>
                  </a:lnTo>
                  <a:lnTo>
                    <a:pt x="582520" y="4116141"/>
                  </a:lnTo>
                  <a:lnTo>
                    <a:pt x="576064" y="4106340"/>
                  </a:lnTo>
                  <a:lnTo>
                    <a:pt x="569585" y="4096540"/>
                  </a:lnTo>
                  <a:lnTo>
                    <a:pt x="562945" y="4086740"/>
                  </a:lnTo>
                  <a:lnTo>
                    <a:pt x="556260" y="4076939"/>
                  </a:lnTo>
                  <a:lnTo>
                    <a:pt x="549440" y="4067139"/>
                  </a:lnTo>
                  <a:lnTo>
                    <a:pt x="542556" y="4057339"/>
                  </a:lnTo>
                  <a:lnTo>
                    <a:pt x="535562" y="4047538"/>
                  </a:lnTo>
                  <a:lnTo>
                    <a:pt x="528487" y="4037738"/>
                  </a:lnTo>
                  <a:lnTo>
                    <a:pt x="521325" y="4027938"/>
                  </a:lnTo>
                  <a:lnTo>
                    <a:pt x="514067" y="4018137"/>
                  </a:lnTo>
                  <a:lnTo>
                    <a:pt x="506746" y="4008337"/>
                  </a:lnTo>
                  <a:lnTo>
                    <a:pt x="499314" y="3998537"/>
                  </a:lnTo>
                  <a:lnTo>
                    <a:pt x="491841" y="3988736"/>
                  </a:lnTo>
                  <a:lnTo>
                    <a:pt x="484247" y="3978936"/>
                  </a:lnTo>
                  <a:lnTo>
                    <a:pt x="476631" y="3969136"/>
                  </a:lnTo>
                  <a:lnTo>
                    <a:pt x="468887" y="3959335"/>
                  </a:lnTo>
                  <a:lnTo>
                    <a:pt x="461127" y="3949535"/>
                  </a:lnTo>
                  <a:lnTo>
                    <a:pt x="453256" y="3939735"/>
                  </a:lnTo>
                  <a:lnTo>
                    <a:pt x="445362" y="3929934"/>
                  </a:lnTo>
                  <a:lnTo>
                    <a:pt x="437381" y="3920134"/>
                  </a:lnTo>
                  <a:lnTo>
                    <a:pt x="429367" y="3910334"/>
                  </a:lnTo>
                  <a:lnTo>
                    <a:pt x="421287" y="3900533"/>
                  </a:lnTo>
                  <a:lnTo>
                    <a:pt x="413168" y="3890733"/>
                  </a:lnTo>
                  <a:lnTo>
                    <a:pt x="405003" y="3880933"/>
                  </a:lnTo>
                  <a:lnTo>
                    <a:pt x="396796" y="3871132"/>
                  </a:lnTo>
                  <a:lnTo>
                    <a:pt x="388559" y="3861332"/>
                  </a:lnTo>
                  <a:lnTo>
                    <a:pt x="380282" y="3851532"/>
                  </a:lnTo>
                  <a:lnTo>
                    <a:pt x="371987" y="3841731"/>
                  </a:lnTo>
                  <a:lnTo>
                    <a:pt x="363659" y="3831931"/>
                  </a:lnTo>
                  <a:lnTo>
                    <a:pt x="355322" y="3822131"/>
                  </a:lnTo>
                  <a:lnTo>
                    <a:pt x="346960" y="3812330"/>
                  </a:lnTo>
                  <a:lnTo>
                    <a:pt x="338597" y="3802530"/>
                  </a:lnTo>
                  <a:lnTo>
                    <a:pt x="330223" y="3792729"/>
                  </a:lnTo>
                  <a:lnTo>
                    <a:pt x="321851" y="3782929"/>
                  </a:lnTo>
                  <a:lnTo>
                    <a:pt x="313484" y="3773129"/>
                  </a:lnTo>
                  <a:lnTo>
                    <a:pt x="305124" y="3763328"/>
                  </a:lnTo>
                  <a:lnTo>
                    <a:pt x="296782" y="3753528"/>
                  </a:lnTo>
                  <a:lnTo>
                    <a:pt x="288456" y="3743728"/>
                  </a:lnTo>
                  <a:lnTo>
                    <a:pt x="280155" y="3733927"/>
                  </a:lnTo>
                  <a:lnTo>
                    <a:pt x="271885" y="3724127"/>
                  </a:lnTo>
                  <a:lnTo>
                    <a:pt x="263643" y="3714327"/>
                  </a:lnTo>
                  <a:lnTo>
                    <a:pt x="255452" y="3704526"/>
                  </a:lnTo>
                  <a:lnTo>
                    <a:pt x="247289" y="3694726"/>
                  </a:lnTo>
                  <a:lnTo>
                    <a:pt x="239199" y="3684926"/>
                  </a:lnTo>
                  <a:lnTo>
                    <a:pt x="231132" y="3675125"/>
                  </a:lnTo>
                  <a:lnTo>
                    <a:pt x="223166" y="3665325"/>
                  </a:lnTo>
                  <a:lnTo>
                    <a:pt x="215215" y="3655525"/>
                  </a:lnTo>
                  <a:lnTo>
                    <a:pt x="207396" y="3645724"/>
                  </a:lnTo>
                  <a:lnTo>
                    <a:pt x="199597" y="3635924"/>
                  </a:lnTo>
                  <a:lnTo>
                    <a:pt x="191930" y="3626124"/>
                  </a:lnTo>
                  <a:lnTo>
                    <a:pt x="184306" y="3616323"/>
                  </a:lnTo>
                  <a:lnTo>
                    <a:pt x="176810" y="3606523"/>
                  </a:lnTo>
                  <a:lnTo>
                    <a:pt x="169383" y="3596723"/>
                  </a:lnTo>
                  <a:lnTo>
                    <a:pt x="162076" y="3586922"/>
                  </a:lnTo>
                  <a:lnTo>
                    <a:pt x="154869" y="3577122"/>
                  </a:lnTo>
                  <a:lnTo>
                    <a:pt x="147768" y="3567322"/>
                  </a:lnTo>
                  <a:lnTo>
                    <a:pt x="140804" y="3557521"/>
                  </a:lnTo>
                  <a:lnTo>
                    <a:pt x="133928" y="3547721"/>
                  </a:lnTo>
                  <a:lnTo>
                    <a:pt x="127227" y="3537921"/>
                  </a:lnTo>
                  <a:lnTo>
                    <a:pt x="120592" y="3528120"/>
                  </a:lnTo>
                  <a:lnTo>
                    <a:pt x="114175" y="3518320"/>
                  </a:lnTo>
                  <a:lnTo>
                    <a:pt x="107798" y="3508520"/>
                  </a:lnTo>
                  <a:lnTo>
                    <a:pt x="101685" y="3498719"/>
                  </a:lnTo>
                  <a:lnTo>
                    <a:pt x="95607" y="3488919"/>
                  </a:lnTo>
                  <a:lnTo>
                    <a:pt x="89792" y="3479119"/>
                  </a:lnTo>
                  <a:lnTo>
                    <a:pt x="84040" y="3469318"/>
                  </a:lnTo>
                  <a:lnTo>
                    <a:pt x="78529" y="3459518"/>
                  </a:lnTo>
                  <a:lnTo>
                    <a:pt x="73121" y="3449718"/>
                  </a:lnTo>
                  <a:lnTo>
                    <a:pt x="67926" y="3439917"/>
                  </a:lnTo>
                  <a:lnTo>
                    <a:pt x="62878" y="3430117"/>
                  </a:lnTo>
                  <a:lnTo>
                    <a:pt x="58012" y="3420317"/>
                  </a:lnTo>
                  <a:lnTo>
                    <a:pt x="53340" y="3410516"/>
                  </a:lnTo>
                  <a:lnTo>
                    <a:pt x="48815" y="3400716"/>
                  </a:lnTo>
                  <a:lnTo>
                    <a:pt x="44530" y="3390916"/>
                  </a:lnTo>
                  <a:lnTo>
                    <a:pt x="40357" y="3381115"/>
                  </a:lnTo>
                  <a:lnTo>
                    <a:pt x="36473" y="3371315"/>
                  </a:lnTo>
                  <a:lnTo>
                    <a:pt x="32659" y="3361515"/>
                  </a:lnTo>
                  <a:lnTo>
                    <a:pt x="29187" y="3351714"/>
                  </a:lnTo>
                  <a:lnTo>
                    <a:pt x="25758" y="3341914"/>
                  </a:lnTo>
                  <a:lnTo>
                    <a:pt x="22688" y="3332114"/>
                  </a:lnTo>
                  <a:lnTo>
                    <a:pt x="19681" y="3322313"/>
                  </a:lnTo>
                  <a:lnTo>
                    <a:pt x="16991" y="3312513"/>
                  </a:lnTo>
                  <a:lnTo>
                    <a:pt x="14411" y="3302713"/>
                  </a:lnTo>
                  <a:lnTo>
                    <a:pt x="12106" y="3292912"/>
                  </a:lnTo>
                  <a:lnTo>
                    <a:pt x="9958" y="3283112"/>
                  </a:lnTo>
                  <a:lnTo>
                    <a:pt x="8040" y="3273312"/>
                  </a:lnTo>
                  <a:lnTo>
                    <a:pt x="6326" y="3263511"/>
                  </a:lnTo>
                  <a:lnTo>
                    <a:pt x="4797" y="3253711"/>
                  </a:lnTo>
                  <a:lnTo>
                    <a:pt x="3519" y="3243911"/>
                  </a:lnTo>
                  <a:lnTo>
                    <a:pt x="2378" y="3234110"/>
                  </a:lnTo>
                  <a:lnTo>
                    <a:pt x="1534" y="3224310"/>
                  </a:lnTo>
                  <a:lnTo>
                    <a:pt x="781" y="3214510"/>
                  </a:lnTo>
                  <a:lnTo>
                    <a:pt x="367" y="3204709"/>
                  </a:lnTo>
                  <a:lnTo>
                    <a:pt x="0" y="3194909"/>
                  </a:lnTo>
                  <a:lnTo>
                    <a:pt x="10" y="3185109"/>
                  </a:lnTo>
                  <a:lnTo>
                    <a:pt x="67" y="3175308"/>
                  </a:lnTo>
                  <a:lnTo>
                    <a:pt x="451" y="3165508"/>
                  </a:lnTo>
                  <a:lnTo>
                    <a:pt x="925" y="3155708"/>
                  </a:lnTo>
                  <a:lnTo>
                    <a:pt x="1676" y="3145907"/>
                  </a:lnTo>
                  <a:lnTo>
                    <a:pt x="2557" y="3136107"/>
                  </a:lnTo>
                  <a:lnTo>
                    <a:pt x="3666" y="3126307"/>
                  </a:lnTo>
                  <a:lnTo>
                    <a:pt x="4944" y="3116506"/>
                  </a:lnTo>
                  <a:lnTo>
                    <a:pt x="6401" y="3106706"/>
                  </a:lnTo>
                  <a:lnTo>
                    <a:pt x="8061" y="3096906"/>
                  </a:lnTo>
                  <a:lnTo>
                    <a:pt x="9855" y="3087105"/>
                  </a:lnTo>
                  <a:lnTo>
                    <a:pt x="11884" y="3077305"/>
                  </a:lnTo>
                  <a:lnTo>
                    <a:pt x="14002" y="3067505"/>
                  </a:lnTo>
                  <a:lnTo>
                    <a:pt x="16383" y="3057704"/>
                  </a:lnTo>
                  <a:lnTo>
                    <a:pt x="18811" y="3047904"/>
                  </a:lnTo>
                  <a:lnTo>
                    <a:pt x="21525" y="3038104"/>
                  </a:lnTo>
                  <a:lnTo>
                    <a:pt x="24273" y="3028303"/>
                  </a:lnTo>
                  <a:lnTo>
                    <a:pt x="27278" y="3018503"/>
                  </a:lnTo>
                  <a:lnTo>
                    <a:pt x="30336" y="3008703"/>
                  </a:lnTo>
                  <a:lnTo>
                    <a:pt x="33603" y="2998902"/>
                  </a:lnTo>
                  <a:lnTo>
                    <a:pt x="36949" y="2989102"/>
                  </a:lnTo>
                  <a:lnTo>
                    <a:pt x="40462" y="2979302"/>
                  </a:lnTo>
                  <a:lnTo>
                    <a:pt x="44074" y="2969501"/>
                  </a:lnTo>
                  <a:lnTo>
                    <a:pt x="47813" y="2959701"/>
                  </a:lnTo>
                  <a:lnTo>
                    <a:pt x="51668" y="2949901"/>
                  </a:lnTo>
                  <a:lnTo>
                    <a:pt x="55613" y="2940100"/>
                  </a:lnTo>
                  <a:lnTo>
                    <a:pt x="59686" y="2930300"/>
                  </a:lnTo>
                  <a:lnTo>
                    <a:pt x="63818" y="2920500"/>
                  </a:lnTo>
                  <a:lnTo>
                    <a:pt x="68083" y="2910699"/>
                  </a:lnTo>
                  <a:lnTo>
                    <a:pt x="72382" y="2900899"/>
                  </a:lnTo>
                  <a:lnTo>
                    <a:pt x="76813" y="2891099"/>
                  </a:lnTo>
                  <a:lnTo>
                    <a:pt x="81262" y="2881298"/>
                  </a:lnTo>
                  <a:lnTo>
                    <a:pt x="85828" y="2871498"/>
                  </a:lnTo>
                  <a:lnTo>
                    <a:pt x="90411" y="2861698"/>
                  </a:lnTo>
                  <a:lnTo>
                    <a:pt x="95079" y="2851897"/>
                  </a:lnTo>
                  <a:lnTo>
                    <a:pt x="99769" y="2842097"/>
                  </a:lnTo>
                  <a:lnTo>
                    <a:pt x="104517" y="2832297"/>
                  </a:lnTo>
                  <a:lnTo>
                    <a:pt x="109288" y="2822496"/>
                  </a:lnTo>
                  <a:lnTo>
                    <a:pt x="114093" y="2812696"/>
                  </a:lnTo>
                  <a:lnTo>
                    <a:pt x="118917" y="2802896"/>
                  </a:lnTo>
                  <a:lnTo>
                    <a:pt x="123757" y="2793095"/>
                  </a:lnTo>
                  <a:lnTo>
                    <a:pt x="128607" y="2783295"/>
                  </a:lnTo>
                  <a:lnTo>
                    <a:pt x="133462" y="2773495"/>
                  </a:lnTo>
                  <a:lnTo>
                    <a:pt x="138311" y="2763694"/>
                  </a:lnTo>
                  <a:lnTo>
                    <a:pt x="143158" y="2753894"/>
                  </a:lnTo>
                  <a:lnTo>
                    <a:pt x="147980" y="2744094"/>
                  </a:lnTo>
                  <a:lnTo>
                    <a:pt x="152799" y="2734293"/>
                  </a:lnTo>
                  <a:lnTo>
                    <a:pt x="157568" y="2724493"/>
                  </a:lnTo>
                  <a:lnTo>
                    <a:pt x="162329" y="2714693"/>
                  </a:lnTo>
                  <a:lnTo>
                    <a:pt x="167028" y="2704892"/>
                  </a:lnTo>
                  <a:lnTo>
                    <a:pt x="171707" y="2695092"/>
                  </a:lnTo>
                  <a:lnTo>
                    <a:pt x="176317" y="2685292"/>
                  </a:lnTo>
                  <a:lnTo>
                    <a:pt x="180889" y="2675491"/>
                  </a:lnTo>
                  <a:lnTo>
                    <a:pt x="185392" y="2665691"/>
                  </a:lnTo>
                  <a:lnTo>
                    <a:pt x="189835" y="2655891"/>
                  </a:lnTo>
                  <a:lnTo>
                    <a:pt x="194213" y="2646090"/>
                  </a:lnTo>
                  <a:lnTo>
                    <a:pt x="198506" y="2636290"/>
                  </a:lnTo>
                  <a:lnTo>
                    <a:pt x="202741" y="2626490"/>
                  </a:lnTo>
                  <a:lnTo>
                    <a:pt x="206863" y="2616689"/>
                  </a:lnTo>
                  <a:lnTo>
                    <a:pt x="210940" y="2606889"/>
                  </a:lnTo>
                  <a:lnTo>
                    <a:pt x="214873" y="2597089"/>
                  </a:lnTo>
                  <a:lnTo>
                    <a:pt x="218777" y="2587288"/>
                  </a:lnTo>
                  <a:lnTo>
                    <a:pt x="222503" y="2577488"/>
                  </a:lnTo>
                  <a:lnTo>
                    <a:pt x="226205" y="2567688"/>
                  </a:lnTo>
                  <a:lnTo>
                    <a:pt x="229725" y="2557887"/>
                  </a:lnTo>
                  <a:lnTo>
                    <a:pt x="233202" y="2548087"/>
                  </a:lnTo>
                  <a:lnTo>
                    <a:pt x="236511" y="2538286"/>
                  </a:lnTo>
                  <a:lnTo>
                    <a:pt x="239750" y="2528486"/>
                  </a:lnTo>
                  <a:lnTo>
                    <a:pt x="242840" y="2518686"/>
                  </a:lnTo>
                  <a:lnTo>
                    <a:pt x="245829" y="2508885"/>
                  </a:lnTo>
                  <a:lnTo>
                    <a:pt x="248691" y="2499085"/>
                  </a:lnTo>
                  <a:lnTo>
                    <a:pt x="251421" y="2489285"/>
                  </a:lnTo>
                  <a:lnTo>
                    <a:pt x="254047" y="2479484"/>
                  </a:lnTo>
                  <a:lnTo>
                    <a:pt x="256510" y="2469684"/>
                  </a:lnTo>
                  <a:lnTo>
                    <a:pt x="258896" y="2459884"/>
                  </a:lnTo>
                  <a:lnTo>
                    <a:pt x="261086" y="2450083"/>
                  </a:lnTo>
                  <a:lnTo>
                    <a:pt x="263227" y="2440283"/>
                  </a:lnTo>
                  <a:lnTo>
                    <a:pt x="265140" y="2430483"/>
                  </a:lnTo>
                  <a:lnTo>
                    <a:pt x="267024" y="2420682"/>
                  </a:lnTo>
                  <a:lnTo>
                    <a:pt x="268669" y="2410882"/>
                  </a:lnTo>
                  <a:lnTo>
                    <a:pt x="270274" y="2401082"/>
                  </a:lnTo>
                  <a:lnTo>
                    <a:pt x="271671" y="2391281"/>
                  </a:lnTo>
                  <a:lnTo>
                    <a:pt x="272998" y="2381481"/>
                  </a:lnTo>
                  <a:lnTo>
                    <a:pt x="274148" y="2371681"/>
                  </a:lnTo>
                  <a:lnTo>
                    <a:pt x="275201" y="2361880"/>
                  </a:lnTo>
                  <a:lnTo>
                    <a:pt x="276108" y="2352080"/>
                  </a:lnTo>
                  <a:lnTo>
                    <a:pt x="276891" y="2342280"/>
                  </a:lnTo>
                  <a:lnTo>
                    <a:pt x="277559" y="2332479"/>
                  </a:lnTo>
                  <a:lnTo>
                    <a:pt x="278078" y="2322679"/>
                  </a:lnTo>
                  <a:lnTo>
                    <a:pt x="278513" y="2312879"/>
                  </a:lnTo>
                  <a:lnTo>
                    <a:pt x="278777" y="2303078"/>
                  </a:lnTo>
                  <a:lnTo>
                    <a:pt x="278987" y="2293278"/>
                  </a:lnTo>
                  <a:lnTo>
                    <a:pt x="279007" y="2283478"/>
                  </a:lnTo>
                  <a:lnTo>
                    <a:pt x="279000" y="2273677"/>
                  </a:lnTo>
                  <a:lnTo>
                    <a:pt x="278786" y="2263877"/>
                  </a:lnTo>
                  <a:lnTo>
                    <a:pt x="278549" y="2254077"/>
                  </a:lnTo>
                  <a:lnTo>
                    <a:pt x="278139" y="2244276"/>
                  </a:lnTo>
                  <a:lnTo>
                    <a:pt x="277686" y="2234476"/>
                  </a:lnTo>
                  <a:lnTo>
                    <a:pt x="277093" y="2224676"/>
                  </a:lnTo>
                  <a:lnTo>
                    <a:pt x="276438" y="2214875"/>
                  </a:lnTo>
                  <a:lnTo>
                    <a:pt x="275675" y="2205075"/>
                  </a:lnTo>
                  <a:lnTo>
                    <a:pt x="274836" y="2195275"/>
                  </a:lnTo>
                  <a:lnTo>
                    <a:pt x="273916" y="2185474"/>
                  </a:lnTo>
                  <a:lnTo>
                    <a:pt x="272911" y="2175674"/>
                  </a:lnTo>
                  <a:lnTo>
                    <a:pt x="271850" y="2165874"/>
                  </a:lnTo>
                  <a:lnTo>
                    <a:pt x="270699" y="2156073"/>
                  </a:lnTo>
                  <a:lnTo>
                    <a:pt x="269512" y="2146273"/>
                  </a:lnTo>
                  <a:lnTo>
                    <a:pt x="268234" y="2136473"/>
                  </a:lnTo>
                  <a:lnTo>
                    <a:pt x="266938" y="2126672"/>
                  </a:lnTo>
                  <a:lnTo>
                    <a:pt x="265555" y="2116872"/>
                  </a:lnTo>
                  <a:lnTo>
                    <a:pt x="264161" y="2107072"/>
                  </a:lnTo>
                  <a:lnTo>
                    <a:pt x="262700" y="2097271"/>
                  </a:lnTo>
                  <a:lnTo>
                    <a:pt x="261227" y="2087471"/>
                  </a:lnTo>
                  <a:lnTo>
                    <a:pt x="259709" y="2077671"/>
                  </a:lnTo>
                  <a:lnTo>
                    <a:pt x="258180" y="2067870"/>
                  </a:lnTo>
                  <a:lnTo>
                    <a:pt x="256624" y="2058070"/>
                  </a:lnTo>
                  <a:lnTo>
                    <a:pt x="255060" y="2048270"/>
                  </a:lnTo>
                  <a:lnTo>
                    <a:pt x="253486" y="2038469"/>
                  </a:lnTo>
                  <a:lnTo>
                    <a:pt x="251911" y="2028669"/>
                  </a:lnTo>
                  <a:lnTo>
                    <a:pt x="250336" y="2018869"/>
                  </a:lnTo>
                  <a:lnTo>
                    <a:pt x="248773" y="2009068"/>
                  </a:lnTo>
                  <a:lnTo>
                    <a:pt x="247216" y="1999268"/>
                  </a:lnTo>
                  <a:lnTo>
                    <a:pt x="245688" y="1989468"/>
                  </a:lnTo>
                  <a:lnTo>
                    <a:pt x="244167" y="1979667"/>
                  </a:lnTo>
                  <a:lnTo>
                    <a:pt x="242697" y="1969867"/>
                  </a:lnTo>
                  <a:lnTo>
                    <a:pt x="241235" y="1960067"/>
                  </a:lnTo>
                  <a:lnTo>
                    <a:pt x="239842" y="1950266"/>
                  </a:lnTo>
                  <a:lnTo>
                    <a:pt x="238464" y="1940466"/>
                  </a:lnTo>
                  <a:lnTo>
                    <a:pt x="237162" y="1930666"/>
                  </a:lnTo>
                  <a:lnTo>
                    <a:pt x="235890" y="1920865"/>
                  </a:lnTo>
                  <a:lnTo>
                    <a:pt x="234696" y="1911065"/>
                  </a:lnTo>
                  <a:lnTo>
                    <a:pt x="233551" y="1901265"/>
                  </a:lnTo>
                  <a:lnTo>
                    <a:pt x="232482" y="1891464"/>
                  </a:lnTo>
                  <a:lnTo>
                    <a:pt x="231484" y="1881664"/>
                  </a:lnTo>
                  <a:lnTo>
                    <a:pt x="230555" y="1871864"/>
                  </a:lnTo>
                  <a:lnTo>
                    <a:pt x="229724" y="1862063"/>
                  </a:lnTo>
                  <a:lnTo>
                    <a:pt x="228950" y="1852263"/>
                  </a:lnTo>
                  <a:lnTo>
                    <a:pt x="228304" y="1842463"/>
                  </a:lnTo>
                  <a:lnTo>
                    <a:pt x="227699" y="1832662"/>
                  </a:lnTo>
                  <a:lnTo>
                    <a:pt x="227254" y="1822862"/>
                  </a:lnTo>
                  <a:lnTo>
                    <a:pt x="226833" y="1813062"/>
                  </a:lnTo>
                  <a:lnTo>
                    <a:pt x="226606" y="1803261"/>
                  </a:lnTo>
                  <a:lnTo>
                    <a:pt x="226403" y="1793461"/>
                  </a:lnTo>
                  <a:lnTo>
                    <a:pt x="226384" y="1783661"/>
                  </a:lnTo>
                  <a:lnTo>
                    <a:pt x="226416" y="1773860"/>
                  </a:lnTo>
                  <a:lnTo>
                    <a:pt x="226614" y="1764060"/>
                  </a:lnTo>
                  <a:lnTo>
                    <a:pt x="226892" y="1754260"/>
                  </a:lnTo>
                  <a:lnTo>
                    <a:pt x="227316" y="1744459"/>
                  </a:lnTo>
                  <a:lnTo>
                    <a:pt x="227852" y="1734659"/>
                  </a:lnTo>
                  <a:lnTo>
                    <a:pt x="228511" y="1724859"/>
                  </a:lnTo>
                  <a:lnTo>
                    <a:pt x="229313" y="1715058"/>
                  </a:lnTo>
                  <a:lnTo>
                    <a:pt x="230214" y="1705258"/>
                  </a:lnTo>
                  <a:lnTo>
                    <a:pt x="231291" y="1695458"/>
                  </a:lnTo>
                  <a:lnTo>
                    <a:pt x="232438" y="1685657"/>
                  </a:lnTo>
                  <a:lnTo>
                    <a:pt x="233796" y="1675857"/>
                  </a:lnTo>
                  <a:lnTo>
                    <a:pt x="235195" y="1666057"/>
                  </a:lnTo>
                  <a:lnTo>
                    <a:pt x="236837" y="1656256"/>
                  </a:lnTo>
                  <a:lnTo>
                    <a:pt x="238510" y="1646456"/>
                  </a:lnTo>
                  <a:lnTo>
                    <a:pt x="240421" y="1636656"/>
                  </a:lnTo>
                  <a:lnTo>
                    <a:pt x="242382" y="1626855"/>
                  </a:lnTo>
                  <a:lnTo>
                    <a:pt x="244550" y="1617055"/>
                  </a:lnTo>
                  <a:lnTo>
                    <a:pt x="246799" y="1607255"/>
                  </a:lnTo>
                  <a:lnTo>
                    <a:pt x="249225" y="1597454"/>
                  </a:lnTo>
                  <a:lnTo>
                    <a:pt x="251762" y="1587654"/>
                  </a:lnTo>
                  <a:lnTo>
                    <a:pt x="254444" y="1577854"/>
                  </a:lnTo>
                  <a:lnTo>
                    <a:pt x="257265" y="1568053"/>
                  </a:lnTo>
                  <a:lnTo>
                    <a:pt x="260200" y="1558253"/>
                  </a:lnTo>
                  <a:lnTo>
                    <a:pt x="263302" y="1548453"/>
                  </a:lnTo>
                  <a:lnTo>
                    <a:pt x="266486" y="1538652"/>
                  </a:lnTo>
                  <a:lnTo>
                    <a:pt x="269863" y="1528852"/>
                  </a:lnTo>
                  <a:lnTo>
                    <a:pt x="273291" y="1519052"/>
                  </a:lnTo>
                  <a:lnTo>
                    <a:pt x="276936" y="1509251"/>
                  </a:lnTo>
                  <a:lnTo>
                    <a:pt x="280609" y="1499451"/>
                  </a:lnTo>
                  <a:lnTo>
                    <a:pt x="284506" y="1489651"/>
                  </a:lnTo>
                  <a:lnTo>
                    <a:pt x="288437" y="1479850"/>
                  </a:lnTo>
                  <a:lnTo>
                    <a:pt x="292557" y="1470050"/>
                  </a:lnTo>
                  <a:lnTo>
                    <a:pt x="296736" y="1460250"/>
                  </a:lnTo>
                  <a:lnTo>
                    <a:pt x="301071" y="1450449"/>
                  </a:lnTo>
                  <a:lnTo>
                    <a:pt x="305485" y="1440649"/>
                  </a:lnTo>
                  <a:lnTo>
                    <a:pt x="310025" y="1430849"/>
                  </a:lnTo>
                  <a:lnTo>
                    <a:pt x="314664" y="1421048"/>
                  </a:lnTo>
                  <a:lnTo>
                    <a:pt x="319397" y="1411248"/>
                  </a:lnTo>
                  <a:lnTo>
                    <a:pt x="324247" y="1401448"/>
                  </a:lnTo>
                  <a:lnTo>
                    <a:pt x="329164" y="1391647"/>
                  </a:lnTo>
                  <a:lnTo>
                    <a:pt x="334210" y="1381847"/>
                  </a:lnTo>
                  <a:lnTo>
                    <a:pt x="339298" y="1372047"/>
                  </a:lnTo>
                  <a:lnTo>
                    <a:pt x="344526" y="1362246"/>
                  </a:lnTo>
                  <a:lnTo>
                    <a:pt x="349774" y="1352446"/>
                  </a:lnTo>
                  <a:lnTo>
                    <a:pt x="355168" y="1342646"/>
                  </a:lnTo>
                  <a:lnTo>
                    <a:pt x="360578" y="1332845"/>
                  </a:lnTo>
                  <a:lnTo>
                    <a:pt x="366106" y="1323045"/>
                  </a:lnTo>
                  <a:lnTo>
                    <a:pt x="371663" y="1313245"/>
                  </a:lnTo>
                  <a:lnTo>
                    <a:pt x="377312" y="1303444"/>
                  </a:lnTo>
                  <a:lnTo>
                    <a:pt x="382998" y="1293644"/>
                  </a:lnTo>
                  <a:lnTo>
                    <a:pt x="388754" y="1283844"/>
                  </a:lnTo>
                  <a:lnTo>
                    <a:pt x="394554" y="1274043"/>
                  </a:lnTo>
                  <a:lnTo>
                    <a:pt x="400403" y="1264243"/>
                  </a:lnTo>
                  <a:lnTo>
                    <a:pt x="406299" y="1254442"/>
                  </a:lnTo>
                  <a:lnTo>
                    <a:pt x="412227" y="1244642"/>
                  </a:lnTo>
                  <a:lnTo>
                    <a:pt x="418202" y="1234842"/>
                  </a:lnTo>
                  <a:lnTo>
                    <a:pt x="424196" y="1225041"/>
                  </a:lnTo>
                  <a:lnTo>
                    <a:pt x="430232" y="1215241"/>
                  </a:lnTo>
                  <a:lnTo>
                    <a:pt x="436278" y="1205441"/>
                  </a:lnTo>
                  <a:lnTo>
                    <a:pt x="442359" y="1195640"/>
                  </a:lnTo>
                  <a:lnTo>
                    <a:pt x="448444" y="1185840"/>
                  </a:lnTo>
                  <a:lnTo>
                    <a:pt x="454552" y="1176040"/>
                  </a:lnTo>
                  <a:lnTo>
                    <a:pt x="460662" y="1166239"/>
                  </a:lnTo>
                  <a:lnTo>
                    <a:pt x="466781" y="1156439"/>
                  </a:lnTo>
                  <a:lnTo>
                    <a:pt x="472899" y="1146639"/>
                  </a:lnTo>
                  <a:lnTo>
                    <a:pt x="479016" y="1136838"/>
                  </a:lnTo>
                  <a:lnTo>
                    <a:pt x="485127" y="1127038"/>
                  </a:lnTo>
                  <a:lnTo>
                    <a:pt x="491230" y="1117238"/>
                  </a:lnTo>
                  <a:lnTo>
                    <a:pt x="497318" y="1107437"/>
                  </a:lnTo>
                  <a:lnTo>
                    <a:pt x="503395" y="1097637"/>
                  </a:lnTo>
                  <a:lnTo>
                    <a:pt x="509446" y="1087837"/>
                  </a:lnTo>
                  <a:lnTo>
                    <a:pt x="515484" y="1078036"/>
                  </a:lnTo>
                  <a:lnTo>
                    <a:pt x="521483" y="1068236"/>
                  </a:lnTo>
                  <a:lnTo>
                    <a:pt x="527471" y="1058436"/>
                  </a:lnTo>
                  <a:lnTo>
                    <a:pt x="533405" y="1048635"/>
                  </a:lnTo>
                  <a:lnTo>
                    <a:pt x="539331" y="1038835"/>
                  </a:lnTo>
                  <a:lnTo>
                    <a:pt x="545189" y="1029035"/>
                  </a:lnTo>
                  <a:lnTo>
                    <a:pt x="551035" y="1019234"/>
                  </a:lnTo>
                  <a:lnTo>
                    <a:pt x="556813" y="1009434"/>
                  </a:lnTo>
                  <a:lnTo>
                    <a:pt x="562567" y="999634"/>
                  </a:lnTo>
                  <a:lnTo>
                    <a:pt x="568255" y="989833"/>
                  </a:lnTo>
                  <a:lnTo>
                    <a:pt x="573906" y="980033"/>
                  </a:lnTo>
                  <a:lnTo>
                    <a:pt x="579498" y="970233"/>
                  </a:lnTo>
                  <a:lnTo>
                    <a:pt x="585035" y="960432"/>
                  </a:lnTo>
                  <a:lnTo>
                    <a:pt x="590521" y="950632"/>
                  </a:lnTo>
                  <a:lnTo>
                    <a:pt x="595937" y="940832"/>
                  </a:lnTo>
                  <a:lnTo>
                    <a:pt x="601311" y="931031"/>
                  </a:lnTo>
                  <a:lnTo>
                    <a:pt x="606596" y="921231"/>
                  </a:lnTo>
                  <a:lnTo>
                    <a:pt x="611851" y="911431"/>
                  </a:lnTo>
                  <a:lnTo>
                    <a:pt x="616998" y="901630"/>
                  </a:lnTo>
                  <a:lnTo>
                    <a:pt x="622129" y="891830"/>
                  </a:lnTo>
                  <a:lnTo>
                    <a:pt x="627132" y="882030"/>
                  </a:lnTo>
                  <a:lnTo>
                    <a:pt x="632118" y="872229"/>
                  </a:lnTo>
                  <a:lnTo>
                    <a:pt x="636985" y="862429"/>
                  </a:lnTo>
                  <a:lnTo>
                    <a:pt x="641821" y="852629"/>
                  </a:lnTo>
                  <a:lnTo>
                    <a:pt x="646550" y="842828"/>
                  </a:lnTo>
                  <a:lnTo>
                    <a:pt x="651230" y="833028"/>
                  </a:lnTo>
                  <a:lnTo>
                    <a:pt x="655817" y="823228"/>
                  </a:lnTo>
                  <a:lnTo>
                    <a:pt x="660338" y="813427"/>
                  </a:lnTo>
                  <a:lnTo>
                    <a:pt x="664782" y="803627"/>
                  </a:lnTo>
                  <a:lnTo>
                    <a:pt x="669140" y="793827"/>
                  </a:lnTo>
                  <a:lnTo>
                    <a:pt x="673438" y="784026"/>
                  </a:lnTo>
                  <a:lnTo>
                    <a:pt x="677632" y="774226"/>
                  </a:lnTo>
                  <a:lnTo>
                    <a:pt x="681782" y="764426"/>
                  </a:lnTo>
                  <a:lnTo>
                    <a:pt x="685810" y="754625"/>
                  </a:lnTo>
                  <a:lnTo>
                    <a:pt x="689813" y="744825"/>
                  </a:lnTo>
                  <a:lnTo>
                    <a:pt x="693674" y="735025"/>
                  </a:lnTo>
                  <a:lnTo>
                    <a:pt x="697518" y="725224"/>
                  </a:lnTo>
                  <a:lnTo>
                    <a:pt x="701223" y="715424"/>
                  </a:lnTo>
                  <a:lnTo>
                    <a:pt x="704900" y="705624"/>
                  </a:lnTo>
                  <a:lnTo>
                    <a:pt x="708457" y="695823"/>
                  </a:lnTo>
                  <a:lnTo>
                    <a:pt x="711969" y="686023"/>
                  </a:lnTo>
                  <a:lnTo>
                    <a:pt x="715379" y="676223"/>
                  </a:lnTo>
                  <a:lnTo>
                    <a:pt x="718726" y="666422"/>
                  </a:lnTo>
                  <a:lnTo>
                    <a:pt x="721990" y="656622"/>
                  </a:lnTo>
                  <a:lnTo>
                    <a:pt x="725176" y="646822"/>
                  </a:lnTo>
                  <a:lnTo>
                    <a:pt x="728296" y="637021"/>
                  </a:lnTo>
                  <a:lnTo>
                    <a:pt x="731322" y="627221"/>
                  </a:lnTo>
                  <a:lnTo>
                    <a:pt x="734301" y="617421"/>
                  </a:lnTo>
                  <a:lnTo>
                    <a:pt x="737170" y="607620"/>
                  </a:lnTo>
                  <a:lnTo>
                    <a:pt x="740009" y="597820"/>
                  </a:lnTo>
                  <a:lnTo>
                    <a:pt x="742725" y="588020"/>
                  </a:lnTo>
                  <a:lnTo>
                    <a:pt x="745424" y="578219"/>
                  </a:lnTo>
                  <a:lnTo>
                    <a:pt x="747994" y="568419"/>
                  </a:lnTo>
                  <a:lnTo>
                    <a:pt x="750544" y="558619"/>
                  </a:lnTo>
                  <a:lnTo>
                    <a:pt x="752983" y="548818"/>
                  </a:lnTo>
                  <a:lnTo>
                    <a:pt x="755388" y="539018"/>
                  </a:lnTo>
                  <a:lnTo>
                    <a:pt x="757700" y="529218"/>
                  </a:lnTo>
                  <a:lnTo>
                    <a:pt x="759965" y="519417"/>
                  </a:lnTo>
                  <a:lnTo>
                    <a:pt x="762154" y="509617"/>
                  </a:lnTo>
                  <a:lnTo>
                    <a:pt x="764283" y="499817"/>
                  </a:lnTo>
                  <a:lnTo>
                    <a:pt x="766352" y="490016"/>
                  </a:lnTo>
                  <a:lnTo>
                    <a:pt x="768350" y="480216"/>
                  </a:lnTo>
                  <a:lnTo>
                    <a:pt x="770304" y="470416"/>
                  </a:lnTo>
                  <a:lnTo>
                    <a:pt x="772175" y="460615"/>
                  </a:lnTo>
                  <a:lnTo>
                    <a:pt x="774017" y="450815"/>
                  </a:lnTo>
                  <a:lnTo>
                    <a:pt x="775767" y="441015"/>
                  </a:lnTo>
                  <a:lnTo>
                    <a:pt x="777502" y="431214"/>
                  </a:lnTo>
                  <a:lnTo>
                    <a:pt x="779135" y="421414"/>
                  </a:lnTo>
                  <a:lnTo>
                    <a:pt x="780756" y="411614"/>
                  </a:lnTo>
                  <a:lnTo>
                    <a:pt x="782288" y="401813"/>
                  </a:lnTo>
                  <a:lnTo>
                    <a:pt x="783799" y="392013"/>
                  </a:lnTo>
                  <a:lnTo>
                    <a:pt x="785237" y="382213"/>
                  </a:lnTo>
                  <a:lnTo>
                    <a:pt x="786642" y="372412"/>
                  </a:lnTo>
                  <a:lnTo>
                    <a:pt x="787989" y="362612"/>
                  </a:lnTo>
                  <a:lnTo>
                    <a:pt x="789295" y="352812"/>
                  </a:lnTo>
                  <a:lnTo>
                    <a:pt x="790554" y="343011"/>
                  </a:lnTo>
                  <a:lnTo>
                    <a:pt x="791765" y="333211"/>
                  </a:lnTo>
                  <a:lnTo>
                    <a:pt x="792942" y="323411"/>
                  </a:lnTo>
                  <a:lnTo>
                    <a:pt x="794063" y="313610"/>
                  </a:lnTo>
                  <a:lnTo>
                    <a:pt x="795161" y="303810"/>
                  </a:lnTo>
                  <a:lnTo>
                    <a:pt x="796197" y="294010"/>
                  </a:lnTo>
                  <a:lnTo>
                    <a:pt x="797221" y="284209"/>
                  </a:lnTo>
                  <a:lnTo>
                    <a:pt x="798177" y="274409"/>
                  </a:lnTo>
                  <a:lnTo>
                    <a:pt x="799125" y="264609"/>
                  </a:lnTo>
                  <a:lnTo>
                    <a:pt x="800010" y="254808"/>
                  </a:lnTo>
                  <a:lnTo>
                    <a:pt x="800883" y="245008"/>
                  </a:lnTo>
                  <a:lnTo>
                    <a:pt x="801705" y="235208"/>
                  </a:lnTo>
                  <a:lnTo>
                    <a:pt x="802509" y="225407"/>
                  </a:lnTo>
                  <a:lnTo>
                    <a:pt x="803270" y="215607"/>
                  </a:lnTo>
                  <a:lnTo>
                    <a:pt x="804008" y="205807"/>
                  </a:lnTo>
                  <a:lnTo>
                    <a:pt x="804714" y="196006"/>
                  </a:lnTo>
                  <a:lnTo>
                    <a:pt x="805390" y="186206"/>
                  </a:lnTo>
                  <a:lnTo>
                    <a:pt x="806043" y="176406"/>
                  </a:lnTo>
                  <a:lnTo>
                    <a:pt x="806662" y="166605"/>
                  </a:lnTo>
                  <a:lnTo>
                    <a:pt x="807264" y="156805"/>
                  </a:lnTo>
                  <a:lnTo>
                    <a:pt x="807830" y="147005"/>
                  </a:lnTo>
                  <a:lnTo>
                    <a:pt x="808386" y="137204"/>
                  </a:lnTo>
                  <a:lnTo>
                    <a:pt x="808903" y="127404"/>
                  </a:lnTo>
                  <a:lnTo>
                    <a:pt x="809414" y="117604"/>
                  </a:lnTo>
                  <a:lnTo>
                    <a:pt x="809885" y="107803"/>
                  </a:lnTo>
                  <a:lnTo>
                    <a:pt x="810351" y="98003"/>
                  </a:lnTo>
                  <a:lnTo>
                    <a:pt x="810784" y="88203"/>
                  </a:lnTo>
                  <a:lnTo>
                    <a:pt x="811208" y="78402"/>
                  </a:lnTo>
                  <a:lnTo>
                    <a:pt x="811605" y="68602"/>
                  </a:lnTo>
                  <a:lnTo>
                    <a:pt x="811990" y="58802"/>
                  </a:lnTo>
                  <a:lnTo>
                    <a:pt x="812354" y="49001"/>
                  </a:lnTo>
                  <a:lnTo>
                    <a:pt x="812703" y="39201"/>
                  </a:lnTo>
                  <a:lnTo>
                    <a:pt x="813037" y="29401"/>
                  </a:lnTo>
                  <a:lnTo>
                    <a:pt x="813353" y="19600"/>
                  </a:lnTo>
                  <a:lnTo>
                    <a:pt x="813658" y="9800"/>
                  </a:lnTo>
                  <a:lnTo>
                    <a:pt x="813943" y="0"/>
                  </a:lnTo>
                  <a:lnTo>
                    <a:pt x="824325" y="0"/>
                  </a:lnTo>
                  <a:lnTo>
                    <a:pt x="824611" y="9800"/>
                  </a:lnTo>
                  <a:lnTo>
                    <a:pt x="824916" y="19600"/>
                  </a:lnTo>
                  <a:lnTo>
                    <a:pt x="825232" y="29401"/>
                  </a:lnTo>
                  <a:lnTo>
                    <a:pt x="825566" y="39201"/>
                  </a:lnTo>
                  <a:lnTo>
                    <a:pt x="825914" y="49001"/>
                  </a:lnTo>
                  <a:lnTo>
                    <a:pt x="826279" y="58802"/>
                  </a:lnTo>
                  <a:lnTo>
                    <a:pt x="826664" y="68602"/>
                  </a:lnTo>
                  <a:lnTo>
                    <a:pt x="827061" y="78402"/>
                  </a:lnTo>
                  <a:lnTo>
                    <a:pt x="827485" y="88203"/>
                  </a:lnTo>
                  <a:lnTo>
                    <a:pt x="827918" y="98003"/>
                  </a:lnTo>
                  <a:lnTo>
                    <a:pt x="828384" y="107803"/>
                  </a:lnTo>
                  <a:lnTo>
                    <a:pt x="828855" y="117604"/>
                  </a:lnTo>
                  <a:lnTo>
                    <a:pt x="829366" y="127404"/>
                  </a:lnTo>
                  <a:lnTo>
                    <a:pt x="829883" y="137204"/>
                  </a:lnTo>
                  <a:lnTo>
                    <a:pt x="830438" y="147005"/>
                  </a:lnTo>
                  <a:lnTo>
                    <a:pt x="831004" y="156805"/>
                  </a:lnTo>
                  <a:lnTo>
                    <a:pt x="831607" y="166605"/>
                  </a:lnTo>
                  <a:lnTo>
                    <a:pt x="832226" y="176406"/>
                  </a:lnTo>
                  <a:lnTo>
                    <a:pt x="832879" y="186206"/>
                  </a:lnTo>
                  <a:lnTo>
                    <a:pt x="833555" y="196006"/>
                  </a:lnTo>
                  <a:lnTo>
                    <a:pt x="834260" y="205807"/>
                  </a:lnTo>
                  <a:lnTo>
                    <a:pt x="834998" y="215607"/>
                  </a:lnTo>
                  <a:lnTo>
                    <a:pt x="835760" y="225407"/>
                  </a:lnTo>
                  <a:lnTo>
                    <a:pt x="836564" y="235208"/>
                  </a:lnTo>
                  <a:lnTo>
                    <a:pt x="837385" y="245008"/>
                  </a:lnTo>
                  <a:lnTo>
                    <a:pt x="838259" y="254808"/>
                  </a:lnTo>
                  <a:lnTo>
                    <a:pt x="839144" y="264609"/>
                  </a:lnTo>
                  <a:lnTo>
                    <a:pt x="840092" y="274409"/>
                  </a:lnTo>
                  <a:lnTo>
                    <a:pt x="841048" y="284209"/>
                  </a:lnTo>
                  <a:lnTo>
                    <a:pt x="842071" y="294010"/>
                  </a:lnTo>
                  <a:lnTo>
                    <a:pt x="843108" y="303810"/>
                  </a:lnTo>
                  <a:lnTo>
                    <a:pt x="844206" y="313610"/>
                  </a:lnTo>
                  <a:lnTo>
                    <a:pt x="845327" y="323411"/>
                  </a:lnTo>
                  <a:lnTo>
                    <a:pt x="846504" y="333211"/>
                  </a:lnTo>
                  <a:lnTo>
                    <a:pt x="847715" y="343011"/>
                  </a:lnTo>
                  <a:lnTo>
                    <a:pt x="848974" y="352812"/>
                  </a:lnTo>
                  <a:lnTo>
                    <a:pt x="850280" y="362612"/>
                  </a:lnTo>
                  <a:lnTo>
                    <a:pt x="851626" y="372412"/>
                  </a:lnTo>
                  <a:lnTo>
                    <a:pt x="853032" y="382213"/>
                  </a:lnTo>
                  <a:lnTo>
                    <a:pt x="854470" y="392013"/>
                  </a:lnTo>
                  <a:lnTo>
                    <a:pt x="855981" y="401813"/>
                  </a:lnTo>
                  <a:lnTo>
                    <a:pt x="857513" y="411614"/>
                  </a:lnTo>
                  <a:lnTo>
                    <a:pt x="859134" y="421414"/>
                  </a:lnTo>
                  <a:lnTo>
                    <a:pt x="860767" y="431214"/>
                  </a:lnTo>
                  <a:lnTo>
                    <a:pt x="862502" y="441015"/>
                  </a:lnTo>
                  <a:lnTo>
                    <a:pt x="864252" y="450815"/>
                  </a:lnTo>
                  <a:lnTo>
                    <a:pt x="866094" y="460615"/>
                  </a:lnTo>
                  <a:lnTo>
                    <a:pt x="867965" y="470416"/>
                  </a:lnTo>
                  <a:lnTo>
                    <a:pt x="869919" y="480216"/>
                  </a:lnTo>
                  <a:lnTo>
                    <a:pt x="871916" y="490016"/>
                  </a:lnTo>
                  <a:lnTo>
                    <a:pt x="873986" y="499817"/>
                  </a:lnTo>
                  <a:lnTo>
                    <a:pt x="876115" y="509617"/>
                  </a:lnTo>
                  <a:lnTo>
                    <a:pt x="878304" y="519417"/>
                  </a:lnTo>
                  <a:lnTo>
                    <a:pt x="880568" y="529218"/>
                  </a:lnTo>
                  <a:lnTo>
                    <a:pt x="882881" y="539018"/>
                  </a:lnTo>
                  <a:lnTo>
                    <a:pt x="885286" y="548818"/>
                  </a:lnTo>
                  <a:lnTo>
                    <a:pt x="887725" y="558619"/>
                  </a:lnTo>
                  <a:lnTo>
                    <a:pt x="890275" y="568419"/>
                  </a:lnTo>
                  <a:lnTo>
                    <a:pt x="892845" y="578219"/>
                  </a:lnTo>
                  <a:lnTo>
                    <a:pt x="895544" y="588020"/>
                  </a:lnTo>
                  <a:lnTo>
                    <a:pt x="898259" y="597820"/>
                  </a:lnTo>
                  <a:lnTo>
                    <a:pt x="901099" y="607620"/>
                  </a:lnTo>
                  <a:lnTo>
                    <a:pt x="903968" y="617421"/>
                  </a:lnTo>
                  <a:lnTo>
                    <a:pt x="906947" y="627221"/>
                  </a:lnTo>
                  <a:lnTo>
                    <a:pt x="909972" y="637021"/>
                  </a:lnTo>
                  <a:lnTo>
                    <a:pt x="913093" y="646822"/>
                  </a:lnTo>
                  <a:lnTo>
                    <a:pt x="916278" y="656622"/>
                  </a:lnTo>
                  <a:lnTo>
                    <a:pt x="919543" y="666422"/>
                  </a:lnTo>
                  <a:lnTo>
                    <a:pt x="922890" y="676223"/>
                  </a:lnTo>
                  <a:lnTo>
                    <a:pt x="926300" y="686023"/>
                  </a:lnTo>
                  <a:lnTo>
                    <a:pt x="929812" y="695823"/>
                  </a:lnTo>
                  <a:lnTo>
                    <a:pt x="933369" y="705624"/>
                  </a:lnTo>
                  <a:lnTo>
                    <a:pt x="937046" y="715424"/>
                  </a:lnTo>
                  <a:lnTo>
                    <a:pt x="940751" y="725224"/>
                  </a:lnTo>
                  <a:lnTo>
                    <a:pt x="944595" y="735025"/>
                  </a:lnTo>
                  <a:lnTo>
                    <a:pt x="948456" y="744825"/>
                  </a:lnTo>
                  <a:lnTo>
                    <a:pt x="952459" y="754625"/>
                  </a:lnTo>
                  <a:lnTo>
                    <a:pt x="956487" y="764426"/>
                  </a:lnTo>
                  <a:lnTo>
                    <a:pt x="960637" y="774226"/>
                  </a:lnTo>
                  <a:lnTo>
                    <a:pt x="964831" y="784026"/>
                  </a:lnTo>
                  <a:lnTo>
                    <a:pt x="969129" y="793827"/>
                  </a:lnTo>
                  <a:lnTo>
                    <a:pt x="973487" y="803627"/>
                  </a:lnTo>
                  <a:lnTo>
                    <a:pt x="977931" y="813427"/>
                  </a:lnTo>
                  <a:lnTo>
                    <a:pt x="982451" y="823228"/>
                  </a:lnTo>
                  <a:lnTo>
                    <a:pt x="987039" y="833028"/>
                  </a:lnTo>
                  <a:lnTo>
                    <a:pt x="991719" y="842828"/>
                  </a:lnTo>
                  <a:lnTo>
                    <a:pt x="996448" y="852629"/>
                  </a:lnTo>
                  <a:lnTo>
                    <a:pt x="1001284" y="862429"/>
                  </a:lnTo>
                  <a:lnTo>
                    <a:pt x="1006151" y="872229"/>
                  </a:lnTo>
                  <a:lnTo>
                    <a:pt x="1011137" y="882030"/>
                  </a:lnTo>
                  <a:lnTo>
                    <a:pt x="1016140" y="891830"/>
                  </a:lnTo>
                  <a:lnTo>
                    <a:pt x="1021270" y="901630"/>
                  </a:lnTo>
                  <a:lnTo>
                    <a:pt x="1026418" y="911431"/>
                  </a:lnTo>
                  <a:lnTo>
                    <a:pt x="1031673" y="921231"/>
                  </a:lnTo>
                  <a:lnTo>
                    <a:pt x="1036958" y="931031"/>
                  </a:lnTo>
                  <a:lnTo>
                    <a:pt x="1042332" y="940832"/>
                  </a:lnTo>
                  <a:lnTo>
                    <a:pt x="1047747" y="950632"/>
                  </a:lnTo>
                  <a:lnTo>
                    <a:pt x="1053233" y="960432"/>
                  </a:lnTo>
                  <a:lnTo>
                    <a:pt x="1058771" y="970233"/>
                  </a:lnTo>
                  <a:lnTo>
                    <a:pt x="1064363" y="980033"/>
                  </a:lnTo>
                  <a:lnTo>
                    <a:pt x="1070013" y="989833"/>
                  </a:lnTo>
                  <a:lnTo>
                    <a:pt x="1075702" y="999634"/>
                  </a:lnTo>
                  <a:lnTo>
                    <a:pt x="1081456" y="1009434"/>
                  </a:lnTo>
                  <a:lnTo>
                    <a:pt x="1087234" y="1019234"/>
                  </a:lnTo>
                  <a:lnTo>
                    <a:pt x="1093080" y="1029035"/>
                  </a:lnTo>
                  <a:lnTo>
                    <a:pt x="1098938" y="1038835"/>
                  </a:lnTo>
                  <a:lnTo>
                    <a:pt x="1104864" y="1048635"/>
                  </a:lnTo>
                  <a:lnTo>
                    <a:pt x="1110798" y="1058436"/>
                  </a:lnTo>
                  <a:lnTo>
                    <a:pt x="1116786" y="1068236"/>
                  </a:lnTo>
                  <a:lnTo>
                    <a:pt x="1122785" y="1078036"/>
                  </a:lnTo>
                  <a:lnTo>
                    <a:pt x="1128823" y="1087837"/>
                  </a:lnTo>
                  <a:lnTo>
                    <a:pt x="1134874" y="1097637"/>
                  </a:lnTo>
                  <a:lnTo>
                    <a:pt x="1140950" y="1107437"/>
                  </a:lnTo>
                  <a:lnTo>
                    <a:pt x="1147039" y="1117238"/>
                  </a:lnTo>
                  <a:lnTo>
                    <a:pt x="1153142" y="1127038"/>
                  </a:lnTo>
                  <a:lnTo>
                    <a:pt x="1159253" y="1136838"/>
                  </a:lnTo>
                  <a:lnTo>
                    <a:pt x="1165370" y="1146639"/>
                  </a:lnTo>
                  <a:lnTo>
                    <a:pt x="1171488" y="1156439"/>
                  </a:lnTo>
                  <a:lnTo>
                    <a:pt x="1177607" y="1166239"/>
                  </a:lnTo>
                  <a:lnTo>
                    <a:pt x="1183717" y="1176040"/>
                  </a:lnTo>
                  <a:lnTo>
                    <a:pt x="1189825" y="1185840"/>
                  </a:lnTo>
                  <a:lnTo>
                    <a:pt x="1195910" y="1195640"/>
                  </a:lnTo>
                  <a:lnTo>
                    <a:pt x="1201991" y="1205441"/>
                  </a:lnTo>
                  <a:lnTo>
                    <a:pt x="1208036" y="1215241"/>
                  </a:lnTo>
                  <a:lnTo>
                    <a:pt x="1214073" y="1225041"/>
                  </a:lnTo>
                  <a:lnTo>
                    <a:pt x="1220067" y="1234842"/>
                  </a:lnTo>
                  <a:lnTo>
                    <a:pt x="1226042" y="1244642"/>
                  </a:lnTo>
                  <a:lnTo>
                    <a:pt x="1231970" y="1254442"/>
                  </a:lnTo>
                  <a:lnTo>
                    <a:pt x="1237866" y="1264243"/>
                  </a:lnTo>
                  <a:lnTo>
                    <a:pt x="1243715" y="1274043"/>
                  </a:lnTo>
                  <a:lnTo>
                    <a:pt x="1249514" y="1283844"/>
                  </a:lnTo>
                  <a:lnTo>
                    <a:pt x="1255270" y="1293644"/>
                  </a:lnTo>
                  <a:lnTo>
                    <a:pt x="1260957" y="1303444"/>
                  </a:lnTo>
                  <a:lnTo>
                    <a:pt x="1266606" y="1313245"/>
                  </a:lnTo>
                  <a:lnTo>
                    <a:pt x="1272163" y="1323045"/>
                  </a:lnTo>
                  <a:lnTo>
                    <a:pt x="1277691" y="1332845"/>
                  </a:lnTo>
                  <a:lnTo>
                    <a:pt x="1283101" y="1342646"/>
                  </a:lnTo>
                  <a:lnTo>
                    <a:pt x="1288495" y="1352446"/>
                  </a:lnTo>
                  <a:lnTo>
                    <a:pt x="1293743" y="1362246"/>
                  </a:lnTo>
                  <a:lnTo>
                    <a:pt x="1298970" y="1372047"/>
                  </a:lnTo>
                  <a:lnTo>
                    <a:pt x="1304059" y="1381847"/>
                  </a:lnTo>
                  <a:lnTo>
                    <a:pt x="1309105" y="1391647"/>
                  </a:lnTo>
                  <a:lnTo>
                    <a:pt x="1314022" y="1401448"/>
                  </a:lnTo>
                  <a:lnTo>
                    <a:pt x="1318872" y="1411248"/>
                  </a:lnTo>
                  <a:lnTo>
                    <a:pt x="1323605" y="1421048"/>
                  </a:lnTo>
                  <a:lnTo>
                    <a:pt x="1328244" y="1430849"/>
                  </a:lnTo>
                  <a:lnTo>
                    <a:pt x="1332783" y="1440649"/>
                  </a:lnTo>
                  <a:lnTo>
                    <a:pt x="1337198" y="1450449"/>
                  </a:lnTo>
                  <a:lnTo>
                    <a:pt x="1341533" y="1460250"/>
                  </a:lnTo>
                  <a:lnTo>
                    <a:pt x="1345711" y="1470050"/>
                  </a:lnTo>
                  <a:lnTo>
                    <a:pt x="1349832" y="1479850"/>
                  </a:lnTo>
                  <a:lnTo>
                    <a:pt x="1353763" y="1489651"/>
                  </a:lnTo>
                  <a:lnTo>
                    <a:pt x="1357660" y="1499451"/>
                  </a:lnTo>
                  <a:lnTo>
                    <a:pt x="1361333" y="1509251"/>
                  </a:lnTo>
                  <a:lnTo>
                    <a:pt x="1364978" y="1519052"/>
                  </a:lnTo>
                  <a:lnTo>
                    <a:pt x="1368406" y="1528852"/>
                  </a:lnTo>
                  <a:lnTo>
                    <a:pt x="1371783" y="1538652"/>
                  </a:lnTo>
                  <a:lnTo>
                    <a:pt x="1374967" y="1548453"/>
                  </a:lnTo>
                  <a:lnTo>
                    <a:pt x="1378069" y="1558253"/>
                  </a:lnTo>
                  <a:lnTo>
                    <a:pt x="1381004" y="1568053"/>
                  </a:lnTo>
                  <a:lnTo>
                    <a:pt x="1383825" y="1577854"/>
                  </a:lnTo>
                  <a:lnTo>
                    <a:pt x="1386507" y="1587654"/>
                  </a:lnTo>
                  <a:lnTo>
                    <a:pt x="1389044" y="1597454"/>
                  </a:lnTo>
                  <a:lnTo>
                    <a:pt x="1391469" y="1607255"/>
                  </a:lnTo>
                  <a:lnTo>
                    <a:pt x="1393719" y="1617055"/>
                  </a:lnTo>
                  <a:lnTo>
                    <a:pt x="1395887" y="1626855"/>
                  </a:lnTo>
                  <a:lnTo>
                    <a:pt x="1397848" y="1636656"/>
                  </a:lnTo>
                  <a:lnTo>
                    <a:pt x="1399759" y="1646456"/>
                  </a:lnTo>
                  <a:lnTo>
                    <a:pt x="1401432" y="1656256"/>
                  </a:lnTo>
                  <a:lnTo>
                    <a:pt x="1403074" y="1666057"/>
                  </a:lnTo>
                  <a:lnTo>
                    <a:pt x="1404473" y="1675857"/>
                  </a:lnTo>
                  <a:lnTo>
                    <a:pt x="1405831" y="1685657"/>
                  </a:lnTo>
                  <a:lnTo>
                    <a:pt x="1406978" y="1695458"/>
                  </a:lnTo>
                  <a:lnTo>
                    <a:pt x="1408055" y="1705258"/>
                  </a:lnTo>
                  <a:lnTo>
                    <a:pt x="1408955" y="1715058"/>
                  </a:lnTo>
                  <a:lnTo>
                    <a:pt x="1409758" y="1724859"/>
                  </a:lnTo>
                  <a:lnTo>
                    <a:pt x="1410417" y="1734659"/>
                  </a:lnTo>
                  <a:lnTo>
                    <a:pt x="1410952" y="1744459"/>
                  </a:lnTo>
                  <a:lnTo>
                    <a:pt x="1411377" y="1754260"/>
                  </a:lnTo>
                  <a:lnTo>
                    <a:pt x="1411655" y="1764060"/>
                  </a:lnTo>
                  <a:lnTo>
                    <a:pt x="1411853" y="1773860"/>
                  </a:lnTo>
                  <a:lnTo>
                    <a:pt x="1411885" y="1783661"/>
                  </a:lnTo>
                  <a:lnTo>
                    <a:pt x="1411865" y="1793461"/>
                  </a:lnTo>
                  <a:lnTo>
                    <a:pt x="1411663" y="1803261"/>
                  </a:lnTo>
                  <a:lnTo>
                    <a:pt x="1411436" y="1813062"/>
                  </a:lnTo>
                  <a:lnTo>
                    <a:pt x="1411014" y="1822862"/>
                  </a:lnTo>
                  <a:lnTo>
                    <a:pt x="1410570" y="1832662"/>
                  </a:lnTo>
                  <a:lnTo>
                    <a:pt x="1409965" y="1842463"/>
                  </a:lnTo>
                  <a:lnTo>
                    <a:pt x="1409319" y="1852263"/>
                  </a:lnTo>
                  <a:lnTo>
                    <a:pt x="1408545" y="1862063"/>
                  </a:lnTo>
                  <a:lnTo>
                    <a:pt x="1407714" y="1871864"/>
                  </a:lnTo>
                  <a:lnTo>
                    <a:pt x="1406785" y="1881664"/>
                  </a:lnTo>
                  <a:lnTo>
                    <a:pt x="1405787" y="1891464"/>
                  </a:lnTo>
                  <a:lnTo>
                    <a:pt x="1404718" y="1901265"/>
                  </a:lnTo>
                  <a:lnTo>
                    <a:pt x="1403573" y="1911065"/>
                  </a:lnTo>
                  <a:lnTo>
                    <a:pt x="1402379" y="1920865"/>
                  </a:lnTo>
                  <a:lnTo>
                    <a:pt x="1401107" y="1930666"/>
                  </a:lnTo>
                  <a:lnTo>
                    <a:pt x="1399805" y="1940466"/>
                  </a:lnTo>
                  <a:lnTo>
                    <a:pt x="1398427" y="1950266"/>
                  </a:lnTo>
                  <a:lnTo>
                    <a:pt x="1397034" y="1960067"/>
                  </a:lnTo>
                  <a:lnTo>
                    <a:pt x="1395571" y="1969867"/>
                  </a:lnTo>
                  <a:lnTo>
                    <a:pt x="1394101" y="1979667"/>
                  </a:lnTo>
                  <a:lnTo>
                    <a:pt x="1392581" y="1989468"/>
                  </a:lnTo>
                  <a:lnTo>
                    <a:pt x="1391053" y="1999268"/>
                  </a:lnTo>
                  <a:lnTo>
                    <a:pt x="1389496" y="2009068"/>
                  </a:lnTo>
                  <a:lnTo>
                    <a:pt x="1387933" y="2018869"/>
                  </a:lnTo>
                  <a:lnTo>
                    <a:pt x="1386358" y="2028669"/>
                  </a:lnTo>
                  <a:lnTo>
                    <a:pt x="1384783" y="2038469"/>
                  </a:lnTo>
                  <a:lnTo>
                    <a:pt x="1383208" y="2048270"/>
                  </a:lnTo>
                  <a:lnTo>
                    <a:pt x="1381645" y="2058070"/>
                  </a:lnTo>
                  <a:lnTo>
                    <a:pt x="1380089" y="2067870"/>
                  </a:lnTo>
                  <a:lnTo>
                    <a:pt x="1378559" y="2077671"/>
                  </a:lnTo>
                  <a:lnTo>
                    <a:pt x="1377042" y="2087471"/>
                  </a:lnTo>
                  <a:lnTo>
                    <a:pt x="1375569" y="2097271"/>
                  </a:lnTo>
                  <a:lnTo>
                    <a:pt x="1374107" y="2107072"/>
                  </a:lnTo>
                  <a:lnTo>
                    <a:pt x="1372714" y="2116872"/>
                  </a:lnTo>
                  <a:lnTo>
                    <a:pt x="1371331" y="2126672"/>
                  </a:lnTo>
                  <a:lnTo>
                    <a:pt x="1370035" y="2136473"/>
                  </a:lnTo>
                  <a:lnTo>
                    <a:pt x="1368757" y="2146273"/>
                  </a:lnTo>
                  <a:lnTo>
                    <a:pt x="1367570" y="2156073"/>
                  </a:lnTo>
                  <a:lnTo>
                    <a:pt x="1366419" y="2165874"/>
                  </a:lnTo>
                  <a:lnTo>
                    <a:pt x="1365357" y="2175674"/>
                  </a:lnTo>
                  <a:lnTo>
                    <a:pt x="1364353" y="2185474"/>
                  </a:lnTo>
                  <a:lnTo>
                    <a:pt x="1363433" y="2195275"/>
                  </a:lnTo>
                  <a:lnTo>
                    <a:pt x="1362594" y="2205075"/>
                  </a:lnTo>
                  <a:lnTo>
                    <a:pt x="1361830" y="2214875"/>
                  </a:lnTo>
                  <a:lnTo>
                    <a:pt x="1361176" y="2224676"/>
                  </a:lnTo>
                  <a:lnTo>
                    <a:pt x="1360583" y="2234476"/>
                  </a:lnTo>
                  <a:lnTo>
                    <a:pt x="1360129" y="2244276"/>
                  </a:lnTo>
                  <a:lnTo>
                    <a:pt x="1359720" y="2254077"/>
                  </a:lnTo>
                  <a:lnTo>
                    <a:pt x="1359483" y="2263877"/>
                  </a:lnTo>
                  <a:lnTo>
                    <a:pt x="1359269" y="2273677"/>
                  </a:lnTo>
                  <a:lnTo>
                    <a:pt x="1359262" y="2283478"/>
                  </a:lnTo>
                  <a:lnTo>
                    <a:pt x="1359282" y="2293278"/>
                  </a:lnTo>
                  <a:lnTo>
                    <a:pt x="1359491" y="2303078"/>
                  </a:lnTo>
                  <a:lnTo>
                    <a:pt x="1359756" y="2312879"/>
                  </a:lnTo>
                  <a:lnTo>
                    <a:pt x="1360191" y="2322679"/>
                  </a:lnTo>
                  <a:lnTo>
                    <a:pt x="1360710" y="2332479"/>
                  </a:lnTo>
                  <a:lnTo>
                    <a:pt x="1361378" y="2342280"/>
                  </a:lnTo>
                  <a:lnTo>
                    <a:pt x="1362161" y="2352080"/>
                  </a:lnTo>
                  <a:lnTo>
                    <a:pt x="1363067" y="2361880"/>
                  </a:lnTo>
                  <a:lnTo>
                    <a:pt x="1364120" y="2371681"/>
                  </a:lnTo>
                  <a:lnTo>
                    <a:pt x="1365270" y="2381481"/>
                  </a:lnTo>
                  <a:lnTo>
                    <a:pt x="1366598" y="2391281"/>
                  </a:lnTo>
                  <a:lnTo>
                    <a:pt x="1367995" y="2401082"/>
                  </a:lnTo>
                  <a:lnTo>
                    <a:pt x="1369600" y="2410882"/>
                  </a:lnTo>
                  <a:lnTo>
                    <a:pt x="1371245" y="2420682"/>
                  </a:lnTo>
                  <a:lnTo>
                    <a:pt x="1373129" y="2430483"/>
                  </a:lnTo>
                  <a:lnTo>
                    <a:pt x="1375042" y="2440283"/>
                  </a:lnTo>
                  <a:lnTo>
                    <a:pt x="1377183" y="2450083"/>
                  </a:lnTo>
                  <a:lnTo>
                    <a:pt x="1379373" y="2459884"/>
                  </a:lnTo>
                  <a:lnTo>
                    <a:pt x="1381759" y="2469684"/>
                  </a:lnTo>
                  <a:lnTo>
                    <a:pt x="1384222" y="2479484"/>
                  </a:lnTo>
                  <a:lnTo>
                    <a:pt x="1386848" y="2489285"/>
                  </a:lnTo>
                  <a:lnTo>
                    <a:pt x="1389578" y="2499085"/>
                  </a:lnTo>
                  <a:lnTo>
                    <a:pt x="1392439" y="2508885"/>
                  </a:lnTo>
                  <a:lnTo>
                    <a:pt x="1395429" y="2518686"/>
                  </a:lnTo>
                  <a:lnTo>
                    <a:pt x="1398518" y="2528486"/>
                  </a:lnTo>
                  <a:lnTo>
                    <a:pt x="1401757" y="2538286"/>
                  </a:lnTo>
                  <a:lnTo>
                    <a:pt x="1405067" y="2548087"/>
                  </a:lnTo>
                  <a:lnTo>
                    <a:pt x="1408544" y="2557887"/>
                  </a:lnTo>
                  <a:lnTo>
                    <a:pt x="1412064" y="2567688"/>
                  </a:lnTo>
                  <a:lnTo>
                    <a:pt x="1415766" y="2577488"/>
                  </a:lnTo>
                  <a:lnTo>
                    <a:pt x="1419491" y="2587288"/>
                  </a:lnTo>
                  <a:lnTo>
                    <a:pt x="1423396" y="2597089"/>
                  </a:lnTo>
                  <a:lnTo>
                    <a:pt x="1427328" y="2606889"/>
                  </a:lnTo>
                  <a:lnTo>
                    <a:pt x="1431406" y="2616689"/>
                  </a:lnTo>
                  <a:lnTo>
                    <a:pt x="1435527" y="2626490"/>
                  </a:lnTo>
                  <a:lnTo>
                    <a:pt x="1439763" y="2636290"/>
                  </a:lnTo>
                  <a:lnTo>
                    <a:pt x="1444056" y="2646090"/>
                  </a:lnTo>
                  <a:lnTo>
                    <a:pt x="1448433" y="2655891"/>
                  </a:lnTo>
                  <a:lnTo>
                    <a:pt x="1452876" y="2665691"/>
                  </a:lnTo>
                  <a:lnTo>
                    <a:pt x="1457380" y="2675491"/>
                  </a:lnTo>
                  <a:lnTo>
                    <a:pt x="1461951" y="2685292"/>
                  </a:lnTo>
                  <a:lnTo>
                    <a:pt x="1466562" y="2695092"/>
                  </a:lnTo>
                  <a:lnTo>
                    <a:pt x="1471240" y="2704892"/>
                  </a:lnTo>
                  <a:lnTo>
                    <a:pt x="1475940" y="2714693"/>
                  </a:lnTo>
                  <a:lnTo>
                    <a:pt x="1480701" y="2724493"/>
                  </a:lnTo>
                  <a:lnTo>
                    <a:pt x="1485470" y="2734293"/>
                  </a:lnTo>
                  <a:lnTo>
                    <a:pt x="1490288" y="2744094"/>
                  </a:lnTo>
                  <a:lnTo>
                    <a:pt x="1495110" y="2753894"/>
                  </a:lnTo>
                  <a:lnTo>
                    <a:pt x="1499958" y="2763694"/>
                  </a:lnTo>
                  <a:lnTo>
                    <a:pt x="1504807" y="2773495"/>
                  </a:lnTo>
                  <a:lnTo>
                    <a:pt x="1509662" y="2783295"/>
                  </a:lnTo>
                  <a:lnTo>
                    <a:pt x="1514511" y="2793095"/>
                  </a:lnTo>
                  <a:lnTo>
                    <a:pt x="1519352" y="2802896"/>
                  </a:lnTo>
                  <a:lnTo>
                    <a:pt x="1524176" y="2812696"/>
                  </a:lnTo>
                  <a:lnTo>
                    <a:pt x="1528981" y="2822496"/>
                  </a:lnTo>
                  <a:lnTo>
                    <a:pt x="1533752" y="2832297"/>
                  </a:lnTo>
                  <a:lnTo>
                    <a:pt x="1538500" y="2842097"/>
                  </a:lnTo>
                  <a:lnTo>
                    <a:pt x="1543190" y="2851897"/>
                  </a:lnTo>
                  <a:lnTo>
                    <a:pt x="1547858" y="2861698"/>
                  </a:lnTo>
                  <a:lnTo>
                    <a:pt x="1552441" y="2871498"/>
                  </a:lnTo>
                  <a:lnTo>
                    <a:pt x="1557007" y="2881298"/>
                  </a:lnTo>
                  <a:lnTo>
                    <a:pt x="1561455" y="2891099"/>
                  </a:lnTo>
                  <a:lnTo>
                    <a:pt x="1565887" y="2900899"/>
                  </a:lnTo>
                  <a:lnTo>
                    <a:pt x="1570185" y="2910699"/>
                  </a:lnTo>
                  <a:lnTo>
                    <a:pt x="1574451" y="2920500"/>
                  </a:lnTo>
                  <a:lnTo>
                    <a:pt x="1578583" y="2930300"/>
                  </a:lnTo>
                  <a:lnTo>
                    <a:pt x="1582656" y="2940100"/>
                  </a:lnTo>
                  <a:lnTo>
                    <a:pt x="1586601" y="2949901"/>
                  </a:lnTo>
                  <a:lnTo>
                    <a:pt x="1590456" y="2959701"/>
                  </a:lnTo>
                  <a:lnTo>
                    <a:pt x="1594195" y="2969501"/>
                  </a:lnTo>
                  <a:lnTo>
                    <a:pt x="1597807" y="2979302"/>
                  </a:lnTo>
                  <a:lnTo>
                    <a:pt x="1601319" y="2989102"/>
                  </a:lnTo>
                  <a:lnTo>
                    <a:pt x="1604666" y="2998902"/>
                  </a:lnTo>
                  <a:lnTo>
                    <a:pt x="1607933" y="3008703"/>
                  </a:lnTo>
                  <a:lnTo>
                    <a:pt x="1610991" y="3018503"/>
                  </a:lnTo>
                  <a:lnTo>
                    <a:pt x="1613995" y="3028303"/>
                  </a:lnTo>
                  <a:lnTo>
                    <a:pt x="1616743" y="3038104"/>
                  </a:lnTo>
                  <a:lnTo>
                    <a:pt x="1619457" y="3047904"/>
                  </a:lnTo>
                  <a:lnTo>
                    <a:pt x="1621886" y="3057704"/>
                  </a:lnTo>
                  <a:lnTo>
                    <a:pt x="1624266" y="3067505"/>
                  </a:lnTo>
                  <a:lnTo>
                    <a:pt x="1626385" y="3077305"/>
                  </a:lnTo>
                  <a:lnTo>
                    <a:pt x="1628413" y="3087105"/>
                  </a:lnTo>
                  <a:lnTo>
                    <a:pt x="1630207" y="3096906"/>
                  </a:lnTo>
                  <a:lnTo>
                    <a:pt x="1631868" y="3106706"/>
                  </a:lnTo>
                  <a:lnTo>
                    <a:pt x="1633325" y="3116506"/>
                  </a:lnTo>
                  <a:lnTo>
                    <a:pt x="1634602" y="3126307"/>
                  </a:lnTo>
                  <a:lnTo>
                    <a:pt x="1635711" y="3136107"/>
                  </a:lnTo>
                  <a:lnTo>
                    <a:pt x="1636593" y="3145907"/>
                  </a:lnTo>
                  <a:lnTo>
                    <a:pt x="1637344" y="3155708"/>
                  </a:lnTo>
                  <a:lnTo>
                    <a:pt x="1637818" y="3165508"/>
                  </a:lnTo>
                  <a:lnTo>
                    <a:pt x="1638202" y="3175308"/>
                  </a:lnTo>
                  <a:lnTo>
                    <a:pt x="1638259" y="3185109"/>
                  </a:lnTo>
                  <a:lnTo>
                    <a:pt x="1638269" y="3194909"/>
                  </a:lnTo>
                  <a:lnTo>
                    <a:pt x="1637902" y="3204709"/>
                  </a:lnTo>
                  <a:lnTo>
                    <a:pt x="1637488" y="3214510"/>
                  </a:lnTo>
                  <a:lnTo>
                    <a:pt x="1636735" y="3224310"/>
                  </a:lnTo>
                  <a:lnTo>
                    <a:pt x="1635890" y="3234110"/>
                  </a:lnTo>
                  <a:lnTo>
                    <a:pt x="1634750" y="3243911"/>
                  </a:lnTo>
                  <a:lnTo>
                    <a:pt x="1633471" y="3253711"/>
                  </a:lnTo>
                  <a:lnTo>
                    <a:pt x="1631942" y="3263511"/>
                  </a:lnTo>
                  <a:lnTo>
                    <a:pt x="1630229" y="3273312"/>
                  </a:lnTo>
                  <a:lnTo>
                    <a:pt x="1628311" y="3283112"/>
                  </a:lnTo>
                  <a:lnTo>
                    <a:pt x="1626163" y="3292912"/>
                  </a:lnTo>
                  <a:lnTo>
                    <a:pt x="1623858" y="3302713"/>
                  </a:lnTo>
                  <a:lnTo>
                    <a:pt x="1621278" y="3312513"/>
                  </a:lnTo>
                  <a:lnTo>
                    <a:pt x="1618588" y="3322313"/>
                  </a:lnTo>
                  <a:lnTo>
                    <a:pt x="1615581" y="3332114"/>
                  </a:lnTo>
                  <a:lnTo>
                    <a:pt x="1612510" y="3341914"/>
                  </a:lnTo>
                  <a:lnTo>
                    <a:pt x="1609082" y="3351714"/>
                  </a:lnTo>
                  <a:lnTo>
                    <a:pt x="1605609" y="3361515"/>
                  </a:lnTo>
                  <a:lnTo>
                    <a:pt x="1601796" y="3371315"/>
                  </a:lnTo>
                  <a:lnTo>
                    <a:pt x="1597912" y="3381115"/>
                  </a:lnTo>
                  <a:lnTo>
                    <a:pt x="1593738" y="3390916"/>
                  </a:lnTo>
                  <a:lnTo>
                    <a:pt x="1589454" y="3400716"/>
                  </a:lnTo>
                  <a:lnTo>
                    <a:pt x="1584929" y="3410516"/>
                  </a:lnTo>
                  <a:lnTo>
                    <a:pt x="1580256" y="3420317"/>
                  </a:lnTo>
                  <a:lnTo>
                    <a:pt x="1575391" y="3430117"/>
                  </a:lnTo>
                  <a:lnTo>
                    <a:pt x="1570343" y="3439917"/>
                  </a:lnTo>
                  <a:lnTo>
                    <a:pt x="1565148" y="3449718"/>
                  </a:lnTo>
                  <a:lnTo>
                    <a:pt x="1559740" y="3459518"/>
                  </a:lnTo>
                  <a:lnTo>
                    <a:pt x="1554229" y="3469318"/>
                  </a:lnTo>
                  <a:lnTo>
                    <a:pt x="1548477" y="3479119"/>
                  </a:lnTo>
                  <a:lnTo>
                    <a:pt x="1542662" y="3488919"/>
                  </a:lnTo>
                  <a:lnTo>
                    <a:pt x="1536583" y="3498719"/>
                  </a:lnTo>
                  <a:lnTo>
                    <a:pt x="1530471" y="3508520"/>
                  </a:lnTo>
                  <a:lnTo>
                    <a:pt x="1524094" y="3518320"/>
                  </a:lnTo>
                  <a:lnTo>
                    <a:pt x="1517677" y="3528120"/>
                  </a:lnTo>
                  <a:lnTo>
                    <a:pt x="1511042" y="3537921"/>
                  </a:lnTo>
                  <a:lnTo>
                    <a:pt x="1504341" y="3547721"/>
                  </a:lnTo>
                  <a:lnTo>
                    <a:pt x="1497465" y="3557521"/>
                  </a:lnTo>
                  <a:lnTo>
                    <a:pt x="1490500" y="3567322"/>
                  </a:lnTo>
                  <a:lnTo>
                    <a:pt x="1483400" y="3577122"/>
                  </a:lnTo>
                  <a:lnTo>
                    <a:pt x="1476193" y="3586922"/>
                  </a:lnTo>
                  <a:lnTo>
                    <a:pt x="1468886" y="3596723"/>
                  </a:lnTo>
                  <a:lnTo>
                    <a:pt x="1461459" y="3606523"/>
                  </a:lnTo>
                  <a:lnTo>
                    <a:pt x="1453963" y="3616323"/>
                  </a:lnTo>
                  <a:lnTo>
                    <a:pt x="1446339" y="3626124"/>
                  </a:lnTo>
                  <a:lnTo>
                    <a:pt x="1438672" y="3635924"/>
                  </a:lnTo>
                  <a:lnTo>
                    <a:pt x="1430872" y="3645724"/>
                  </a:lnTo>
                  <a:lnTo>
                    <a:pt x="1423054" y="3655525"/>
                  </a:lnTo>
                  <a:lnTo>
                    <a:pt x="1415102" y="3665325"/>
                  </a:lnTo>
                  <a:lnTo>
                    <a:pt x="1407137" y="3675125"/>
                  </a:lnTo>
                  <a:lnTo>
                    <a:pt x="1399070" y="3684926"/>
                  </a:lnTo>
                  <a:lnTo>
                    <a:pt x="1390980" y="3694726"/>
                  </a:lnTo>
                  <a:lnTo>
                    <a:pt x="1382817" y="3704526"/>
                  </a:lnTo>
                  <a:lnTo>
                    <a:pt x="1374625" y="3714327"/>
                  </a:lnTo>
                  <a:lnTo>
                    <a:pt x="1366384" y="3724127"/>
                  </a:lnTo>
                  <a:lnTo>
                    <a:pt x="1358114" y="3733927"/>
                  </a:lnTo>
                  <a:lnTo>
                    <a:pt x="1349813" y="3743728"/>
                  </a:lnTo>
                  <a:lnTo>
                    <a:pt x="1341487" y="3753528"/>
                  </a:lnTo>
                  <a:lnTo>
                    <a:pt x="1333144" y="3763328"/>
                  </a:lnTo>
                  <a:lnTo>
                    <a:pt x="1324785" y="3773129"/>
                  </a:lnTo>
                  <a:lnTo>
                    <a:pt x="1316418" y="3782929"/>
                  </a:lnTo>
                  <a:lnTo>
                    <a:pt x="1308046" y="3792729"/>
                  </a:lnTo>
                  <a:lnTo>
                    <a:pt x="1299672" y="3802530"/>
                  </a:lnTo>
                  <a:lnTo>
                    <a:pt x="1291308" y="3812330"/>
                  </a:lnTo>
                  <a:lnTo>
                    <a:pt x="1282947" y="3822131"/>
                  </a:lnTo>
                  <a:lnTo>
                    <a:pt x="1274610" y="3831931"/>
                  </a:lnTo>
                  <a:lnTo>
                    <a:pt x="1266281" y="3841731"/>
                  </a:lnTo>
                  <a:lnTo>
                    <a:pt x="1257987" y="3851532"/>
                  </a:lnTo>
                  <a:lnTo>
                    <a:pt x="1249710" y="3861332"/>
                  </a:lnTo>
                  <a:lnTo>
                    <a:pt x="1241473" y="3871132"/>
                  </a:lnTo>
                  <a:lnTo>
                    <a:pt x="1233266" y="3880933"/>
                  </a:lnTo>
                  <a:lnTo>
                    <a:pt x="1225101" y="3890733"/>
                  </a:lnTo>
                  <a:lnTo>
                    <a:pt x="1216982" y="3900533"/>
                  </a:lnTo>
                  <a:lnTo>
                    <a:pt x="1208902" y="3910334"/>
                  </a:lnTo>
                  <a:lnTo>
                    <a:pt x="1200888" y="3920134"/>
                  </a:lnTo>
                  <a:lnTo>
                    <a:pt x="1192906" y="3929934"/>
                  </a:lnTo>
                  <a:lnTo>
                    <a:pt x="1185012" y="3939735"/>
                  </a:lnTo>
                  <a:lnTo>
                    <a:pt x="1177142" y="3949535"/>
                  </a:lnTo>
                  <a:lnTo>
                    <a:pt x="1169382" y="3959335"/>
                  </a:lnTo>
                  <a:lnTo>
                    <a:pt x="1161638" y="3969136"/>
                  </a:lnTo>
                  <a:lnTo>
                    <a:pt x="1154022" y="3978936"/>
                  </a:lnTo>
                  <a:lnTo>
                    <a:pt x="1146428" y="3988736"/>
                  </a:lnTo>
                  <a:lnTo>
                    <a:pt x="1138955" y="3998537"/>
                  </a:lnTo>
                  <a:lnTo>
                    <a:pt x="1131523" y="4008337"/>
                  </a:lnTo>
                  <a:lnTo>
                    <a:pt x="1124202" y="4018137"/>
                  </a:lnTo>
                  <a:lnTo>
                    <a:pt x="1116943" y="4027938"/>
                  </a:lnTo>
                  <a:lnTo>
                    <a:pt x="1109782" y="4037738"/>
                  </a:lnTo>
                  <a:lnTo>
                    <a:pt x="1102707" y="4047538"/>
                  </a:lnTo>
                  <a:lnTo>
                    <a:pt x="1095713" y="4057339"/>
                  </a:lnTo>
                  <a:lnTo>
                    <a:pt x="1088829" y="4067139"/>
                  </a:lnTo>
                  <a:lnTo>
                    <a:pt x="1082009" y="4076939"/>
                  </a:lnTo>
                  <a:lnTo>
                    <a:pt x="1075324" y="4086740"/>
                  </a:lnTo>
                  <a:lnTo>
                    <a:pt x="1068684" y="4096540"/>
                  </a:lnTo>
                  <a:lnTo>
                    <a:pt x="1062204" y="4106340"/>
                  </a:lnTo>
                  <a:lnTo>
                    <a:pt x="1055749" y="4116141"/>
                  </a:lnTo>
                  <a:lnTo>
                    <a:pt x="1049480" y="4125941"/>
                  </a:lnTo>
                  <a:lnTo>
                    <a:pt x="1043234" y="4135741"/>
                  </a:lnTo>
                  <a:lnTo>
                    <a:pt x="1037160" y="4145542"/>
                  </a:lnTo>
                  <a:lnTo>
                    <a:pt x="1031130" y="4155342"/>
                  </a:lnTo>
                  <a:lnTo>
                    <a:pt x="1025250" y="4165142"/>
                  </a:lnTo>
                  <a:lnTo>
                    <a:pt x="1019439" y="4174943"/>
                  </a:lnTo>
                  <a:lnTo>
                    <a:pt x="1013756" y="4184743"/>
                  </a:lnTo>
                  <a:lnTo>
                    <a:pt x="1008165" y="4194543"/>
                  </a:lnTo>
                  <a:lnTo>
                    <a:pt x="1002680" y="4204344"/>
                  </a:lnTo>
                  <a:lnTo>
                    <a:pt x="997312" y="4214144"/>
                  </a:lnTo>
                  <a:lnTo>
                    <a:pt x="992025" y="4223944"/>
                  </a:lnTo>
                  <a:lnTo>
                    <a:pt x="986879" y="4233745"/>
                  </a:lnTo>
                  <a:lnTo>
                    <a:pt x="981791" y="4243545"/>
                  </a:lnTo>
                  <a:lnTo>
                    <a:pt x="976867" y="4253345"/>
                  </a:lnTo>
                  <a:lnTo>
                    <a:pt x="971976" y="4263146"/>
                  </a:lnTo>
                  <a:lnTo>
                    <a:pt x="967272" y="4272946"/>
                  </a:lnTo>
                  <a:lnTo>
                    <a:pt x="962592" y="4282746"/>
                  </a:lnTo>
                  <a:lnTo>
                    <a:pt x="958093" y="4292547"/>
                  </a:lnTo>
                  <a:lnTo>
                    <a:pt x="953630" y="4302347"/>
                  </a:lnTo>
                  <a:lnTo>
                    <a:pt x="949323" y="4312147"/>
                  </a:lnTo>
                  <a:lnTo>
                    <a:pt x="945075" y="4321948"/>
                  </a:lnTo>
                  <a:lnTo>
                    <a:pt x="940959" y="4331748"/>
                  </a:lnTo>
                  <a:lnTo>
                    <a:pt x="936922" y="4341548"/>
                  </a:lnTo>
                  <a:lnTo>
                    <a:pt x="932993" y="4351349"/>
                  </a:lnTo>
                  <a:lnTo>
                    <a:pt x="929163" y="4361149"/>
                  </a:lnTo>
                  <a:lnTo>
                    <a:pt x="925417" y="4370949"/>
                  </a:lnTo>
                  <a:lnTo>
                    <a:pt x="921790" y="4380750"/>
                  </a:lnTo>
                  <a:lnTo>
                    <a:pt x="918224" y="4390550"/>
                  </a:lnTo>
                  <a:lnTo>
                    <a:pt x="914795" y="4400350"/>
                  </a:lnTo>
                  <a:lnTo>
                    <a:pt x="911403" y="4410151"/>
                  </a:lnTo>
                  <a:lnTo>
                    <a:pt x="908167" y="4419951"/>
                  </a:lnTo>
                  <a:lnTo>
                    <a:pt x="904951" y="4429751"/>
                  </a:lnTo>
                  <a:lnTo>
                    <a:pt x="901897" y="4439552"/>
                  </a:lnTo>
                  <a:lnTo>
                    <a:pt x="898867" y="4449352"/>
                  </a:lnTo>
                  <a:lnTo>
                    <a:pt x="895974" y="4459152"/>
                  </a:lnTo>
                  <a:lnTo>
                    <a:pt x="893123" y="4468953"/>
                  </a:lnTo>
                  <a:lnTo>
                    <a:pt x="890387" y="4478753"/>
                  </a:lnTo>
                  <a:lnTo>
                    <a:pt x="887710" y="4488553"/>
                  </a:lnTo>
                  <a:lnTo>
                    <a:pt x="885125" y="4498354"/>
                  </a:lnTo>
                  <a:lnTo>
                    <a:pt x="882615" y="4508154"/>
                  </a:lnTo>
                  <a:lnTo>
                    <a:pt x="880176" y="4517954"/>
                  </a:lnTo>
                  <a:lnTo>
                    <a:pt x="877826" y="4527755"/>
                  </a:lnTo>
                  <a:lnTo>
                    <a:pt x="875529" y="4537555"/>
                  </a:lnTo>
                  <a:lnTo>
                    <a:pt x="873332" y="4547355"/>
                  </a:lnTo>
                  <a:lnTo>
                    <a:pt x="871170" y="4557156"/>
                  </a:lnTo>
                  <a:lnTo>
                    <a:pt x="869120" y="4566956"/>
                  </a:lnTo>
                  <a:lnTo>
                    <a:pt x="867088" y="4576756"/>
                  </a:lnTo>
                  <a:lnTo>
                    <a:pt x="865179" y="4586557"/>
                  </a:lnTo>
                  <a:lnTo>
                    <a:pt x="863284" y="4596357"/>
                  </a:lnTo>
                  <a:lnTo>
                    <a:pt x="861496" y="4606157"/>
                  </a:lnTo>
                  <a:lnTo>
                    <a:pt x="859733" y="4615958"/>
                  </a:lnTo>
                  <a:lnTo>
                    <a:pt x="858059" y="4625758"/>
                  </a:lnTo>
                  <a:lnTo>
                    <a:pt x="856422" y="4635558"/>
                  </a:lnTo>
                  <a:lnTo>
                    <a:pt x="854857" y="4645359"/>
                  </a:lnTo>
                  <a:lnTo>
                    <a:pt x="853339" y="4655159"/>
                  </a:lnTo>
                  <a:lnTo>
                    <a:pt x="851877" y="4664959"/>
                  </a:lnTo>
                  <a:lnTo>
                    <a:pt x="850472" y="4674760"/>
                  </a:lnTo>
                  <a:lnTo>
                    <a:pt x="849108" y="4684560"/>
                  </a:lnTo>
                  <a:lnTo>
                    <a:pt x="847809" y="4694360"/>
                  </a:lnTo>
                  <a:lnTo>
                    <a:pt x="846538" y="4704161"/>
                  </a:lnTo>
                  <a:lnTo>
                    <a:pt x="845340" y="4713961"/>
                  </a:lnTo>
                  <a:lnTo>
                    <a:pt x="844158" y="4723761"/>
                  </a:lnTo>
                  <a:lnTo>
                    <a:pt x="843054" y="4733562"/>
                  </a:lnTo>
                  <a:lnTo>
                    <a:pt x="841960" y="4743362"/>
                  </a:lnTo>
                  <a:lnTo>
                    <a:pt x="840940" y="4753162"/>
                  </a:lnTo>
                  <a:lnTo>
                    <a:pt x="839934" y="4762963"/>
                  </a:lnTo>
                  <a:lnTo>
                    <a:pt x="838988" y="4772763"/>
                  </a:lnTo>
                  <a:lnTo>
                    <a:pt x="838064" y="4782563"/>
                  </a:lnTo>
                  <a:lnTo>
                    <a:pt x="837188" y="4792364"/>
                  </a:lnTo>
                  <a:lnTo>
                    <a:pt x="836341" y="4802164"/>
                  </a:lnTo>
                  <a:lnTo>
                    <a:pt x="835531" y="4811964"/>
                  </a:lnTo>
                  <a:lnTo>
                    <a:pt x="834755" y="4821765"/>
                  </a:lnTo>
                  <a:lnTo>
                    <a:pt x="834007" y="4831565"/>
                  </a:lnTo>
                  <a:lnTo>
                    <a:pt x="833297" y="4841365"/>
                  </a:lnTo>
                  <a:lnTo>
                    <a:pt x="832607" y="4851166"/>
                  </a:lnTo>
                  <a:lnTo>
                    <a:pt x="831960" y="4860966"/>
                  </a:lnTo>
                  <a:lnTo>
                    <a:pt x="831324" y="4870766"/>
                  </a:lnTo>
                  <a:lnTo>
                    <a:pt x="830734" y="4880567"/>
                  </a:lnTo>
                  <a:lnTo>
                    <a:pt x="830150" y="4890367"/>
                  </a:lnTo>
                  <a:lnTo>
                    <a:pt x="829612" y="4900167"/>
                  </a:lnTo>
                  <a:lnTo>
                    <a:pt x="829080" y="4909968"/>
                  </a:lnTo>
                  <a:lnTo>
                    <a:pt x="828587" y="4919768"/>
                  </a:lnTo>
                  <a:lnTo>
                    <a:pt x="828104" y="4929568"/>
                  </a:lnTo>
                  <a:lnTo>
                    <a:pt x="827651" y="4939369"/>
                  </a:lnTo>
                  <a:lnTo>
                    <a:pt x="827213" y="4949169"/>
                  </a:lnTo>
                  <a:lnTo>
                    <a:pt x="826798" y="4958969"/>
                  </a:lnTo>
                  <a:lnTo>
                    <a:pt x="826401" y="4968770"/>
                  </a:lnTo>
                  <a:lnTo>
                    <a:pt x="826022" y="4978570"/>
                  </a:lnTo>
                  <a:lnTo>
                    <a:pt x="825663" y="4988370"/>
                  </a:lnTo>
                  <a:lnTo>
                    <a:pt x="825316" y="4998171"/>
                  </a:lnTo>
                  <a:lnTo>
                    <a:pt x="82499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474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474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47438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47438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851828"/>
              <a:ext cx="0" cy="79679"/>
            </a:xfrm>
            <a:custGeom>
              <a:avLst/>
              <a:pathLst>
                <a:path w="0" h="79679">
                  <a:moveTo>
                    <a:pt x="0" y="796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503358"/>
              <a:ext cx="0" cy="50704"/>
            </a:xfrm>
            <a:custGeom>
              <a:avLst/>
              <a:pathLst>
                <a:path w="0" h="50704">
                  <a:moveTo>
                    <a:pt x="0" y="0"/>
                  </a:moveTo>
                  <a:lnTo>
                    <a:pt x="0" y="507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2931507"/>
              <a:ext cx="182029" cy="1571851"/>
            </a:xfrm>
            <a:custGeom>
              <a:avLst/>
              <a:pathLst>
                <a:path w="182029" h="1571851">
                  <a:moveTo>
                    <a:pt x="0" y="0"/>
                  </a:moveTo>
                  <a:lnTo>
                    <a:pt x="0" y="1571851"/>
                  </a:lnTo>
                  <a:lnTo>
                    <a:pt x="182029" y="157185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417015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803067" y="4457585"/>
              <a:ext cx="91546" cy="91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87493" y="4388580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41472" y="4508446"/>
              <a:ext cx="91233" cy="91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65838" y="2904968"/>
              <a:ext cx="53077" cy="53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771927" y="4124717"/>
              <a:ext cx="90875" cy="90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52937" y="2805436"/>
              <a:ext cx="92783" cy="9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448133" y="632696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03125" y="451607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503125" y="27051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03125" y="8942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880411" y="63866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880411" y="45757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880411" y="27649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80411" y="9540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106490" y="237167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6" name="pt36"/>
            <p:cNvSpPr/>
            <p:nvPr/>
          </p:nvSpPr>
          <p:spPr>
            <a:xfrm>
              <a:off x="7169276" y="2660663"/>
              <a:ext cx="90228" cy="902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209891" y="289612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69276" y="3050362"/>
              <a:ext cx="90228" cy="902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52453" y="3228388"/>
              <a:ext cx="123874" cy="1238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39545" y="3410328"/>
              <a:ext cx="149692" cy="1496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28662" y="3604771"/>
              <a:ext cx="171457" cy="1714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410859" y="265022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410859" y="284090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410859" y="303992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410859" y="323276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10859" y="342545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410859" y="363494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06490" y="39515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9" name="pt49"/>
            <p:cNvSpPr/>
            <p:nvPr/>
          </p:nvSpPr>
          <p:spPr>
            <a:xfrm>
              <a:off x="7179089" y="43033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389908" y="42361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106490" y="45992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2" name="pt52"/>
            <p:cNvSpPr/>
            <p:nvPr/>
          </p:nvSpPr>
          <p:spPr>
            <a:xfrm>
              <a:off x="7179089" y="49304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389908" y="48928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924695" y="619487"/>
              <a:ext cx="73614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PTEN,Lung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2024-01-21T17:21:57Z</dcterms:modified>
</cp:coreProperties>
</file>