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95023" y="1198960"/>
              <a:ext cx="361091" cy="5007971"/>
            </a:xfrm>
            <a:custGeom>
              <a:avLst/>
              <a:pathLst>
                <a:path w="361091" h="5007971">
                  <a:moveTo>
                    <a:pt x="179436" y="5007971"/>
                  </a:moveTo>
                  <a:lnTo>
                    <a:pt x="179362" y="4998171"/>
                  </a:lnTo>
                  <a:lnTo>
                    <a:pt x="179282" y="4988370"/>
                  </a:lnTo>
                  <a:lnTo>
                    <a:pt x="179199" y="4978570"/>
                  </a:lnTo>
                  <a:lnTo>
                    <a:pt x="179109" y="4968770"/>
                  </a:lnTo>
                  <a:lnTo>
                    <a:pt x="179015" y="4958969"/>
                  </a:lnTo>
                  <a:lnTo>
                    <a:pt x="178915" y="4949169"/>
                  </a:lnTo>
                  <a:lnTo>
                    <a:pt x="178809" y="4939369"/>
                  </a:lnTo>
                  <a:lnTo>
                    <a:pt x="178699" y="4929568"/>
                  </a:lnTo>
                  <a:lnTo>
                    <a:pt x="178579" y="4919768"/>
                  </a:lnTo>
                  <a:lnTo>
                    <a:pt x="178457" y="4909968"/>
                  </a:lnTo>
                  <a:lnTo>
                    <a:pt x="178324" y="4900167"/>
                  </a:lnTo>
                  <a:lnTo>
                    <a:pt x="178185" y="4890367"/>
                  </a:lnTo>
                  <a:lnTo>
                    <a:pt x="178039" y="4880567"/>
                  </a:lnTo>
                  <a:lnTo>
                    <a:pt x="177884" y="4870766"/>
                  </a:lnTo>
                  <a:lnTo>
                    <a:pt x="177724" y="4860966"/>
                  </a:lnTo>
                  <a:lnTo>
                    <a:pt x="177550" y="4851166"/>
                  </a:lnTo>
                  <a:lnTo>
                    <a:pt x="177373" y="4841365"/>
                  </a:lnTo>
                  <a:lnTo>
                    <a:pt x="177181" y="4831565"/>
                  </a:lnTo>
                  <a:lnTo>
                    <a:pt x="176982" y="4821765"/>
                  </a:lnTo>
                  <a:lnTo>
                    <a:pt x="176773" y="4811964"/>
                  </a:lnTo>
                  <a:lnTo>
                    <a:pt x="176551" y="4802164"/>
                  </a:lnTo>
                  <a:lnTo>
                    <a:pt x="176323" y="4792364"/>
                  </a:lnTo>
                  <a:lnTo>
                    <a:pt x="176077" y="4782563"/>
                  </a:lnTo>
                  <a:lnTo>
                    <a:pt x="175826" y="4772763"/>
                  </a:lnTo>
                  <a:lnTo>
                    <a:pt x="175556" y="4762963"/>
                  </a:lnTo>
                  <a:lnTo>
                    <a:pt x="175277" y="4753162"/>
                  </a:lnTo>
                  <a:lnTo>
                    <a:pt x="174984" y="4743362"/>
                  </a:lnTo>
                  <a:lnTo>
                    <a:pt x="174675" y="4733562"/>
                  </a:lnTo>
                  <a:lnTo>
                    <a:pt x="174357" y="4723761"/>
                  </a:lnTo>
                  <a:lnTo>
                    <a:pt x="174017" y="4713961"/>
                  </a:lnTo>
                  <a:lnTo>
                    <a:pt x="173669" y="4704161"/>
                  </a:lnTo>
                  <a:lnTo>
                    <a:pt x="173298" y="4694360"/>
                  </a:lnTo>
                  <a:lnTo>
                    <a:pt x="172915" y="4684560"/>
                  </a:lnTo>
                  <a:lnTo>
                    <a:pt x="172515" y="4674760"/>
                  </a:lnTo>
                  <a:lnTo>
                    <a:pt x="172095" y="4664959"/>
                  </a:lnTo>
                  <a:lnTo>
                    <a:pt x="171664" y="4655159"/>
                  </a:lnTo>
                  <a:lnTo>
                    <a:pt x="171203" y="4645359"/>
                  </a:lnTo>
                  <a:lnTo>
                    <a:pt x="170734" y="4635558"/>
                  </a:lnTo>
                  <a:lnTo>
                    <a:pt x="170236" y="4625758"/>
                  </a:lnTo>
                  <a:lnTo>
                    <a:pt x="169724" y="4615958"/>
                  </a:lnTo>
                  <a:lnTo>
                    <a:pt x="169190" y="4606157"/>
                  </a:lnTo>
                  <a:lnTo>
                    <a:pt x="168632" y="4596357"/>
                  </a:lnTo>
                  <a:lnTo>
                    <a:pt x="168060" y="4586557"/>
                  </a:lnTo>
                  <a:lnTo>
                    <a:pt x="167453" y="4576756"/>
                  </a:lnTo>
                  <a:lnTo>
                    <a:pt x="166835" y="4566956"/>
                  </a:lnTo>
                  <a:lnTo>
                    <a:pt x="166183" y="4557156"/>
                  </a:lnTo>
                  <a:lnTo>
                    <a:pt x="165514" y="4547355"/>
                  </a:lnTo>
                  <a:lnTo>
                    <a:pt x="164819" y="4537555"/>
                  </a:lnTo>
                  <a:lnTo>
                    <a:pt x="164094" y="4527755"/>
                  </a:lnTo>
                  <a:lnTo>
                    <a:pt x="163355" y="4517954"/>
                  </a:lnTo>
                  <a:lnTo>
                    <a:pt x="162574" y="4508154"/>
                  </a:lnTo>
                  <a:lnTo>
                    <a:pt x="161780" y="4498354"/>
                  </a:lnTo>
                  <a:lnTo>
                    <a:pt x="160947" y="4488553"/>
                  </a:lnTo>
                  <a:lnTo>
                    <a:pt x="160094" y="4478753"/>
                  </a:lnTo>
                  <a:lnTo>
                    <a:pt x="159212" y="4468953"/>
                  </a:lnTo>
                  <a:lnTo>
                    <a:pt x="158296" y="4459152"/>
                  </a:lnTo>
                  <a:lnTo>
                    <a:pt x="157363" y="4449352"/>
                  </a:lnTo>
                  <a:lnTo>
                    <a:pt x="156383" y="4439552"/>
                  </a:lnTo>
                  <a:lnTo>
                    <a:pt x="155389" y="4429751"/>
                  </a:lnTo>
                  <a:lnTo>
                    <a:pt x="154351" y="4419951"/>
                  </a:lnTo>
                  <a:lnTo>
                    <a:pt x="153291" y="4410151"/>
                  </a:lnTo>
                  <a:lnTo>
                    <a:pt x="152199" y="4400350"/>
                  </a:lnTo>
                  <a:lnTo>
                    <a:pt x="151070" y="4390550"/>
                  </a:lnTo>
                  <a:lnTo>
                    <a:pt x="149923" y="4380750"/>
                  </a:lnTo>
                  <a:lnTo>
                    <a:pt x="148724" y="4370949"/>
                  </a:lnTo>
                  <a:lnTo>
                    <a:pt x="147511" y="4361149"/>
                  </a:lnTo>
                  <a:lnTo>
                    <a:pt x="146251" y="4351349"/>
                  </a:lnTo>
                  <a:lnTo>
                    <a:pt x="144967" y="4341548"/>
                  </a:lnTo>
                  <a:lnTo>
                    <a:pt x="143650" y="4331748"/>
                  </a:lnTo>
                  <a:lnTo>
                    <a:pt x="142294" y="4321948"/>
                  </a:lnTo>
                  <a:lnTo>
                    <a:pt x="140920" y="4312147"/>
                  </a:lnTo>
                  <a:lnTo>
                    <a:pt x="139493" y="4302347"/>
                  </a:lnTo>
                  <a:lnTo>
                    <a:pt x="138051" y="4292547"/>
                  </a:lnTo>
                  <a:lnTo>
                    <a:pt x="136562" y="4282746"/>
                  </a:lnTo>
                  <a:lnTo>
                    <a:pt x="135048" y="4272946"/>
                  </a:lnTo>
                  <a:lnTo>
                    <a:pt x="133503" y="4263146"/>
                  </a:lnTo>
                  <a:lnTo>
                    <a:pt x="131918" y="4253345"/>
                  </a:lnTo>
                  <a:lnTo>
                    <a:pt x="130316" y="4243545"/>
                  </a:lnTo>
                  <a:lnTo>
                    <a:pt x="128662" y="4233745"/>
                  </a:lnTo>
                  <a:lnTo>
                    <a:pt x="126994" y="4223944"/>
                  </a:lnTo>
                  <a:lnTo>
                    <a:pt x="125282" y="4214144"/>
                  </a:lnTo>
                  <a:lnTo>
                    <a:pt x="123547" y="4204344"/>
                  </a:lnTo>
                  <a:lnTo>
                    <a:pt x="121783" y="4194543"/>
                  </a:lnTo>
                  <a:lnTo>
                    <a:pt x="119982" y="4184743"/>
                  </a:lnTo>
                  <a:lnTo>
                    <a:pt x="118166" y="4174943"/>
                  </a:lnTo>
                  <a:lnTo>
                    <a:pt x="116304" y="4165142"/>
                  </a:lnTo>
                  <a:lnTo>
                    <a:pt x="114429" y="4155342"/>
                  </a:lnTo>
                  <a:lnTo>
                    <a:pt x="112517" y="4145542"/>
                  </a:lnTo>
                  <a:lnTo>
                    <a:pt x="110585" y="4135741"/>
                  </a:lnTo>
                  <a:lnTo>
                    <a:pt x="108629" y="4125941"/>
                  </a:lnTo>
                  <a:lnTo>
                    <a:pt x="106643" y="4116141"/>
                  </a:lnTo>
                  <a:lnTo>
                    <a:pt x="104645" y="4106340"/>
                  </a:lnTo>
                  <a:lnTo>
                    <a:pt x="102610" y="4096540"/>
                  </a:lnTo>
                  <a:lnTo>
                    <a:pt x="100566" y="4086740"/>
                  </a:lnTo>
                  <a:lnTo>
                    <a:pt x="98495" y="4076939"/>
                  </a:lnTo>
                  <a:lnTo>
                    <a:pt x="96408" y="4067139"/>
                  </a:lnTo>
                  <a:lnTo>
                    <a:pt x="94305" y="4057339"/>
                  </a:lnTo>
                  <a:lnTo>
                    <a:pt x="92183" y="4047538"/>
                  </a:lnTo>
                  <a:lnTo>
                    <a:pt x="90053" y="4037738"/>
                  </a:lnTo>
                  <a:lnTo>
                    <a:pt x="87900" y="4027938"/>
                  </a:lnTo>
                  <a:lnTo>
                    <a:pt x="85742" y="4018137"/>
                  </a:lnTo>
                  <a:lnTo>
                    <a:pt x="83570" y="4008337"/>
                  </a:lnTo>
                  <a:lnTo>
                    <a:pt x="81391" y="3998537"/>
                  </a:lnTo>
                  <a:lnTo>
                    <a:pt x="79205" y="3988736"/>
                  </a:lnTo>
                  <a:lnTo>
                    <a:pt x="77013" y="3978936"/>
                  </a:lnTo>
                  <a:lnTo>
                    <a:pt x="74818" y="3969136"/>
                  </a:lnTo>
                  <a:lnTo>
                    <a:pt x="72619" y="3959335"/>
                  </a:lnTo>
                  <a:lnTo>
                    <a:pt x="70420" y="3949535"/>
                  </a:lnTo>
                  <a:lnTo>
                    <a:pt x="68223" y="3939735"/>
                  </a:lnTo>
                  <a:lnTo>
                    <a:pt x="66029" y="3929934"/>
                  </a:lnTo>
                  <a:lnTo>
                    <a:pt x="63839" y="3920134"/>
                  </a:lnTo>
                  <a:lnTo>
                    <a:pt x="61658" y="3910334"/>
                  </a:lnTo>
                  <a:lnTo>
                    <a:pt x="59481" y="3900533"/>
                  </a:lnTo>
                  <a:lnTo>
                    <a:pt x="57322" y="3890733"/>
                  </a:lnTo>
                  <a:lnTo>
                    <a:pt x="55168" y="3880933"/>
                  </a:lnTo>
                  <a:lnTo>
                    <a:pt x="53034" y="3871132"/>
                  </a:lnTo>
                  <a:lnTo>
                    <a:pt x="50915" y="3861332"/>
                  </a:lnTo>
                  <a:lnTo>
                    <a:pt x="48811" y="3851532"/>
                  </a:lnTo>
                  <a:lnTo>
                    <a:pt x="46734" y="3841731"/>
                  </a:lnTo>
                  <a:lnTo>
                    <a:pt x="44666" y="3831931"/>
                  </a:lnTo>
                  <a:lnTo>
                    <a:pt x="42641" y="3822131"/>
                  </a:lnTo>
                  <a:lnTo>
                    <a:pt x="40628" y="3812330"/>
                  </a:lnTo>
                  <a:lnTo>
                    <a:pt x="38651" y="3802530"/>
                  </a:lnTo>
                  <a:lnTo>
                    <a:pt x="36702" y="3792729"/>
                  </a:lnTo>
                  <a:lnTo>
                    <a:pt x="34780" y="3782929"/>
                  </a:lnTo>
                  <a:lnTo>
                    <a:pt x="32902" y="3773129"/>
                  </a:lnTo>
                  <a:lnTo>
                    <a:pt x="31041" y="3763328"/>
                  </a:lnTo>
                  <a:lnTo>
                    <a:pt x="29245" y="3753528"/>
                  </a:lnTo>
                  <a:lnTo>
                    <a:pt x="27467" y="3743728"/>
                  </a:lnTo>
                  <a:lnTo>
                    <a:pt x="25743" y="3733927"/>
                  </a:lnTo>
                  <a:lnTo>
                    <a:pt x="24057" y="3724127"/>
                  </a:lnTo>
                  <a:lnTo>
                    <a:pt x="22411" y="3714327"/>
                  </a:lnTo>
                  <a:lnTo>
                    <a:pt x="20825" y="3704526"/>
                  </a:lnTo>
                  <a:lnTo>
                    <a:pt x="19261" y="3694726"/>
                  </a:lnTo>
                  <a:lnTo>
                    <a:pt x="17784" y="3684926"/>
                  </a:lnTo>
                  <a:lnTo>
                    <a:pt x="16330" y="3675125"/>
                  </a:lnTo>
                  <a:lnTo>
                    <a:pt x="14945" y="3665325"/>
                  </a:lnTo>
                  <a:lnTo>
                    <a:pt x="13609" y="3655525"/>
                  </a:lnTo>
                  <a:lnTo>
                    <a:pt x="12321" y="3645724"/>
                  </a:lnTo>
                  <a:lnTo>
                    <a:pt x="11108" y="3635924"/>
                  </a:lnTo>
                  <a:lnTo>
                    <a:pt x="9921" y="3626124"/>
                  </a:lnTo>
                  <a:lnTo>
                    <a:pt x="8838" y="3616323"/>
                  </a:lnTo>
                  <a:lnTo>
                    <a:pt x="7783" y="3606523"/>
                  </a:lnTo>
                  <a:lnTo>
                    <a:pt x="6808" y="3596723"/>
                  </a:lnTo>
                  <a:lnTo>
                    <a:pt x="5889" y="3586922"/>
                  </a:lnTo>
                  <a:lnTo>
                    <a:pt x="5025" y="3577122"/>
                  </a:lnTo>
                  <a:lnTo>
                    <a:pt x="4248" y="3567322"/>
                  </a:lnTo>
                  <a:lnTo>
                    <a:pt x="3499" y="3557521"/>
                  </a:lnTo>
                  <a:lnTo>
                    <a:pt x="2865" y="3547721"/>
                  </a:lnTo>
                  <a:lnTo>
                    <a:pt x="2262" y="3537921"/>
                  </a:lnTo>
                  <a:lnTo>
                    <a:pt x="1745" y="3528120"/>
                  </a:lnTo>
                  <a:lnTo>
                    <a:pt x="1290" y="3518320"/>
                  </a:lnTo>
                  <a:lnTo>
                    <a:pt x="893" y="3508520"/>
                  </a:lnTo>
                  <a:lnTo>
                    <a:pt x="588" y="3498719"/>
                  </a:lnTo>
                  <a:lnTo>
                    <a:pt x="314" y="3488919"/>
                  </a:lnTo>
                  <a:lnTo>
                    <a:pt x="158" y="3479119"/>
                  </a:lnTo>
                  <a:lnTo>
                    <a:pt x="35" y="3469318"/>
                  </a:lnTo>
                  <a:lnTo>
                    <a:pt x="0" y="3459518"/>
                  </a:lnTo>
                  <a:lnTo>
                    <a:pt x="28" y="3449718"/>
                  </a:lnTo>
                  <a:lnTo>
                    <a:pt x="113" y="3439917"/>
                  </a:lnTo>
                  <a:lnTo>
                    <a:pt x="291" y="3430117"/>
                  </a:lnTo>
                  <a:lnTo>
                    <a:pt x="500" y="3420317"/>
                  </a:lnTo>
                  <a:lnTo>
                    <a:pt x="824" y="3410516"/>
                  </a:lnTo>
                  <a:lnTo>
                    <a:pt x="1180" y="3400716"/>
                  </a:lnTo>
                  <a:lnTo>
                    <a:pt x="1621" y="3390916"/>
                  </a:lnTo>
                  <a:lnTo>
                    <a:pt x="2123" y="3381115"/>
                  </a:lnTo>
                  <a:lnTo>
                    <a:pt x="2679" y="3371315"/>
                  </a:lnTo>
                  <a:lnTo>
                    <a:pt x="3323" y="3361515"/>
                  </a:lnTo>
                  <a:lnTo>
                    <a:pt x="3995" y="3351714"/>
                  </a:lnTo>
                  <a:lnTo>
                    <a:pt x="4773" y="3341914"/>
                  </a:lnTo>
                  <a:lnTo>
                    <a:pt x="5582" y="3332114"/>
                  </a:lnTo>
                  <a:lnTo>
                    <a:pt x="6466" y="3322313"/>
                  </a:lnTo>
                  <a:lnTo>
                    <a:pt x="7406" y="3312513"/>
                  </a:lnTo>
                  <a:lnTo>
                    <a:pt x="8394" y="3302713"/>
                  </a:lnTo>
                  <a:lnTo>
                    <a:pt x="9460" y="3292912"/>
                  </a:lnTo>
                  <a:lnTo>
                    <a:pt x="10550" y="3283112"/>
                  </a:lnTo>
                  <a:lnTo>
                    <a:pt x="11732" y="3273312"/>
                  </a:lnTo>
                  <a:lnTo>
                    <a:pt x="12940" y="3263511"/>
                  </a:lnTo>
                  <a:lnTo>
                    <a:pt x="14212" y="3253711"/>
                  </a:lnTo>
                  <a:lnTo>
                    <a:pt x="15532" y="3243911"/>
                  </a:lnTo>
                  <a:lnTo>
                    <a:pt x="16890" y="3234110"/>
                  </a:lnTo>
                  <a:lnTo>
                    <a:pt x="18313" y="3224310"/>
                  </a:lnTo>
                  <a:lnTo>
                    <a:pt x="19756" y="3214510"/>
                  </a:lnTo>
                  <a:lnTo>
                    <a:pt x="21271" y="3204709"/>
                  </a:lnTo>
                  <a:lnTo>
                    <a:pt x="22807" y="3194909"/>
                  </a:lnTo>
                  <a:lnTo>
                    <a:pt x="24393" y="3185109"/>
                  </a:lnTo>
                  <a:lnTo>
                    <a:pt x="26015" y="3175308"/>
                  </a:lnTo>
                  <a:lnTo>
                    <a:pt x="27666" y="3165508"/>
                  </a:lnTo>
                  <a:lnTo>
                    <a:pt x="29365" y="3155708"/>
                  </a:lnTo>
                  <a:lnTo>
                    <a:pt x="31078" y="3145907"/>
                  </a:lnTo>
                  <a:lnTo>
                    <a:pt x="32843" y="3136107"/>
                  </a:lnTo>
                  <a:lnTo>
                    <a:pt x="34623" y="3126307"/>
                  </a:lnTo>
                  <a:lnTo>
                    <a:pt x="36436" y="3116506"/>
                  </a:lnTo>
                  <a:lnTo>
                    <a:pt x="38274" y="3106706"/>
                  </a:lnTo>
                  <a:lnTo>
                    <a:pt x="40130" y="3096906"/>
                  </a:lnTo>
                  <a:lnTo>
                    <a:pt x="42016" y="3087105"/>
                  </a:lnTo>
                  <a:lnTo>
                    <a:pt x="43911" y="3077305"/>
                  </a:lnTo>
                  <a:lnTo>
                    <a:pt x="45835" y="3067505"/>
                  </a:lnTo>
                  <a:lnTo>
                    <a:pt x="47767" y="3057704"/>
                  </a:lnTo>
                  <a:lnTo>
                    <a:pt x="49717" y="3047904"/>
                  </a:lnTo>
                  <a:lnTo>
                    <a:pt x="51679" y="3038104"/>
                  </a:lnTo>
                  <a:lnTo>
                    <a:pt x="53649" y="3028303"/>
                  </a:lnTo>
                  <a:lnTo>
                    <a:pt x="55631" y="3018503"/>
                  </a:lnTo>
                  <a:lnTo>
                    <a:pt x="57616" y="3008703"/>
                  </a:lnTo>
                  <a:lnTo>
                    <a:pt x="59609" y="2998902"/>
                  </a:lnTo>
                  <a:lnTo>
                    <a:pt x="61604" y="2989102"/>
                  </a:lnTo>
                  <a:lnTo>
                    <a:pt x="63602" y="2979302"/>
                  </a:lnTo>
                  <a:lnTo>
                    <a:pt x="65598" y="2969501"/>
                  </a:lnTo>
                  <a:lnTo>
                    <a:pt x="67594" y="2959701"/>
                  </a:lnTo>
                  <a:lnTo>
                    <a:pt x="69585" y="2949901"/>
                  </a:lnTo>
                  <a:lnTo>
                    <a:pt x="71574" y="2940100"/>
                  </a:lnTo>
                  <a:lnTo>
                    <a:pt x="73552" y="2930300"/>
                  </a:lnTo>
                  <a:lnTo>
                    <a:pt x="75525" y="2920500"/>
                  </a:lnTo>
                  <a:lnTo>
                    <a:pt x="77487" y="2910699"/>
                  </a:lnTo>
                  <a:lnTo>
                    <a:pt x="79438" y="2900899"/>
                  </a:lnTo>
                  <a:lnTo>
                    <a:pt x="81380" y="2891099"/>
                  </a:lnTo>
                  <a:lnTo>
                    <a:pt x="83301" y="2881298"/>
                  </a:lnTo>
                  <a:lnTo>
                    <a:pt x="85215" y="2871498"/>
                  </a:lnTo>
                  <a:lnTo>
                    <a:pt x="87104" y="2861698"/>
                  </a:lnTo>
                  <a:lnTo>
                    <a:pt x="88981" y="2851897"/>
                  </a:lnTo>
                  <a:lnTo>
                    <a:pt x="90836" y="2842097"/>
                  </a:lnTo>
                  <a:lnTo>
                    <a:pt x="92670" y="2832297"/>
                  </a:lnTo>
                  <a:lnTo>
                    <a:pt x="94489" y="2822496"/>
                  </a:lnTo>
                  <a:lnTo>
                    <a:pt x="96274" y="2812696"/>
                  </a:lnTo>
                  <a:lnTo>
                    <a:pt x="98049" y="2802896"/>
                  </a:lnTo>
                  <a:lnTo>
                    <a:pt x="99785" y="2793095"/>
                  </a:lnTo>
                  <a:lnTo>
                    <a:pt x="101505" y="2783295"/>
                  </a:lnTo>
                  <a:lnTo>
                    <a:pt x="103195" y="2773495"/>
                  </a:lnTo>
                  <a:lnTo>
                    <a:pt x="104855" y="2763694"/>
                  </a:lnTo>
                  <a:lnTo>
                    <a:pt x="106496" y="2753894"/>
                  </a:lnTo>
                  <a:lnTo>
                    <a:pt x="108093" y="2744094"/>
                  </a:lnTo>
                  <a:lnTo>
                    <a:pt x="109676" y="2734293"/>
                  </a:lnTo>
                  <a:lnTo>
                    <a:pt x="111211" y="2724493"/>
                  </a:lnTo>
                  <a:lnTo>
                    <a:pt x="112726" y="2714693"/>
                  </a:lnTo>
                  <a:lnTo>
                    <a:pt x="114205" y="2704892"/>
                  </a:lnTo>
                  <a:lnTo>
                    <a:pt x="115648" y="2695092"/>
                  </a:lnTo>
                  <a:lnTo>
                    <a:pt x="117069" y="2685292"/>
                  </a:lnTo>
                  <a:lnTo>
                    <a:pt x="118438" y="2675491"/>
                  </a:lnTo>
                  <a:lnTo>
                    <a:pt x="119791" y="2665691"/>
                  </a:lnTo>
                  <a:lnTo>
                    <a:pt x="121090" y="2655891"/>
                  </a:lnTo>
                  <a:lnTo>
                    <a:pt x="122366" y="2646090"/>
                  </a:lnTo>
                  <a:lnTo>
                    <a:pt x="123602" y="2636290"/>
                  </a:lnTo>
                  <a:lnTo>
                    <a:pt x="124799" y="2626490"/>
                  </a:lnTo>
                  <a:lnTo>
                    <a:pt x="125971" y="2616689"/>
                  </a:lnTo>
                  <a:lnTo>
                    <a:pt x="127086" y="2606889"/>
                  </a:lnTo>
                  <a:lnTo>
                    <a:pt x="128185" y="2597089"/>
                  </a:lnTo>
                  <a:lnTo>
                    <a:pt x="129225" y="2587288"/>
                  </a:lnTo>
                  <a:lnTo>
                    <a:pt x="130241" y="2577488"/>
                  </a:lnTo>
                  <a:lnTo>
                    <a:pt x="131215" y="2567688"/>
                  </a:lnTo>
                  <a:lnTo>
                    <a:pt x="132147" y="2557887"/>
                  </a:lnTo>
                  <a:lnTo>
                    <a:pt x="133053" y="2548087"/>
                  </a:lnTo>
                  <a:lnTo>
                    <a:pt x="133901" y="2538286"/>
                  </a:lnTo>
                  <a:lnTo>
                    <a:pt x="134732" y="2528486"/>
                  </a:lnTo>
                  <a:lnTo>
                    <a:pt x="135503" y="2518686"/>
                  </a:lnTo>
                  <a:lnTo>
                    <a:pt x="136248" y="2508885"/>
                  </a:lnTo>
                  <a:lnTo>
                    <a:pt x="136951" y="2499085"/>
                  </a:lnTo>
                  <a:lnTo>
                    <a:pt x="137612" y="2489285"/>
                  </a:lnTo>
                  <a:lnTo>
                    <a:pt x="138247" y="2479484"/>
                  </a:lnTo>
                  <a:lnTo>
                    <a:pt x="138823" y="2469684"/>
                  </a:lnTo>
                  <a:lnTo>
                    <a:pt x="139383" y="2459884"/>
                  </a:lnTo>
                  <a:lnTo>
                    <a:pt x="139883" y="2450083"/>
                  </a:lnTo>
                  <a:lnTo>
                    <a:pt x="140358" y="2440283"/>
                  </a:lnTo>
                  <a:lnTo>
                    <a:pt x="140792" y="2430483"/>
                  </a:lnTo>
                  <a:lnTo>
                    <a:pt x="141184" y="2420682"/>
                  </a:lnTo>
                  <a:lnTo>
                    <a:pt x="141552" y="2410882"/>
                  </a:lnTo>
                  <a:lnTo>
                    <a:pt x="141862" y="2401082"/>
                  </a:lnTo>
                  <a:lnTo>
                    <a:pt x="142156" y="2391281"/>
                  </a:lnTo>
                  <a:lnTo>
                    <a:pt x="142394" y="2381481"/>
                  </a:lnTo>
                  <a:lnTo>
                    <a:pt x="142607" y="2371681"/>
                  </a:lnTo>
                  <a:lnTo>
                    <a:pt x="142782" y="2361880"/>
                  </a:lnTo>
                  <a:lnTo>
                    <a:pt x="142916" y="2352080"/>
                  </a:lnTo>
                  <a:lnTo>
                    <a:pt x="143029" y="2342280"/>
                  </a:lnTo>
                  <a:lnTo>
                    <a:pt x="143086" y="2332479"/>
                  </a:lnTo>
                  <a:lnTo>
                    <a:pt x="143129" y="2322679"/>
                  </a:lnTo>
                  <a:lnTo>
                    <a:pt x="143120" y="2312879"/>
                  </a:lnTo>
                  <a:lnTo>
                    <a:pt x="143088" y="2303078"/>
                  </a:lnTo>
                  <a:lnTo>
                    <a:pt x="143021" y="2293278"/>
                  </a:lnTo>
                  <a:lnTo>
                    <a:pt x="142917" y="2283478"/>
                  </a:lnTo>
                  <a:lnTo>
                    <a:pt x="142794" y="2273677"/>
                  </a:lnTo>
                  <a:lnTo>
                    <a:pt x="142620" y="2263877"/>
                  </a:lnTo>
                  <a:lnTo>
                    <a:pt x="142433" y="2254077"/>
                  </a:lnTo>
                  <a:lnTo>
                    <a:pt x="142201" y="2244276"/>
                  </a:lnTo>
                  <a:lnTo>
                    <a:pt x="141948" y="2234476"/>
                  </a:lnTo>
                  <a:lnTo>
                    <a:pt x="141665" y="2224676"/>
                  </a:lnTo>
                  <a:lnTo>
                    <a:pt x="141349" y="2214875"/>
                  </a:lnTo>
                  <a:lnTo>
                    <a:pt x="141016" y="2205075"/>
                  </a:lnTo>
                  <a:lnTo>
                    <a:pt x="140640" y="2195275"/>
                  </a:lnTo>
                  <a:lnTo>
                    <a:pt x="140253" y="2185474"/>
                  </a:lnTo>
                  <a:lnTo>
                    <a:pt x="139828" y="2175674"/>
                  </a:lnTo>
                  <a:lnTo>
                    <a:pt x="139385" y="2165874"/>
                  </a:lnTo>
                  <a:lnTo>
                    <a:pt x="138918" y="2156073"/>
                  </a:lnTo>
                  <a:lnTo>
                    <a:pt x="138423" y="2146273"/>
                  </a:lnTo>
                  <a:lnTo>
                    <a:pt x="137915" y="2136473"/>
                  </a:lnTo>
                  <a:lnTo>
                    <a:pt x="137372" y="2126672"/>
                  </a:lnTo>
                  <a:lnTo>
                    <a:pt x="136821" y="2116872"/>
                  </a:lnTo>
                  <a:lnTo>
                    <a:pt x="136240" y="2107072"/>
                  </a:lnTo>
                  <a:lnTo>
                    <a:pt x="135645" y="2097271"/>
                  </a:lnTo>
                  <a:lnTo>
                    <a:pt x="135032" y="2087471"/>
                  </a:lnTo>
                  <a:lnTo>
                    <a:pt x="134399" y="2077671"/>
                  </a:lnTo>
                  <a:lnTo>
                    <a:pt x="133756" y="2067870"/>
                  </a:lnTo>
                  <a:lnTo>
                    <a:pt x="133088" y="2058070"/>
                  </a:lnTo>
                  <a:lnTo>
                    <a:pt x="132414" y="2048270"/>
                  </a:lnTo>
                  <a:lnTo>
                    <a:pt x="131721" y="2038469"/>
                  </a:lnTo>
                  <a:lnTo>
                    <a:pt x="131018" y="2028669"/>
                  </a:lnTo>
                  <a:lnTo>
                    <a:pt x="130304" y="2018869"/>
                  </a:lnTo>
                  <a:lnTo>
                    <a:pt x="129578" y="2009068"/>
                  </a:lnTo>
                  <a:lnTo>
                    <a:pt x="128846" y="1999268"/>
                  </a:lnTo>
                  <a:lnTo>
                    <a:pt x="128100" y="1989468"/>
                  </a:lnTo>
                  <a:lnTo>
                    <a:pt x="127352" y="1979667"/>
                  </a:lnTo>
                  <a:lnTo>
                    <a:pt x="126594" y="1969867"/>
                  </a:lnTo>
                  <a:lnTo>
                    <a:pt x="125833" y="1960067"/>
                  </a:lnTo>
                  <a:lnTo>
                    <a:pt x="125067" y="1950266"/>
                  </a:lnTo>
                  <a:lnTo>
                    <a:pt x="124298" y="1940466"/>
                  </a:lnTo>
                  <a:lnTo>
                    <a:pt x="123527" y="1930666"/>
                  </a:lnTo>
                  <a:lnTo>
                    <a:pt x="122755" y="1920865"/>
                  </a:lnTo>
                  <a:lnTo>
                    <a:pt x="121983" y="1911065"/>
                  </a:lnTo>
                  <a:lnTo>
                    <a:pt x="121212" y="1901265"/>
                  </a:lnTo>
                  <a:lnTo>
                    <a:pt x="120444" y="1891464"/>
                  </a:lnTo>
                  <a:lnTo>
                    <a:pt x="119678" y="1881664"/>
                  </a:lnTo>
                  <a:lnTo>
                    <a:pt x="118919" y="1871864"/>
                  </a:lnTo>
                  <a:lnTo>
                    <a:pt x="118162" y="1862063"/>
                  </a:lnTo>
                  <a:lnTo>
                    <a:pt x="117415" y="1852263"/>
                  </a:lnTo>
                  <a:lnTo>
                    <a:pt x="116673" y="1842463"/>
                  </a:lnTo>
                  <a:lnTo>
                    <a:pt x="115942" y="1832662"/>
                  </a:lnTo>
                  <a:lnTo>
                    <a:pt x="115219" y="1822862"/>
                  </a:lnTo>
                  <a:lnTo>
                    <a:pt x="114506" y="1813062"/>
                  </a:lnTo>
                  <a:lnTo>
                    <a:pt x="113808" y="1803261"/>
                  </a:lnTo>
                  <a:lnTo>
                    <a:pt x="113116" y="1793461"/>
                  </a:lnTo>
                  <a:lnTo>
                    <a:pt x="112448" y="1783661"/>
                  </a:lnTo>
                  <a:lnTo>
                    <a:pt x="111785" y="1773860"/>
                  </a:lnTo>
                  <a:lnTo>
                    <a:pt x="111145" y="1764060"/>
                  </a:lnTo>
                  <a:lnTo>
                    <a:pt x="110518" y="1754260"/>
                  </a:lnTo>
                  <a:lnTo>
                    <a:pt x="109907" y="1744459"/>
                  </a:lnTo>
                  <a:lnTo>
                    <a:pt x="109320" y="1734659"/>
                  </a:lnTo>
                  <a:lnTo>
                    <a:pt x="108742" y="1724859"/>
                  </a:lnTo>
                  <a:lnTo>
                    <a:pt x="108198" y="1715058"/>
                  </a:lnTo>
                  <a:lnTo>
                    <a:pt x="107663" y="1705258"/>
                  </a:lnTo>
                  <a:lnTo>
                    <a:pt x="107158" y="1695458"/>
                  </a:lnTo>
                  <a:lnTo>
                    <a:pt x="106672" y="1685657"/>
                  </a:lnTo>
                  <a:lnTo>
                    <a:pt x="106207" y="1675857"/>
                  </a:lnTo>
                  <a:lnTo>
                    <a:pt x="105772" y="1666057"/>
                  </a:lnTo>
                  <a:lnTo>
                    <a:pt x="105350" y="1656256"/>
                  </a:lnTo>
                  <a:lnTo>
                    <a:pt x="104970" y="1646456"/>
                  </a:lnTo>
                  <a:lnTo>
                    <a:pt x="104602" y="1636656"/>
                  </a:lnTo>
                  <a:lnTo>
                    <a:pt x="104269" y="1626855"/>
                  </a:lnTo>
                  <a:lnTo>
                    <a:pt x="103960" y="1617055"/>
                  </a:lnTo>
                  <a:lnTo>
                    <a:pt x="103675" y="1607255"/>
                  </a:lnTo>
                  <a:lnTo>
                    <a:pt x="103426" y="1597454"/>
                  </a:lnTo>
                  <a:lnTo>
                    <a:pt x="103191" y="1587654"/>
                  </a:lnTo>
                  <a:lnTo>
                    <a:pt x="103005" y="1577854"/>
                  </a:lnTo>
                  <a:lnTo>
                    <a:pt x="102832" y="1568053"/>
                  </a:lnTo>
                  <a:lnTo>
                    <a:pt x="102699" y="1558253"/>
                  </a:lnTo>
                  <a:lnTo>
                    <a:pt x="102590" y="1548453"/>
                  </a:lnTo>
                  <a:lnTo>
                    <a:pt x="102510" y="1538652"/>
                  </a:lnTo>
                  <a:lnTo>
                    <a:pt x="102467" y="1528852"/>
                  </a:lnTo>
                  <a:lnTo>
                    <a:pt x="102439" y="1519052"/>
                  </a:lnTo>
                  <a:lnTo>
                    <a:pt x="102464" y="1509251"/>
                  </a:lnTo>
                  <a:lnTo>
                    <a:pt x="102501" y="1499451"/>
                  </a:lnTo>
                  <a:lnTo>
                    <a:pt x="102580" y="1489651"/>
                  </a:lnTo>
                  <a:lnTo>
                    <a:pt x="102685" y="1479850"/>
                  </a:lnTo>
                  <a:lnTo>
                    <a:pt x="102818" y="1470050"/>
                  </a:lnTo>
                  <a:lnTo>
                    <a:pt x="102989" y="1460250"/>
                  </a:lnTo>
                  <a:lnTo>
                    <a:pt x="103175" y="1450449"/>
                  </a:lnTo>
                  <a:lnTo>
                    <a:pt x="103413" y="1440649"/>
                  </a:lnTo>
                  <a:lnTo>
                    <a:pt x="103664" y="1430849"/>
                  </a:lnTo>
                  <a:lnTo>
                    <a:pt x="103954" y="1421048"/>
                  </a:lnTo>
                  <a:lnTo>
                    <a:pt x="104270" y="1411248"/>
                  </a:lnTo>
                  <a:lnTo>
                    <a:pt x="104612" y="1401448"/>
                  </a:lnTo>
                  <a:lnTo>
                    <a:pt x="104991" y="1391647"/>
                  </a:lnTo>
                  <a:lnTo>
                    <a:pt x="105383" y="1381847"/>
                  </a:lnTo>
                  <a:lnTo>
                    <a:pt x="105824" y="1372047"/>
                  </a:lnTo>
                  <a:lnTo>
                    <a:pt x="106276" y="1362246"/>
                  </a:lnTo>
                  <a:lnTo>
                    <a:pt x="106765" y="1352446"/>
                  </a:lnTo>
                  <a:lnTo>
                    <a:pt x="107276" y="1342646"/>
                  </a:lnTo>
                  <a:lnTo>
                    <a:pt x="107810" y="1332845"/>
                  </a:lnTo>
                  <a:lnTo>
                    <a:pt x="108377" y="1323045"/>
                  </a:lnTo>
                  <a:lnTo>
                    <a:pt x="108956" y="1313245"/>
                  </a:lnTo>
                  <a:lnTo>
                    <a:pt x="109576" y="1303444"/>
                  </a:lnTo>
                  <a:lnTo>
                    <a:pt x="110207" y="1293644"/>
                  </a:lnTo>
                  <a:lnTo>
                    <a:pt x="110867" y="1283844"/>
                  </a:lnTo>
                  <a:lnTo>
                    <a:pt x="111547" y="1274043"/>
                  </a:lnTo>
                  <a:lnTo>
                    <a:pt x="112245" y="1264243"/>
                  </a:lnTo>
                  <a:lnTo>
                    <a:pt x="112971" y="1254442"/>
                  </a:lnTo>
                  <a:lnTo>
                    <a:pt x="113705" y="1244642"/>
                  </a:lnTo>
                  <a:lnTo>
                    <a:pt x="114472" y="1234842"/>
                  </a:lnTo>
                  <a:lnTo>
                    <a:pt x="115247" y="1225041"/>
                  </a:lnTo>
                  <a:lnTo>
                    <a:pt x="116045" y="1215241"/>
                  </a:lnTo>
                  <a:lnTo>
                    <a:pt x="116857" y="1205441"/>
                  </a:lnTo>
                  <a:lnTo>
                    <a:pt x="117683" y="1195640"/>
                  </a:lnTo>
                  <a:lnTo>
                    <a:pt x="118528" y="1185840"/>
                  </a:lnTo>
                  <a:lnTo>
                    <a:pt x="119380" y="1176040"/>
                  </a:lnTo>
                  <a:lnTo>
                    <a:pt x="120254" y="1166239"/>
                  </a:lnTo>
                  <a:lnTo>
                    <a:pt x="121133" y="1156439"/>
                  </a:lnTo>
                  <a:lnTo>
                    <a:pt x="122028" y="1146639"/>
                  </a:lnTo>
                  <a:lnTo>
                    <a:pt x="122931" y="1136838"/>
                  </a:lnTo>
                  <a:lnTo>
                    <a:pt x="123843" y="1127038"/>
                  </a:lnTo>
                  <a:lnTo>
                    <a:pt x="124766" y="1117238"/>
                  </a:lnTo>
                  <a:lnTo>
                    <a:pt x="125692" y="1107437"/>
                  </a:lnTo>
                  <a:lnTo>
                    <a:pt x="126631" y="1097637"/>
                  </a:lnTo>
                  <a:lnTo>
                    <a:pt x="127572" y="1087837"/>
                  </a:lnTo>
                  <a:lnTo>
                    <a:pt x="128520" y="1078036"/>
                  </a:lnTo>
                  <a:lnTo>
                    <a:pt x="129471" y="1068236"/>
                  </a:lnTo>
                  <a:lnTo>
                    <a:pt x="130426" y="1058436"/>
                  </a:lnTo>
                  <a:lnTo>
                    <a:pt x="131384" y="1048635"/>
                  </a:lnTo>
                  <a:lnTo>
                    <a:pt x="132342" y="1038835"/>
                  </a:lnTo>
                  <a:lnTo>
                    <a:pt x="133303" y="1029035"/>
                  </a:lnTo>
                  <a:lnTo>
                    <a:pt x="134263" y="1019234"/>
                  </a:lnTo>
                  <a:lnTo>
                    <a:pt x="135223" y="1009434"/>
                  </a:lnTo>
                  <a:lnTo>
                    <a:pt x="136181" y="999634"/>
                  </a:lnTo>
                  <a:lnTo>
                    <a:pt x="137138" y="989833"/>
                  </a:lnTo>
                  <a:lnTo>
                    <a:pt x="138090" y="980033"/>
                  </a:lnTo>
                  <a:lnTo>
                    <a:pt x="139041" y="970233"/>
                  </a:lnTo>
                  <a:lnTo>
                    <a:pt x="139985" y="960432"/>
                  </a:lnTo>
                  <a:lnTo>
                    <a:pt x="140926" y="950632"/>
                  </a:lnTo>
                  <a:lnTo>
                    <a:pt x="141861" y="940832"/>
                  </a:lnTo>
                  <a:lnTo>
                    <a:pt x="142789" y="931031"/>
                  </a:lnTo>
                  <a:lnTo>
                    <a:pt x="143712" y="921231"/>
                  </a:lnTo>
                  <a:lnTo>
                    <a:pt x="144624" y="911431"/>
                  </a:lnTo>
                  <a:lnTo>
                    <a:pt x="145534" y="901630"/>
                  </a:lnTo>
                  <a:lnTo>
                    <a:pt x="146428" y="891830"/>
                  </a:lnTo>
                  <a:lnTo>
                    <a:pt x="147318" y="882030"/>
                  </a:lnTo>
                  <a:lnTo>
                    <a:pt x="148197" y="872229"/>
                  </a:lnTo>
                  <a:lnTo>
                    <a:pt x="149065" y="862429"/>
                  </a:lnTo>
                  <a:lnTo>
                    <a:pt x="149926" y="852629"/>
                  </a:lnTo>
                  <a:lnTo>
                    <a:pt x="150771" y="842828"/>
                  </a:lnTo>
                  <a:lnTo>
                    <a:pt x="151611" y="833028"/>
                  </a:lnTo>
                  <a:lnTo>
                    <a:pt x="152432" y="823228"/>
                  </a:lnTo>
                  <a:lnTo>
                    <a:pt x="153246" y="813427"/>
                  </a:lnTo>
                  <a:lnTo>
                    <a:pt x="154045" y="803627"/>
                  </a:lnTo>
                  <a:lnTo>
                    <a:pt x="154833" y="793827"/>
                  </a:lnTo>
                  <a:lnTo>
                    <a:pt x="155610" y="784026"/>
                  </a:lnTo>
                  <a:lnTo>
                    <a:pt x="156368" y="774226"/>
                  </a:lnTo>
                  <a:lnTo>
                    <a:pt x="157121" y="764426"/>
                  </a:lnTo>
                  <a:lnTo>
                    <a:pt x="157851" y="754625"/>
                  </a:lnTo>
                  <a:lnTo>
                    <a:pt x="158574" y="744825"/>
                  </a:lnTo>
                  <a:lnTo>
                    <a:pt x="159280" y="735025"/>
                  </a:lnTo>
                  <a:lnTo>
                    <a:pt x="159972" y="725224"/>
                  </a:lnTo>
                  <a:lnTo>
                    <a:pt x="160654" y="715424"/>
                  </a:lnTo>
                  <a:lnTo>
                    <a:pt x="161315" y="705624"/>
                  </a:lnTo>
                  <a:lnTo>
                    <a:pt x="161970" y="695823"/>
                  </a:lnTo>
                  <a:lnTo>
                    <a:pt x="162601" y="686023"/>
                  </a:lnTo>
                  <a:lnTo>
                    <a:pt x="163224" y="676223"/>
                  </a:lnTo>
                  <a:lnTo>
                    <a:pt x="163830" y="666422"/>
                  </a:lnTo>
                  <a:lnTo>
                    <a:pt x="164422" y="656622"/>
                  </a:lnTo>
                  <a:lnTo>
                    <a:pt x="165003" y="646822"/>
                  </a:lnTo>
                  <a:lnTo>
                    <a:pt x="165563" y="637021"/>
                  </a:lnTo>
                  <a:lnTo>
                    <a:pt x="166117" y="627221"/>
                  </a:lnTo>
                  <a:lnTo>
                    <a:pt x="166648" y="617421"/>
                  </a:lnTo>
                  <a:lnTo>
                    <a:pt x="167170" y="607620"/>
                  </a:lnTo>
                  <a:lnTo>
                    <a:pt x="167677" y="597820"/>
                  </a:lnTo>
                  <a:lnTo>
                    <a:pt x="168169" y="588020"/>
                  </a:lnTo>
                  <a:lnTo>
                    <a:pt x="168650" y="578219"/>
                  </a:lnTo>
                  <a:lnTo>
                    <a:pt x="169113" y="568419"/>
                  </a:lnTo>
                  <a:lnTo>
                    <a:pt x="169569" y="558619"/>
                  </a:lnTo>
                  <a:lnTo>
                    <a:pt x="170003" y="548818"/>
                  </a:lnTo>
                  <a:lnTo>
                    <a:pt x="170430" y="539018"/>
                  </a:lnTo>
                  <a:lnTo>
                    <a:pt x="170842" y="529218"/>
                  </a:lnTo>
                  <a:lnTo>
                    <a:pt x="171240" y="519417"/>
                  </a:lnTo>
                  <a:lnTo>
                    <a:pt x="171630" y="509617"/>
                  </a:lnTo>
                  <a:lnTo>
                    <a:pt x="172001" y="499817"/>
                  </a:lnTo>
                  <a:lnTo>
                    <a:pt x="172367" y="490016"/>
                  </a:lnTo>
                  <a:lnTo>
                    <a:pt x="172713" y="480216"/>
                  </a:lnTo>
                  <a:lnTo>
                    <a:pt x="173053" y="470416"/>
                  </a:lnTo>
                  <a:lnTo>
                    <a:pt x="173379" y="460615"/>
                  </a:lnTo>
                  <a:lnTo>
                    <a:pt x="173694" y="450815"/>
                  </a:lnTo>
                  <a:lnTo>
                    <a:pt x="174000" y="441015"/>
                  </a:lnTo>
                  <a:lnTo>
                    <a:pt x="174291" y="431214"/>
                  </a:lnTo>
                  <a:lnTo>
                    <a:pt x="174577" y="421414"/>
                  </a:lnTo>
                  <a:lnTo>
                    <a:pt x="174847" y="411614"/>
                  </a:lnTo>
                  <a:lnTo>
                    <a:pt x="175110" y="401813"/>
                  </a:lnTo>
                  <a:lnTo>
                    <a:pt x="175362" y="392013"/>
                  </a:lnTo>
                  <a:lnTo>
                    <a:pt x="175605" y="382213"/>
                  </a:lnTo>
                  <a:lnTo>
                    <a:pt x="175840" y="372412"/>
                  </a:lnTo>
                  <a:lnTo>
                    <a:pt x="176062" y="362612"/>
                  </a:lnTo>
                  <a:lnTo>
                    <a:pt x="176280" y="352812"/>
                  </a:lnTo>
                  <a:lnTo>
                    <a:pt x="176485" y="343011"/>
                  </a:lnTo>
                  <a:lnTo>
                    <a:pt x="176684" y="333211"/>
                  </a:lnTo>
                  <a:lnTo>
                    <a:pt x="176874" y="323411"/>
                  </a:lnTo>
                  <a:lnTo>
                    <a:pt x="177056" y="313610"/>
                  </a:lnTo>
                  <a:lnTo>
                    <a:pt x="177233" y="303810"/>
                  </a:lnTo>
                  <a:lnTo>
                    <a:pt x="177398" y="294010"/>
                  </a:lnTo>
                  <a:lnTo>
                    <a:pt x="177561" y="284209"/>
                  </a:lnTo>
                  <a:lnTo>
                    <a:pt x="177712" y="274409"/>
                  </a:lnTo>
                  <a:lnTo>
                    <a:pt x="177859" y="264609"/>
                  </a:lnTo>
                  <a:lnTo>
                    <a:pt x="177999" y="254808"/>
                  </a:lnTo>
                  <a:lnTo>
                    <a:pt x="178133" y="245008"/>
                  </a:lnTo>
                  <a:lnTo>
                    <a:pt x="178262" y="235208"/>
                  </a:lnTo>
                  <a:lnTo>
                    <a:pt x="178382" y="225407"/>
                  </a:lnTo>
                  <a:lnTo>
                    <a:pt x="178500" y="215607"/>
                  </a:lnTo>
                  <a:lnTo>
                    <a:pt x="178609" y="205807"/>
                  </a:lnTo>
                  <a:lnTo>
                    <a:pt x="178715" y="196006"/>
                  </a:lnTo>
                  <a:lnTo>
                    <a:pt x="178816" y="186206"/>
                  </a:lnTo>
                  <a:lnTo>
                    <a:pt x="178911" y="176406"/>
                  </a:lnTo>
                  <a:lnTo>
                    <a:pt x="179004" y="166605"/>
                  </a:lnTo>
                  <a:lnTo>
                    <a:pt x="179089" y="156805"/>
                  </a:lnTo>
                  <a:lnTo>
                    <a:pt x="179173" y="147005"/>
                  </a:lnTo>
                  <a:lnTo>
                    <a:pt x="179250" y="137204"/>
                  </a:lnTo>
                  <a:lnTo>
                    <a:pt x="179325" y="127404"/>
                  </a:lnTo>
                  <a:lnTo>
                    <a:pt x="179395" y="117604"/>
                  </a:lnTo>
                  <a:lnTo>
                    <a:pt x="179462" y="107803"/>
                  </a:lnTo>
                  <a:lnTo>
                    <a:pt x="179526" y="98003"/>
                  </a:lnTo>
                  <a:lnTo>
                    <a:pt x="179585" y="88203"/>
                  </a:lnTo>
                  <a:lnTo>
                    <a:pt x="179643" y="78402"/>
                  </a:lnTo>
                  <a:lnTo>
                    <a:pt x="179697" y="68602"/>
                  </a:lnTo>
                  <a:lnTo>
                    <a:pt x="179748" y="58802"/>
                  </a:lnTo>
                  <a:lnTo>
                    <a:pt x="179796" y="49001"/>
                  </a:lnTo>
                  <a:lnTo>
                    <a:pt x="179842" y="39201"/>
                  </a:lnTo>
                  <a:lnTo>
                    <a:pt x="179886" y="29401"/>
                  </a:lnTo>
                  <a:lnTo>
                    <a:pt x="179926" y="19600"/>
                  </a:lnTo>
                  <a:lnTo>
                    <a:pt x="179965" y="9800"/>
                  </a:lnTo>
                  <a:lnTo>
                    <a:pt x="180001" y="0"/>
                  </a:lnTo>
                  <a:lnTo>
                    <a:pt x="181090" y="0"/>
                  </a:lnTo>
                  <a:lnTo>
                    <a:pt x="181126" y="9800"/>
                  </a:lnTo>
                  <a:lnTo>
                    <a:pt x="181165" y="19600"/>
                  </a:lnTo>
                  <a:lnTo>
                    <a:pt x="181205" y="29401"/>
                  </a:lnTo>
                  <a:lnTo>
                    <a:pt x="181249" y="39201"/>
                  </a:lnTo>
                  <a:lnTo>
                    <a:pt x="181294" y="49001"/>
                  </a:lnTo>
                  <a:lnTo>
                    <a:pt x="181343" y="58802"/>
                  </a:lnTo>
                  <a:lnTo>
                    <a:pt x="181394" y="68602"/>
                  </a:lnTo>
                  <a:lnTo>
                    <a:pt x="181447" y="78402"/>
                  </a:lnTo>
                  <a:lnTo>
                    <a:pt x="181505" y="88203"/>
                  </a:lnTo>
                  <a:lnTo>
                    <a:pt x="181564" y="98003"/>
                  </a:lnTo>
                  <a:lnTo>
                    <a:pt x="181629" y="107803"/>
                  </a:lnTo>
                  <a:lnTo>
                    <a:pt x="181695" y="117604"/>
                  </a:lnTo>
                  <a:lnTo>
                    <a:pt x="181766" y="127404"/>
                  </a:lnTo>
                  <a:lnTo>
                    <a:pt x="181841" y="137204"/>
                  </a:lnTo>
                  <a:lnTo>
                    <a:pt x="181918" y="147005"/>
                  </a:lnTo>
                  <a:lnTo>
                    <a:pt x="182002" y="156805"/>
                  </a:lnTo>
                  <a:lnTo>
                    <a:pt x="182087" y="166605"/>
                  </a:lnTo>
                  <a:lnTo>
                    <a:pt x="182179" y="176406"/>
                  </a:lnTo>
                  <a:lnTo>
                    <a:pt x="182275" y="186206"/>
                  </a:lnTo>
                  <a:lnTo>
                    <a:pt x="182375" y="196006"/>
                  </a:lnTo>
                  <a:lnTo>
                    <a:pt x="182481" y="205807"/>
                  </a:lnTo>
                  <a:lnTo>
                    <a:pt x="182591" y="215607"/>
                  </a:lnTo>
                  <a:lnTo>
                    <a:pt x="182709" y="225407"/>
                  </a:lnTo>
                  <a:lnTo>
                    <a:pt x="182829" y="235208"/>
                  </a:lnTo>
                  <a:lnTo>
                    <a:pt x="182958" y="245008"/>
                  </a:lnTo>
                  <a:lnTo>
                    <a:pt x="183091" y="254808"/>
                  </a:lnTo>
                  <a:lnTo>
                    <a:pt x="183231" y="264609"/>
                  </a:lnTo>
                  <a:lnTo>
                    <a:pt x="183379" y="274409"/>
                  </a:lnTo>
                  <a:lnTo>
                    <a:pt x="183530" y="284209"/>
                  </a:lnTo>
                  <a:lnTo>
                    <a:pt x="183692" y="294010"/>
                  </a:lnTo>
                  <a:lnTo>
                    <a:pt x="183858" y="303810"/>
                  </a:lnTo>
                  <a:lnTo>
                    <a:pt x="184034" y="313610"/>
                  </a:lnTo>
                  <a:lnTo>
                    <a:pt x="184216" y="323411"/>
                  </a:lnTo>
                  <a:lnTo>
                    <a:pt x="184406" y="333211"/>
                  </a:lnTo>
                  <a:lnTo>
                    <a:pt x="184606" y="343011"/>
                  </a:lnTo>
                  <a:lnTo>
                    <a:pt x="184810" y="352812"/>
                  </a:lnTo>
                  <a:lnTo>
                    <a:pt x="185028" y="362612"/>
                  </a:lnTo>
                  <a:lnTo>
                    <a:pt x="185250" y="372412"/>
                  </a:lnTo>
                  <a:lnTo>
                    <a:pt x="185486" y="382213"/>
                  </a:lnTo>
                  <a:lnTo>
                    <a:pt x="185728" y="392013"/>
                  </a:lnTo>
                  <a:lnTo>
                    <a:pt x="185980" y="401813"/>
                  </a:lnTo>
                  <a:lnTo>
                    <a:pt x="186244" y="411614"/>
                  </a:lnTo>
                  <a:lnTo>
                    <a:pt x="186513" y="421414"/>
                  </a:lnTo>
                  <a:lnTo>
                    <a:pt x="186799" y="431214"/>
                  </a:lnTo>
                  <a:lnTo>
                    <a:pt x="187090" y="441015"/>
                  </a:lnTo>
                  <a:lnTo>
                    <a:pt x="187397" y="450815"/>
                  </a:lnTo>
                  <a:lnTo>
                    <a:pt x="187711" y="460615"/>
                  </a:lnTo>
                  <a:lnTo>
                    <a:pt x="188038" y="470416"/>
                  </a:lnTo>
                  <a:lnTo>
                    <a:pt x="188377" y="480216"/>
                  </a:lnTo>
                  <a:lnTo>
                    <a:pt x="188724" y="490016"/>
                  </a:lnTo>
                  <a:lnTo>
                    <a:pt x="189090" y="499817"/>
                  </a:lnTo>
                  <a:lnTo>
                    <a:pt x="189461" y="509617"/>
                  </a:lnTo>
                  <a:lnTo>
                    <a:pt x="189850" y="519417"/>
                  </a:lnTo>
                  <a:lnTo>
                    <a:pt x="190249" y="529218"/>
                  </a:lnTo>
                  <a:lnTo>
                    <a:pt x="190661" y="539018"/>
                  </a:lnTo>
                  <a:lnTo>
                    <a:pt x="191088" y="548818"/>
                  </a:lnTo>
                  <a:lnTo>
                    <a:pt x="191522" y="558619"/>
                  </a:lnTo>
                  <a:lnTo>
                    <a:pt x="191978" y="568419"/>
                  </a:lnTo>
                  <a:lnTo>
                    <a:pt x="192440" y="578219"/>
                  </a:lnTo>
                  <a:lnTo>
                    <a:pt x="192922" y="588020"/>
                  </a:lnTo>
                  <a:lnTo>
                    <a:pt x="193414" y="597820"/>
                  </a:lnTo>
                  <a:lnTo>
                    <a:pt x="193920" y="607620"/>
                  </a:lnTo>
                  <a:lnTo>
                    <a:pt x="194443" y="617421"/>
                  </a:lnTo>
                  <a:lnTo>
                    <a:pt x="194974" y="627221"/>
                  </a:lnTo>
                  <a:lnTo>
                    <a:pt x="195528" y="637021"/>
                  </a:lnTo>
                  <a:lnTo>
                    <a:pt x="196088" y="646822"/>
                  </a:lnTo>
                  <a:lnTo>
                    <a:pt x="196669" y="656622"/>
                  </a:lnTo>
                  <a:lnTo>
                    <a:pt x="197260" y="666422"/>
                  </a:lnTo>
                  <a:lnTo>
                    <a:pt x="197866" y="676223"/>
                  </a:lnTo>
                  <a:lnTo>
                    <a:pt x="198490" y="686023"/>
                  </a:lnTo>
                  <a:lnTo>
                    <a:pt x="199121" y="695823"/>
                  </a:lnTo>
                  <a:lnTo>
                    <a:pt x="199776" y="705624"/>
                  </a:lnTo>
                  <a:lnTo>
                    <a:pt x="200437" y="715424"/>
                  </a:lnTo>
                  <a:lnTo>
                    <a:pt x="201118" y="725224"/>
                  </a:lnTo>
                  <a:lnTo>
                    <a:pt x="201810" y="735025"/>
                  </a:lnTo>
                  <a:lnTo>
                    <a:pt x="202516" y="744825"/>
                  </a:lnTo>
                  <a:lnTo>
                    <a:pt x="203239" y="754625"/>
                  </a:lnTo>
                  <a:lnTo>
                    <a:pt x="203970" y="764426"/>
                  </a:lnTo>
                  <a:lnTo>
                    <a:pt x="204722" y="774226"/>
                  </a:lnTo>
                  <a:lnTo>
                    <a:pt x="205481" y="784026"/>
                  </a:lnTo>
                  <a:lnTo>
                    <a:pt x="206258" y="793827"/>
                  </a:lnTo>
                  <a:lnTo>
                    <a:pt x="207045" y="803627"/>
                  </a:lnTo>
                  <a:lnTo>
                    <a:pt x="207845" y="813427"/>
                  </a:lnTo>
                  <a:lnTo>
                    <a:pt x="208659" y="823228"/>
                  </a:lnTo>
                  <a:lnTo>
                    <a:pt x="209480" y="833028"/>
                  </a:lnTo>
                  <a:lnTo>
                    <a:pt x="210320" y="842828"/>
                  </a:lnTo>
                  <a:lnTo>
                    <a:pt x="211165" y="852629"/>
                  </a:lnTo>
                  <a:lnTo>
                    <a:pt x="212025" y="862429"/>
                  </a:lnTo>
                  <a:lnTo>
                    <a:pt x="212894" y="872229"/>
                  </a:lnTo>
                  <a:lnTo>
                    <a:pt x="213772" y="882030"/>
                  </a:lnTo>
                  <a:lnTo>
                    <a:pt x="214662" y="891830"/>
                  </a:lnTo>
                  <a:lnTo>
                    <a:pt x="215557" y="901630"/>
                  </a:lnTo>
                  <a:lnTo>
                    <a:pt x="216466" y="911431"/>
                  </a:lnTo>
                  <a:lnTo>
                    <a:pt x="217379" y="921231"/>
                  </a:lnTo>
                  <a:lnTo>
                    <a:pt x="218302" y="931031"/>
                  </a:lnTo>
                  <a:lnTo>
                    <a:pt x="219230" y="940832"/>
                  </a:lnTo>
                  <a:lnTo>
                    <a:pt x="220164" y="950632"/>
                  </a:lnTo>
                  <a:lnTo>
                    <a:pt x="221105" y="960432"/>
                  </a:lnTo>
                  <a:lnTo>
                    <a:pt x="222049" y="970233"/>
                  </a:lnTo>
                  <a:lnTo>
                    <a:pt x="223000" y="980033"/>
                  </a:lnTo>
                  <a:lnTo>
                    <a:pt x="223953" y="989833"/>
                  </a:lnTo>
                  <a:lnTo>
                    <a:pt x="224910" y="999634"/>
                  </a:lnTo>
                  <a:lnTo>
                    <a:pt x="225868" y="1009434"/>
                  </a:lnTo>
                  <a:lnTo>
                    <a:pt x="226827" y="1019234"/>
                  </a:lnTo>
                  <a:lnTo>
                    <a:pt x="227788" y="1029035"/>
                  </a:lnTo>
                  <a:lnTo>
                    <a:pt x="228748" y="1038835"/>
                  </a:lnTo>
                  <a:lnTo>
                    <a:pt x="229707" y="1048635"/>
                  </a:lnTo>
                  <a:lnTo>
                    <a:pt x="230665" y="1058436"/>
                  </a:lnTo>
                  <a:lnTo>
                    <a:pt x="231619" y="1068236"/>
                  </a:lnTo>
                  <a:lnTo>
                    <a:pt x="232571" y="1078036"/>
                  </a:lnTo>
                  <a:lnTo>
                    <a:pt x="233519" y="1087837"/>
                  </a:lnTo>
                  <a:lnTo>
                    <a:pt x="234460" y="1097637"/>
                  </a:lnTo>
                  <a:lnTo>
                    <a:pt x="235398" y="1107437"/>
                  </a:lnTo>
                  <a:lnTo>
                    <a:pt x="236325" y="1117238"/>
                  </a:lnTo>
                  <a:lnTo>
                    <a:pt x="237248" y="1127038"/>
                  </a:lnTo>
                  <a:lnTo>
                    <a:pt x="238160" y="1136838"/>
                  </a:lnTo>
                  <a:lnTo>
                    <a:pt x="239063" y="1146639"/>
                  </a:lnTo>
                  <a:lnTo>
                    <a:pt x="239957" y="1156439"/>
                  </a:lnTo>
                  <a:lnTo>
                    <a:pt x="240837" y="1166239"/>
                  </a:lnTo>
                  <a:lnTo>
                    <a:pt x="241711" y="1176040"/>
                  </a:lnTo>
                  <a:lnTo>
                    <a:pt x="242562" y="1185840"/>
                  </a:lnTo>
                  <a:lnTo>
                    <a:pt x="243408" y="1195640"/>
                  </a:lnTo>
                  <a:lnTo>
                    <a:pt x="244234" y="1205441"/>
                  </a:lnTo>
                  <a:lnTo>
                    <a:pt x="245046" y="1215241"/>
                  </a:lnTo>
                  <a:lnTo>
                    <a:pt x="245844" y="1225041"/>
                  </a:lnTo>
                  <a:lnTo>
                    <a:pt x="246619" y="1234842"/>
                  </a:lnTo>
                  <a:lnTo>
                    <a:pt x="247386" y="1244642"/>
                  </a:lnTo>
                  <a:lnTo>
                    <a:pt x="248120" y="1254442"/>
                  </a:lnTo>
                  <a:lnTo>
                    <a:pt x="248845" y="1264243"/>
                  </a:lnTo>
                  <a:lnTo>
                    <a:pt x="249544" y="1274043"/>
                  </a:lnTo>
                  <a:lnTo>
                    <a:pt x="250223" y="1283844"/>
                  </a:lnTo>
                  <a:lnTo>
                    <a:pt x="250884" y="1293644"/>
                  </a:lnTo>
                  <a:lnTo>
                    <a:pt x="251514" y="1303444"/>
                  </a:lnTo>
                  <a:lnTo>
                    <a:pt x="252135" y="1313245"/>
                  </a:lnTo>
                  <a:lnTo>
                    <a:pt x="252713" y="1323045"/>
                  </a:lnTo>
                  <a:lnTo>
                    <a:pt x="253280" y="1332845"/>
                  </a:lnTo>
                  <a:lnTo>
                    <a:pt x="253815" y="1342646"/>
                  </a:lnTo>
                  <a:lnTo>
                    <a:pt x="254326" y="1352446"/>
                  </a:lnTo>
                  <a:lnTo>
                    <a:pt x="254814" y="1362246"/>
                  </a:lnTo>
                  <a:lnTo>
                    <a:pt x="255267" y="1372047"/>
                  </a:lnTo>
                  <a:lnTo>
                    <a:pt x="255708" y="1381847"/>
                  </a:lnTo>
                  <a:lnTo>
                    <a:pt x="256100" y="1391647"/>
                  </a:lnTo>
                  <a:lnTo>
                    <a:pt x="256479" y="1401448"/>
                  </a:lnTo>
                  <a:lnTo>
                    <a:pt x="256821" y="1411248"/>
                  </a:lnTo>
                  <a:lnTo>
                    <a:pt x="257136" y="1421048"/>
                  </a:lnTo>
                  <a:lnTo>
                    <a:pt x="257427" y="1430849"/>
                  </a:lnTo>
                  <a:lnTo>
                    <a:pt x="257678" y="1440649"/>
                  </a:lnTo>
                  <a:lnTo>
                    <a:pt x="257916" y="1450449"/>
                  </a:lnTo>
                  <a:lnTo>
                    <a:pt x="258101" y="1460250"/>
                  </a:lnTo>
                  <a:lnTo>
                    <a:pt x="258273" y="1470050"/>
                  </a:lnTo>
                  <a:lnTo>
                    <a:pt x="258406" y="1479850"/>
                  </a:lnTo>
                  <a:lnTo>
                    <a:pt x="258510" y="1489651"/>
                  </a:lnTo>
                  <a:lnTo>
                    <a:pt x="258589" y="1499451"/>
                  </a:lnTo>
                  <a:lnTo>
                    <a:pt x="258627" y="1509251"/>
                  </a:lnTo>
                  <a:lnTo>
                    <a:pt x="258651" y="1519052"/>
                  </a:lnTo>
                  <a:lnTo>
                    <a:pt x="258623" y="1528852"/>
                  </a:lnTo>
                  <a:lnTo>
                    <a:pt x="258581" y="1538652"/>
                  </a:lnTo>
                  <a:lnTo>
                    <a:pt x="258500" y="1548453"/>
                  </a:lnTo>
                  <a:lnTo>
                    <a:pt x="258392" y="1558253"/>
                  </a:lnTo>
                  <a:lnTo>
                    <a:pt x="258259" y="1568053"/>
                  </a:lnTo>
                  <a:lnTo>
                    <a:pt x="258085" y="1577854"/>
                  </a:lnTo>
                  <a:lnTo>
                    <a:pt x="257899" y="1587654"/>
                  </a:lnTo>
                  <a:lnTo>
                    <a:pt x="257664" y="1597454"/>
                  </a:lnTo>
                  <a:lnTo>
                    <a:pt x="257415" y="1607255"/>
                  </a:lnTo>
                  <a:lnTo>
                    <a:pt x="257131" y="1617055"/>
                  </a:lnTo>
                  <a:lnTo>
                    <a:pt x="256821" y="1626855"/>
                  </a:lnTo>
                  <a:lnTo>
                    <a:pt x="256489" y="1636656"/>
                  </a:lnTo>
                  <a:lnTo>
                    <a:pt x="256121" y="1646456"/>
                  </a:lnTo>
                  <a:lnTo>
                    <a:pt x="255741" y="1656256"/>
                  </a:lnTo>
                  <a:lnTo>
                    <a:pt x="255318" y="1666057"/>
                  </a:lnTo>
                  <a:lnTo>
                    <a:pt x="254884" y="1675857"/>
                  </a:lnTo>
                  <a:lnTo>
                    <a:pt x="254419" y="1685657"/>
                  </a:lnTo>
                  <a:lnTo>
                    <a:pt x="253933" y="1695458"/>
                  </a:lnTo>
                  <a:lnTo>
                    <a:pt x="253428" y="1705258"/>
                  </a:lnTo>
                  <a:lnTo>
                    <a:pt x="252893" y="1715058"/>
                  </a:lnTo>
                  <a:lnTo>
                    <a:pt x="252349" y="1724859"/>
                  </a:lnTo>
                  <a:lnTo>
                    <a:pt x="251771" y="1734659"/>
                  </a:lnTo>
                  <a:lnTo>
                    <a:pt x="251183" y="1744459"/>
                  </a:lnTo>
                  <a:lnTo>
                    <a:pt x="250573" y="1754260"/>
                  </a:lnTo>
                  <a:lnTo>
                    <a:pt x="249946" y="1764060"/>
                  </a:lnTo>
                  <a:lnTo>
                    <a:pt x="249305" y="1773860"/>
                  </a:lnTo>
                  <a:lnTo>
                    <a:pt x="248643" y="1783661"/>
                  </a:lnTo>
                  <a:lnTo>
                    <a:pt x="247974" y="1793461"/>
                  </a:lnTo>
                  <a:lnTo>
                    <a:pt x="247283" y="1803261"/>
                  </a:lnTo>
                  <a:lnTo>
                    <a:pt x="246584" y="1813062"/>
                  </a:lnTo>
                  <a:lnTo>
                    <a:pt x="245872" y="1822862"/>
                  </a:lnTo>
                  <a:lnTo>
                    <a:pt x="245149" y="1832662"/>
                  </a:lnTo>
                  <a:lnTo>
                    <a:pt x="244418" y="1842463"/>
                  </a:lnTo>
                  <a:lnTo>
                    <a:pt x="243675" y="1852263"/>
                  </a:lnTo>
                  <a:lnTo>
                    <a:pt x="242929" y="1862063"/>
                  </a:lnTo>
                  <a:lnTo>
                    <a:pt x="242172" y="1871864"/>
                  </a:lnTo>
                  <a:lnTo>
                    <a:pt x="241412" y="1881664"/>
                  </a:lnTo>
                  <a:lnTo>
                    <a:pt x="240647" y="1891464"/>
                  </a:lnTo>
                  <a:lnTo>
                    <a:pt x="239878" y="1901265"/>
                  </a:lnTo>
                  <a:lnTo>
                    <a:pt x="239108" y="1911065"/>
                  </a:lnTo>
                  <a:lnTo>
                    <a:pt x="238336" y="1920865"/>
                  </a:lnTo>
                  <a:lnTo>
                    <a:pt x="237564" y="1930666"/>
                  </a:lnTo>
                  <a:lnTo>
                    <a:pt x="236793" y="1940466"/>
                  </a:lnTo>
                  <a:lnTo>
                    <a:pt x="236024" y="1950266"/>
                  </a:lnTo>
                  <a:lnTo>
                    <a:pt x="235258" y="1960067"/>
                  </a:lnTo>
                  <a:lnTo>
                    <a:pt x="234497" y="1969867"/>
                  </a:lnTo>
                  <a:lnTo>
                    <a:pt x="233739" y="1979667"/>
                  </a:lnTo>
                  <a:lnTo>
                    <a:pt x="232990" y="1989468"/>
                  </a:lnTo>
                  <a:lnTo>
                    <a:pt x="232245" y="1999268"/>
                  </a:lnTo>
                  <a:lnTo>
                    <a:pt x="231513" y="2009068"/>
                  </a:lnTo>
                  <a:lnTo>
                    <a:pt x="230787" y="2018869"/>
                  </a:lnTo>
                  <a:lnTo>
                    <a:pt x="230072" y="2028669"/>
                  </a:lnTo>
                  <a:lnTo>
                    <a:pt x="229370" y="2038469"/>
                  </a:lnTo>
                  <a:lnTo>
                    <a:pt x="228677" y="2048270"/>
                  </a:lnTo>
                  <a:lnTo>
                    <a:pt x="228003" y="2058070"/>
                  </a:lnTo>
                  <a:lnTo>
                    <a:pt x="227335" y="2067870"/>
                  </a:lnTo>
                  <a:lnTo>
                    <a:pt x="226692" y="2077671"/>
                  </a:lnTo>
                  <a:lnTo>
                    <a:pt x="226059" y="2087471"/>
                  </a:lnTo>
                  <a:lnTo>
                    <a:pt x="225445" y="2097271"/>
                  </a:lnTo>
                  <a:lnTo>
                    <a:pt x="224851" y="2107072"/>
                  </a:lnTo>
                  <a:lnTo>
                    <a:pt x="224270" y="2116872"/>
                  </a:lnTo>
                  <a:lnTo>
                    <a:pt x="223718" y="2126672"/>
                  </a:lnTo>
                  <a:lnTo>
                    <a:pt x="223176" y="2136473"/>
                  </a:lnTo>
                  <a:lnTo>
                    <a:pt x="222668" y="2146273"/>
                  </a:lnTo>
                  <a:lnTo>
                    <a:pt x="222173" y="2156073"/>
                  </a:lnTo>
                  <a:lnTo>
                    <a:pt x="221705" y="2165874"/>
                  </a:lnTo>
                  <a:lnTo>
                    <a:pt x="221263" y="2175674"/>
                  </a:lnTo>
                  <a:lnTo>
                    <a:pt x="220837" y="2185474"/>
                  </a:lnTo>
                  <a:lnTo>
                    <a:pt x="220450" y="2195275"/>
                  </a:lnTo>
                  <a:lnTo>
                    <a:pt x="220074" y="2205075"/>
                  </a:lnTo>
                  <a:lnTo>
                    <a:pt x="219742" y="2214875"/>
                  </a:lnTo>
                  <a:lnTo>
                    <a:pt x="219426" y="2224676"/>
                  </a:lnTo>
                  <a:lnTo>
                    <a:pt x="219142" y="2234476"/>
                  </a:lnTo>
                  <a:lnTo>
                    <a:pt x="218889" y="2244276"/>
                  </a:lnTo>
                  <a:lnTo>
                    <a:pt x="218657" y="2254077"/>
                  </a:lnTo>
                  <a:lnTo>
                    <a:pt x="218470" y="2263877"/>
                  </a:lnTo>
                  <a:lnTo>
                    <a:pt x="218297" y="2273677"/>
                  </a:lnTo>
                  <a:lnTo>
                    <a:pt x="218173" y="2283478"/>
                  </a:lnTo>
                  <a:lnTo>
                    <a:pt x="218069" y="2293278"/>
                  </a:lnTo>
                  <a:lnTo>
                    <a:pt x="218002" y="2303078"/>
                  </a:lnTo>
                  <a:lnTo>
                    <a:pt x="217971" y="2312879"/>
                  </a:lnTo>
                  <a:lnTo>
                    <a:pt x="217962" y="2322679"/>
                  </a:lnTo>
                  <a:lnTo>
                    <a:pt x="218004" y="2332479"/>
                  </a:lnTo>
                  <a:lnTo>
                    <a:pt x="218062" y="2342280"/>
                  </a:lnTo>
                  <a:lnTo>
                    <a:pt x="218174" y="2352080"/>
                  </a:lnTo>
                  <a:lnTo>
                    <a:pt x="218309" y="2361880"/>
                  </a:lnTo>
                  <a:lnTo>
                    <a:pt x="218483" y="2371681"/>
                  </a:lnTo>
                  <a:lnTo>
                    <a:pt x="218697" y="2381481"/>
                  </a:lnTo>
                  <a:lnTo>
                    <a:pt x="218935" y="2391281"/>
                  </a:lnTo>
                  <a:lnTo>
                    <a:pt x="219228" y="2401082"/>
                  </a:lnTo>
                  <a:lnTo>
                    <a:pt x="219538" y="2410882"/>
                  </a:lnTo>
                  <a:lnTo>
                    <a:pt x="219906" y="2420682"/>
                  </a:lnTo>
                  <a:lnTo>
                    <a:pt x="220298" y="2430483"/>
                  </a:lnTo>
                  <a:lnTo>
                    <a:pt x="220732" y="2440283"/>
                  </a:lnTo>
                  <a:lnTo>
                    <a:pt x="221207" y="2450083"/>
                  </a:lnTo>
                  <a:lnTo>
                    <a:pt x="221708" y="2459884"/>
                  </a:lnTo>
                  <a:lnTo>
                    <a:pt x="222267" y="2469684"/>
                  </a:lnTo>
                  <a:lnTo>
                    <a:pt x="222843" y="2479484"/>
                  </a:lnTo>
                  <a:lnTo>
                    <a:pt x="223479" y="2489285"/>
                  </a:lnTo>
                  <a:lnTo>
                    <a:pt x="224139" y="2499085"/>
                  </a:lnTo>
                  <a:lnTo>
                    <a:pt x="224842" y="2508885"/>
                  </a:lnTo>
                  <a:lnTo>
                    <a:pt x="225588" y="2518686"/>
                  </a:lnTo>
                  <a:lnTo>
                    <a:pt x="226359" y="2528486"/>
                  </a:lnTo>
                  <a:lnTo>
                    <a:pt x="227190" y="2538286"/>
                  </a:lnTo>
                  <a:lnTo>
                    <a:pt x="228037" y="2548087"/>
                  </a:lnTo>
                  <a:lnTo>
                    <a:pt x="228944" y="2557887"/>
                  </a:lnTo>
                  <a:lnTo>
                    <a:pt x="229876" y="2567688"/>
                  </a:lnTo>
                  <a:lnTo>
                    <a:pt x="230849" y="2577488"/>
                  </a:lnTo>
                  <a:lnTo>
                    <a:pt x="231865" y="2587288"/>
                  </a:lnTo>
                  <a:lnTo>
                    <a:pt x="232906" y="2597089"/>
                  </a:lnTo>
                  <a:lnTo>
                    <a:pt x="234005" y="2606889"/>
                  </a:lnTo>
                  <a:lnTo>
                    <a:pt x="235120" y="2616689"/>
                  </a:lnTo>
                  <a:lnTo>
                    <a:pt x="236292" y="2626490"/>
                  </a:lnTo>
                  <a:lnTo>
                    <a:pt x="237488" y="2636290"/>
                  </a:lnTo>
                  <a:lnTo>
                    <a:pt x="238724" y="2646090"/>
                  </a:lnTo>
                  <a:lnTo>
                    <a:pt x="240000" y="2655891"/>
                  </a:lnTo>
                  <a:lnTo>
                    <a:pt x="241299" y="2665691"/>
                  </a:lnTo>
                  <a:lnTo>
                    <a:pt x="242653" y="2675491"/>
                  </a:lnTo>
                  <a:lnTo>
                    <a:pt x="244022" y="2685292"/>
                  </a:lnTo>
                  <a:lnTo>
                    <a:pt x="245443" y="2695092"/>
                  </a:lnTo>
                  <a:lnTo>
                    <a:pt x="246886" y="2704892"/>
                  </a:lnTo>
                  <a:lnTo>
                    <a:pt x="248365" y="2714693"/>
                  </a:lnTo>
                  <a:lnTo>
                    <a:pt x="249880" y="2724493"/>
                  </a:lnTo>
                  <a:lnTo>
                    <a:pt x="251415" y="2734293"/>
                  </a:lnTo>
                  <a:lnTo>
                    <a:pt x="252998" y="2744094"/>
                  </a:lnTo>
                  <a:lnTo>
                    <a:pt x="254595" y="2753894"/>
                  </a:lnTo>
                  <a:lnTo>
                    <a:pt x="256235" y="2763694"/>
                  </a:lnTo>
                  <a:lnTo>
                    <a:pt x="257896" y="2773495"/>
                  </a:lnTo>
                  <a:lnTo>
                    <a:pt x="259585" y="2783295"/>
                  </a:lnTo>
                  <a:lnTo>
                    <a:pt x="261305" y="2793095"/>
                  </a:lnTo>
                  <a:lnTo>
                    <a:pt x="263041" y="2802896"/>
                  </a:lnTo>
                  <a:lnTo>
                    <a:pt x="264816" y="2812696"/>
                  </a:lnTo>
                  <a:lnTo>
                    <a:pt x="266601" y="2822496"/>
                  </a:lnTo>
                  <a:lnTo>
                    <a:pt x="268420" y="2832297"/>
                  </a:lnTo>
                  <a:lnTo>
                    <a:pt x="270254" y="2842097"/>
                  </a:lnTo>
                  <a:lnTo>
                    <a:pt x="272110" y="2851897"/>
                  </a:lnTo>
                  <a:lnTo>
                    <a:pt x="273987" y="2861698"/>
                  </a:lnTo>
                  <a:lnTo>
                    <a:pt x="275875" y="2871498"/>
                  </a:lnTo>
                  <a:lnTo>
                    <a:pt x="277790" y="2881298"/>
                  </a:lnTo>
                  <a:lnTo>
                    <a:pt x="279711" y="2891099"/>
                  </a:lnTo>
                  <a:lnTo>
                    <a:pt x="281653" y="2900899"/>
                  </a:lnTo>
                  <a:lnTo>
                    <a:pt x="283603" y="2910699"/>
                  </a:lnTo>
                  <a:lnTo>
                    <a:pt x="285566" y="2920500"/>
                  </a:lnTo>
                  <a:lnTo>
                    <a:pt x="287539" y="2930300"/>
                  </a:lnTo>
                  <a:lnTo>
                    <a:pt x="289517" y="2940100"/>
                  </a:lnTo>
                  <a:lnTo>
                    <a:pt x="291506" y="2949901"/>
                  </a:lnTo>
                  <a:lnTo>
                    <a:pt x="293496" y="2959701"/>
                  </a:lnTo>
                  <a:lnTo>
                    <a:pt x="295492" y="2969501"/>
                  </a:lnTo>
                  <a:lnTo>
                    <a:pt x="297489" y="2979302"/>
                  </a:lnTo>
                  <a:lnTo>
                    <a:pt x="299486" y="2989102"/>
                  </a:lnTo>
                  <a:lnTo>
                    <a:pt x="301481" y="2998902"/>
                  </a:lnTo>
                  <a:lnTo>
                    <a:pt x="303475" y="3008703"/>
                  </a:lnTo>
                  <a:lnTo>
                    <a:pt x="305460" y="3018503"/>
                  </a:lnTo>
                  <a:lnTo>
                    <a:pt x="307442" y="3028303"/>
                  </a:lnTo>
                  <a:lnTo>
                    <a:pt x="309412" y="3038104"/>
                  </a:lnTo>
                  <a:lnTo>
                    <a:pt x="311373" y="3047904"/>
                  </a:lnTo>
                  <a:lnTo>
                    <a:pt x="313323" y="3057704"/>
                  </a:lnTo>
                  <a:lnTo>
                    <a:pt x="315256" y="3067505"/>
                  </a:lnTo>
                  <a:lnTo>
                    <a:pt x="317180" y="3077305"/>
                  </a:lnTo>
                  <a:lnTo>
                    <a:pt x="319075" y="3087105"/>
                  </a:lnTo>
                  <a:lnTo>
                    <a:pt x="320961" y="3096906"/>
                  </a:lnTo>
                  <a:lnTo>
                    <a:pt x="322817" y="3106706"/>
                  </a:lnTo>
                  <a:lnTo>
                    <a:pt x="324654" y="3116506"/>
                  </a:lnTo>
                  <a:lnTo>
                    <a:pt x="326468" y="3126307"/>
                  </a:lnTo>
                  <a:lnTo>
                    <a:pt x="328247" y="3136107"/>
                  </a:lnTo>
                  <a:lnTo>
                    <a:pt x="330012" y="3145907"/>
                  </a:lnTo>
                  <a:lnTo>
                    <a:pt x="331726" y="3155708"/>
                  </a:lnTo>
                  <a:lnTo>
                    <a:pt x="333425" y="3165508"/>
                  </a:lnTo>
                  <a:lnTo>
                    <a:pt x="335076" y="3175308"/>
                  </a:lnTo>
                  <a:lnTo>
                    <a:pt x="336698" y="3185109"/>
                  </a:lnTo>
                  <a:lnTo>
                    <a:pt x="338284" y="3194909"/>
                  </a:lnTo>
                  <a:lnTo>
                    <a:pt x="339820" y="3204709"/>
                  </a:lnTo>
                  <a:lnTo>
                    <a:pt x="341335" y="3214510"/>
                  </a:lnTo>
                  <a:lnTo>
                    <a:pt x="342778" y="3224310"/>
                  </a:lnTo>
                  <a:lnTo>
                    <a:pt x="344201" y="3234110"/>
                  </a:lnTo>
                  <a:lnTo>
                    <a:pt x="345559" y="3243911"/>
                  </a:lnTo>
                  <a:lnTo>
                    <a:pt x="346878" y="3253711"/>
                  </a:lnTo>
                  <a:lnTo>
                    <a:pt x="348150" y="3263511"/>
                  </a:lnTo>
                  <a:lnTo>
                    <a:pt x="349359" y="3273312"/>
                  </a:lnTo>
                  <a:lnTo>
                    <a:pt x="350540" y="3283112"/>
                  </a:lnTo>
                  <a:lnTo>
                    <a:pt x="351631" y="3292912"/>
                  </a:lnTo>
                  <a:lnTo>
                    <a:pt x="352697" y="3302713"/>
                  </a:lnTo>
                  <a:lnTo>
                    <a:pt x="353684" y="3312513"/>
                  </a:lnTo>
                  <a:lnTo>
                    <a:pt x="354624" y="3322313"/>
                  </a:lnTo>
                  <a:lnTo>
                    <a:pt x="355509" y="3332114"/>
                  </a:lnTo>
                  <a:lnTo>
                    <a:pt x="356318" y="3341914"/>
                  </a:lnTo>
                  <a:lnTo>
                    <a:pt x="357096" y="3351714"/>
                  </a:lnTo>
                  <a:lnTo>
                    <a:pt x="357768" y="3361515"/>
                  </a:lnTo>
                  <a:lnTo>
                    <a:pt x="358412" y="3371315"/>
                  </a:lnTo>
                  <a:lnTo>
                    <a:pt x="358967" y="3381115"/>
                  </a:lnTo>
                  <a:lnTo>
                    <a:pt x="359469" y="3390916"/>
                  </a:lnTo>
                  <a:lnTo>
                    <a:pt x="359910" y="3400716"/>
                  </a:lnTo>
                  <a:lnTo>
                    <a:pt x="360267" y="3410516"/>
                  </a:lnTo>
                  <a:lnTo>
                    <a:pt x="360591" y="3420317"/>
                  </a:lnTo>
                  <a:lnTo>
                    <a:pt x="360799" y="3430117"/>
                  </a:lnTo>
                  <a:lnTo>
                    <a:pt x="360978" y="3439917"/>
                  </a:lnTo>
                  <a:lnTo>
                    <a:pt x="361063" y="3449718"/>
                  </a:lnTo>
                  <a:lnTo>
                    <a:pt x="361091" y="3459518"/>
                  </a:lnTo>
                  <a:lnTo>
                    <a:pt x="361056" y="3469318"/>
                  </a:lnTo>
                  <a:lnTo>
                    <a:pt x="360933" y="3479119"/>
                  </a:lnTo>
                  <a:lnTo>
                    <a:pt x="360777" y="3488919"/>
                  </a:lnTo>
                  <a:lnTo>
                    <a:pt x="360502" y="3498719"/>
                  </a:lnTo>
                  <a:lnTo>
                    <a:pt x="360198" y="3508520"/>
                  </a:lnTo>
                  <a:lnTo>
                    <a:pt x="359800" y="3518320"/>
                  </a:lnTo>
                  <a:lnTo>
                    <a:pt x="359345" y="3528120"/>
                  </a:lnTo>
                  <a:lnTo>
                    <a:pt x="358829" y="3537921"/>
                  </a:lnTo>
                  <a:lnTo>
                    <a:pt x="358226" y="3547721"/>
                  </a:lnTo>
                  <a:lnTo>
                    <a:pt x="357592" y="3557521"/>
                  </a:lnTo>
                  <a:lnTo>
                    <a:pt x="356843" y="3567322"/>
                  </a:lnTo>
                  <a:lnTo>
                    <a:pt x="356065" y="3577122"/>
                  </a:lnTo>
                  <a:lnTo>
                    <a:pt x="355201" y="3586922"/>
                  </a:lnTo>
                  <a:lnTo>
                    <a:pt x="354283" y="3596723"/>
                  </a:lnTo>
                  <a:lnTo>
                    <a:pt x="353308" y="3606523"/>
                  </a:lnTo>
                  <a:lnTo>
                    <a:pt x="352252" y="3616323"/>
                  </a:lnTo>
                  <a:lnTo>
                    <a:pt x="351169" y="3626124"/>
                  </a:lnTo>
                  <a:lnTo>
                    <a:pt x="349982" y="3635924"/>
                  </a:lnTo>
                  <a:lnTo>
                    <a:pt x="348770" y="3645724"/>
                  </a:lnTo>
                  <a:lnTo>
                    <a:pt x="347482" y="3655525"/>
                  </a:lnTo>
                  <a:lnTo>
                    <a:pt x="346145" y="3665325"/>
                  </a:lnTo>
                  <a:lnTo>
                    <a:pt x="344760" y="3675125"/>
                  </a:lnTo>
                  <a:lnTo>
                    <a:pt x="343307" y="3684926"/>
                  </a:lnTo>
                  <a:lnTo>
                    <a:pt x="341829" y="3694726"/>
                  </a:lnTo>
                  <a:lnTo>
                    <a:pt x="340265" y="3704526"/>
                  </a:lnTo>
                  <a:lnTo>
                    <a:pt x="338680" y="3714327"/>
                  </a:lnTo>
                  <a:lnTo>
                    <a:pt x="337033" y="3724127"/>
                  </a:lnTo>
                  <a:lnTo>
                    <a:pt x="335348" y="3733927"/>
                  </a:lnTo>
                  <a:lnTo>
                    <a:pt x="333624" y="3743728"/>
                  </a:lnTo>
                  <a:lnTo>
                    <a:pt x="331846" y="3753528"/>
                  </a:lnTo>
                  <a:lnTo>
                    <a:pt x="330050" y="3763328"/>
                  </a:lnTo>
                  <a:lnTo>
                    <a:pt x="328188" y="3773129"/>
                  </a:lnTo>
                  <a:lnTo>
                    <a:pt x="326311" y="3782929"/>
                  </a:lnTo>
                  <a:lnTo>
                    <a:pt x="324389" y="3792729"/>
                  </a:lnTo>
                  <a:lnTo>
                    <a:pt x="322439" y="3802530"/>
                  </a:lnTo>
                  <a:lnTo>
                    <a:pt x="320463" y="3812330"/>
                  </a:lnTo>
                  <a:lnTo>
                    <a:pt x="318450" y="3822131"/>
                  </a:lnTo>
                  <a:lnTo>
                    <a:pt x="316424" y="3831931"/>
                  </a:lnTo>
                  <a:lnTo>
                    <a:pt x="314357" y="3841731"/>
                  </a:lnTo>
                  <a:lnTo>
                    <a:pt x="312280" y="3851532"/>
                  </a:lnTo>
                  <a:lnTo>
                    <a:pt x="310176" y="3861332"/>
                  </a:lnTo>
                  <a:lnTo>
                    <a:pt x="308056" y="3871132"/>
                  </a:lnTo>
                  <a:lnTo>
                    <a:pt x="305922" y="3880933"/>
                  </a:lnTo>
                  <a:lnTo>
                    <a:pt x="303769" y="3890733"/>
                  </a:lnTo>
                  <a:lnTo>
                    <a:pt x="301610" y="3900533"/>
                  </a:lnTo>
                  <a:lnTo>
                    <a:pt x="299433" y="3910334"/>
                  </a:lnTo>
                  <a:lnTo>
                    <a:pt x="297252" y="3920134"/>
                  </a:lnTo>
                  <a:lnTo>
                    <a:pt x="295062" y="3929934"/>
                  </a:lnTo>
                  <a:lnTo>
                    <a:pt x="292868" y="3939735"/>
                  </a:lnTo>
                  <a:lnTo>
                    <a:pt x="290670" y="3949535"/>
                  </a:lnTo>
                  <a:lnTo>
                    <a:pt x="288472" y="3959335"/>
                  </a:lnTo>
                  <a:lnTo>
                    <a:pt x="286273" y="3969136"/>
                  </a:lnTo>
                  <a:lnTo>
                    <a:pt x="284078" y="3978936"/>
                  </a:lnTo>
                  <a:lnTo>
                    <a:pt x="281885" y="3988736"/>
                  </a:lnTo>
                  <a:lnTo>
                    <a:pt x="279699" y="3998537"/>
                  </a:lnTo>
                  <a:lnTo>
                    <a:pt x="277521" y="4008337"/>
                  </a:lnTo>
                  <a:lnTo>
                    <a:pt x="275348" y="4018137"/>
                  </a:lnTo>
                  <a:lnTo>
                    <a:pt x="273191" y="4027938"/>
                  </a:lnTo>
                  <a:lnTo>
                    <a:pt x="271038" y="4037738"/>
                  </a:lnTo>
                  <a:lnTo>
                    <a:pt x="268908" y="4047538"/>
                  </a:lnTo>
                  <a:lnTo>
                    <a:pt x="266785" y="4057339"/>
                  </a:lnTo>
                  <a:lnTo>
                    <a:pt x="264682" y="4067139"/>
                  </a:lnTo>
                  <a:lnTo>
                    <a:pt x="262596" y="4076939"/>
                  </a:lnTo>
                  <a:lnTo>
                    <a:pt x="260524" y="4086740"/>
                  </a:lnTo>
                  <a:lnTo>
                    <a:pt x="258481" y="4096540"/>
                  </a:lnTo>
                  <a:lnTo>
                    <a:pt x="256446" y="4106340"/>
                  </a:lnTo>
                  <a:lnTo>
                    <a:pt x="254448" y="4116141"/>
                  </a:lnTo>
                  <a:lnTo>
                    <a:pt x="252462" y="4125941"/>
                  </a:lnTo>
                  <a:lnTo>
                    <a:pt x="250505" y="4135741"/>
                  </a:lnTo>
                  <a:lnTo>
                    <a:pt x="248573" y="4145542"/>
                  </a:lnTo>
                  <a:lnTo>
                    <a:pt x="246661" y="4155342"/>
                  </a:lnTo>
                  <a:lnTo>
                    <a:pt x="244787" y="4165142"/>
                  </a:lnTo>
                  <a:lnTo>
                    <a:pt x="242924" y="4174943"/>
                  </a:lnTo>
                  <a:lnTo>
                    <a:pt x="241108" y="4184743"/>
                  </a:lnTo>
                  <a:lnTo>
                    <a:pt x="239308" y="4194543"/>
                  </a:lnTo>
                  <a:lnTo>
                    <a:pt x="237544" y="4204344"/>
                  </a:lnTo>
                  <a:lnTo>
                    <a:pt x="235808" y="4214144"/>
                  </a:lnTo>
                  <a:lnTo>
                    <a:pt x="234097" y="4223944"/>
                  </a:lnTo>
                  <a:lnTo>
                    <a:pt x="232429" y="4233745"/>
                  </a:lnTo>
                  <a:lnTo>
                    <a:pt x="230775" y="4243545"/>
                  </a:lnTo>
                  <a:lnTo>
                    <a:pt x="229173" y="4253345"/>
                  </a:lnTo>
                  <a:lnTo>
                    <a:pt x="227588" y="4263146"/>
                  </a:lnTo>
                  <a:lnTo>
                    <a:pt x="226042" y="4272946"/>
                  </a:lnTo>
                  <a:lnTo>
                    <a:pt x="224529" y="4282746"/>
                  </a:lnTo>
                  <a:lnTo>
                    <a:pt x="223040" y="4292547"/>
                  </a:lnTo>
                  <a:lnTo>
                    <a:pt x="221598" y="4302347"/>
                  </a:lnTo>
                  <a:lnTo>
                    <a:pt x="220170" y="4312147"/>
                  </a:lnTo>
                  <a:lnTo>
                    <a:pt x="218796" y="4321948"/>
                  </a:lnTo>
                  <a:lnTo>
                    <a:pt x="217440" y="4331748"/>
                  </a:lnTo>
                  <a:lnTo>
                    <a:pt x="216124" y="4341548"/>
                  </a:lnTo>
                  <a:lnTo>
                    <a:pt x="214840" y="4351349"/>
                  </a:lnTo>
                  <a:lnTo>
                    <a:pt x="213580" y="4361149"/>
                  </a:lnTo>
                  <a:lnTo>
                    <a:pt x="212367" y="4370949"/>
                  </a:lnTo>
                  <a:lnTo>
                    <a:pt x="211168" y="4380750"/>
                  </a:lnTo>
                  <a:lnTo>
                    <a:pt x="210021" y="4390550"/>
                  </a:lnTo>
                  <a:lnTo>
                    <a:pt x="208892" y="4400350"/>
                  </a:lnTo>
                  <a:lnTo>
                    <a:pt x="207800" y="4410151"/>
                  </a:lnTo>
                  <a:lnTo>
                    <a:pt x="206739" y="4419951"/>
                  </a:lnTo>
                  <a:lnTo>
                    <a:pt x="205702" y="4429751"/>
                  </a:lnTo>
                  <a:lnTo>
                    <a:pt x="204708" y="4439552"/>
                  </a:lnTo>
                  <a:lnTo>
                    <a:pt x="203728" y="4449352"/>
                  </a:lnTo>
                  <a:lnTo>
                    <a:pt x="202795" y="4459152"/>
                  </a:lnTo>
                  <a:lnTo>
                    <a:pt x="201879" y="4468953"/>
                  </a:lnTo>
                  <a:lnTo>
                    <a:pt x="200997" y="4478753"/>
                  </a:lnTo>
                  <a:lnTo>
                    <a:pt x="200143" y="4488553"/>
                  </a:lnTo>
                  <a:lnTo>
                    <a:pt x="199310" y="4498354"/>
                  </a:lnTo>
                  <a:lnTo>
                    <a:pt x="198517" y="4508154"/>
                  </a:lnTo>
                  <a:lnTo>
                    <a:pt x="197735" y="4517954"/>
                  </a:lnTo>
                  <a:lnTo>
                    <a:pt x="196996" y="4527755"/>
                  </a:lnTo>
                  <a:lnTo>
                    <a:pt x="196272" y="4537555"/>
                  </a:lnTo>
                  <a:lnTo>
                    <a:pt x="195577" y="4547355"/>
                  </a:lnTo>
                  <a:lnTo>
                    <a:pt x="194907" y="4557156"/>
                  </a:lnTo>
                  <a:lnTo>
                    <a:pt x="194255" y="4566956"/>
                  </a:lnTo>
                  <a:lnTo>
                    <a:pt x="193638" y="4576756"/>
                  </a:lnTo>
                  <a:lnTo>
                    <a:pt x="193031" y="4586557"/>
                  </a:lnTo>
                  <a:lnTo>
                    <a:pt x="192459" y="4596357"/>
                  </a:lnTo>
                  <a:lnTo>
                    <a:pt x="191900" y="4606157"/>
                  </a:lnTo>
                  <a:lnTo>
                    <a:pt x="191367" y="4615958"/>
                  </a:lnTo>
                  <a:lnTo>
                    <a:pt x="190854" y="4625758"/>
                  </a:lnTo>
                  <a:lnTo>
                    <a:pt x="190356" y="4635558"/>
                  </a:lnTo>
                  <a:lnTo>
                    <a:pt x="189887" y="4645359"/>
                  </a:lnTo>
                  <a:lnTo>
                    <a:pt x="189427" y="4655159"/>
                  </a:lnTo>
                  <a:lnTo>
                    <a:pt x="188996" y="4664959"/>
                  </a:lnTo>
                  <a:lnTo>
                    <a:pt x="188575" y="4674760"/>
                  </a:lnTo>
                  <a:lnTo>
                    <a:pt x="188175" y="4684560"/>
                  </a:lnTo>
                  <a:lnTo>
                    <a:pt x="187792" y="4694360"/>
                  </a:lnTo>
                  <a:lnTo>
                    <a:pt x="187421" y="4704161"/>
                  </a:lnTo>
                  <a:lnTo>
                    <a:pt x="187074" y="4713961"/>
                  </a:lnTo>
                  <a:lnTo>
                    <a:pt x="186733" y="4723761"/>
                  </a:lnTo>
                  <a:lnTo>
                    <a:pt x="186416" y="4733562"/>
                  </a:lnTo>
                  <a:lnTo>
                    <a:pt x="186107" y="4743362"/>
                  </a:lnTo>
                  <a:lnTo>
                    <a:pt x="185814" y="4753162"/>
                  </a:lnTo>
                  <a:lnTo>
                    <a:pt x="185535" y="4762963"/>
                  </a:lnTo>
                  <a:lnTo>
                    <a:pt x="185265" y="4772763"/>
                  </a:lnTo>
                  <a:lnTo>
                    <a:pt x="185014" y="4782563"/>
                  </a:lnTo>
                  <a:lnTo>
                    <a:pt x="184767" y="4792364"/>
                  </a:lnTo>
                  <a:lnTo>
                    <a:pt x="184539" y="4802164"/>
                  </a:lnTo>
                  <a:lnTo>
                    <a:pt x="184318" y="4811964"/>
                  </a:lnTo>
                  <a:lnTo>
                    <a:pt x="184108" y="4821765"/>
                  </a:lnTo>
                  <a:lnTo>
                    <a:pt x="183910" y="4831565"/>
                  </a:lnTo>
                  <a:lnTo>
                    <a:pt x="183718" y="4841365"/>
                  </a:lnTo>
                  <a:lnTo>
                    <a:pt x="183540" y="4851166"/>
                  </a:lnTo>
                  <a:lnTo>
                    <a:pt x="183367" y="4860966"/>
                  </a:lnTo>
                  <a:lnTo>
                    <a:pt x="183206" y="4870766"/>
                  </a:lnTo>
                  <a:lnTo>
                    <a:pt x="183051" y="4880567"/>
                  </a:lnTo>
                  <a:lnTo>
                    <a:pt x="182905" y="4890367"/>
                  </a:lnTo>
                  <a:lnTo>
                    <a:pt x="182767" y="4900167"/>
                  </a:lnTo>
                  <a:lnTo>
                    <a:pt x="182634" y="4909968"/>
                  </a:lnTo>
                  <a:lnTo>
                    <a:pt x="182511" y="4919768"/>
                  </a:lnTo>
                  <a:lnTo>
                    <a:pt x="182392" y="4929568"/>
                  </a:lnTo>
                  <a:lnTo>
                    <a:pt x="182282" y="4939369"/>
                  </a:lnTo>
                  <a:lnTo>
                    <a:pt x="182176" y="4949169"/>
                  </a:lnTo>
                  <a:lnTo>
                    <a:pt x="182076" y="4958969"/>
                  </a:lnTo>
                  <a:lnTo>
                    <a:pt x="181982" y="4968770"/>
                  </a:lnTo>
                  <a:lnTo>
                    <a:pt x="181892" y="4978570"/>
                  </a:lnTo>
                  <a:lnTo>
                    <a:pt x="181809" y="4988370"/>
                  </a:lnTo>
                  <a:lnTo>
                    <a:pt x="181729" y="4998171"/>
                  </a:lnTo>
                  <a:lnTo>
                    <a:pt x="181655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503703" y="2063474"/>
              <a:ext cx="846642" cy="3294688"/>
            </a:xfrm>
            <a:custGeom>
              <a:avLst/>
              <a:pathLst>
                <a:path w="846642" h="3294688">
                  <a:moveTo>
                    <a:pt x="421171" y="3294688"/>
                  </a:moveTo>
                  <a:lnTo>
                    <a:pt x="420931" y="3288241"/>
                  </a:lnTo>
                  <a:lnTo>
                    <a:pt x="420655" y="3281793"/>
                  </a:lnTo>
                  <a:lnTo>
                    <a:pt x="420356" y="3275346"/>
                  </a:lnTo>
                  <a:lnTo>
                    <a:pt x="420035" y="3268898"/>
                  </a:lnTo>
                  <a:lnTo>
                    <a:pt x="419673" y="3262451"/>
                  </a:lnTo>
                  <a:lnTo>
                    <a:pt x="419277" y="3256003"/>
                  </a:lnTo>
                  <a:lnTo>
                    <a:pt x="418851" y="3249556"/>
                  </a:lnTo>
                  <a:lnTo>
                    <a:pt x="418381" y="3243108"/>
                  </a:lnTo>
                  <a:lnTo>
                    <a:pt x="417861" y="3236661"/>
                  </a:lnTo>
                  <a:lnTo>
                    <a:pt x="417304" y="3230213"/>
                  </a:lnTo>
                  <a:lnTo>
                    <a:pt x="416700" y="3223766"/>
                  </a:lnTo>
                  <a:lnTo>
                    <a:pt x="416027" y="3217318"/>
                  </a:lnTo>
                  <a:lnTo>
                    <a:pt x="415308" y="3210870"/>
                  </a:lnTo>
                  <a:lnTo>
                    <a:pt x="414540" y="3204423"/>
                  </a:lnTo>
                  <a:lnTo>
                    <a:pt x="413679" y="3197975"/>
                  </a:lnTo>
                  <a:lnTo>
                    <a:pt x="412761" y="3191528"/>
                  </a:lnTo>
                  <a:lnTo>
                    <a:pt x="411786" y="3185080"/>
                  </a:lnTo>
                  <a:lnTo>
                    <a:pt x="410706" y="3178633"/>
                  </a:lnTo>
                  <a:lnTo>
                    <a:pt x="409549" y="3172185"/>
                  </a:lnTo>
                  <a:lnTo>
                    <a:pt x="408323" y="3165738"/>
                  </a:lnTo>
                  <a:lnTo>
                    <a:pt x="406987" y="3159290"/>
                  </a:lnTo>
                  <a:lnTo>
                    <a:pt x="405547" y="3152843"/>
                  </a:lnTo>
                  <a:lnTo>
                    <a:pt x="404024" y="3146395"/>
                  </a:lnTo>
                  <a:lnTo>
                    <a:pt x="402389" y="3139948"/>
                  </a:lnTo>
                  <a:lnTo>
                    <a:pt x="400618" y="3133500"/>
                  </a:lnTo>
                  <a:lnTo>
                    <a:pt x="398750" y="3127053"/>
                  </a:lnTo>
                  <a:lnTo>
                    <a:pt x="396772" y="3120605"/>
                  </a:lnTo>
                  <a:lnTo>
                    <a:pt x="394619" y="3114157"/>
                  </a:lnTo>
                  <a:lnTo>
                    <a:pt x="392357" y="3107710"/>
                  </a:lnTo>
                  <a:lnTo>
                    <a:pt x="389985" y="3101262"/>
                  </a:lnTo>
                  <a:lnTo>
                    <a:pt x="387406" y="3094815"/>
                  </a:lnTo>
                  <a:lnTo>
                    <a:pt x="384701" y="3088367"/>
                  </a:lnTo>
                  <a:lnTo>
                    <a:pt x="381872" y="3081920"/>
                  </a:lnTo>
                  <a:lnTo>
                    <a:pt x="378839" y="3075472"/>
                  </a:lnTo>
                  <a:lnTo>
                    <a:pt x="375643" y="3069025"/>
                  </a:lnTo>
                  <a:lnTo>
                    <a:pt x="372313" y="3062577"/>
                  </a:lnTo>
                  <a:lnTo>
                    <a:pt x="368786" y="3056130"/>
                  </a:lnTo>
                  <a:lnTo>
                    <a:pt x="365059" y="3049682"/>
                  </a:lnTo>
                  <a:lnTo>
                    <a:pt x="361187" y="3043235"/>
                  </a:lnTo>
                  <a:lnTo>
                    <a:pt x="357134" y="3036787"/>
                  </a:lnTo>
                  <a:lnTo>
                    <a:pt x="352844" y="3030340"/>
                  </a:lnTo>
                  <a:lnTo>
                    <a:pt x="348402" y="3023892"/>
                  </a:lnTo>
                  <a:lnTo>
                    <a:pt x="343799" y="3017445"/>
                  </a:lnTo>
                  <a:lnTo>
                    <a:pt x="338924" y="3010997"/>
                  </a:lnTo>
                  <a:lnTo>
                    <a:pt x="333895" y="3004549"/>
                  </a:lnTo>
                  <a:lnTo>
                    <a:pt x="328710" y="2998102"/>
                  </a:lnTo>
                  <a:lnTo>
                    <a:pt x="323264" y="2991654"/>
                  </a:lnTo>
                  <a:lnTo>
                    <a:pt x="317645" y="2985207"/>
                  </a:lnTo>
                  <a:lnTo>
                    <a:pt x="311874" y="2978759"/>
                  </a:lnTo>
                  <a:lnTo>
                    <a:pt x="305875" y="2972312"/>
                  </a:lnTo>
                  <a:lnTo>
                    <a:pt x="299684" y="2965864"/>
                  </a:lnTo>
                  <a:lnTo>
                    <a:pt x="293348" y="2959417"/>
                  </a:lnTo>
                  <a:lnTo>
                    <a:pt x="286822" y="2952969"/>
                  </a:lnTo>
                  <a:lnTo>
                    <a:pt x="280095" y="2946522"/>
                  </a:lnTo>
                  <a:lnTo>
                    <a:pt x="273238" y="2940074"/>
                  </a:lnTo>
                  <a:lnTo>
                    <a:pt x="266232" y="2933627"/>
                  </a:lnTo>
                  <a:lnTo>
                    <a:pt x="259028" y="2927179"/>
                  </a:lnTo>
                  <a:lnTo>
                    <a:pt x="251713" y="2920732"/>
                  </a:lnTo>
                  <a:lnTo>
                    <a:pt x="244290" y="2914284"/>
                  </a:lnTo>
                  <a:lnTo>
                    <a:pt x="236691" y="2907836"/>
                  </a:lnTo>
                  <a:lnTo>
                    <a:pt x="229006" y="2901389"/>
                  </a:lnTo>
                  <a:lnTo>
                    <a:pt x="221239" y="2894941"/>
                  </a:lnTo>
                  <a:lnTo>
                    <a:pt x="213359" y="2888494"/>
                  </a:lnTo>
                  <a:lnTo>
                    <a:pt x="205411" y="2882046"/>
                  </a:lnTo>
                  <a:lnTo>
                    <a:pt x="197415" y="2875599"/>
                  </a:lnTo>
                  <a:lnTo>
                    <a:pt x="189362" y="2869151"/>
                  </a:lnTo>
                  <a:lnTo>
                    <a:pt x="181279" y="2862704"/>
                  </a:lnTo>
                  <a:lnTo>
                    <a:pt x="173184" y="2856256"/>
                  </a:lnTo>
                  <a:lnTo>
                    <a:pt x="165084" y="2849809"/>
                  </a:lnTo>
                  <a:lnTo>
                    <a:pt x="157008" y="2843361"/>
                  </a:lnTo>
                  <a:lnTo>
                    <a:pt x="148961" y="2836914"/>
                  </a:lnTo>
                  <a:lnTo>
                    <a:pt x="140950" y="2830466"/>
                  </a:lnTo>
                  <a:lnTo>
                    <a:pt x="133033" y="2824019"/>
                  </a:lnTo>
                  <a:lnTo>
                    <a:pt x="125189" y="2817571"/>
                  </a:lnTo>
                  <a:lnTo>
                    <a:pt x="117420" y="2811123"/>
                  </a:lnTo>
                  <a:lnTo>
                    <a:pt x="109812" y="2804676"/>
                  </a:lnTo>
                  <a:lnTo>
                    <a:pt x="102330" y="2798228"/>
                  </a:lnTo>
                  <a:lnTo>
                    <a:pt x="94967" y="2791781"/>
                  </a:lnTo>
                  <a:lnTo>
                    <a:pt x="87807" y="2785333"/>
                  </a:lnTo>
                  <a:lnTo>
                    <a:pt x="80845" y="2778886"/>
                  </a:lnTo>
                  <a:lnTo>
                    <a:pt x="74043" y="2772438"/>
                  </a:lnTo>
                  <a:lnTo>
                    <a:pt x="67472" y="2765991"/>
                  </a:lnTo>
                  <a:lnTo>
                    <a:pt x="61178" y="2759543"/>
                  </a:lnTo>
                  <a:lnTo>
                    <a:pt x="55083" y="2753096"/>
                  </a:lnTo>
                  <a:lnTo>
                    <a:pt x="49227" y="2746648"/>
                  </a:lnTo>
                  <a:lnTo>
                    <a:pt x="43737" y="2740201"/>
                  </a:lnTo>
                  <a:lnTo>
                    <a:pt x="38479" y="2733753"/>
                  </a:lnTo>
                  <a:lnTo>
                    <a:pt x="33456" y="2727306"/>
                  </a:lnTo>
                  <a:lnTo>
                    <a:pt x="28881" y="2720858"/>
                  </a:lnTo>
                  <a:lnTo>
                    <a:pt x="24568" y="2714411"/>
                  </a:lnTo>
                  <a:lnTo>
                    <a:pt x="20517" y="2707963"/>
                  </a:lnTo>
                  <a:lnTo>
                    <a:pt x="16902" y="2701515"/>
                  </a:lnTo>
                  <a:lnTo>
                    <a:pt x="13619" y="2695068"/>
                  </a:lnTo>
                  <a:lnTo>
                    <a:pt x="10615" y="2688620"/>
                  </a:lnTo>
                  <a:lnTo>
                    <a:pt x="8020" y="2682173"/>
                  </a:lnTo>
                  <a:lnTo>
                    <a:pt x="5821" y="2675725"/>
                  </a:lnTo>
                  <a:lnTo>
                    <a:pt x="3912" y="2669278"/>
                  </a:lnTo>
                  <a:lnTo>
                    <a:pt x="2369" y="2662830"/>
                  </a:lnTo>
                  <a:lnTo>
                    <a:pt x="1281" y="2656383"/>
                  </a:lnTo>
                  <a:lnTo>
                    <a:pt x="483" y="2649935"/>
                  </a:lnTo>
                  <a:lnTo>
                    <a:pt x="0" y="2643488"/>
                  </a:lnTo>
                  <a:lnTo>
                    <a:pt x="17" y="2637040"/>
                  </a:lnTo>
                  <a:lnTo>
                    <a:pt x="318" y="2630593"/>
                  </a:lnTo>
                  <a:lnTo>
                    <a:pt x="903" y="2624145"/>
                  </a:lnTo>
                  <a:lnTo>
                    <a:pt x="1965" y="2617698"/>
                  </a:lnTo>
                  <a:lnTo>
                    <a:pt x="3325" y="2611250"/>
                  </a:lnTo>
                  <a:lnTo>
                    <a:pt x="4953" y="2604802"/>
                  </a:lnTo>
                  <a:lnTo>
                    <a:pt x="6983" y="2598355"/>
                  </a:lnTo>
                  <a:lnTo>
                    <a:pt x="9336" y="2591907"/>
                  </a:lnTo>
                  <a:lnTo>
                    <a:pt x="11934" y="2585460"/>
                  </a:lnTo>
                  <a:lnTo>
                    <a:pt x="14858" y="2579012"/>
                  </a:lnTo>
                  <a:lnTo>
                    <a:pt x="18114" y="2572565"/>
                  </a:lnTo>
                  <a:lnTo>
                    <a:pt x="21590" y="2566117"/>
                  </a:lnTo>
                  <a:lnTo>
                    <a:pt x="25317" y="2559670"/>
                  </a:lnTo>
                  <a:lnTo>
                    <a:pt x="29372" y="2553222"/>
                  </a:lnTo>
                  <a:lnTo>
                    <a:pt x="33615" y="2546775"/>
                  </a:lnTo>
                  <a:lnTo>
                    <a:pt x="38043" y="2540327"/>
                  </a:lnTo>
                  <a:lnTo>
                    <a:pt x="42779" y="2533880"/>
                  </a:lnTo>
                  <a:lnTo>
                    <a:pt x="47669" y="2527432"/>
                  </a:lnTo>
                  <a:lnTo>
                    <a:pt x="52710" y="2520985"/>
                  </a:lnTo>
                  <a:lnTo>
                    <a:pt x="57976" y="2514537"/>
                  </a:lnTo>
                  <a:lnTo>
                    <a:pt x="63386" y="2508089"/>
                  </a:lnTo>
                  <a:lnTo>
                    <a:pt x="68911" y="2501642"/>
                  </a:lnTo>
                  <a:lnTo>
                    <a:pt x="74590" y="2495194"/>
                  </a:lnTo>
                  <a:lnTo>
                    <a:pt x="80390" y="2488747"/>
                  </a:lnTo>
                  <a:lnTo>
                    <a:pt x="86271" y="2482299"/>
                  </a:lnTo>
                  <a:lnTo>
                    <a:pt x="92245" y="2475852"/>
                  </a:lnTo>
                  <a:lnTo>
                    <a:pt x="98309" y="2469404"/>
                  </a:lnTo>
                  <a:lnTo>
                    <a:pt x="104420" y="2462957"/>
                  </a:lnTo>
                  <a:lnTo>
                    <a:pt x="110577" y="2456509"/>
                  </a:lnTo>
                  <a:lnTo>
                    <a:pt x="116783" y="2450062"/>
                  </a:lnTo>
                  <a:lnTo>
                    <a:pt x="123004" y="2443614"/>
                  </a:lnTo>
                  <a:lnTo>
                    <a:pt x="129237" y="2437167"/>
                  </a:lnTo>
                  <a:lnTo>
                    <a:pt x="135472" y="2430719"/>
                  </a:lnTo>
                  <a:lnTo>
                    <a:pt x="141694" y="2424272"/>
                  </a:lnTo>
                  <a:lnTo>
                    <a:pt x="147900" y="2417824"/>
                  </a:lnTo>
                  <a:lnTo>
                    <a:pt x="154069" y="2411376"/>
                  </a:lnTo>
                  <a:lnTo>
                    <a:pt x="160193" y="2404929"/>
                  </a:lnTo>
                  <a:lnTo>
                    <a:pt x="166278" y="2398481"/>
                  </a:lnTo>
                  <a:lnTo>
                    <a:pt x="172299" y="2392034"/>
                  </a:lnTo>
                  <a:lnTo>
                    <a:pt x="178241" y="2385586"/>
                  </a:lnTo>
                  <a:lnTo>
                    <a:pt x="184121" y="2379139"/>
                  </a:lnTo>
                  <a:lnTo>
                    <a:pt x="189926" y="2372691"/>
                  </a:lnTo>
                  <a:lnTo>
                    <a:pt x="195613" y="2366244"/>
                  </a:lnTo>
                  <a:lnTo>
                    <a:pt x="201223" y="2359796"/>
                  </a:lnTo>
                  <a:lnTo>
                    <a:pt x="206754" y="2353349"/>
                  </a:lnTo>
                  <a:lnTo>
                    <a:pt x="212130" y="2346901"/>
                  </a:lnTo>
                  <a:lnTo>
                    <a:pt x="217417" y="2340454"/>
                  </a:lnTo>
                  <a:lnTo>
                    <a:pt x="222612" y="2334006"/>
                  </a:lnTo>
                  <a:lnTo>
                    <a:pt x="227652" y="2327559"/>
                  </a:lnTo>
                  <a:lnTo>
                    <a:pt x="232576" y="2321111"/>
                  </a:lnTo>
                  <a:lnTo>
                    <a:pt x="237400" y="2314664"/>
                  </a:lnTo>
                  <a:lnTo>
                    <a:pt x="242077" y="2308216"/>
                  </a:lnTo>
                  <a:lnTo>
                    <a:pt x="246613" y="2301768"/>
                  </a:lnTo>
                  <a:lnTo>
                    <a:pt x="251046" y="2295321"/>
                  </a:lnTo>
                  <a:lnTo>
                    <a:pt x="255344" y="2288873"/>
                  </a:lnTo>
                  <a:lnTo>
                    <a:pt x="259481" y="2282426"/>
                  </a:lnTo>
                  <a:lnTo>
                    <a:pt x="263512" y="2275978"/>
                  </a:lnTo>
                  <a:lnTo>
                    <a:pt x="267427" y="2269531"/>
                  </a:lnTo>
                  <a:lnTo>
                    <a:pt x="271163" y="2263083"/>
                  </a:lnTo>
                  <a:lnTo>
                    <a:pt x="274796" y="2256636"/>
                  </a:lnTo>
                  <a:lnTo>
                    <a:pt x="278325" y="2250188"/>
                  </a:lnTo>
                  <a:lnTo>
                    <a:pt x="281678" y="2243741"/>
                  </a:lnTo>
                  <a:lnTo>
                    <a:pt x="284924" y="2237293"/>
                  </a:lnTo>
                  <a:lnTo>
                    <a:pt x="288071" y="2230846"/>
                  </a:lnTo>
                  <a:lnTo>
                    <a:pt x="291068" y="2224398"/>
                  </a:lnTo>
                  <a:lnTo>
                    <a:pt x="293947" y="2217951"/>
                  </a:lnTo>
                  <a:lnTo>
                    <a:pt x="296734" y="2211503"/>
                  </a:lnTo>
                  <a:lnTo>
                    <a:pt x="299398" y="2205055"/>
                  </a:lnTo>
                  <a:lnTo>
                    <a:pt x="301937" y="2198608"/>
                  </a:lnTo>
                  <a:lnTo>
                    <a:pt x="304393" y="2192160"/>
                  </a:lnTo>
                  <a:lnTo>
                    <a:pt x="306751" y="2185713"/>
                  </a:lnTo>
                  <a:lnTo>
                    <a:pt x="308983" y="2179265"/>
                  </a:lnTo>
                  <a:lnTo>
                    <a:pt x="311141" y="2172818"/>
                  </a:lnTo>
                  <a:lnTo>
                    <a:pt x="313224" y="2166370"/>
                  </a:lnTo>
                  <a:lnTo>
                    <a:pt x="315182" y="2159923"/>
                  </a:lnTo>
                  <a:lnTo>
                    <a:pt x="317076" y="2153475"/>
                  </a:lnTo>
                  <a:lnTo>
                    <a:pt x="318907" y="2147028"/>
                  </a:lnTo>
                  <a:lnTo>
                    <a:pt x="320639" y="2140580"/>
                  </a:lnTo>
                  <a:lnTo>
                    <a:pt x="322306" y="2134133"/>
                  </a:lnTo>
                  <a:lnTo>
                    <a:pt x="323919" y="2127685"/>
                  </a:lnTo>
                  <a:lnTo>
                    <a:pt x="325457" y="2121238"/>
                  </a:lnTo>
                  <a:lnTo>
                    <a:pt x="326932" y="2114790"/>
                  </a:lnTo>
                  <a:lnTo>
                    <a:pt x="328362" y="2108342"/>
                  </a:lnTo>
                  <a:lnTo>
                    <a:pt x="329738" y="2101895"/>
                  </a:lnTo>
                  <a:lnTo>
                    <a:pt x="331054" y="2095447"/>
                  </a:lnTo>
                  <a:lnTo>
                    <a:pt x="332334" y="2089000"/>
                  </a:lnTo>
                  <a:lnTo>
                    <a:pt x="333575" y="2082552"/>
                  </a:lnTo>
                  <a:lnTo>
                    <a:pt x="334762" y="2076105"/>
                  </a:lnTo>
                  <a:lnTo>
                    <a:pt x="335919" y="2069657"/>
                  </a:lnTo>
                  <a:lnTo>
                    <a:pt x="337049" y="2063210"/>
                  </a:lnTo>
                  <a:lnTo>
                    <a:pt x="338133" y="2056762"/>
                  </a:lnTo>
                  <a:lnTo>
                    <a:pt x="339193" y="2050315"/>
                  </a:lnTo>
                  <a:lnTo>
                    <a:pt x="340230" y="2043867"/>
                  </a:lnTo>
                  <a:lnTo>
                    <a:pt x="341235" y="2037420"/>
                  </a:lnTo>
                  <a:lnTo>
                    <a:pt x="342215" y="2030972"/>
                  </a:lnTo>
                  <a:lnTo>
                    <a:pt x="343177" y="2024525"/>
                  </a:lnTo>
                  <a:lnTo>
                    <a:pt x="344115" y="2018077"/>
                  </a:lnTo>
                  <a:lnTo>
                    <a:pt x="345030" y="2011630"/>
                  </a:lnTo>
                  <a:lnTo>
                    <a:pt x="345929" y="2005182"/>
                  </a:lnTo>
                  <a:lnTo>
                    <a:pt x="346811" y="1998734"/>
                  </a:lnTo>
                  <a:lnTo>
                    <a:pt x="347669" y="1992287"/>
                  </a:lnTo>
                  <a:lnTo>
                    <a:pt x="348513" y="1985839"/>
                  </a:lnTo>
                  <a:lnTo>
                    <a:pt x="349344" y="1979392"/>
                  </a:lnTo>
                  <a:lnTo>
                    <a:pt x="350150" y="1972944"/>
                  </a:lnTo>
                  <a:lnTo>
                    <a:pt x="350942" y="1966497"/>
                  </a:lnTo>
                  <a:lnTo>
                    <a:pt x="351722" y="1960049"/>
                  </a:lnTo>
                  <a:lnTo>
                    <a:pt x="352479" y="1953602"/>
                  </a:lnTo>
                  <a:lnTo>
                    <a:pt x="353220" y="1947154"/>
                  </a:lnTo>
                  <a:lnTo>
                    <a:pt x="353948" y="1940707"/>
                  </a:lnTo>
                  <a:lnTo>
                    <a:pt x="354655" y="1934259"/>
                  </a:lnTo>
                  <a:lnTo>
                    <a:pt x="355342" y="1927812"/>
                  </a:lnTo>
                  <a:lnTo>
                    <a:pt x="356016" y="1921364"/>
                  </a:lnTo>
                  <a:lnTo>
                    <a:pt x="356670" y="1914917"/>
                  </a:lnTo>
                  <a:lnTo>
                    <a:pt x="357302" y="1908469"/>
                  </a:lnTo>
                  <a:lnTo>
                    <a:pt x="357918" y="1902021"/>
                  </a:lnTo>
                  <a:lnTo>
                    <a:pt x="358517" y="1895574"/>
                  </a:lnTo>
                  <a:lnTo>
                    <a:pt x="359089" y="1889126"/>
                  </a:lnTo>
                  <a:lnTo>
                    <a:pt x="359645" y="1882679"/>
                  </a:lnTo>
                  <a:lnTo>
                    <a:pt x="360185" y="1876231"/>
                  </a:lnTo>
                  <a:lnTo>
                    <a:pt x="360698" y="1869784"/>
                  </a:lnTo>
                  <a:lnTo>
                    <a:pt x="361193" y="1863336"/>
                  </a:lnTo>
                  <a:lnTo>
                    <a:pt x="361672" y="1856889"/>
                  </a:lnTo>
                  <a:lnTo>
                    <a:pt x="362127" y="1850441"/>
                  </a:lnTo>
                  <a:lnTo>
                    <a:pt x="362562" y="1843994"/>
                  </a:lnTo>
                  <a:lnTo>
                    <a:pt x="362983" y="1837546"/>
                  </a:lnTo>
                  <a:lnTo>
                    <a:pt x="363383" y="1831099"/>
                  </a:lnTo>
                  <a:lnTo>
                    <a:pt x="363762" y="1824651"/>
                  </a:lnTo>
                  <a:lnTo>
                    <a:pt x="364129" y="1818204"/>
                  </a:lnTo>
                  <a:lnTo>
                    <a:pt x="364479" y="1811756"/>
                  </a:lnTo>
                  <a:lnTo>
                    <a:pt x="364811" y="1805308"/>
                  </a:lnTo>
                  <a:lnTo>
                    <a:pt x="365131" y="1798861"/>
                  </a:lnTo>
                  <a:lnTo>
                    <a:pt x="365440" y="1792413"/>
                  </a:lnTo>
                  <a:lnTo>
                    <a:pt x="365733" y="1785966"/>
                  </a:lnTo>
                  <a:lnTo>
                    <a:pt x="366019" y="1779518"/>
                  </a:lnTo>
                  <a:lnTo>
                    <a:pt x="366297" y="1773071"/>
                  </a:lnTo>
                  <a:lnTo>
                    <a:pt x="366565" y="1766623"/>
                  </a:lnTo>
                  <a:lnTo>
                    <a:pt x="366829" y="1760176"/>
                  </a:lnTo>
                  <a:lnTo>
                    <a:pt x="367089" y="1753728"/>
                  </a:lnTo>
                  <a:lnTo>
                    <a:pt x="367346" y="1747281"/>
                  </a:lnTo>
                  <a:lnTo>
                    <a:pt x="367604" y="1740833"/>
                  </a:lnTo>
                  <a:lnTo>
                    <a:pt x="367862" y="1734386"/>
                  </a:lnTo>
                  <a:lnTo>
                    <a:pt x="368122" y="1727938"/>
                  </a:lnTo>
                  <a:lnTo>
                    <a:pt x="368389" y="1721491"/>
                  </a:lnTo>
                  <a:lnTo>
                    <a:pt x="368660" y="1715043"/>
                  </a:lnTo>
                  <a:lnTo>
                    <a:pt x="368938" y="1708595"/>
                  </a:lnTo>
                  <a:lnTo>
                    <a:pt x="369229" y="1702148"/>
                  </a:lnTo>
                  <a:lnTo>
                    <a:pt x="369528" y="1695700"/>
                  </a:lnTo>
                  <a:lnTo>
                    <a:pt x="369838" y="1689253"/>
                  </a:lnTo>
                  <a:lnTo>
                    <a:pt x="370166" y="1682805"/>
                  </a:lnTo>
                  <a:lnTo>
                    <a:pt x="370507" y="1676358"/>
                  </a:lnTo>
                  <a:lnTo>
                    <a:pt x="370861" y="1669910"/>
                  </a:lnTo>
                  <a:lnTo>
                    <a:pt x="371236" y="1663463"/>
                  </a:lnTo>
                  <a:lnTo>
                    <a:pt x="371629" y="1657015"/>
                  </a:lnTo>
                  <a:lnTo>
                    <a:pt x="372036" y="1650568"/>
                  </a:lnTo>
                  <a:lnTo>
                    <a:pt x="372465" y="1644120"/>
                  </a:lnTo>
                  <a:lnTo>
                    <a:pt x="372916" y="1637673"/>
                  </a:lnTo>
                  <a:lnTo>
                    <a:pt x="373383" y="1631225"/>
                  </a:lnTo>
                  <a:lnTo>
                    <a:pt x="373870" y="1624778"/>
                  </a:lnTo>
                  <a:lnTo>
                    <a:pt x="374381" y="1618330"/>
                  </a:lnTo>
                  <a:lnTo>
                    <a:pt x="374908" y="1611883"/>
                  </a:lnTo>
                  <a:lnTo>
                    <a:pt x="375452" y="1605435"/>
                  </a:lnTo>
                  <a:lnTo>
                    <a:pt x="376022" y="1598987"/>
                  </a:lnTo>
                  <a:lnTo>
                    <a:pt x="376606" y="1592540"/>
                  </a:lnTo>
                  <a:lnTo>
                    <a:pt x="377205" y="1586092"/>
                  </a:lnTo>
                  <a:lnTo>
                    <a:pt x="377825" y="1579645"/>
                  </a:lnTo>
                  <a:lnTo>
                    <a:pt x="378459" y="1573197"/>
                  </a:lnTo>
                  <a:lnTo>
                    <a:pt x="379103" y="1566750"/>
                  </a:lnTo>
                  <a:lnTo>
                    <a:pt x="379764" y="1560302"/>
                  </a:lnTo>
                  <a:lnTo>
                    <a:pt x="380436" y="1553855"/>
                  </a:lnTo>
                  <a:lnTo>
                    <a:pt x="381115" y="1547407"/>
                  </a:lnTo>
                  <a:lnTo>
                    <a:pt x="381803" y="1540960"/>
                  </a:lnTo>
                  <a:lnTo>
                    <a:pt x="382498" y="1534512"/>
                  </a:lnTo>
                  <a:lnTo>
                    <a:pt x="383197" y="1528065"/>
                  </a:lnTo>
                  <a:lnTo>
                    <a:pt x="383898" y="1521617"/>
                  </a:lnTo>
                  <a:lnTo>
                    <a:pt x="384600" y="1515170"/>
                  </a:lnTo>
                  <a:lnTo>
                    <a:pt x="385301" y="1508722"/>
                  </a:lnTo>
                  <a:lnTo>
                    <a:pt x="386000" y="1502274"/>
                  </a:lnTo>
                  <a:lnTo>
                    <a:pt x="386692" y="1495827"/>
                  </a:lnTo>
                  <a:lnTo>
                    <a:pt x="387378" y="1489379"/>
                  </a:lnTo>
                  <a:lnTo>
                    <a:pt x="388057" y="1482932"/>
                  </a:lnTo>
                  <a:lnTo>
                    <a:pt x="388723" y="1476484"/>
                  </a:lnTo>
                  <a:lnTo>
                    <a:pt x="389376" y="1470037"/>
                  </a:lnTo>
                  <a:lnTo>
                    <a:pt x="390019" y="1463589"/>
                  </a:lnTo>
                  <a:lnTo>
                    <a:pt x="390644" y="1457142"/>
                  </a:lnTo>
                  <a:lnTo>
                    <a:pt x="391250" y="1450694"/>
                  </a:lnTo>
                  <a:lnTo>
                    <a:pt x="391842" y="1444247"/>
                  </a:lnTo>
                  <a:lnTo>
                    <a:pt x="392414" y="1437799"/>
                  </a:lnTo>
                  <a:lnTo>
                    <a:pt x="392960" y="1431352"/>
                  </a:lnTo>
                  <a:lnTo>
                    <a:pt x="393489" y="1424904"/>
                  </a:lnTo>
                  <a:lnTo>
                    <a:pt x="393998" y="1418457"/>
                  </a:lnTo>
                  <a:lnTo>
                    <a:pt x="394475" y="1412009"/>
                  </a:lnTo>
                  <a:lnTo>
                    <a:pt x="394933" y="1405561"/>
                  </a:lnTo>
                  <a:lnTo>
                    <a:pt x="395370" y="1399114"/>
                  </a:lnTo>
                  <a:lnTo>
                    <a:pt x="395775" y="1392666"/>
                  </a:lnTo>
                  <a:lnTo>
                    <a:pt x="396157" y="1386219"/>
                  </a:lnTo>
                  <a:lnTo>
                    <a:pt x="396519" y="1379771"/>
                  </a:lnTo>
                  <a:lnTo>
                    <a:pt x="396850" y="1373324"/>
                  </a:lnTo>
                  <a:lnTo>
                    <a:pt x="397157" y="1366876"/>
                  </a:lnTo>
                  <a:lnTo>
                    <a:pt x="397443" y="1360429"/>
                  </a:lnTo>
                  <a:lnTo>
                    <a:pt x="397705" y="1353981"/>
                  </a:lnTo>
                  <a:lnTo>
                    <a:pt x="397939" y="1347534"/>
                  </a:lnTo>
                  <a:lnTo>
                    <a:pt x="398156" y="1341086"/>
                  </a:lnTo>
                  <a:lnTo>
                    <a:pt x="398352" y="1334639"/>
                  </a:lnTo>
                  <a:lnTo>
                    <a:pt x="398522" y="1328191"/>
                  </a:lnTo>
                  <a:lnTo>
                    <a:pt x="398677" y="1321744"/>
                  </a:lnTo>
                  <a:lnTo>
                    <a:pt x="398817" y="1315296"/>
                  </a:lnTo>
                  <a:lnTo>
                    <a:pt x="398933" y="1308849"/>
                  </a:lnTo>
                  <a:lnTo>
                    <a:pt x="399037" y="1302401"/>
                  </a:lnTo>
                  <a:lnTo>
                    <a:pt x="399129" y="1295953"/>
                  </a:lnTo>
                  <a:lnTo>
                    <a:pt x="399205" y="1289506"/>
                  </a:lnTo>
                  <a:lnTo>
                    <a:pt x="399271" y="1283058"/>
                  </a:lnTo>
                  <a:lnTo>
                    <a:pt x="399329" y="1276611"/>
                  </a:lnTo>
                  <a:lnTo>
                    <a:pt x="399378" y="1270163"/>
                  </a:lnTo>
                  <a:lnTo>
                    <a:pt x="399419" y="1263716"/>
                  </a:lnTo>
                  <a:lnTo>
                    <a:pt x="399457" y="1257268"/>
                  </a:lnTo>
                  <a:lnTo>
                    <a:pt x="399491" y="1250821"/>
                  </a:lnTo>
                  <a:lnTo>
                    <a:pt x="399523" y="1244373"/>
                  </a:lnTo>
                  <a:lnTo>
                    <a:pt x="399554" y="1237926"/>
                  </a:lnTo>
                  <a:lnTo>
                    <a:pt x="399586" y="1231478"/>
                  </a:lnTo>
                  <a:lnTo>
                    <a:pt x="399620" y="1225031"/>
                  </a:lnTo>
                  <a:lnTo>
                    <a:pt x="399657" y="1218583"/>
                  </a:lnTo>
                  <a:lnTo>
                    <a:pt x="399698" y="1212136"/>
                  </a:lnTo>
                  <a:lnTo>
                    <a:pt x="399745" y="1205688"/>
                  </a:lnTo>
                  <a:lnTo>
                    <a:pt x="399799" y="1199240"/>
                  </a:lnTo>
                  <a:lnTo>
                    <a:pt x="399858" y="1192793"/>
                  </a:lnTo>
                  <a:lnTo>
                    <a:pt x="399926" y="1186345"/>
                  </a:lnTo>
                  <a:lnTo>
                    <a:pt x="400003" y="1179898"/>
                  </a:lnTo>
                  <a:lnTo>
                    <a:pt x="400088" y="1173450"/>
                  </a:lnTo>
                  <a:lnTo>
                    <a:pt x="400182" y="1167003"/>
                  </a:lnTo>
                  <a:lnTo>
                    <a:pt x="400287" y="1160555"/>
                  </a:lnTo>
                  <a:lnTo>
                    <a:pt x="400399" y="1154108"/>
                  </a:lnTo>
                  <a:lnTo>
                    <a:pt x="400521" y="1147660"/>
                  </a:lnTo>
                  <a:lnTo>
                    <a:pt x="400654" y="1141213"/>
                  </a:lnTo>
                  <a:lnTo>
                    <a:pt x="400795" y="1134765"/>
                  </a:lnTo>
                  <a:lnTo>
                    <a:pt x="400942" y="1128318"/>
                  </a:lnTo>
                  <a:lnTo>
                    <a:pt x="401100" y="1121870"/>
                  </a:lnTo>
                  <a:lnTo>
                    <a:pt x="401263" y="1115423"/>
                  </a:lnTo>
                  <a:lnTo>
                    <a:pt x="401432" y="1108975"/>
                  </a:lnTo>
                  <a:lnTo>
                    <a:pt x="401607" y="1102527"/>
                  </a:lnTo>
                  <a:lnTo>
                    <a:pt x="401786" y="1096080"/>
                  </a:lnTo>
                  <a:lnTo>
                    <a:pt x="401967" y="1089632"/>
                  </a:lnTo>
                  <a:lnTo>
                    <a:pt x="402149" y="1083185"/>
                  </a:lnTo>
                  <a:lnTo>
                    <a:pt x="402332" y="1076737"/>
                  </a:lnTo>
                  <a:lnTo>
                    <a:pt x="402512" y="1070290"/>
                  </a:lnTo>
                  <a:lnTo>
                    <a:pt x="402690" y="1063842"/>
                  </a:lnTo>
                  <a:lnTo>
                    <a:pt x="402862" y="1057395"/>
                  </a:lnTo>
                  <a:lnTo>
                    <a:pt x="403027" y="1050947"/>
                  </a:lnTo>
                  <a:lnTo>
                    <a:pt x="403186" y="1044500"/>
                  </a:lnTo>
                  <a:lnTo>
                    <a:pt x="403330" y="1038052"/>
                  </a:lnTo>
                  <a:lnTo>
                    <a:pt x="403464" y="1031605"/>
                  </a:lnTo>
                  <a:lnTo>
                    <a:pt x="403586" y="1025157"/>
                  </a:lnTo>
                  <a:lnTo>
                    <a:pt x="403686" y="1018710"/>
                  </a:lnTo>
                  <a:lnTo>
                    <a:pt x="403770" y="1012262"/>
                  </a:lnTo>
                  <a:lnTo>
                    <a:pt x="403837" y="1005815"/>
                  </a:lnTo>
                  <a:lnTo>
                    <a:pt x="403877" y="999367"/>
                  </a:lnTo>
                  <a:lnTo>
                    <a:pt x="403892" y="992919"/>
                  </a:lnTo>
                  <a:lnTo>
                    <a:pt x="403886" y="986472"/>
                  </a:lnTo>
                  <a:lnTo>
                    <a:pt x="403851" y="980024"/>
                  </a:lnTo>
                  <a:lnTo>
                    <a:pt x="403780" y="973577"/>
                  </a:lnTo>
                  <a:lnTo>
                    <a:pt x="403683" y="967129"/>
                  </a:lnTo>
                  <a:lnTo>
                    <a:pt x="403556" y="960682"/>
                  </a:lnTo>
                  <a:lnTo>
                    <a:pt x="403383" y="954234"/>
                  </a:lnTo>
                  <a:lnTo>
                    <a:pt x="403181" y="947787"/>
                  </a:lnTo>
                  <a:lnTo>
                    <a:pt x="402949" y="941339"/>
                  </a:lnTo>
                  <a:lnTo>
                    <a:pt x="402661" y="934892"/>
                  </a:lnTo>
                  <a:lnTo>
                    <a:pt x="402341" y="928444"/>
                  </a:lnTo>
                  <a:lnTo>
                    <a:pt x="401989" y="921997"/>
                  </a:lnTo>
                  <a:lnTo>
                    <a:pt x="401582" y="915549"/>
                  </a:lnTo>
                  <a:lnTo>
                    <a:pt x="401135" y="909102"/>
                  </a:lnTo>
                  <a:lnTo>
                    <a:pt x="400654" y="902654"/>
                  </a:lnTo>
                  <a:lnTo>
                    <a:pt x="400123" y="896206"/>
                  </a:lnTo>
                  <a:lnTo>
                    <a:pt x="399545" y="889759"/>
                  </a:lnTo>
                  <a:lnTo>
                    <a:pt x="398933" y="883311"/>
                  </a:lnTo>
                  <a:lnTo>
                    <a:pt x="398277" y="876864"/>
                  </a:lnTo>
                  <a:lnTo>
                    <a:pt x="397569" y="870416"/>
                  </a:lnTo>
                  <a:lnTo>
                    <a:pt x="396828" y="863969"/>
                  </a:lnTo>
                  <a:lnTo>
                    <a:pt x="396052" y="857521"/>
                  </a:lnTo>
                  <a:lnTo>
                    <a:pt x="395220" y="851074"/>
                  </a:lnTo>
                  <a:lnTo>
                    <a:pt x="394358" y="844626"/>
                  </a:lnTo>
                  <a:lnTo>
                    <a:pt x="393466" y="838179"/>
                  </a:lnTo>
                  <a:lnTo>
                    <a:pt x="392526" y="831731"/>
                  </a:lnTo>
                  <a:lnTo>
                    <a:pt x="391557" y="825284"/>
                  </a:lnTo>
                  <a:lnTo>
                    <a:pt x="390562" y="818836"/>
                  </a:lnTo>
                  <a:lnTo>
                    <a:pt x="389531" y="812389"/>
                  </a:lnTo>
                  <a:lnTo>
                    <a:pt x="388474" y="805941"/>
                  </a:lnTo>
                  <a:lnTo>
                    <a:pt x="387398" y="799493"/>
                  </a:lnTo>
                  <a:lnTo>
                    <a:pt x="386297" y="793046"/>
                  </a:lnTo>
                  <a:lnTo>
                    <a:pt x="385176" y="786598"/>
                  </a:lnTo>
                  <a:lnTo>
                    <a:pt x="384043" y="780151"/>
                  </a:lnTo>
                  <a:lnTo>
                    <a:pt x="382898" y="773703"/>
                  </a:lnTo>
                  <a:lnTo>
                    <a:pt x="381742" y="767256"/>
                  </a:lnTo>
                  <a:lnTo>
                    <a:pt x="380583" y="760808"/>
                  </a:lnTo>
                  <a:lnTo>
                    <a:pt x="379421" y="754361"/>
                  </a:lnTo>
                  <a:lnTo>
                    <a:pt x="378263" y="747913"/>
                  </a:lnTo>
                  <a:lnTo>
                    <a:pt x="377110" y="741466"/>
                  </a:lnTo>
                  <a:lnTo>
                    <a:pt x="375965" y="735018"/>
                  </a:lnTo>
                  <a:lnTo>
                    <a:pt x="374836" y="728571"/>
                  </a:lnTo>
                  <a:lnTo>
                    <a:pt x="373726" y="722123"/>
                  </a:lnTo>
                  <a:lnTo>
                    <a:pt x="372631" y="715676"/>
                  </a:lnTo>
                  <a:lnTo>
                    <a:pt x="371566" y="709228"/>
                  </a:lnTo>
                  <a:lnTo>
                    <a:pt x="370533" y="702780"/>
                  </a:lnTo>
                  <a:lnTo>
                    <a:pt x="369526" y="696333"/>
                  </a:lnTo>
                  <a:lnTo>
                    <a:pt x="368555" y="689885"/>
                  </a:lnTo>
                  <a:lnTo>
                    <a:pt x="367634" y="683438"/>
                  </a:lnTo>
                  <a:lnTo>
                    <a:pt x="366748" y="676990"/>
                  </a:lnTo>
                  <a:lnTo>
                    <a:pt x="365902" y="670543"/>
                  </a:lnTo>
                  <a:lnTo>
                    <a:pt x="365125" y="664095"/>
                  </a:lnTo>
                  <a:lnTo>
                    <a:pt x="364391" y="657648"/>
                  </a:lnTo>
                  <a:lnTo>
                    <a:pt x="363702" y="651200"/>
                  </a:lnTo>
                  <a:lnTo>
                    <a:pt x="363093" y="644753"/>
                  </a:lnTo>
                  <a:lnTo>
                    <a:pt x="362538" y="638305"/>
                  </a:lnTo>
                  <a:lnTo>
                    <a:pt x="362034" y="631858"/>
                  </a:lnTo>
                  <a:lnTo>
                    <a:pt x="361610" y="625410"/>
                  </a:lnTo>
                  <a:lnTo>
                    <a:pt x="361255" y="618963"/>
                  </a:lnTo>
                  <a:lnTo>
                    <a:pt x="360955" y="612515"/>
                  </a:lnTo>
                  <a:lnTo>
                    <a:pt x="360732" y="606068"/>
                  </a:lnTo>
                  <a:lnTo>
                    <a:pt x="360591" y="599620"/>
                  </a:lnTo>
                  <a:lnTo>
                    <a:pt x="360507" y="593172"/>
                  </a:lnTo>
                  <a:lnTo>
                    <a:pt x="360492" y="586725"/>
                  </a:lnTo>
                  <a:lnTo>
                    <a:pt x="360572" y="580277"/>
                  </a:lnTo>
                  <a:lnTo>
                    <a:pt x="360710" y="573830"/>
                  </a:lnTo>
                  <a:lnTo>
                    <a:pt x="360906" y="567382"/>
                  </a:lnTo>
                  <a:lnTo>
                    <a:pt x="361206" y="560935"/>
                  </a:lnTo>
                  <a:lnTo>
                    <a:pt x="361561" y="554487"/>
                  </a:lnTo>
                  <a:lnTo>
                    <a:pt x="361973" y="548040"/>
                  </a:lnTo>
                  <a:lnTo>
                    <a:pt x="362476" y="541592"/>
                  </a:lnTo>
                  <a:lnTo>
                    <a:pt x="363039" y="535145"/>
                  </a:lnTo>
                  <a:lnTo>
                    <a:pt x="363655" y="528697"/>
                  </a:lnTo>
                  <a:lnTo>
                    <a:pt x="364345" y="522250"/>
                  </a:lnTo>
                  <a:lnTo>
                    <a:pt x="365100" y="515802"/>
                  </a:lnTo>
                  <a:lnTo>
                    <a:pt x="365901" y="509355"/>
                  </a:lnTo>
                  <a:lnTo>
                    <a:pt x="366760" y="502907"/>
                  </a:lnTo>
                  <a:lnTo>
                    <a:pt x="367683" y="496459"/>
                  </a:lnTo>
                  <a:lnTo>
                    <a:pt x="368645" y="490012"/>
                  </a:lnTo>
                  <a:lnTo>
                    <a:pt x="369650" y="483564"/>
                  </a:lnTo>
                  <a:lnTo>
                    <a:pt x="370713" y="477117"/>
                  </a:lnTo>
                  <a:lnTo>
                    <a:pt x="371808" y="470669"/>
                  </a:lnTo>
                  <a:lnTo>
                    <a:pt x="372932" y="464222"/>
                  </a:lnTo>
                  <a:lnTo>
                    <a:pt x="374104" y="457774"/>
                  </a:lnTo>
                  <a:lnTo>
                    <a:pt x="375300" y="451327"/>
                  </a:lnTo>
                  <a:lnTo>
                    <a:pt x="376518" y="444879"/>
                  </a:lnTo>
                  <a:lnTo>
                    <a:pt x="377765" y="438432"/>
                  </a:lnTo>
                  <a:lnTo>
                    <a:pt x="379030" y="431984"/>
                  </a:lnTo>
                  <a:lnTo>
                    <a:pt x="380308" y="425537"/>
                  </a:lnTo>
                  <a:lnTo>
                    <a:pt x="381601" y="419089"/>
                  </a:lnTo>
                  <a:lnTo>
                    <a:pt x="382903" y="412642"/>
                  </a:lnTo>
                  <a:lnTo>
                    <a:pt x="384210" y="406194"/>
                  </a:lnTo>
                  <a:lnTo>
                    <a:pt x="385520" y="399746"/>
                  </a:lnTo>
                  <a:lnTo>
                    <a:pt x="386829" y="393299"/>
                  </a:lnTo>
                  <a:lnTo>
                    <a:pt x="388134" y="386851"/>
                  </a:lnTo>
                  <a:lnTo>
                    <a:pt x="389435" y="380404"/>
                  </a:lnTo>
                  <a:lnTo>
                    <a:pt x="390723" y="373956"/>
                  </a:lnTo>
                  <a:lnTo>
                    <a:pt x="392000" y="367509"/>
                  </a:lnTo>
                  <a:lnTo>
                    <a:pt x="393266" y="361061"/>
                  </a:lnTo>
                  <a:lnTo>
                    <a:pt x="394511" y="354614"/>
                  </a:lnTo>
                  <a:lnTo>
                    <a:pt x="395737" y="348166"/>
                  </a:lnTo>
                  <a:lnTo>
                    <a:pt x="396947" y="341719"/>
                  </a:lnTo>
                  <a:lnTo>
                    <a:pt x="398130" y="335271"/>
                  </a:lnTo>
                  <a:lnTo>
                    <a:pt x="399286" y="328824"/>
                  </a:lnTo>
                  <a:lnTo>
                    <a:pt x="400421" y="322376"/>
                  </a:lnTo>
                  <a:lnTo>
                    <a:pt x="401529" y="315929"/>
                  </a:lnTo>
                  <a:lnTo>
                    <a:pt x="402601" y="309481"/>
                  </a:lnTo>
                  <a:lnTo>
                    <a:pt x="403649" y="303034"/>
                  </a:lnTo>
                  <a:lnTo>
                    <a:pt x="404670" y="296586"/>
                  </a:lnTo>
                  <a:lnTo>
                    <a:pt x="405649" y="290138"/>
                  </a:lnTo>
                  <a:lnTo>
                    <a:pt x="406601" y="283691"/>
                  </a:lnTo>
                  <a:lnTo>
                    <a:pt x="407528" y="277243"/>
                  </a:lnTo>
                  <a:lnTo>
                    <a:pt x="408408" y="270796"/>
                  </a:lnTo>
                  <a:lnTo>
                    <a:pt x="409261" y="264348"/>
                  </a:lnTo>
                  <a:lnTo>
                    <a:pt x="410087" y="257901"/>
                  </a:lnTo>
                  <a:lnTo>
                    <a:pt x="410871" y="251453"/>
                  </a:lnTo>
                  <a:lnTo>
                    <a:pt x="411623" y="245006"/>
                  </a:lnTo>
                  <a:lnTo>
                    <a:pt x="412349" y="238558"/>
                  </a:lnTo>
                  <a:lnTo>
                    <a:pt x="413039" y="232111"/>
                  </a:lnTo>
                  <a:lnTo>
                    <a:pt x="413692" y="225663"/>
                  </a:lnTo>
                  <a:lnTo>
                    <a:pt x="414321" y="219216"/>
                  </a:lnTo>
                  <a:lnTo>
                    <a:pt x="414919" y="212768"/>
                  </a:lnTo>
                  <a:lnTo>
                    <a:pt x="415480" y="206321"/>
                  </a:lnTo>
                  <a:lnTo>
                    <a:pt x="416017" y="199873"/>
                  </a:lnTo>
                  <a:lnTo>
                    <a:pt x="416530" y="193425"/>
                  </a:lnTo>
                  <a:lnTo>
                    <a:pt x="417003" y="186978"/>
                  </a:lnTo>
                  <a:lnTo>
                    <a:pt x="417456" y="180530"/>
                  </a:lnTo>
                  <a:lnTo>
                    <a:pt x="417887" y="174083"/>
                  </a:lnTo>
                  <a:lnTo>
                    <a:pt x="418285" y="167635"/>
                  </a:lnTo>
                  <a:lnTo>
                    <a:pt x="418662" y="161188"/>
                  </a:lnTo>
                  <a:lnTo>
                    <a:pt x="419019" y="154740"/>
                  </a:lnTo>
                  <a:lnTo>
                    <a:pt x="419350" y="148293"/>
                  </a:lnTo>
                  <a:lnTo>
                    <a:pt x="419659" y="141845"/>
                  </a:lnTo>
                  <a:lnTo>
                    <a:pt x="419951" y="135398"/>
                  </a:lnTo>
                  <a:lnTo>
                    <a:pt x="420223" y="128950"/>
                  </a:lnTo>
                  <a:lnTo>
                    <a:pt x="420473" y="122503"/>
                  </a:lnTo>
                  <a:lnTo>
                    <a:pt x="420710" y="116055"/>
                  </a:lnTo>
                  <a:lnTo>
                    <a:pt x="420931" y="109608"/>
                  </a:lnTo>
                  <a:lnTo>
                    <a:pt x="421130" y="103160"/>
                  </a:lnTo>
                  <a:lnTo>
                    <a:pt x="421319" y="96712"/>
                  </a:lnTo>
                  <a:lnTo>
                    <a:pt x="421496" y="90265"/>
                  </a:lnTo>
                  <a:lnTo>
                    <a:pt x="421654" y="83817"/>
                  </a:lnTo>
                  <a:lnTo>
                    <a:pt x="421802" y="77370"/>
                  </a:lnTo>
                  <a:lnTo>
                    <a:pt x="421941" y="70922"/>
                  </a:lnTo>
                  <a:lnTo>
                    <a:pt x="422066" y="64475"/>
                  </a:lnTo>
                  <a:lnTo>
                    <a:pt x="422181" y="58027"/>
                  </a:lnTo>
                  <a:lnTo>
                    <a:pt x="422289" y="51580"/>
                  </a:lnTo>
                  <a:lnTo>
                    <a:pt x="422386" y="45132"/>
                  </a:lnTo>
                  <a:lnTo>
                    <a:pt x="422475" y="38685"/>
                  </a:lnTo>
                  <a:lnTo>
                    <a:pt x="422557" y="32237"/>
                  </a:lnTo>
                  <a:lnTo>
                    <a:pt x="422632" y="25790"/>
                  </a:lnTo>
                  <a:lnTo>
                    <a:pt x="422699" y="19342"/>
                  </a:lnTo>
                  <a:lnTo>
                    <a:pt x="422762" y="12895"/>
                  </a:lnTo>
                  <a:lnTo>
                    <a:pt x="422819" y="6447"/>
                  </a:lnTo>
                  <a:lnTo>
                    <a:pt x="422869" y="0"/>
                  </a:lnTo>
                  <a:lnTo>
                    <a:pt x="423773" y="0"/>
                  </a:lnTo>
                  <a:lnTo>
                    <a:pt x="423823" y="6447"/>
                  </a:lnTo>
                  <a:lnTo>
                    <a:pt x="423880" y="12895"/>
                  </a:lnTo>
                  <a:lnTo>
                    <a:pt x="423943" y="19342"/>
                  </a:lnTo>
                  <a:lnTo>
                    <a:pt x="424010" y="25790"/>
                  </a:lnTo>
                  <a:lnTo>
                    <a:pt x="424085" y="32237"/>
                  </a:lnTo>
                  <a:lnTo>
                    <a:pt x="424167" y="38685"/>
                  </a:lnTo>
                  <a:lnTo>
                    <a:pt x="424256" y="45132"/>
                  </a:lnTo>
                  <a:lnTo>
                    <a:pt x="424353" y="51580"/>
                  </a:lnTo>
                  <a:lnTo>
                    <a:pt x="424461" y="58027"/>
                  </a:lnTo>
                  <a:lnTo>
                    <a:pt x="424576" y="64475"/>
                  </a:lnTo>
                  <a:lnTo>
                    <a:pt x="424701" y="70922"/>
                  </a:lnTo>
                  <a:lnTo>
                    <a:pt x="424840" y="77370"/>
                  </a:lnTo>
                  <a:lnTo>
                    <a:pt x="424988" y="83817"/>
                  </a:lnTo>
                  <a:lnTo>
                    <a:pt x="425146" y="90265"/>
                  </a:lnTo>
                  <a:lnTo>
                    <a:pt x="425323" y="96712"/>
                  </a:lnTo>
                  <a:lnTo>
                    <a:pt x="425512" y="103160"/>
                  </a:lnTo>
                  <a:lnTo>
                    <a:pt x="425711" y="109608"/>
                  </a:lnTo>
                  <a:lnTo>
                    <a:pt x="425932" y="116055"/>
                  </a:lnTo>
                  <a:lnTo>
                    <a:pt x="426169" y="122503"/>
                  </a:lnTo>
                  <a:lnTo>
                    <a:pt x="426419" y="128950"/>
                  </a:lnTo>
                  <a:lnTo>
                    <a:pt x="426691" y="135398"/>
                  </a:lnTo>
                  <a:lnTo>
                    <a:pt x="426983" y="141845"/>
                  </a:lnTo>
                  <a:lnTo>
                    <a:pt x="427292" y="148293"/>
                  </a:lnTo>
                  <a:lnTo>
                    <a:pt x="427623" y="154740"/>
                  </a:lnTo>
                  <a:lnTo>
                    <a:pt x="427980" y="161188"/>
                  </a:lnTo>
                  <a:lnTo>
                    <a:pt x="428357" y="167635"/>
                  </a:lnTo>
                  <a:lnTo>
                    <a:pt x="428755" y="174083"/>
                  </a:lnTo>
                  <a:lnTo>
                    <a:pt x="429186" y="180530"/>
                  </a:lnTo>
                  <a:lnTo>
                    <a:pt x="429639" y="186978"/>
                  </a:lnTo>
                  <a:lnTo>
                    <a:pt x="430112" y="193425"/>
                  </a:lnTo>
                  <a:lnTo>
                    <a:pt x="430625" y="199873"/>
                  </a:lnTo>
                  <a:lnTo>
                    <a:pt x="431162" y="206321"/>
                  </a:lnTo>
                  <a:lnTo>
                    <a:pt x="431723" y="212768"/>
                  </a:lnTo>
                  <a:lnTo>
                    <a:pt x="432321" y="219216"/>
                  </a:lnTo>
                  <a:lnTo>
                    <a:pt x="432950" y="225663"/>
                  </a:lnTo>
                  <a:lnTo>
                    <a:pt x="433603" y="232111"/>
                  </a:lnTo>
                  <a:lnTo>
                    <a:pt x="434293" y="238558"/>
                  </a:lnTo>
                  <a:lnTo>
                    <a:pt x="435019" y="245006"/>
                  </a:lnTo>
                  <a:lnTo>
                    <a:pt x="435771" y="251453"/>
                  </a:lnTo>
                  <a:lnTo>
                    <a:pt x="436555" y="257901"/>
                  </a:lnTo>
                  <a:lnTo>
                    <a:pt x="437381" y="264348"/>
                  </a:lnTo>
                  <a:lnTo>
                    <a:pt x="438234" y="270796"/>
                  </a:lnTo>
                  <a:lnTo>
                    <a:pt x="439114" y="277243"/>
                  </a:lnTo>
                  <a:lnTo>
                    <a:pt x="440041" y="283691"/>
                  </a:lnTo>
                  <a:lnTo>
                    <a:pt x="440993" y="290138"/>
                  </a:lnTo>
                  <a:lnTo>
                    <a:pt x="441972" y="296586"/>
                  </a:lnTo>
                  <a:lnTo>
                    <a:pt x="442993" y="303034"/>
                  </a:lnTo>
                  <a:lnTo>
                    <a:pt x="444041" y="309481"/>
                  </a:lnTo>
                  <a:lnTo>
                    <a:pt x="445113" y="315929"/>
                  </a:lnTo>
                  <a:lnTo>
                    <a:pt x="446221" y="322376"/>
                  </a:lnTo>
                  <a:lnTo>
                    <a:pt x="447356" y="328824"/>
                  </a:lnTo>
                  <a:lnTo>
                    <a:pt x="448512" y="335271"/>
                  </a:lnTo>
                  <a:lnTo>
                    <a:pt x="449695" y="341719"/>
                  </a:lnTo>
                  <a:lnTo>
                    <a:pt x="450905" y="348166"/>
                  </a:lnTo>
                  <a:lnTo>
                    <a:pt x="452131" y="354614"/>
                  </a:lnTo>
                  <a:lnTo>
                    <a:pt x="453376" y="361061"/>
                  </a:lnTo>
                  <a:lnTo>
                    <a:pt x="454642" y="367509"/>
                  </a:lnTo>
                  <a:lnTo>
                    <a:pt x="455919" y="373956"/>
                  </a:lnTo>
                  <a:lnTo>
                    <a:pt x="457207" y="380404"/>
                  </a:lnTo>
                  <a:lnTo>
                    <a:pt x="458508" y="386851"/>
                  </a:lnTo>
                  <a:lnTo>
                    <a:pt x="459813" y="393299"/>
                  </a:lnTo>
                  <a:lnTo>
                    <a:pt x="461122" y="399746"/>
                  </a:lnTo>
                  <a:lnTo>
                    <a:pt x="462432" y="406194"/>
                  </a:lnTo>
                  <a:lnTo>
                    <a:pt x="463739" y="412642"/>
                  </a:lnTo>
                  <a:lnTo>
                    <a:pt x="465041" y="419089"/>
                  </a:lnTo>
                  <a:lnTo>
                    <a:pt x="466334" y="425537"/>
                  </a:lnTo>
                  <a:lnTo>
                    <a:pt x="467612" y="431984"/>
                  </a:lnTo>
                  <a:lnTo>
                    <a:pt x="468877" y="438432"/>
                  </a:lnTo>
                  <a:lnTo>
                    <a:pt x="470124" y="444879"/>
                  </a:lnTo>
                  <a:lnTo>
                    <a:pt x="471342" y="451327"/>
                  </a:lnTo>
                  <a:lnTo>
                    <a:pt x="472538" y="457774"/>
                  </a:lnTo>
                  <a:lnTo>
                    <a:pt x="473710" y="464222"/>
                  </a:lnTo>
                  <a:lnTo>
                    <a:pt x="474834" y="470669"/>
                  </a:lnTo>
                  <a:lnTo>
                    <a:pt x="475929" y="477117"/>
                  </a:lnTo>
                  <a:lnTo>
                    <a:pt x="476992" y="483564"/>
                  </a:lnTo>
                  <a:lnTo>
                    <a:pt x="477997" y="490012"/>
                  </a:lnTo>
                  <a:lnTo>
                    <a:pt x="478959" y="496459"/>
                  </a:lnTo>
                  <a:lnTo>
                    <a:pt x="479882" y="502907"/>
                  </a:lnTo>
                  <a:lnTo>
                    <a:pt x="480741" y="509355"/>
                  </a:lnTo>
                  <a:lnTo>
                    <a:pt x="481542" y="515802"/>
                  </a:lnTo>
                  <a:lnTo>
                    <a:pt x="482297" y="522250"/>
                  </a:lnTo>
                  <a:lnTo>
                    <a:pt x="482987" y="528697"/>
                  </a:lnTo>
                  <a:lnTo>
                    <a:pt x="483603" y="535145"/>
                  </a:lnTo>
                  <a:lnTo>
                    <a:pt x="484166" y="541592"/>
                  </a:lnTo>
                  <a:lnTo>
                    <a:pt x="484669" y="548040"/>
                  </a:lnTo>
                  <a:lnTo>
                    <a:pt x="485081" y="554487"/>
                  </a:lnTo>
                  <a:lnTo>
                    <a:pt x="485436" y="560935"/>
                  </a:lnTo>
                  <a:lnTo>
                    <a:pt x="485736" y="567382"/>
                  </a:lnTo>
                  <a:lnTo>
                    <a:pt x="485932" y="573830"/>
                  </a:lnTo>
                  <a:lnTo>
                    <a:pt x="486070" y="580277"/>
                  </a:lnTo>
                  <a:lnTo>
                    <a:pt x="486150" y="586725"/>
                  </a:lnTo>
                  <a:lnTo>
                    <a:pt x="486135" y="593172"/>
                  </a:lnTo>
                  <a:lnTo>
                    <a:pt x="486051" y="599620"/>
                  </a:lnTo>
                  <a:lnTo>
                    <a:pt x="485910" y="606068"/>
                  </a:lnTo>
                  <a:lnTo>
                    <a:pt x="485687" y="612515"/>
                  </a:lnTo>
                  <a:lnTo>
                    <a:pt x="485387" y="618963"/>
                  </a:lnTo>
                  <a:lnTo>
                    <a:pt x="485032" y="625410"/>
                  </a:lnTo>
                  <a:lnTo>
                    <a:pt x="484608" y="631858"/>
                  </a:lnTo>
                  <a:lnTo>
                    <a:pt x="484104" y="638305"/>
                  </a:lnTo>
                  <a:lnTo>
                    <a:pt x="483549" y="644753"/>
                  </a:lnTo>
                  <a:lnTo>
                    <a:pt x="482940" y="651200"/>
                  </a:lnTo>
                  <a:lnTo>
                    <a:pt x="482251" y="657648"/>
                  </a:lnTo>
                  <a:lnTo>
                    <a:pt x="481517" y="664095"/>
                  </a:lnTo>
                  <a:lnTo>
                    <a:pt x="480740" y="670543"/>
                  </a:lnTo>
                  <a:lnTo>
                    <a:pt x="479894" y="676990"/>
                  </a:lnTo>
                  <a:lnTo>
                    <a:pt x="479008" y="683438"/>
                  </a:lnTo>
                  <a:lnTo>
                    <a:pt x="478087" y="689885"/>
                  </a:lnTo>
                  <a:lnTo>
                    <a:pt x="477116" y="696333"/>
                  </a:lnTo>
                  <a:lnTo>
                    <a:pt x="476109" y="702780"/>
                  </a:lnTo>
                  <a:lnTo>
                    <a:pt x="475076" y="709228"/>
                  </a:lnTo>
                  <a:lnTo>
                    <a:pt x="474011" y="715676"/>
                  </a:lnTo>
                  <a:lnTo>
                    <a:pt x="472916" y="722123"/>
                  </a:lnTo>
                  <a:lnTo>
                    <a:pt x="471806" y="728571"/>
                  </a:lnTo>
                  <a:lnTo>
                    <a:pt x="470677" y="735018"/>
                  </a:lnTo>
                  <a:lnTo>
                    <a:pt x="469532" y="741466"/>
                  </a:lnTo>
                  <a:lnTo>
                    <a:pt x="468379" y="747913"/>
                  </a:lnTo>
                  <a:lnTo>
                    <a:pt x="467221" y="754361"/>
                  </a:lnTo>
                  <a:lnTo>
                    <a:pt x="466059" y="760808"/>
                  </a:lnTo>
                  <a:lnTo>
                    <a:pt x="464900" y="767256"/>
                  </a:lnTo>
                  <a:lnTo>
                    <a:pt x="463744" y="773703"/>
                  </a:lnTo>
                  <a:lnTo>
                    <a:pt x="462599" y="780151"/>
                  </a:lnTo>
                  <a:lnTo>
                    <a:pt x="461466" y="786598"/>
                  </a:lnTo>
                  <a:lnTo>
                    <a:pt x="460345" y="793046"/>
                  </a:lnTo>
                  <a:lnTo>
                    <a:pt x="459244" y="799493"/>
                  </a:lnTo>
                  <a:lnTo>
                    <a:pt x="458168" y="805941"/>
                  </a:lnTo>
                  <a:lnTo>
                    <a:pt x="457111" y="812389"/>
                  </a:lnTo>
                  <a:lnTo>
                    <a:pt x="456080" y="818836"/>
                  </a:lnTo>
                  <a:lnTo>
                    <a:pt x="455085" y="825284"/>
                  </a:lnTo>
                  <a:lnTo>
                    <a:pt x="454116" y="831731"/>
                  </a:lnTo>
                  <a:lnTo>
                    <a:pt x="453176" y="838179"/>
                  </a:lnTo>
                  <a:lnTo>
                    <a:pt x="452284" y="844626"/>
                  </a:lnTo>
                  <a:lnTo>
                    <a:pt x="451422" y="851074"/>
                  </a:lnTo>
                  <a:lnTo>
                    <a:pt x="450590" y="857521"/>
                  </a:lnTo>
                  <a:lnTo>
                    <a:pt x="449814" y="863969"/>
                  </a:lnTo>
                  <a:lnTo>
                    <a:pt x="449073" y="870416"/>
                  </a:lnTo>
                  <a:lnTo>
                    <a:pt x="448365" y="876864"/>
                  </a:lnTo>
                  <a:lnTo>
                    <a:pt x="447709" y="883311"/>
                  </a:lnTo>
                  <a:lnTo>
                    <a:pt x="447097" y="889759"/>
                  </a:lnTo>
                  <a:lnTo>
                    <a:pt x="446519" y="896206"/>
                  </a:lnTo>
                  <a:lnTo>
                    <a:pt x="445988" y="902654"/>
                  </a:lnTo>
                  <a:lnTo>
                    <a:pt x="445507" y="909102"/>
                  </a:lnTo>
                  <a:lnTo>
                    <a:pt x="445060" y="915549"/>
                  </a:lnTo>
                  <a:lnTo>
                    <a:pt x="444653" y="921997"/>
                  </a:lnTo>
                  <a:lnTo>
                    <a:pt x="444301" y="928444"/>
                  </a:lnTo>
                  <a:lnTo>
                    <a:pt x="443981" y="934892"/>
                  </a:lnTo>
                  <a:lnTo>
                    <a:pt x="443693" y="941339"/>
                  </a:lnTo>
                  <a:lnTo>
                    <a:pt x="443461" y="947787"/>
                  </a:lnTo>
                  <a:lnTo>
                    <a:pt x="443259" y="954234"/>
                  </a:lnTo>
                  <a:lnTo>
                    <a:pt x="443086" y="960682"/>
                  </a:lnTo>
                  <a:lnTo>
                    <a:pt x="442959" y="967129"/>
                  </a:lnTo>
                  <a:lnTo>
                    <a:pt x="442862" y="973577"/>
                  </a:lnTo>
                  <a:lnTo>
                    <a:pt x="442791" y="980024"/>
                  </a:lnTo>
                  <a:lnTo>
                    <a:pt x="442756" y="986472"/>
                  </a:lnTo>
                  <a:lnTo>
                    <a:pt x="442750" y="992919"/>
                  </a:lnTo>
                  <a:lnTo>
                    <a:pt x="442764" y="999367"/>
                  </a:lnTo>
                  <a:lnTo>
                    <a:pt x="442805" y="1005815"/>
                  </a:lnTo>
                  <a:lnTo>
                    <a:pt x="442872" y="1012262"/>
                  </a:lnTo>
                  <a:lnTo>
                    <a:pt x="442956" y="1018710"/>
                  </a:lnTo>
                  <a:lnTo>
                    <a:pt x="443056" y="1025157"/>
                  </a:lnTo>
                  <a:lnTo>
                    <a:pt x="443178" y="1031605"/>
                  </a:lnTo>
                  <a:lnTo>
                    <a:pt x="443312" y="1038052"/>
                  </a:lnTo>
                  <a:lnTo>
                    <a:pt x="443456" y="1044500"/>
                  </a:lnTo>
                  <a:lnTo>
                    <a:pt x="443615" y="1050947"/>
                  </a:lnTo>
                  <a:lnTo>
                    <a:pt x="443780" y="1057395"/>
                  </a:lnTo>
                  <a:lnTo>
                    <a:pt x="443952" y="1063842"/>
                  </a:lnTo>
                  <a:lnTo>
                    <a:pt x="444130" y="1070290"/>
                  </a:lnTo>
                  <a:lnTo>
                    <a:pt x="444310" y="1076737"/>
                  </a:lnTo>
                  <a:lnTo>
                    <a:pt x="444493" y="1083185"/>
                  </a:lnTo>
                  <a:lnTo>
                    <a:pt x="444675" y="1089632"/>
                  </a:lnTo>
                  <a:lnTo>
                    <a:pt x="444856" y="1096080"/>
                  </a:lnTo>
                  <a:lnTo>
                    <a:pt x="445035" y="1102527"/>
                  </a:lnTo>
                  <a:lnTo>
                    <a:pt x="445210" y="1108975"/>
                  </a:lnTo>
                  <a:lnTo>
                    <a:pt x="445379" y="1115423"/>
                  </a:lnTo>
                  <a:lnTo>
                    <a:pt x="445542" y="1121870"/>
                  </a:lnTo>
                  <a:lnTo>
                    <a:pt x="445700" y="1128318"/>
                  </a:lnTo>
                  <a:lnTo>
                    <a:pt x="445847" y="1134765"/>
                  </a:lnTo>
                  <a:lnTo>
                    <a:pt x="445988" y="1141213"/>
                  </a:lnTo>
                  <a:lnTo>
                    <a:pt x="446121" y="1147660"/>
                  </a:lnTo>
                  <a:lnTo>
                    <a:pt x="446243" y="1154108"/>
                  </a:lnTo>
                  <a:lnTo>
                    <a:pt x="446355" y="1160555"/>
                  </a:lnTo>
                  <a:lnTo>
                    <a:pt x="446460" y="1167003"/>
                  </a:lnTo>
                  <a:lnTo>
                    <a:pt x="446554" y="1173450"/>
                  </a:lnTo>
                  <a:lnTo>
                    <a:pt x="446639" y="1179898"/>
                  </a:lnTo>
                  <a:lnTo>
                    <a:pt x="446716" y="1186345"/>
                  </a:lnTo>
                  <a:lnTo>
                    <a:pt x="446784" y="1192793"/>
                  </a:lnTo>
                  <a:lnTo>
                    <a:pt x="446843" y="1199240"/>
                  </a:lnTo>
                  <a:lnTo>
                    <a:pt x="446897" y="1205688"/>
                  </a:lnTo>
                  <a:lnTo>
                    <a:pt x="446944" y="1212136"/>
                  </a:lnTo>
                  <a:lnTo>
                    <a:pt x="446985" y="1218583"/>
                  </a:lnTo>
                  <a:lnTo>
                    <a:pt x="447022" y="1225031"/>
                  </a:lnTo>
                  <a:lnTo>
                    <a:pt x="447056" y="1231478"/>
                  </a:lnTo>
                  <a:lnTo>
                    <a:pt x="447088" y="1237926"/>
                  </a:lnTo>
                  <a:lnTo>
                    <a:pt x="447119" y="1244373"/>
                  </a:lnTo>
                  <a:lnTo>
                    <a:pt x="447151" y="1250821"/>
                  </a:lnTo>
                  <a:lnTo>
                    <a:pt x="447185" y="1257268"/>
                  </a:lnTo>
                  <a:lnTo>
                    <a:pt x="447223" y="1263716"/>
                  </a:lnTo>
                  <a:lnTo>
                    <a:pt x="447264" y="1270163"/>
                  </a:lnTo>
                  <a:lnTo>
                    <a:pt x="447313" y="1276611"/>
                  </a:lnTo>
                  <a:lnTo>
                    <a:pt x="447371" y="1283058"/>
                  </a:lnTo>
                  <a:lnTo>
                    <a:pt x="447437" y="1289506"/>
                  </a:lnTo>
                  <a:lnTo>
                    <a:pt x="447513" y="1295953"/>
                  </a:lnTo>
                  <a:lnTo>
                    <a:pt x="447605" y="1302401"/>
                  </a:lnTo>
                  <a:lnTo>
                    <a:pt x="447709" y="1308849"/>
                  </a:lnTo>
                  <a:lnTo>
                    <a:pt x="447825" y="1315296"/>
                  </a:lnTo>
                  <a:lnTo>
                    <a:pt x="447965" y="1321744"/>
                  </a:lnTo>
                  <a:lnTo>
                    <a:pt x="448120" y="1328191"/>
                  </a:lnTo>
                  <a:lnTo>
                    <a:pt x="448290" y="1334639"/>
                  </a:lnTo>
                  <a:lnTo>
                    <a:pt x="448486" y="1341086"/>
                  </a:lnTo>
                  <a:lnTo>
                    <a:pt x="448703" y="1347534"/>
                  </a:lnTo>
                  <a:lnTo>
                    <a:pt x="448937" y="1353981"/>
                  </a:lnTo>
                  <a:lnTo>
                    <a:pt x="449199" y="1360429"/>
                  </a:lnTo>
                  <a:lnTo>
                    <a:pt x="449485" y="1366876"/>
                  </a:lnTo>
                  <a:lnTo>
                    <a:pt x="449792" y="1373324"/>
                  </a:lnTo>
                  <a:lnTo>
                    <a:pt x="450123" y="1379771"/>
                  </a:lnTo>
                  <a:lnTo>
                    <a:pt x="450485" y="1386219"/>
                  </a:lnTo>
                  <a:lnTo>
                    <a:pt x="450867" y="1392666"/>
                  </a:lnTo>
                  <a:lnTo>
                    <a:pt x="451272" y="1399114"/>
                  </a:lnTo>
                  <a:lnTo>
                    <a:pt x="451709" y="1405561"/>
                  </a:lnTo>
                  <a:lnTo>
                    <a:pt x="452167" y="1412009"/>
                  </a:lnTo>
                  <a:lnTo>
                    <a:pt x="452644" y="1418457"/>
                  </a:lnTo>
                  <a:lnTo>
                    <a:pt x="453153" y="1424904"/>
                  </a:lnTo>
                  <a:lnTo>
                    <a:pt x="453682" y="1431352"/>
                  </a:lnTo>
                  <a:lnTo>
                    <a:pt x="454228" y="1437799"/>
                  </a:lnTo>
                  <a:lnTo>
                    <a:pt x="454800" y="1444247"/>
                  </a:lnTo>
                  <a:lnTo>
                    <a:pt x="455392" y="1450694"/>
                  </a:lnTo>
                  <a:lnTo>
                    <a:pt x="455998" y="1457142"/>
                  </a:lnTo>
                  <a:lnTo>
                    <a:pt x="456623" y="1463589"/>
                  </a:lnTo>
                  <a:lnTo>
                    <a:pt x="457266" y="1470037"/>
                  </a:lnTo>
                  <a:lnTo>
                    <a:pt x="457919" y="1476484"/>
                  </a:lnTo>
                  <a:lnTo>
                    <a:pt x="458585" y="1482932"/>
                  </a:lnTo>
                  <a:lnTo>
                    <a:pt x="459264" y="1489379"/>
                  </a:lnTo>
                  <a:lnTo>
                    <a:pt x="459950" y="1495827"/>
                  </a:lnTo>
                  <a:lnTo>
                    <a:pt x="460642" y="1502274"/>
                  </a:lnTo>
                  <a:lnTo>
                    <a:pt x="461341" y="1508722"/>
                  </a:lnTo>
                  <a:lnTo>
                    <a:pt x="462042" y="1515170"/>
                  </a:lnTo>
                  <a:lnTo>
                    <a:pt x="462744" y="1521617"/>
                  </a:lnTo>
                  <a:lnTo>
                    <a:pt x="463445" y="1528065"/>
                  </a:lnTo>
                  <a:lnTo>
                    <a:pt x="464144" y="1534512"/>
                  </a:lnTo>
                  <a:lnTo>
                    <a:pt x="464839" y="1540960"/>
                  </a:lnTo>
                  <a:lnTo>
                    <a:pt x="465527" y="1547407"/>
                  </a:lnTo>
                  <a:lnTo>
                    <a:pt x="466206" y="1553855"/>
                  </a:lnTo>
                  <a:lnTo>
                    <a:pt x="466878" y="1560302"/>
                  </a:lnTo>
                  <a:lnTo>
                    <a:pt x="467539" y="1566750"/>
                  </a:lnTo>
                  <a:lnTo>
                    <a:pt x="468183" y="1573197"/>
                  </a:lnTo>
                  <a:lnTo>
                    <a:pt x="468817" y="1579645"/>
                  </a:lnTo>
                  <a:lnTo>
                    <a:pt x="469437" y="1586092"/>
                  </a:lnTo>
                  <a:lnTo>
                    <a:pt x="470036" y="1592540"/>
                  </a:lnTo>
                  <a:lnTo>
                    <a:pt x="470620" y="1598987"/>
                  </a:lnTo>
                  <a:lnTo>
                    <a:pt x="471190" y="1605435"/>
                  </a:lnTo>
                  <a:lnTo>
                    <a:pt x="471734" y="1611883"/>
                  </a:lnTo>
                  <a:lnTo>
                    <a:pt x="472261" y="1618330"/>
                  </a:lnTo>
                  <a:lnTo>
                    <a:pt x="472772" y="1624778"/>
                  </a:lnTo>
                  <a:lnTo>
                    <a:pt x="473259" y="1631225"/>
                  </a:lnTo>
                  <a:lnTo>
                    <a:pt x="473726" y="1637673"/>
                  </a:lnTo>
                  <a:lnTo>
                    <a:pt x="474177" y="1644120"/>
                  </a:lnTo>
                  <a:lnTo>
                    <a:pt x="474606" y="1650568"/>
                  </a:lnTo>
                  <a:lnTo>
                    <a:pt x="475013" y="1657015"/>
                  </a:lnTo>
                  <a:lnTo>
                    <a:pt x="475406" y="1663463"/>
                  </a:lnTo>
                  <a:lnTo>
                    <a:pt x="475781" y="1669910"/>
                  </a:lnTo>
                  <a:lnTo>
                    <a:pt x="476135" y="1676358"/>
                  </a:lnTo>
                  <a:lnTo>
                    <a:pt x="476476" y="1682805"/>
                  </a:lnTo>
                  <a:lnTo>
                    <a:pt x="476804" y="1689253"/>
                  </a:lnTo>
                  <a:lnTo>
                    <a:pt x="477114" y="1695700"/>
                  </a:lnTo>
                  <a:lnTo>
                    <a:pt x="477413" y="1702148"/>
                  </a:lnTo>
                  <a:lnTo>
                    <a:pt x="477704" y="1708595"/>
                  </a:lnTo>
                  <a:lnTo>
                    <a:pt x="477982" y="1715043"/>
                  </a:lnTo>
                  <a:lnTo>
                    <a:pt x="478253" y="1721491"/>
                  </a:lnTo>
                  <a:lnTo>
                    <a:pt x="478520" y="1727938"/>
                  </a:lnTo>
                  <a:lnTo>
                    <a:pt x="478780" y="1734386"/>
                  </a:lnTo>
                  <a:lnTo>
                    <a:pt x="479038" y="1740833"/>
                  </a:lnTo>
                  <a:lnTo>
                    <a:pt x="479296" y="1747281"/>
                  </a:lnTo>
                  <a:lnTo>
                    <a:pt x="479553" y="1753728"/>
                  </a:lnTo>
                  <a:lnTo>
                    <a:pt x="479813" y="1760176"/>
                  </a:lnTo>
                  <a:lnTo>
                    <a:pt x="480077" y="1766623"/>
                  </a:lnTo>
                  <a:lnTo>
                    <a:pt x="480345" y="1773071"/>
                  </a:lnTo>
                  <a:lnTo>
                    <a:pt x="480623" y="1779518"/>
                  </a:lnTo>
                  <a:lnTo>
                    <a:pt x="480909" y="1785966"/>
                  </a:lnTo>
                  <a:lnTo>
                    <a:pt x="481202" y="1792413"/>
                  </a:lnTo>
                  <a:lnTo>
                    <a:pt x="481511" y="1798861"/>
                  </a:lnTo>
                  <a:lnTo>
                    <a:pt x="481831" y="1805308"/>
                  </a:lnTo>
                  <a:lnTo>
                    <a:pt x="482163" y="1811756"/>
                  </a:lnTo>
                  <a:lnTo>
                    <a:pt x="482513" y="1818204"/>
                  </a:lnTo>
                  <a:lnTo>
                    <a:pt x="482880" y="1824651"/>
                  </a:lnTo>
                  <a:lnTo>
                    <a:pt x="483259" y="1831099"/>
                  </a:lnTo>
                  <a:lnTo>
                    <a:pt x="483659" y="1837546"/>
                  </a:lnTo>
                  <a:lnTo>
                    <a:pt x="484080" y="1843994"/>
                  </a:lnTo>
                  <a:lnTo>
                    <a:pt x="484515" y="1850441"/>
                  </a:lnTo>
                  <a:lnTo>
                    <a:pt x="484970" y="1856889"/>
                  </a:lnTo>
                  <a:lnTo>
                    <a:pt x="485449" y="1863336"/>
                  </a:lnTo>
                  <a:lnTo>
                    <a:pt x="485944" y="1869784"/>
                  </a:lnTo>
                  <a:lnTo>
                    <a:pt x="486457" y="1876231"/>
                  </a:lnTo>
                  <a:lnTo>
                    <a:pt x="486997" y="1882679"/>
                  </a:lnTo>
                  <a:lnTo>
                    <a:pt x="487553" y="1889126"/>
                  </a:lnTo>
                  <a:lnTo>
                    <a:pt x="488125" y="1895574"/>
                  </a:lnTo>
                  <a:lnTo>
                    <a:pt x="488724" y="1902021"/>
                  </a:lnTo>
                  <a:lnTo>
                    <a:pt x="489340" y="1908469"/>
                  </a:lnTo>
                  <a:lnTo>
                    <a:pt x="489972" y="1914917"/>
                  </a:lnTo>
                  <a:lnTo>
                    <a:pt x="490626" y="1921364"/>
                  </a:lnTo>
                  <a:lnTo>
                    <a:pt x="491300" y="1927812"/>
                  </a:lnTo>
                  <a:lnTo>
                    <a:pt x="491987" y="1934259"/>
                  </a:lnTo>
                  <a:lnTo>
                    <a:pt x="492694" y="1940707"/>
                  </a:lnTo>
                  <a:lnTo>
                    <a:pt x="493422" y="1947154"/>
                  </a:lnTo>
                  <a:lnTo>
                    <a:pt x="494163" y="1953602"/>
                  </a:lnTo>
                  <a:lnTo>
                    <a:pt x="494920" y="1960049"/>
                  </a:lnTo>
                  <a:lnTo>
                    <a:pt x="495700" y="1966497"/>
                  </a:lnTo>
                  <a:lnTo>
                    <a:pt x="496492" y="1972944"/>
                  </a:lnTo>
                  <a:lnTo>
                    <a:pt x="497298" y="1979392"/>
                  </a:lnTo>
                  <a:lnTo>
                    <a:pt x="498129" y="1985839"/>
                  </a:lnTo>
                  <a:lnTo>
                    <a:pt x="498973" y="1992287"/>
                  </a:lnTo>
                  <a:lnTo>
                    <a:pt x="499831" y="1998734"/>
                  </a:lnTo>
                  <a:lnTo>
                    <a:pt x="500713" y="2005182"/>
                  </a:lnTo>
                  <a:lnTo>
                    <a:pt x="501612" y="2011630"/>
                  </a:lnTo>
                  <a:lnTo>
                    <a:pt x="502527" y="2018077"/>
                  </a:lnTo>
                  <a:lnTo>
                    <a:pt x="503465" y="2024525"/>
                  </a:lnTo>
                  <a:lnTo>
                    <a:pt x="504427" y="2030972"/>
                  </a:lnTo>
                  <a:lnTo>
                    <a:pt x="505407" y="2037420"/>
                  </a:lnTo>
                  <a:lnTo>
                    <a:pt x="506412" y="2043867"/>
                  </a:lnTo>
                  <a:lnTo>
                    <a:pt x="507449" y="2050315"/>
                  </a:lnTo>
                  <a:lnTo>
                    <a:pt x="508508" y="2056762"/>
                  </a:lnTo>
                  <a:lnTo>
                    <a:pt x="509593" y="2063210"/>
                  </a:lnTo>
                  <a:lnTo>
                    <a:pt x="510723" y="2069657"/>
                  </a:lnTo>
                  <a:lnTo>
                    <a:pt x="511880" y="2076105"/>
                  </a:lnTo>
                  <a:lnTo>
                    <a:pt x="513067" y="2082552"/>
                  </a:lnTo>
                  <a:lnTo>
                    <a:pt x="514308" y="2089000"/>
                  </a:lnTo>
                  <a:lnTo>
                    <a:pt x="515588" y="2095447"/>
                  </a:lnTo>
                  <a:lnTo>
                    <a:pt x="516904" y="2101895"/>
                  </a:lnTo>
                  <a:lnTo>
                    <a:pt x="518280" y="2108342"/>
                  </a:lnTo>
                  <a:lnTo>
                    <a:pt x="519710" y="2114790"/>
                  </a:lnTo>
                  <a:lnTo>
                    <a:pt x="521185" y="2121238"/>
                  </a:lnTo>
                  <a:lnTo>
                    <a:pt x="522723" y="2127685"/>
                  </a:lnTo>
                  <a:lnTo>
                    <a:pt x="524336" y="2134133"/>
                  </a:lnTo>
                  <a:lnTo>
                    <a:pt x="526003" y="2140580"/>
                  </a:lnTo>
                  <a:lnTo>
                    <a:pt x="527735" y="2147028"/>
                  </a:lnTo>
                  <a:lnTo>
                    <a:pt x="529566" y="2153475"/>
                  </a:lnTo>
                  <a:lnTo>
                    <a:pt x="531460" y="2159923"/>
                  </a:lnTo>
                  <a:lnTo>
                    <a:pt x="533418" y="2166370"/>
                  </a:lnTo>
                  <a:lnTo>
                    <a:pt x="535501" y="2172818"/>
                  </a:lnTo>
                  <a:lnTo>
                    <a:pt x="537659" y="2179265"/>
                  </a:lnTo>
                  <a:lnTo>
                    <a:pt x="539891" y="2185713"/>
                  </a:lnTo>
                  <a:lnTo>
                    <a:pt x="542248" y="2192160"/>
                  </a:lnTo>
                  <a:lnTo>
                    <a:pt x="544705" y="2198608"/>
                  </a:lnTo>
                  <a:lnTo>
                    <a:pt x="547244" y="2205055"/>
                  </a:lnTo>
                  <a:lnTo>
                    <a:pt x="549908" y="2211503"/>
                  </a:lnTo>
                  <a:lnTo>
                    <a:pt x="552695" y="2217951"/>
                  </a:lnTo>
                  <a:lnTo>
                    <a:pt x="555574" y="2224398"/>
                  </a:lnTo>
                  <a:lnTo>
                    <a:pt x="558571" y="2230846"/>
                  </a:lnTo>
                  <a:lnTo>
                    <a:pt x="561718" y="2237293"/>
                  </a:lnTo>
                  <a:lnTo>
                    <a:pt x="564964" y="2243741"/>
                  </a:lnTo>
                  <a:lnTo>
                    <a:pt x="568317" y="2250188"/>
                  </a:lnTo>
                  <a:lnTo>
                    <a:pt x="571846" y="2256636"/>
                  </a:lnTo>
                  <a:lnTo>
                    <a:pt x="575479" y="2263083"/>
                  </a:lnTo>
                  <a:lnTo>
                    <a:pt x="579215" y="2269531"/>
                  </a:lnTo>
                  <a:lnTo>
                    <a:pt x="583130" y="2275978"/>
                  </a:lnTo>
                  <a:lnTo>
                    <a:pt x="587161" y="2282426"/>
                  </a:lnTo>
                  <a:lnTo>
                    <a:pt x="591298" y="2288873"/>
                  </a:lnTo>
                  <a:lnTo>
                    <a:pt x="595596" y="2295321"/>
                  </a:lnTo>
                  <a:lnTo>
                    <a:pt x="600029" y="2301768"/>
                  </a:lnTo>
                  <a:lnTo>
                    <a:pt x="604565" y="2308216"/>
                  </a:lnTo>
                  <a:lnTo>
                    <a:pt x="609242" y="2314664"/>
                  </a:lnTo>
                  <a:lnTo>
                    <a:pt x="614066" y="2321111"/>
                  </a:lnTo>
                  <a:lnTo>
                    <a:pt x="618990" y="2327559"/>
                  </a:lnTo>
                  <a:lnTo>
                    <a:pt x="624030" y="2334006"/>
                  </a:lnTo>
                  <a:lnTo>
                    <a:pt x="629225" y="2340454"/>
                  </a:lnTo>
                  <a:lnTo>
                    <a:pt x="634511" y="2346901"/>
                  </a:lnTo>
                  <a:lnTo>
                    <a:pt x="639888" y="2353349"/>
                  </a:lnTo>
                  <a:lnTo>
                    <a:pt x="645419" y="2359796"/>
                  </a:lnTo>
                  <a:lnTo>
                    <a:pt x="651029" y="2366244"/>
                  </a:lnTo>
                  <a:lnTo>
                    <a:pt x="656716" y="2372691"/>
                  </a:lnTo>
                  <a:lnTo>
                    <a:pt x="662521" y="2379139"/>
                  </a:lnTo>
                  <a:lnTo>
                    <a:pt x="668401" y="2385586"/>
                  </a:lnTo>
                  <a:lnTo>
                    <a:pt x="674343" y="2392034"/>
                  </a:lnTo>
                  <a:lnTo>
                    <a:pt x="680364" y="2398481"/>
                  </a:lnTo>
                  <a:lnTo>
                    <a:pt x="686449" y="2404929"/>
                  </a:lnTo>
                  <a:lnTo>
                    <a:pt x="692573" y="2411376"/>
                  </a:lnTo>
                  <a:lnTo>
                    <a:pt x="698742" y="2417824"/>
                  </a:lnTo>
                  <a:lnTo>
                    <a:pt x="704948" y="2424272"/>
                  </a:lnTo>
                  <a:lnTo>
                    <a:pt x="711170" y="2430719"/>
                  </a:lnTo>
                  <a:lnTo>
                    <a:pt x="717405" y="2437167"/>
                  </a:lnTo>
                  <a:lnTo>
                    <a:pt x="723638" y="2443614"/>
                  </a:lnTo>
                  <a:lnTo>
                    <a:pt x="729859" y="2450062"/>
                  </a:lnTo>
                  <a:lnTo>
                    <a:pt x="736065" y="2456509"/>
                  </a:lnTo>
                  <a:lnTo>
                    <a:pt x="742222" y="2462957"/>
                  </a:lnTo>
                  <a:lnTo>
                    <a:pt x="748333" y="2469404"/>
                  </a:lnTo>
                  <a:lnTo>
                    <a:pt x="754397" y="2475852"/>
                  </a:lnTo>
                  <a:lnTo>
                    <a:pt x="760371" y="2482299"/>
                  </a:lnTo>
                  <a:lnTo>
                    <a:pt x="766252" y="2488747"/>
                  </a:lnTo>
                  <a:lnTo>
                    <a:pt x="772052" y="2495194"/>
                  </a:lnTo>
                  <a:lnTo>
                    <a:pt x="777731" y="2501642"/>
                  </a:lnTo>
                  <a:lnTo>
                    <a:pt x="783256" y="2508089"/>
                  </a:lnTo>
                  <a:lnTo>
                    <a:pt x="788666" y="2514537"/>
                  </a:lnTo>
                  <a:lnTo>
                    <a:pt x="793932" y="2520985"/>
                  </a:lnTo>
                  <a:lnTo>
                    <a:pt x="798973" y="2527432"/>
                  </a:lnTo>
                  <a:lnTo>
                    <a:pt x="803863" y="2533880"/>
                  </a:lnTo>
                  <a:lnTo>
                    <a:pt x="808599" y="2540327"/>
                  </a:lnTo>
                  <a:lnTo>
                    <a:pt x="813027" y="2546775"/>
                  </a:lnTo>
                  <a:lnTo>
                    <a:pt x="817270" y="2553222"/>
                  </a:lnTo>
                  <a:lnTo>
                    <a:pt x="821325" y="2559670"/>
                  </a:lnTo>
                  <a:lnTo>
                    <a:pt x="825052" y="2566117"/>
                  </a:lnTo>
                  <a:lnTo>
                    <a:pt x="828528" y="2572565"/>
                  </a:lnTo>
                  <a:lnTo>
                    <a:pt x="831784" y="2579012"/>
                  </a:lnTo>
                  <a:lnTo>
                    <a:pt x="834708" y="2585460"/>
                  </a:lnTo>
                  <a:lnTo>
                    <a:pt x="837306" y="2591907"/>
                  </a:lnTo>
                  <a:lnTo>
                    <a:pt x="839659" y="2598355"/>
                  </a:lnTo>
                  <a:lnTo>
                    <a:pt x="841689" y="2604802"/>
                  </a:lnTo>
                  <a:lnTo>
                    <a:pt x="843317" y="2611250"/>
                  </a:lnTo>
                  <a:lnTo>
                    <a:pt x="844677" y="2617698"/>
                  </a:lnTo>
                  <a:lnTo>
                    <a:pt x="845739" y="2624145"/>
                  </a:lnTo>
                  <a:lnTo>
                    <a:pt x="846324" y="2630593"/>
                  </a:lnTo>
                  <a:lnTo>
                    <a:pt x="846625" y="2637040"/>
                  </a:lnTo>
                  <a:lnTo>
                    <a:pt x="846642" y="2643488"/>
                  </a:lnTo>
                  <a:lnTo>
                    <a:pt x="846159" y="2649935"/>
                  </a:lnTo>
                  <a:lnTo>
                    <a:pt x="845361" y="2656383"/>
                  </a:lnTo>
                  <a:lnTo>
                    <a:pt x="844273" y="2662830"/>
                  </a:lnTo>
                  <a:lnTo>
                    <a:pt x="842730" y="2669278"/>
                  </a:lnTo>
                  <a:lnTo>
                    <a:pt x="840821" y="2675725"/>
                  </a:lnTo>
                  <a:lnTo>
                    <a:pt x="838622" y="2682173"/>
                  </a:lnTo>
                  <a:lnTo>
                    <a:pt x="836027" y="2688620"/>
                  </a:lnTo>
                  <a:lnTo>
                    <a:pt x="833023" y="2695068"/>
                  </a:lnTo>
                  <a:lnTo>
                    <a:pt x="829740" y="2701515"/>
                  </a:lnTo>
                  <a:lnTo>
                    <a:pt x="826125" y="2707963"/>
                  </a:lnTo>
                  <a:lnTo>
                    <a:pt x="822074" y="2714411"/>
                  </a:lnTo>
                  <a:lnTo>
                    <a:pt x="817761" y="2720858"/>
                  </a:lnTo>
                  <a:lnTo>
                    <a:pt x="813186" y="2727306"/>
                  </a:lnTo>
                  <a:lnTo>
                    <a:pt x="808163" y="2733753"/>
                  </a:lnTo>
                  <a:lnTo>
                    <a:pt x="802905" y="2740201"/>
                  </a:lnTo>
                  <a:lnTo>
                    <a:pt x="797415" y="2746648"/>
                  </a:lnTo>
                  <a:lnTo>
                    <a:pt x="791559" y="2753096"/>
                  </a:lnTo>
                  <a:lnTo>
                    <a:pt x="785464" y="2759543"/>
                  </a:lnTo>
                  <a:lnTo>
                    <a:pt x="779170" y="2765991"/>
                  </a:lnTo>
                  <a:lnTo>
                    <a:pt x="772599" y="2772438"/>
                  </a:lnTo>
                  <a:lnTo>
                    <a:pt x="765797" y="2778886"/>
                  </a:lnTo>
                  <a:lnTo>
                    <a:pt x="758835" y="2785333"/>
                  </a:lnTo>
                  <a:lnTo>
                    <a:pt x="751675" y="2791781"/>
                  </a:lnTo>
                  <a:lnTo>
                    <a:pt x="744312" y="2798228"/>
                  </a:lnTo>
                  <a:lnTo>
                    <a:pt x="736830" y="2804676"/>
                  </a:lnTo>
                  <a:lnTo>
                    <a:pt x="729222" y="2811123"/>
                  </a:lnTo>
                  <a:lnTo>
                    <a:pt x="721453" y="2817571"/>
                  </a:lnTo>
                  <a:lnTo>
                    <a:pt x="713609" y="2824019"/>
                  </a:lnTo>
                  <a:lnTo>
                    <a:pt x="705692" y="2830466"/>
                  </a:lnTo>
                  <a:lnTo>
                    <a:pt x="697681" y="2836914"/>
                  </a:lnTo>
                  <a:lnTo>
                    <a:pt x="689634" y="2843361"/>
                  </a:lnTo>
                  <a:lnTo>
                    <a:pt x="681558" y="2849809"/>
                  </a:lnTo>
                  <a:lnTo>
                    <a:pt x="673458" y="2856256"/>
                  </a:lnTo>
                  <a:lnTo>
                    <a:pt x="665363" y="2862704"/>
                  </a:lnTo>
                  <a:lnTo>
                    <a:pt x="657280" y="2869151"/>
                  </a:lnTo>
                  <a:lnTo>
                    <a:pt x="649227" y="2875599"/>
                  </a:lnTo>
                  <a:lnTo>
                    <a:pt x="641231" y="2882046"/>
                  </a:lnTo>
                  <a:lnTo>
                    <a:pt x="633283" y="2888494"/>
                  </a:lnTo>
                  <a:lnTo>
                    <a:pt x="625403" y="2894941"/>
                  </a:lnTo>
                  <a:lnTo>
                    <a:pt x="617636" y="2901389"/>
                  </a:lnTo>
                  <a:lnTo>
                    <a:pt x="609951" y="2907836"/>
                  </a:lnTo>
                  <a:lnTo>
                    <a:pt x="602352" y="2914284"/>
                  </a:lnTo>
                  <a:lnTo>
                    <a:pt x="594929" y="2920732"/>
                  </a:lnTo>
                  <a:lnTo>
                    <a:pt x="587614" y="2927179"/>
                  </a:lnTo>
                  <a:lnTo>
                    <a:pt x="580410" y="2933627"/>
                  </a:lnTo>
                  <a:lnTo>
                    <a:pt x="573404" y="2940074"/>
                  </a:lnTo>
                  <a:lnTo>
                    <a:pt x="566547" y="2946522"/>
                  </a:lnTo>
                  <a:lnTo>
                    <a:pt x="559820" y="2952969"/>
                  </a:lnTo>
                  <a:lnTo>
                    <a:pt x="553294" y="2959417"/>
                  </a:lnTo>
                  <a:lnTo>
                    <a:pt x="546958" y="2965864"/>
                  </a:lnTo>
                  <a:lnTo>
                    <a:pt x="540767" y="2972312"/>
                  </a:lnTo>
                  <a:lnTo>
                    <a:pt x="534768" y="2978759"/>
                  </a:lnTo>
                  <a:lnTo>
                    <a:pt x="528997" y="2985207"/>
                  </a:lnTo>
                  <a:lnTo>
                    <a:pt x="523378" y="2991654"/>
                  </a:lnTo>
                  <a:lnTo>
                    <a:pt x="517932" y="2998102"/>
                  </a:lnTo>
                  <a:lnTo>
                    <a:pt x="512747" y="3004549"/>
                  </a:lnTo>
                  <a:lnTo>
                    <a:pt x="507718" y="3010997"/>
                  </a:lnTo>
                  <a:lnTo>
                    <a:pt x="502843" y="3017445"/>
                  </a:lnTo>
                  <a:lnTo>
                    <a:pt x="498240" y="3023892"/>
                  </a:lnTo>
                  <a:lnTo>
                    <a:pt x="493798" y="3030340"/>
                  </a:lnTo>
                  <a:lnTo>
                    <a:pt x="489508" y="3036787"/>
                  </a:lnTo>
                  <a:lnTo>
                    <a:pt x="485455" y="3043235"/>
                  </a:lnTo>
                  <a:lnTo>
                    <a:pt x="481583" y="3049682"/>
                  </a:lnTo>
                  <a:lnTo>
                    <a:pt x="477856" y="3056130"/>
                  </a:lnTo>
                  <a:lnTo>
                    <a:pt x="474329" y="3062577"/>
                  </a:lnTo>
                  <a:lnTo>
                    <a:pt x="470999" y="3069025"/>
                  </a:lnTo>
                  <a:lnTo>
                    <a:pt x="467803" y="3075472"/>
                  </a:lnTo>
                  <a:lnTo>
                    <a:pt x="464770" y="3081920"/>
                  </a:lnTo>
                  <a:lnTo>
                    <a:pt x="461941" y="3088367"/>
                  </a:lnTo>
                  <a:lnTo>
                    <a:pt x="459235" y="3094815"/>
                  </a:lnTo>
                  <a:lnTo>
                    <a:pt x="456657" y="3101262"/>
                  </a:lnTo>
                  <a:lnTo>
                    <a:pt x="454285" y="3107710"/>
                  </a:lnTo>
                  <a:lnTo>
                    <a:pt x="452023" y="3114157"/>
                  </a:lnTo>
                  <a:lnTo>
                    <a:pt x="449870" y="3120605"/>
                  </a:lnTo>
                  <a:lnTo>
                    <a:pt x="447892" y="3127053"/>
                  </a:lnTo>
                  <a:lnTo>
                    <a:pt x="446024" y="3133500"/>
                  </a:lnTo>
                  <a:lnTo>
                    <a:pt x="444253" y="3139948"/>
                  </a:lnTo>
                  <a:lnTo>
                    <a:pt x="442618" y="3146395"/>
                  </a:lnTo>
                  <a:lnTo>
                    <a:pt x="441095" y="3152843"/>
                  </a:lnTo>
                  <a:lnTo>
                    <a:pt x="439655" y="3159290"/>
                  </a:lnTo>
                  <a:lnTo>
                    <a:pt x="438319" y="3165738"/>
                  </a:lnTo>
                  <a:lnTo>
                    <a:pt x="437093" y="3172185"/>
                  </a:lnTo>
                  <a:lnTo>
                    <a:pt x="435936" y="3178633"/>
                  </a:lnTo>
                  <a:lnTo>
                    <a:pt x="434856" y="3185080"/>
                  </a:lnTo>
                  <a:lnTo>
                    <a:pt x="433881" y="3191528"/>
                  </a:lnTo>
                  <a:lnTo>
                    <a:pt x="432963" y="3197975"/>
                  </a:lnTo>
                  <a:lnTo>
                    <a:pt x="432102" y="3204423"/>
                  </a:lnTo>
                  <a:lnTo>
                    <a:pt x="431334" y="3210870"/>
                  </a:lnTo>
                  <a:lnTo>
                    <a:pt x="430615" y="3217318"/>
                  </a:lnTo>
                  <a:lnTo>
                    <a:pt x="429942" y="3223766"/>
                  </a:lnTo>
                  <a:lnTo>
                    <a:pt x="429338" y="3230213"/>
                  </a:lnTo>
                  <a:lnTo>
                    <a:pt x="428781" y="3236661"/>
                  </a:lnTo>
                  <a:lnTo>
                    <a:pt x="428261" y="3243108"/>
                  </a:lnTo>
                  <a:lnTo>
                    <a:pt x="427791" y="3249556"/>
                  </a:lnTo>
                  <a:lnTo>
                    <a:pt x="427365" y="3256003"/>
                  </a:lnTo>
                  <a:lnTo>
                    <a:pt x="426969" y="3262451"/>
                  </a:lnTo>
                  <a:lnTo>
                    <a:pt x="426607" y="3268898"/>
                  </a:lnTo>
                  <a:lnTo>
                    <a:pt x="426286" y="3275346"/>
                  </a:lnTo>
                  <a:lnTo>
                    <a:pt x="425987" y="3281793"/>
                  </a:lnTo>
                  <a:lnTo>
                    <a:pt x="425711" y="3288241"/>
                  </a:lnTo>
                  <a:lnTo>
                    <a:pt x="425471" y="32946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15326" y="2226378"/>
              <a:ext cx="1126310" cy="2914892"/>
            </a:xfrm>
            <a:custGeom>
              <a:avLst/>
              <a:pathLst>
                <a:path w="1126310" h="2914892">
                  <a:moveTo>
                    <a:pt x="560722" y="2914892"/>
                  </a:moveTo>
                  <a:lnTo>
                    <a:pt x="560311" y="2909188"/>
                  </a:lnTo>
                  <a:lnTo>
                    <a:pt x="559845" y="2903483"/>
                  </a:lnTo>
                  <a:lnTo>
                    <a:pt x="559296" y="2897779"/>
                  </a:lnTo>
                  <a:lnTo>
                    <a:pt x="558665" y="2892075"/>
                  </a:lnTo>
                  <a:lnTo>
                    <a:pt x="557953" y="2886370"/>
                  </a:lnTo>
                  <a:lnTo>
                    <a:pt x="557154" y="2880666"/>
                  </a:lnTo>
                  <a:lnTo>
                    <a:pt x="556236" y="2874962"/>
                  </a:lnTo>
                  <a:lnTo>
                    <a:pt x="555181" y="2869258"/>
                  </a:lnTo>
                  <a:lnTo>
                    <a:pt x="554002" y="2863553"/>
                  </a:lnTo>
                  <a:lnTo>
                    <a:pt x="552690" y="2857849"/>
                  </a:lnTo>
                  <a:lnTo>
                    <a:pt x="551217" y="2852145"/>
                  </a:lnTo>
                  <a:lnTo>
                    <a:pt x="549527" y="2846440"/>
                  </a:lnTo>
                  <a:lnTo>
                    <a:pt x="547658" y="2840736"/>
                  </a:lnTo>
                  <a:lnTo>
                    <a:pt x="545597" y="2835032"/>
                  </a:lnTo>
                  <a:lnTo>
                    <a:pt x="543328" y="2829328"/>
                  </a:lnTo>
                  <a:lnTo>
                    <a:pt x="540737" y="2823623"/>
                  </a:lnTo>
                  <a:lnTo>
                    <a:pt x="537899" y="2817919"/>
                  </a:lnTo>
                  <a:lnTo>
                    <a:pt x="534800" y="2812215"/>
                  </a:lnTo>
                  <a:lnTo>
                    <a:pt x="531427" y="2806510"/>
                  </a:lnTo>
                  <a:lnTo>
                    <a:pt x="527647" y="2800806"/>
                  </a:lnTo>
                  <a:lnTo>
                    <a:pt x="523522" y="2795102"/>
                  </a:lnTo>
                  <a:lnTo>
                    <a:pt x="519063" y="2789398"/>
                  </a:lnTo>
                  <a:lnTo>
                    <a:pt x="514256" y="2783693"/>
                  </a:lnTo>
                  <a:lnTo>
                    <a:pt x="508982" y="2777989"/>
                  </a:lnTo>
                  <a:lnTo>
                    <a:pt x="503250" y="2772285"/>
                  </a:lnTo>
                  <a:lnTo>
                    <a:pt x="497115" y="2766580"/>
                  </a:lnTo>
                  <a:lnTo>
                    <a:pt x="490567" y="2760876"/>
                  </a:lnTo>
                  <a:lnTo>
                    <a:pt x="483517" y="2755172"/>
                  </a:lnTo>
                  <a:lnTo>
                    <a:pt x="475903" y="2749467"/>
                  </a:lnTo>
                  <a:lnTo>
                    <a:pt x="467839" y="2743763"/>
                  </a:lnTo>
                  <a:lnTo>
                    <a:pt x="459317" y="2738059"/>
                  </a:lnTo>
                  <a:lnTo>
                    <a:pt x="450299" y="2732355"/>
                  </a:lnTo>
                  <a:lnTo>
                    <a:pt x="440642" y="2726650"/>
                  </a:lnTo>
                  <a:lnTo>
                    <a:pt x="430522" y="2720946"/>
                  </a:lnTo>
                  <a:lnTo>
                    <a:pt x="419941" y="2715242"/>
                  </a:lnTo>
                  <a:lnTo>
                    <a:pt x="408904" y="2709537"/>
                  </a:lnTo>
                  <a:lnTo>
                    <a:pt x="397233" y="2703833"/>
                  </a:lnTo>
                  <a:lnTo>
                    <a:pt x="385127" y="2698129"/>
                  </a:lnTo>
                  <a:lnTo>
                    <a:pt x="372609" y="2692425"/>
                  </a:lnTo>
                  <a:lnTo>
                    <a:pt x="359695" y="2686720"/>
                  </a:lnTo>
                  <a:lnTo>
                    <a:pt x="346290" y="2681016"/>
                  </a:lnTo>
                  <a:lnTo>
                    <a:pt x="332514" y="2675312"/>
                  </a:lnTo>
                  <a:lnTo>
                    <a:pt x="318435" y="2669607"/>
                  </a:lnTo>
                  <a:lnTo>
                    <a:pt x="304081" y="2663903"/>
                  </a:lnTo>
                  <a:lnTo>
                    <a:pt x="289434" y="2658199"/>
                  </a:lnTo>
                  <a:lnTo>
                    <a:pt x="274565" y="2652495"/>
                  </a:lnTo>
                  <a:lnTo>
                    <a:pt x="259561" y="2646790"/>
                  </a:lnTo>
                  <a:lnTo>
                    <a:pt x="244457" y="2641086"/>
                  </a:lnTo>
                  <a:lnTo>
                    <a:pt x="229290" y="2635382"/>
                  </a:lnTo>
                  <a:lnTo>
                    <a:pt x="214141" y="2629677"/>
                  </a:lnTo>
                  <a:lnTo>
                    <a:pt x="199067" y="2623973"/>
                  </a:lnTo>
                  <a:lnTo>
                    <a:pt x="184110" y="2618269"/>
                  </a:lnTo>
                  <a:lnTo>
                    <a:pt x="169318" y="2612565"/>
                  </a:lnTo>
                  <a:lnTo>
                    <a:pt x="154858" y="2606860"/>
                  </a:lnTo>
                  <a:lnTo>
                    <a:pt x="140705" y="2601156"/>
                  </a:lnTo>
                  <a:lnTo>
                    <a:pt x="126900" y="2595452"/>
                  </a:lnTo>
                  <a:lnTo>
                    <a:pt x="113483" y="2589747"/>
                  </a:lnTo>
                  <a:lnTo>
                    <a:pt x="100696" y="2584043"/>
                  </a:lnTo>
                  <a:lnTo>
                    <a:pt x="88468" y="2578339"/>
                  </a:lnTo>
                  <a:lnTo>
                    <a:pt x="76804" y="2572634"/>
                  </a:lnTo>
                  <a:lnTo>
                    <a:pt x="65739" y="2566930"/>
                  </a:lnTo>
                  <a:lnTo>
                    <a:pt x="55505" y="2561226"/>
                  </a:lnTo>
                  <a:lnTo>
                    <a:pt x="46090" y="2555522"/>
                  </a:lnTo>
                  <a:lnTo>
                    <a:pt x="37410" y="2549817"/>
                  </a:lnTo>
                  <a:lnTo>
                    <a:pt x="29489" y="2544113"/>
                  </a:lnTo>
                  <a:lnTo>
                    <a:pt x="22501" y="2538409"/>
                  </a:lnTo>
                  <a:lnTo>
                    <a:pt x="16551" y="2532704"/>
                  </a:lnTo>
                  <a:lnTo>
                    <a:pt x="11441" y="2527000"/>
                  </a:lnTo>
                  <a:lnTo>
                    <a:pt x="7180" y="2521296"/>
                  </a:lnTo>
                  <a:lnTo>
                    <a:pt x="3850" y="2515592"/>
                  </a:lnTo>
                  <a:lnTo>
                    <a:pt x="1703" y="2509887"/>
                  </a:lnTo>
                  <a:lnTo>
                    <a:pt x="421" y="2504183"/>
                  </a:lnTo>
                  <a:lnTo>
                    <a:pt x="0" y="2498479"/>
                  </a:lnTo>
                  <a:lnTo>
                    <a:pt x="433" y="2492774"/>
                  </a:lnTo>
                  <a:lnTo>
                    <a:pt x="2069" y="2487070"/>
                  </a:lnTo>
                  <a:lnTo>
                    <a:pt x="4531" y="2481366"/>
                  </a:lnTo>
                  <a:lnTo>
                    <a:pt x="7788" y="2475662"/>
                  </a:lnTo>
                  <a:lnTo>
                    <a:pt x="11823" y="2469957"/>
                  </a:lnTo>
                  <a:lnTo>
                    <a:pt x="16853" y="2464253"/>
                  </a:lnTo>
                  <a:lnTo>
                    <a:pt x="22663" y="2458549"/>
                  </a:lnTo>
                  <a:lnTo>
                    <a:pt x="29143" y="2452844"/>
                  </a:lnTo>
                  <a:lnTo>
                    <a:pt x="36264" y="2447140"/>
                  </a:lnTo>
                  <a:lnTo>
                    <a:pt x="44130" y="2441436"/>
                  </a:lnTo>
                  <a:lnTo>
                    <a:pt x="52657" y="2435732"/>
                  </a:lnTo>
                  <a:lnTo>
                    <a:pt x="61686" y="2430027"/>
                  </a:lnTo>
                  <a:lnTo>
                    <a:pt x="71185" y="2424323"/>
                  </a:lnTo>
                  <a:lnTo>
                    <a:pt x="81171" y="2418619"/>
                  </a:lnTo>
                  <a:lnTo>
                    <a:pt x="91640" y="2412914"/>
                  </a:lnTo>
                  <a:lnTo>
                    <a:pt x="102425" y="2407210"/>
                  </a:lnTo>
                  <a:lnTo>
                    <a:pt x="113493" y="2401506"/>
                  </a:lnTo>
                  <a:lnTo>
                    <a:pt x="124818" y="2395801"/>
                  </a:lnTo>
                  <a:lnTo>
                    <a:pt x="136409" y="2390097"/>
                  </a:lnTo>
                  <a:lnTo>
                    <a:pt x="148133" y="2384393"/>
                  </a:lnTo>
                  <a:lnTo>
                    <a:pt x="159960" y="2378689"/>
                  </a:lnTo>
                  <a:lnTo>
                    <a:pt x="171860" y="2372984"/>
                  </a:lnTo>
                  <a:lnTo>
                    <a:pt x="183792" y="2367280"/>
                  </a:lnTo>
                  <a:lnTo>
                    <a:pt x="195696" y="2361576"/>
                  </a:lnTo>
                  <a:lnTo>
                    <a:pt x="207545" y="2355871"/>
                  </a:lnTo>
                  <a:lnTo>
                    <a:pt x="219315" y="2350167"/>
                  </a:lnTo>
                  <a:lnTo>
                    <a:pt x="230936" y="2344463"/>
                  </a:lnTo>
                  <a:lnTo>
                    <a:pt x="242379" y="2338759"/>
                  </a:lnTo>
                  <a:lnTo>
                    <a:pt x="253644" y="2333054"/>
                  </a:lnTo>
                  <a:lnTo>
                    <a:pt x="264712" y="2327350"/>
                  </a:lnTo>
                  <a:lnTo>
                    <a:pt x="275518" y="2321646"/>
                  </a:lnTo>
                  <a:lnTo>
                    <a:pt x="286015" y="2315941"/>
                  </a:lnTo>
                  <a:lnTo>
                    <a:pt x="296248" y="2310237"/>
                  </a:lnTo>
                  <a:lnTo>
                    <a:pt x="306206" y="2304533"/>
                  </a:lnTo>
                  <a:lnTo>
                    <a:pt x="315850" y="2298829"/>
                  </a:lnTo>
                  <a:lnTo>
                    <a:pt x="325085" y="2293124"/>
                  </a:lnTo>
                  <a:lnTo>
                    <a:pt x="334010" y="2287420"/>
                  </a:lnTo>
                  <a:lnTo>
                    <a:pt x="342619" y="2281716"/>
                  </a:lnTo>
                  <a:lnTo>
                    <a:pt x="350910" y="2276011"/>
                  </a:lnTo>
                  <a:lnTo>
                    <a:pt x="358734" y="2270307"/>
                  </a:lnTo>
                  <a:lnTo>
                    <a:pt x="366234" y="2264603"/>
                  </a:lnTo>
                  <a:lnTo>
                    <a:pt x="373412" y="2258899"/>
                  </a:lnTo>
                  <a:lnTo>
                    <a:pt x="380269" y="2253194"/>
                  </a:lnTo>
                  <a:lnTo>
                    <a:pt x="386702" y="2247490"/>
                  </a:lnTo>
                  <a:lnTo>
                    <a:pt x="392794" y="2241786"/>
                  </a:lnTo>
                  <a:lnTo>
                    <a:pt x="398583" y="2236081"/>
                  </a:lnTo>
                  <a:lnTo>
                    <a:pt x="404074" y="2230377"/>
                  </a:lnTo>
                  <a:lnTo>
                    <a:pt x="409206" y="2224673"/>
                  </a:lnTo>
                  <a:lnTo>
                    <a:pt x="414004" y="2218968"/>
                  </a:lnTo>
                  <a:lnTo>
                    <a:pt x="418534" y="2213264"/>
                  </a:lnTo>
                  <a:lnTo>
                    <a:pt x="422804" y="2207560"/>
                  </a:lnTo>
                  <a:lnTo>
                    <a:pt x="426785" y="2201856"/>
                  </a:lnTo>
                  <a:lnTo>
                    <a:pt x="430457" y="2196151"/>
                  </a:lnTo>
                  <a:lnTo>
                    <a:pt x="433902" y="2190447"/>
                  </a:lnTo>
                  <a:lnTo>
                    <a:pt x="437129" y="2184743"/>
                  </a:lnTo>
                  <a:lnTo>
                    <a:pt x="440133" y="2179038"/>
                  </a:lnTo>
                  <a:lnTo>
                    <a:pt x="442859" y="2173334"/>
                  </a:lnTo>
                  <a:lnTo>
                    <a:pt x="445396" y="2167630"/>
                  </a:lnTo>
                  <a:lnTo>
                    <a:pt x="447752" y="2161926"/>
                  </a:lnTo>
                  <a:lnTo>
                    <a:pt x="449932" y="2156221"/>
                  </a:lnTo>
                  <a:lnTo>
                    <a:pt x="451878" y="2150517"/>
                  </a:lnTo>
                  <a:lnTo>
                    <a:pt x="453659" y="2144813"/>
                  </a:lnTo>
                  <a:lnTo>
                    <a:pt x="455286" y="2139108"/>
                  </a:lnTo>
                  <a:lnTo>
                    <a:pt x="456763" y="2133404"/>
                  </a:lnTo>
                  <a:lnTo>
                    <a:pt x="458053" y="2127700"/>
                  </a:lnTo>
                  <a:lnTo>
                    <a:pt x="459185" y="2121996"/>
                  </a:lnTo>
                  <a:lnTo>
                    <a:pt x="460181" y="2116291"/>
                  </a:lnTo>
                  <a:lnTo>
                    <a:pt x="461044" y="2110587"/>
                  </a:lnTo>
                  <a:lnTo>
                    <a:pt x="461751" y="2104883"/>
                  </a:lnTo>
                  <a:lnTo>
                    <a:pt x="462301" y="2099178"/>
                  </a:lnTo>
                  <a:lnTo>
                    <a:pt x="462726" y="2093474"/>
                  </a:lnTo>
                  <a:lnTo>
                    <a:pt x="463029" y="2087770"/>
                  </a:lnTo>
                  <a:lnTo>
                    <a:pt x="463199" y="2082065"/>
                  </a:lnTo>
                  <a:lnTo>
                    <a:pt x="463211" y="2076361"/>
                  </a:lnTo>
                  <a:lnTo>
                    <a:pt x="463107" y="2070657"/>
                  </a:lnTo>
                  <a:lnTo>
                    <a:pt x="462890" y="2064953"/>
                  </a:lnTo>
                  <a:lnTo>
                    <a:pt x="462561" y="2059248"/>
                  </a:lnTo>
                  <a:lnTo>
                    <a:pt x="462078" y="2053544"/>
                  </a:lnTo>
                  <a:lnTo>
                    <a:pt x="461493" y="2047840"/>
                  </a:lnTo>
                  <a:lnTo>
                    <a:pt x="460808" y="2042135"/>
                  </a:lnTo>
                  <a:lnTo>
                    <a:pt x="460028" y="2036431"/>
                  </a:lnTo>
                  <a:lnTo>
                    <a:pt x="459127" y="2030727"/>
                  </a:lnTo>
                  <a:lnTo>
                    <a:pt x="458137" y="2025023"/>
                  </a:lnTo>
                  <a:lnTo>
                    <a:pt x="457071" y="2019318"/>
                  </a:lnTo>
                  <a:lnTo>
                    <a:pt x="455935" y="2013614"/>
                  </a:lnTo>
                  <a:lnTo>
                    <a:pt x="454721" y="2007910"/>
                  </a:lnTo>
                  <a:lnTo>
                    <a:pt x="453446" y="2002205"/>
                  </a:lnTo>
                  <a:lnTo>
                    <a:pt x="452130" y="1996501"/>
                  </a:lnTo>
                  <a:lnTo>
                    <a:pt x="450778" y="1990797"/>
                  </a:lnTo>
                  <a:lnTo>
                    <a:pt x="449397" y="1985093"/>
                  </a:lnTo>
                  <a:lnTo>
                    <a:pt x="448000" y="1979388"/>
                  </a:lnTo>
                  <a:lnTo>
                    <a:pt x="446603" y="1973684"/>
                  </a:lnTo>
                  <a:lnTo>
                    <a:pt x="445215" y="1967980"/>
                  </a:lnTo>
                  <a:lnTo>
                    <a:pt x="443845" y="1962275"/>
                  </a:lnTo>
                  <a:lnTo>
                    <a:pt x="442519" y="1956571"/>
                  </a:lnTo>
                  <a:lnTo>
                    <a:pt x="441238" y="1950867"/>
                  </a:lnTo>
                  <a:lnTo>
                    <a:pt x="440012" y="1945163"/>
                  </a:lnTo>
                  <a:lnTo>
                    <a:pt x="438846" y="1939458"/>
                  </a:lnTo>
                  <a:lnTo>
                    <a:pt x="437786" y="1933754"/>
                  </a:lnTo>
                  <a:lnTo>
                    <a:pt x="436818" y="1928050"/>
                  </a:lnTo>
                  <a:lnTo>
                    <a:pt x="435945" y="1922345"/>
                  </a:lnTo>
                  <a:lnTo>
                    <a:pt x="435174" y="1916641"/>
                  </a:lnTo>
                  <a:lnTo>
                    <a:pt x="434548" y="1910937"/>
                  </a:lnTo>
                  <a:lnTo>
                    <a:pt x="434061" y="1905232"/>
                  </a:lnTo>
                  <a:lnTo>
                    <a:pt x="433701" y="1899528"/>
                  </a:lnTo>
                  <a:lnTo>
                    <a:pt x="433473" y="1893824"/>
                  </a:lnTo>
                  <a:lnTo>
                    <a:pt x="433410" y="1888120"/>
                  </a:lnTo>
                  <a:lnTo>
                    <a:pt x="433523" y="1882415"/>
                  </a:lnTo>
                  <a:lnTo>
                    <a:pt x="433781" y="1876711"/>
                  </a:lnTo>
                  <a:lnTo>
                    <a:pt x="434186" y="1871007"/>
                  </a:lnTo>
                  <a:lnTo>
                    <a:pt x="434755" y="1865302"/>
                  </a:lnTo>
                  <a:lnTo>
                    <a:pt x="435522" y="1859598"/>
                  </a:lnTo>
                  <a:lnTo>
                    <a:pt x="436436" y="1853894"/>
                  </a:lnTo>
                  <a:lnTo>
                    <a:pt x="437495" y="1848190"/>
                  </a:lnTo>
                  <a:lnTo>
                    <a:pt x="438700" y="1842485"/>
                  </a:lnTo>
                  <a:lnTo>
                    <a:pt x="440104" y="1836781"/>
                  </a:lnTo>
                  <a:lnTo>
                    <a:pt x="441641" y="1831077"/>
                  </a:lnTo>
                  <a:lnTo>
                    <a:pt x="443306" y="1825372"/>
                  </a:lnTo>
                  <a:lnTo>
                    <a:pt x="445096" y="1819668"/>
                  </a:lnTo>
                  <a:lnTo>
                    <a:pt x="447043" y="1813964"/>
                  </a:lnTo>
                  <a:lnTo>
                    <a:pt x="449106" y="1808260"/>
                  </a:lnTo>
                  <a:lnTo>
                    <a:pt x="451266" y="1802555"/>
                  </a:lnTo>
                  <a:lnTo>
                    <a:pt x="453519" y="1796851"/>
                  </a:lnTo>
                  <a:lnTo>
                    <a:pt x="455876" y="1791147"/>
                  </a:lnTo>
                  <a:lnTo>
                    <a:pt x="458315" y="1785442"/>
                  </a:lnTo>
                  <a:lnTo>
                    <a:pt x="460813" y="1779738"/>
                  </a:lnTo>
                  <a:lnTo>
                    <a:pt x="463362" y="1774034"/>
                  </a:lnTo>
                  <a:lnTo>
                    <a:pt x="465961" y="1768330"/>
                  </a:lnTo>
                  <a:lnTo>
                    <a:pt x="468595" y="1762625"/>
                  </a:lnTo>
                  <a:lnTo>
                    <a:pt x="471245" y="1756921"/>
                  </a:lnTo>
                  <a:lnTo>
                    <a:pt x="473902" y="1751217"/>
                  </a:lnTo>
                  <a:lnTo>
                    <a:pt x="476560" y="1745512"/>
                  </a:lnTo>
                  <a:lnTo>
                    <a:pt x="479197" y="1739808"/>
                  </a:lnTo>
                  <a:lnTo>
                    <a:pt x="481808" y="1734104"/>
                  </a:lnTo>
                  <a:lnTo>
                    <a:pt x="484385" y="1728399"/>
                  </a:lnTo>
                  <a:lnTo>
                    <a:pt x="486922" y="1722695"/>
                  </a:lnTo>
                  <a:lnTo>
                    <a:pt x="489386" y="1716991"/>
                  </a:lnTo>
                  <a:lnTo>
                    <a:pt x="491786" y="1711287"/>
                  </a:lnTo>
                  <a:lnTo>
                    <a:pt x="494117" y="1705582"/>
                  </a:lnTo>
                  <a:lnTo>
                    <a:pt x="496376" y="1699878"/>
                  </a:lnTo>
                  <a:lnTo>
                    <a:pt x="498528" y="1694174"/>
                  </a:lnTo>
                  <a:lnTo>
                    <a:pt x="500582" y="1688469"/>
                  </a:lnTo>
                  <a:lnTo>
                    <a:pt x="502544" y="1682765"/>
                  </a:lnTo>
                  <a:lnTo>
                    <a:pt x="504412" y="1677061"/>
                  </a:lnTo>
                  <a:lnTo>
                    <a:pt x="506162" y="1671357"/>
                  </a:lnTo>
                  <a:lnTo>
                    <a:pt x="507788" y="1665652"/>
                  </a:lnTo>
                  <a:lnTo>
                    <a:pt x="509313" y="1659948"/>
                  </a:lnTo>
                  <a:lnTo>
                    <a:pt x="510736" y="1654244"/>
                  </a:lnTo>
                  <a:lnTo>
                    <a:pt x="512046" y="1648539"/>
                  </a:lnTo>
                  <a:lnTo>
                    <a:pt x="513223" y="1642835"/>
                  </a:lnTo>
                  <a:lnTo>
                    <a:pt x="514303" y="1637131"/>
                  </a:lnTo>
                  <a:lnTo>
                    <a:pt x="515287" y="1631427"/>
                  </a:lnTo>
                  <a:lnTo>
                    <a:pt x="516176" y="1625722"/>
                  </a:lnTo>
                  <a:lnTo>
                    <a:pt x="516939" y="1620018"/>
                  </a:lnTo>
                  <a:lnTo>
                    <a:pt x="517620" y="1614314"/>
                  </a:lnTo>
                  <a:lnTo>
                    <a:pt x="518222" y="1608609"/>
                  </a:lnTo>
                  <a:lnTo>
                    <a:pt x="518749" y="1602905"/>
                  </a:lnTo>
                  <a:lnTo>
                    <a:pt x="519184" y="1597201"/>
                  </a:lnTo>
                  <a:lnTo>
                    <a:pt x="519554" y="1591497"/>
                  </a:lnTo>
                  <a:lnTo>
                    <a:pt x="519869" y="1585792"/>
                  </a:lnTo>
                  <a:lnTo>
                    <a:pt x="520134" y="1580088"/>
                  </a:lnTo>
                  <a:lnTo>
                    <a:pt x="520343" y="1574384"/>
                  </a:lnTo>
                  <a:lnTo>
                    <a:pt x="520511" y="1568679"/>
                  </a:lnTo>
                  <a:lnTo>
                    <a:pt x="520650" y="1562975"/>
                  </a:lnTo>
                  <a:lnTo>
                    <a:pt x="520764" y="1557271"/>
                  </a:lnTo>
                  <a:lnTo>
                    <a:pt x="520856" y="1551566"/>
                  </a:lnTo>
                  <a:lnTo>
                    <a:pt x="520932" y="1545862"/>
                  </a:lnTo>
                  <a:lnTo>
                    <a:pt x="521001" y="1540158"/>
                  </a:lnTo>
                  <a:lnTo>
                    <a:pt x="521067" y="1534454"/>
                  </a:lnTo>
                  <a:lnTo>
                    <a:pt x="521134" y="1528749"/>
                  </a:lnTo>
                  <a:lnTo>
                    <a:pt x="521209" y="1523045"/>
                  </a:lnTo>
                  <a:lnTo>
                    <a:pt x="521294" y="1517341"/>
                  </a:lnTo>
                  <a:lnTo>
                    <a:pt x="521391" y="1511636"/>
                  </a:lnTo>
                  <a:lnTo>
                    <a:pt x="521501" y="1505932"/>
                  </a:lnTo>
                  <a:lnTo>
                    <a:pt x="521636" y="1500228"/>
                  </a:lnTo>
                  <a:lnTo>
                    <a:pt x="521789" y="1494524"/>
                  </a:lnTo>
                  <a:lnTo>
                    <a:pt x="521962" y="1488819"/>
                  </a:lnTo>
                  <a:lnTo>
                    <a:pt x="522155" y="1483115"/>
                  </a:lnTo>
                  <a:lnTo>
                    <a:pt x="522375" y="1477411"/>
                  </a:lnTo>
                  <a:lnTo>
                    <a:pt x="522618" y="1471706"/>
                  </a:lnTo>
                  <a:lnTo>
                    <a:pt x="522880" y="1466002"/>
                  </a:lnTo>
                  <a:lnTo>
                    <a:pt x="523162" y="1460298"/>
                  </a:lnTo>
                  <a:lnTo>
                    <a:pt x="523467" y="1454594"/>
                  </a:lnTo>
                  <a:lnTo>
                    <a:pt x="523792" y="1448889"/>
                  </a:lnTo>
                  <a:lnTo>
                    <a:pt x="524133" y="1443185"/>
                  </a:lnTo>
                  <a:lnTo>
                    <a:pt x="524489" y="1437481"/>
                  </a:lnTo>
                  <a:lnTo>
                    <a:pt x="524859" y="1431776"/>
                  </a:lnTo>
                  <a:lnTo>
                    <a:pt x="525244" y="1426072"/>
                  </a:lnTo>
                  <a:lnTo>
                    <a:pt x="525638" y="1420368"/>
                  </a:lnTo>
                  <a:lnTo>
                    <a:pt x="526040" y="1414664"/>
                  </a:lnTo>
                  <a:lnTo>
                    <a:pt x="526449" y="1408959"/>
                  </a:lnTo>
                  <a:lnTo>
                    <a:pt x="526865" y="1403255"/>
                  </a:lnTo>
                  <a:lnTo>
                    <a:pt x="527284" y="1397551"/>
                  </a:lnTo>
                  <a:lnTo>
                    <a:pt x="527705" y="1391846"/>
                  </a:lnTo>
                  <a:lnTo>
                    <a:pt x="528126" y="1386142"/>
                  </a:lnTo>
                  <a:lnTo>
                    <a:pt x="528547" y="1380438"/>
                  </a:lnTo>
                  <a:lnTo>
                    <a:pt x="528966" y="1374733"/>
                  </a:lnTo>
                  <a:lnTo>
                    <a:pt x="529381" y="1369029"/>
                  </a:lnTo>
                  <a:lnTo>
                    <a:pt x="529793" y="1363325"/>
                  </a:lnTo>
                  <a:lnTo>
                    <a:pt x="530199" y="1357621"/>
                  </a:lnTo>
                  <a:lnTo>
                    <a:pt x="530597" y="1351916"/>
                  </a:lnTo>
                  <a:lnTo>
                    <a:pt x="530989" y="1346212"/>
                  </a:lnTo>
                  <a:lnTo>
                    <a:pt x="531373" y="1340508"/>
                  </a:lnTo>
                  <a:lnTo>
                    <a:pt x="531747" y="1334803"/>
                  </a:lnTo>
                  <a:lnTo>
                    <a:pt x="532109" y="1329099"/>
                  </a:lnTo>
                  <a:lnTo>
                    <a:pt x="532461" y="1323395"/>
                  </a:lnTo>
                  <a:lnTo>
                    <a:pt x="532801" y="1317691"/>
                  </a:lnTo>
                  <a:lnTo>
                    <a:pt x="533128" y="1311986"/>
                  </a:lnTo>
                  <a:lnTo>
                    <a:pt x="533436" y="1306282"/>
                  </a:lnTo>
                  <a:lnTo>
                    <a:pt x="533728" y="1300578"/>
                  </a:lnTo>
                  <a:lnTo>
                    <a:pt x="534005" y="1294873"/>
                  </a:lnTo>
                  <a:lnTo>
                    <a:pt x="534264" y="1289169"/>
                  </a:lnTo>
                  <a:lnTo>
                    <a:pt x="534496" y="1283465"/>
                  </a:lnTo>
                  <a:lnTo>
                    <a:pt x="534707" y="1277761"/>
                  </a:lnTo>
                  <a:lnTo>
                    <a:pt x="534896" y="1272056"/>
                  </a:lnTo>
                  <a:lnTo>
                    <a:pt x="535062" y="1266352"/>
                  </a:lnTo>
                  <a:lnTo>
                    <a:pt x="535194" y="1260648"/>
                  </a:lnTo>
                  <a:lnTo>
                    <a:pt x="535297" y="1254943"/>
                  </a:lnTo>
                  <a:lnTo>
                    <a:pt x="535372" y="1249239"/>
                  </a:lnTo>
                  <a:lnTo>
                    <a:pt x="535419" y="1243535"/>
                  </a:lnTo>
                  <a:lnTo>
                    <a:pt x="535428" y="1237831"/>
                  </a:lnTo>
                  <a:lnTo>
                    <a:pt x="535400" y="1232126"/>
                  </a:lnTo>
                  <a:lnTo>
                    <a:pt x="535340" y="1226422"/>
                  </a:lnTo>
                  <a:lnTo>
                    <a:pt x="535248" y="1220718"/>
                  </a:lnTo>
                  <a:lnTo>
                    <a:pt x="535119" y="1215013"/>
                  </a:lnTo>
                  <a:lnTo>
                    <a:pt x="534948" y="1209309"/>
                  </a:lnTo>
                  <a:lnTo>
                    <a:pt x="534744" y="1203605"/>
                  </a:lnTo>
                  <a:lnTo>
                    <a:pt x="534510" y="1197900"/>
                  </a:lnTo>
                  <a:lnTo>
                    <a:pt x="534244" y="1192196"/>
                  </a:lnTo>
                  <a:lnTo>
                    <a:pt x="533937" y="1186492"/>
                  </a:lnTo>
                  <a:lnTo>
                    <a:pt x="533603" y="1180788"/>
                  </a:lnTo>
                  <a:lnTo>
                    <a:pt x="533245" y="1175083"/>
                  </a:lnTo>
                  <a:lnTo>
                    <a:pt x="532863" y="1169379"/>
                  </a:lnTo>
                  <a:lnTo>
                    <a:pt x="532454" y="1163675"/>
                  </a:lnTo>
                  <a:lnTo>
                    <a:pt x="532028" y="1157970"/>
                  </a:lnTo>
                  <a:lnTo>
                    <a:pt x="531589" y="1152266"/>
                  </a:lnTo>
                  <a:lnTo>
                    <a:pt x="531140" y="1146562"/>
                  </a:lnTo>
                  <a:lnTo>
                    <a:pt x="530683" y="1140858"/>
                  </a:lnTo>
                  <a:lnTo>
                    <a:pt x="530225" y="1135153"/>
                  </a:lnTo>
                  <a:lnTo>
                    <a:pt x="529769" y="1129449"/>
                  </a:lnTo>
                  <a:lnTo>
                    <a:pt x="529320" y="1123745"/>
                  </a:lnTo>
                  <a:lnTo>
                    <a:pt x="528883" y="1118040"/>
                  </a:lnTo>
                  <a:lnTo>
                    <a:pt x="528466" y="1112336"/>
                  </a:lnTo>
                  <a:lnTo>
                    <a:pt x="528069" y="1106632"/>
                  </a:lnTo>
                  <a:lnTo>
                    <a:pt x="527696" y="1100928"/>
                  </a:lnTo>
                  <a:lnTo>
                    <a:pt x="527351" y="1095223"/>
                  </a:lnTo>
                  <a:lnTo>
                    <a:pt x="527049" y="1089519"/>
                  </a:lnTo>
                  <a:lnTo>
                    <a:pt x="526782" y="1083815"/>
                  </a:lnTo>
                  <a:lnTo>
                    <a:pt x="526553" y="1078110"/>
                  </a:lnTo>
                  <a:lnTo>
                    <a:pt x="526363" y="1072406"/>
                  </a:lnTo>
                  <a:lnTo>
                    <a:pt x="526234" y="1066702"/>
                  </a:lnTo>
                  <a:lnTo>
                    <a:pt x="526150" y="1060998"/>
                  </a:lnTo>
                  <a:lnTo>
                    <a:pt x="526112" y="1055293"/>
                  </a:lnTo>
                  <a:lnTo>
                    <a:pt x="526120" y="1049589"/>
                  </a:lnTo>
                  <a:lnTo>
                    <a:pt x="526191" y="1043885"/>
                  </a:lnTo>
                  <a:lnTo>
                    <a:pt x="526313" y="1038180"/>
                  </a:lnTo>
                  <a:lnTo>
                    <a:pt x="526480" y="1032476"/>
                  </a:lnTo>
                  <a:lnTo>
                    <a:pt x="526692" y="1026772"/>
                  </a:lnTo>
                  <a:lnTo>
                    <a:pt x="526957" y="1021067"/>
                  </a:lnTo>
                  <a:lnTo>
                    <a:pt x="527271" y="1015363"/>
                  </a:lnTo>
                  <a:lnTo>
                    <a:pt x="527620" y="1009659"/>
                  </a:lnTo>
                  <a:lnTo>
                    <a:pt x="528005" y="1003955"/>
                  </a:lnTo>
                  <a:lnTo>
                    <a:pt x="528424" y="998250"/>
                  </a:lnTo>
                  <a:lnTo>
                    <a:pt x="528878" y="992546"/>
                  </a:lnTo>
                  <a:lnTo>
                    <a:pt x="529351" y="986842"/>
                  </a:lnTo>
                  <a:lnTo>
                    <a:pt x="529842" y="981137"/>
                  </a:lnTo>
                  <a:lnTo>
                    <a:pt x="530347" y="975433"/>
                  </a:lnTo>
                  <a:lnTo>
                    <a:pt x="530860" y="969729"/>
                  </a:lnTo>
                  <a:lnTo>
                    <a:pt x="531373" y="964025"/>
                  </a:lnTo>
                  <a:lnTo>
                    <a:pt x="531881" y="958320"/>
                  </a:lnTo>
                  <a:lnTo>
                    <a:pt x="532381" y="952616"/>
                  </a:lnTo>
                  <a:lnTo>
                    <a:pt x="532860" y="946912"/>
                  </a:lnTo>
                  <a:lnTo>
                    <a:pt x="533316" y="941207"/>
                  </a:lnTo>
                  <a:lnTo>
                    <a:pt x="533745" y="935503"/>
                  </a:lnTo>
                  <a:lnTo>
                    <a:pt x="534144" y="929799"/>
                  </a:lnTo>
                  <a:lnTo>
                    <a:pt x="534497" y="924095"/>
                  </a:lnTo>
                  <a:lnTo>
                    <a:pt x="534803" y="918390"/>
                  </a:lnTo>
                  <a:lnTo>
                    <a:pt x="535064" y="912686"/>
                  </a:lnTo>
                  <a:lnTo>
                    <a:pt x="535277" y="906982"/>
                  </a:lnTo>
                  <a:lnTo>
                    <a:pt x="535429" y="901277"/>
                  </a:lnTo>
                  <a:lnTo>
                    <a:pt x="535513" y="895573"/>
                  </a:lnTo>
                  <a:lnTo>
                    <a:pt x="535540" y="889869"/>
                  </a:lnTo>
                  <a:lnTo>
                    <a:pt x="535508" y="884165"/>
                  </a:lnTo>
                  <a:lnTo>
                    <a:pt x="535411" y="878460"/>
                  </a:lnTo>
                  <a:lnTo>
                    <a:pt x="535232" y="872756"/>
                  </a:lnTo>
                  <a:lnTo>
                    <a:pt x="534992" y="867052"/>
                  </a:lnTo>
                  <a:lnTo>
                    <a:pt x="534692" y="861347"/>
                  </a:lnTo>
                  <a:lnTo>
                    <a:pt x="534332" y="855643"/>
                  </a:lnTo>
                  <a:lnTo>
                    <a:pt x="533886" y="849939"/>
                  </a:lnTo>
                  <a:lnTo>
                    <a:pt x="533385" y="844234"/>
                  </a:lnTo>
                  <a:lnTo>
                    <a:pt x="532830" y="838530"/>
                  </a:lnTo>
                  <a:lnTo>
                    <a:pt x="532222" y="832826"/>
                  </a:lnTo>
                  <a:lnTo>
                    <a:pt x="531548" y="827122"/>
                  </a:lnTo>
                  <a:lnTo>
                    <a:pt x="530826" y="821417"/>
                  </a:lnTo>
                  <a:lnTo>
                    <a:pt x="530063" y="815713"/>
                  </a:lnTo>
                  <a:lnTo>
                    <a:pt x="529263" y="810009"/>
                  </a:lnTo>
                  <a:lnTo>
                    <a:pt x="528420" y="804304"/>
                  </a:lnTo>
                  <a:lnTo>
                    <a:pt x="527545" y="798600"/>
                  </a:lnTo>
                  <a:lnTo>
                    <a:pt x="526646" y="792896"/>
                  </a:lnTo>
                  <a:lnTo>
                    <a:pt x="525728" y="787192"/>
                  </a:lnTo>
                  <a:lnTo>
                    <a:pt x="524793" y="781487"/>
                  </a:lnTo>
                  <a:lnTo>
                    <a:pt x="523845" y="775783"/>
                  </a:lnTo>
                  <a:lnTo>
                    <a:pt x="522894" y="770079"/>
                  </a:lnTo>
                  <a:lnTo>
                    <a:pt x="521942" y="764374"/>
                  </a:lnTo>
                  <a:lnTo>
                    <a:pt x="520992" y="758670"/>
                  </a:lnTo>
                  <a:lnTo>
                    <a:pt x="520054" y="752966"/>
                  </a:lnTo>
                  <a:lnTo>
                    <a:pt x="519127" y="747262"/>
                  </a:lnTo>
                  <a:lnTo>
                    <a:pt x="518216" y="741557"/>
                  </a:lnTo>
                  <a:lnTo>
                    <a:pt x="517321" y="735853"/>
                  </a:lnTo>
                  <a:lnTo>
                    <a:pt x="516456" y="730149"/>
                  </a:lnTo>
                  <a:lnTo>
                    <a:pt x="515614" y="724444"/>
                  </a:lnTo>
                  <a:lnTo>
                    <a:pt x="514797" y="718740"/>
                  </a:lnTo>
                  <a:lnTo>
                    <a:pt x="514005" y="713036"/>
                  </a:lnTo>
                  <a:lnTo>
                    <a:pt x="513248" y="707332"/>
                  </a:lnTo>
                  <a:lnTo>
                    <a:pt x="512522" y="701627"/>
                  </a:lnTo>
                  <a:lnTo>
                    <a:pt x="511822" y="695923"/>
                  </a:lnTo>
                  <a:lnTo>
                    <a:pt x="511148" y="690219"/>
                  </a:lnTo>
                  <a:lnTo>
                    <a:pt x="510504" y="684514"/>
                  </a:lnTo>
                  <a:lnTo>
                    <a:pt x="509888" y="678810"/>
                  </a:lnTo>
                  <a:lnTo>
                    <a:pt x="509293" y="673106"/>
                  </a:lnTo>
                  <a:lnTo>
                    <a:pt x="508716" y="667401"/>
                  </a:lnTo>
                  <a:lnTo>
                    <a:pt x="508157" y="661697"/>
                  </a:lnTo>
                  <a:lnTo>
                    <a:pt x="507614" y="655993"/>
                  </a:lnTo>
                  <a:lnTo>
                    <a:pt x="507079" y="650289"/>
                  </a:lnTo>
                  <a:lnTo>
                    <a:pt x="506548" y="644584"/>
                  </a:lnTo>
                  <a:lnTo>
                    <a:pt x="506020" y="638880"/>
                  </a:lnTo>
                  <a:lnTo>
                    <a:pt x="505486" y="633176"/>
                  </a:lnTo>
                  <a:lnTo>
                    <a:pt x="504944" y="627471"/>
                  </a:lnTo>
                  <a:lnTo>
                    <a:pt x="504389" y="621767"/>
                  </a:lnTo>
                  <a:lnTo>
                    <a:pt x="503819" y="616063"/>
                  </a:lnTo>
                  <a:lnTo>
                    <a:pt x="503222" y="610359"/>
                  </a:lnTo>
                  <a:lnTo>
                    <a:pt x="502597" y="604654"/>
                  </a:lnTo>
                  <a:lnTo>
                    <a:pt x="501943" y="598950"/>
                  </a:lnTo>
                  <a:lnTo>
                    <a:pt x="501259" y="593246"/>
                  </a:lnTo>
                  <a:lnTo>
                    <a:pt x="500533" y="587541"/>
                  </a:lnTo>
                  <a:lnTo>
                    <a:pt x="499762" y="581837"/>
                  </a:lnTo>
                  <a:lnTo>
                    <a:pt x="498952" y="576133"/>
                  </a:lnTo>
                  <a:lnTo>
                    <a:pt x="498102" y="570429"/>
                  </a:lnTo>
                  <a:lnTo>
                    <a:pt x="497206" y="564724"/>
                  </a:lnTo>
                  <a:lnTo>
                    <a:pt x="496256" y="559020"/>
                  </a:lnTo>
                  <a:lnTo>
                    <a:pt x="495266" y="553316"/>
                  </a:lnTo>
                  <a:lnTo>
                    <a:pt x="494238" y="547611"/>
                  </a:lnTo>
                  <a:lnTo>
                    <a:pt x="493170" y="541907"/>
                  </a:lnTo>
                  <a:lnTo>
                    <a:pt x="492056" y="536203"/>
                  </a:lnTo>
                  <a:lnTo>
                    <a:pt x="490912" y="530499"/>
                  </a:lnTo>
                  <a:lnTo>
                    <a:pt x="489743" y="524794"/>
                  </a:lnTo>
                  <a:lnTo>
                    <a:pt x="488552" y="519090"/>
                  </a:lnTo>
                  <a:lnTo>
                    <a:pt x="487341" y="513386"/>
                  </a:lnTo>
                  <a:lnTo>
                    <a:pt x="486124" y="507681"/>
                  </a:lnTo>
                  <a:lnTo>
                    <a:pt x="484907" y="501977"/>
                  </a:lnTo>
                  <a:lnTo>
                    <a:pt x="483695" y="496273"/>
                  </a:lnTo>
                  <a:lnTo>
                    <a:pt x="482502" y="490568"/>
                  </a:lnTo>
                  <a:lnTo>
                    <a:pt x="481339" y="484864"/>
                  </a:lnTo>
                  <a:lnTo>
                    <a:pt x="480210" y="479160"/>
                  </a:lnTo>
                  <a:lnTo>
                    <a:pt x="479122" y="473456"/>
                  </a:lnTo>
                  <a:lnTo>
                    <a:pt x="478095" y="467751"/>
                  </a:lnTo>
                  <a:lnTo>
                    <a:pt x="477145" y="462047"/>
                  </a:lnTo>
                  <a:lnTo>
                    <a:pt x="476267" y="456343"/>
                  </a:lnTo>
                  <a:lnTo>
                    <a:pt x="475468" y="450638"/>
                  </a:lnTo>
                  <a:lnTo>
                    <a:pt x="474764" y="444934"/>
                  </a:lnTo>
                  <a:lnTo>
                    <a:pt x="474190" y="439230"/>
                  </a:lnTo>
                  <a:lnTo>
                    <a:pt x="473722" y="433526"/>
                  </a:lnTo>
                  <a:lnTo>
                    <a:pt x="473365" y="427821"/>
                  </a:lnTo>
                  <a:lnTo>
                    <a:pt x="473125" y="422117"/>
                  </a:lnTo>
                  <a:lnTo>
                    <a:pt x="473064" y="416413"/>
                  </a:lnTo>
                  <a:lnTo>
                    <a:pt x="473133" y="410708"/>
                  </a:lnTo>
                  <a:lnTo>
                    <a:pt x="473334" y="405004"/>
                  </a:lnTo>
                  <a:lnTo>
                    <a:pt x="473670" y="399300"/>
                  </a:lnTo>
                  <a:lnTo>
                    <a:pt x="474194" y="393596"/>
                  </a:lnTo>
                  <a:lnTo>
                    <a:pt x="474868" y="387891"/>
                  </a:lnTo>
                  <a:lnTo>
                    <a:pt x="475681" y="382187"/>
                  </a:lnTo>
                  <a:lnTo>
                    <a:pt x="476631" y="376483"/>
                  </a:lnTo>
                  <a:lnTo>
                    <a:pt x="477754" y="370778"/>
                  </a:lnTo>
                  <a:lnTo>
                    <a:pt x="479031" y="365074"/>
                  </a:lnTo>
                  <a:lnTo>
                    <a:pt x="480437" y="359370"/>
                  </a:lnTo>
                  <a:lnTo>
                    <a:pt x="481965" y="353666"/>
                  </a:lnTo>
                  <a:lnTo>
                    <a:pt x="483632" y="347961"/>
                  </a:lnTo>
                  <a:lnTo>
                    <a:pt x="485438" y="342257"/>
                  </a:lnTo>
                  <a:lnTo>
                    <a:pt x="487346" y="336553"/>
                  </a:lnTo>
                  <a:lnTo>
                    <a:pt x="489349" y="330848"/>
                  </a:lnTo>
                  <a:lnTo>
                    <a:pt x="491446" y="325144"/>
                  </a:lnTo>
                  <a:lnTo>
                    <a:pt x="493648" y="319440"/>
                  </a:lnTo>
                  <a:lnTo>
                    <a:pt x="495915" y="313735"/>
                  </a:lnTo>
                  <a:lnTo>
                    <a:pt x="498240" y="308031"/>
                  </a:lnTo>
                  <a:lnTo>
                    <a:pt x="500614" y="302327"/>
                  </a:lnTo>
                  <a:lnTo>
                    <a:pt x="503042" y="296623"/>
                  </a:lnTo>
                  <a:lnTo>
                    <a:pt x="505495" y="290918"/>
                  </a:lnTo>
                  <a:lnTo>
                    <a:pt x="507965" y="285214"/>
                  </a:lnTo>
                  <a:lnTo>
                    <a:pt x="510444" y="279510"/>
                  </a:lnTo>
                  <a:lnTo>
                    <a:pt x="512923" y="273805"/>
                  </a:lnTo>
                  <a:lnTo>
                    <a:pt x="515387" y="268101"/>
                  </a:lnTo>
                  <a:lnTo>
                    <a:pt x="517831" y="262397"/>
                  </a:lnTo>
                  <a:lnTo>
                    <a:pt x="520248" y="256693"/>
                  </a:lnTo>
                  <a:lnTo>
                    <a:pt x="522624" y="250988"/>
                  </a:lnTo>
                  <a:lnTo>
                    <a:pt x="524947" y="245284"/>
                  </a:lnTo>
                  <a:lnTo>
                    <a:pt x="527220" y="239580"/>
                  </a:lnTo>
                  <a:lnTo>
                    <a:pt x="529439" y="233875"/>
                  </a:lnTo>
                  <a:lnTo>
                    <a:pt x="531593" y="228171"/>
                  </a:lnTo>
                  <a:lnTo>
                    <a:pt x="533661" y="222467"/>
                  </a:lnTo>
                  <a:lnTo>
                    <a:pt x="535661" y="216763"/>
                  </a:lnTo>
                  <a:lnTo>
                    <a:pt x="537590" y="211058"/>
                  </a:lnTo>
                  <a:lnTo>
                    <a:pt x="539444" y="205354"/>
                  </a:lnTo>
                  <a:lnTo>
                    <a:pt x="541192" y="199650"/>
                  </a:lnTo>
                  <a:lnTo>
                    <a:pt x="542862" y="193945"/>
                  </a:lnTo>
                  <a:lnTo>
                    <a:pt x="544456" y="188241"/>
                  </a:lnTo>
                  <a:lnTo>
                    <a:pt x="545972" y="182537"/>
                  </a:lnTo>
                  <a:lnTo>
                    <a:pt x="547382" y="176833"/>
                  </a:lnTo>
                  <a:lnTo>
                    <a:pt x="548711" y="171128"/>
                  </a:lnTo>
                  <a:lnTo>
                    <a:pt x="549965" y="165424"/>
                  </a:lnTo>
                  <a:lnTo>
                    <a:pt x="551146" y="159720"/>
                  </a:lnTo>
                  <a:lnTo>
                    <a:pt x="552235" y="154015"/>
                  </a:lnTo>
                  <a:lnTo>
                    <a:pt x="553243" y="148311"/>
                  </a:lnTo>
                  <a:lnTo>
                    <a:pt x="554185" y="142607"/>
                  </a:lnTo>
                  <a:lnTo>
                    <a:pt x="555063" y="136902"/>
                  </a:lnTo>
                  <a:lnTo>
                    <a:pt x="555868" y="131198"/>
                  </a:lnTo>
                  <a:lnTo>
                    <a:pt x="556599" y="125494"/>
                  </a:lnTo>
                  <a:lnTo>
                    <a:pt x="557276" y="119790"/>
                  </a:lnTo>
                  <a:lnTo>
                    <a:pt x="557900" y="114085"/>
                  </a:lnTo>
                  <a:lnTo>
                    <a:pt x="558470" y="108381"/>
                  </a:lnTo>
                  <a:lnTo>
                    <a:pt x="558977" y="102677"/>
                  </a:lnTo>
                  <a:lnTo>
                    <a:pt x="559442" y="96972"/>
                  </a:lnTo>
                  <a:lnTo>
                    <a:pt x="559866" y="91268"/>
                  </a:lnTo>
                  <a:lnTo>
                    <a:pt x="560252" y="85564"/>
                  </a:lnTo>
                  <a:lnTo>
                    <a:pt x="560590" y="79860"/>
                  </a:lnTo>
                  <a:lnTo>
                    <a:pt x="560895" y="74155"/>
                  </a:lnTo>
                  <a:lnTo>
                    <a:pt x="561172" y="68451"/>
                  </a:lnTo>
                  <a:lnTo>
                    <a:pt x="561421" y="62747"/>
                  </a:lnTo>
                  <a:lnTo>
                    <a:pt x="561638" y="57042"/>
                  </a:lnTo>
                  <a:lnTo>
                    <a:pt x="561831" y="51338"/>
                  </a:lnTo>
                  <a:lnTo>
                    <a:pt x="562003" y="45634"/>
                  </a:lnTo>
                  <a:lnTo>
                    <a:pt x="562157" y="39930"/>
                  </a:lnTo>
                  <a:lnTo>
                    <a:pt x="562291" y="34225"/>
                  </a:lnTo>
                  <a:lnTo>
                    <a:pt x="562407" y="28521"/>
                  </a:lnTo>
                  <a:lnTo>
                    <a:pt x="562511" y="22817"/>
                  </a:lnTo>
                  <a:lnTo>
                    <a:pt x="562602" y="17112"/>
                  </a:lnTo>
                  <a:lnTo>
                    <a:pt x="562681" y="11408"/>
                  </a:lnTo>
                  <a:lnTo>
                    <a:pt x="562749" y="5704"/>
                  </a:lnTo>
                  <a:lnTo>
                    <a:pt x="562808" y="0"/>
                  </a:lnTo>
                  <a:lnTo>
                    <a:pt x="563502" y="0"/>
                  </a:lnTo>
                  <a:lnTo>
                    <a:pt x="563561" y="5704"/>
                  </a:lnTo>
                  <a:lnTo>
                    <a:pt x="563628" y="11408"/>
                  </a:lnTo>
                  <a:lnTo>
                    <a:pt x="563707" y="17112"/>
                  </a:lnTo>
                  <a:lnTo>
                    <a:pt x="563799" y="22817"/>
                  </a:lnTo>
                  <a:lnTo>
                    <a:pt x="563902" y="28521"/>
                  </a:lnTo>
                  <a:lnTo>
                    <a:pt x="564018" y="34225"/>
                  </a:lnTo>
                  <a:lnTo>
                    <a:pt x="564152" y="39930"/>
                  </a:lnTo>
                  <a:lnTo>
                    <a:pt x="564306" y="45634"/>
                  </a:lnTo>
                  <a:lnTo>
                    <a:pt x="564479" y="51338"/>
                  </a:lnTo>
                  <a:lnTo>
                    <a:pt x="564671" y="57042"/>
                  </a:lnTo>
                  <a:lnTo>
                    <a:pt x="564888" y="62747"/>
                  </a:lnTo>
                  <a:lnTo>
                    <a:pt x="565138" y="68451"/>
                  </a:lnTo>
                  <a:lnTo>
                    <a:pt x="565414" y="74155"/>
                  </a:lnTo>
                  <a:lnTo>
                    <a:pt x="565720" y="79860"/>
                  </a:lnTo>
                  <a:lnTo>
                    <a:pt x="566057" y="85564"/>
                  </a:lnTo>
                  <a:lnTo>
                    <a:pt x="566443" y="91268"/>
                  </a:lnTo>
                  <a:lnTo>
                    <a:pt x="566868" y="96972"/>
                  </a:lnTo>
                  <a:lnTo>
                    <a:pt x="567333" y="102677"/>
                  </a:lnTo>
                  <a:lnTo>
                    <a:pt x="567840" y="108381"/>
                  </a:lnTo>
                  <a:lnTo>
                    <a:pt x="568410" y="114085"/>
                  </a:lnTo>
                  <a:lnTo>
                    <a:pt x="569034" y="119790"/>
                  </a:lnTo>
                  <a:lnTo>
                    <a:pt x="569710" y="125494"/>
                  </a:lnTo>
                  <a:lnTo>
                    <a:pt x="570441" y="131198"/>
                  </a:lnTo>
                  <a:lnTo>
                    <a:pt x="571246" y="136902"/>
                  </a:lnTo>
                  <a:lnTo>
                    <a:pt x="572124" y="142607"/>
                  </a:lnTo>
                  <a:lnTo>
                    <a:pt x="573066" y="148311"/>
                  </a:lnTo>
                  <a:lnTo>
                    <a:pt x="574075" y="154015"/>
                  </a:lnTo>
                  <a:lnTo>
                    <a:pt x="575164" y="159720"/>
                  </a:lnTo>
                  <a:lnTo>
                    <a:pt x="576344" y="165424"/>
                  </a:lnTo>
                  <a:lnTo>
                    <a:pt x="577598" y="171128"/>
                  </a:lnTo>
                  <a:lnTo>
                    <a:pt x="578927" y="176833"/>
                  </a:lnTo>
                  <a:lnTo>
                    <a:pt x="580338" y="182537"/>
                  </a:lnTo>
                  <a:lnTo>
                    <a:pt x="581854" y="188241"/>
                  </a:lnTo>
                  <a:lnTo>
                    <a:pt x="583447" y="193945"/>
                  </a:lnTo>
                  <a:lnTo>
                    <a:pt x="585118" y="199650"/>
                  </a:lnTo>
                  <a:lnTo>
                    <a:pt x="586865" y="205354"/>
                  </a:lnTo>
                  <a:lnTo>
                    <a:pt x="588720" y="211058"/>
                  </a:lnTo>
                  <a:lnTo>
                    <a:pt x="590649" y="216763"/>
                  </a:lnTo>
                  <a:lnTo>
                    <a:pt x="592649" y="222467"/>
                  </a:lnTo>
                  <a:lnTo>
                    <a:pt x="594717" y="228171"/>
                  </a:lnTo>
                  <a:lnTo>
                    <a:pt x="596870" y="233875"/>
                  </a:lnTo>
                  <a:lnTo>
                    <a:pt x="599090" y="239580"/>
                  </a:lnTo>
                  <a:lnTo>
                    <a:pt x="601363" y="245284"/>
                  </a:lnTo>
                  <a:lnTo>
                    <a:pt x="603685" y="250988"/>
                  </a:lnTo>
                  <a:lnTo>
                    <a:pt x="606061" y="256693"/>
                  </a:lnTo>
                  <a:lnTo>
                    <a:pt x="608479" y="262397"/>
                  </a:lnTo>
                  <a:lnTo>
                    <a:pt x="610923" y="268101"/>
                  </a:lnTo>
                  <a:lnTo>
                    <a:pt x="613387" y="273805"/>
                  </a:lnTo>
                  <a:lnTo>
                    <a:pt x="615865" y="279510"/>
                  </a:lnTo>
                  <a:lnTo>
                    <a:pt x="618345" y="285214"/>
                  </a:lnTo>
                  <a:lnTo>
                    <a:pt x="620815" y="290918"/>
                  </a:lnTo>
                  <a:lnTo>
                    <a:pt x="623267" y="296623"/>
                  </a:lnTo>
                  <a:lnTo>
                    <a:pt x="625695" y="302327"/>
                  </a:lnTo>
                  <a:lnTo>
                    <a:pt x="628070" y="308031"/>
                  </a:lnTo>
                  <a:lnTo>
                    <a:pt x="630394" y="313735"/>
                  </a:lnTo>
                  <a:lnTo>
                    <a:pt x="632661" y="319440"/>
                  </a:lnTo>
                  <a:lnTo>
                    <a:pt x="634863" y="325144"/>
                  </a:lnTo>
                  <a:lnTo>
                    <a:pt x="636960" y="330848"/>
                  </a:lnTo>
                  <a:lnTo>
                    <a:pt x="638963" y="336553"/>
                  </a:lnTo>
                  <a:lnTo>
                    <a:pt x="640871" y="342257"/>
                  </a:lnTo>
                  <a:lnTo>
                    <a:pt x="642678" y="347961"/>
                  </a:lnTo>
                  <a:lnTo>
                    <a:pt x="644344" y="353666"/>
                  </a:lnTo>
                  <a:lnTo>
                    <a:pt x="645873" y="359370"/>
                  </a:lnTo>
                  <a:lnTo>
                    <a:pt x="647278" y="365074"/>
                  </a:lnTo>
                  <a:lnTo>
                    <a:pt x="648556" y="370778"/>
                  </a:lnTo>
                  <a:lnTo>
                    <a:pt x="649678" y="376483"/>
                  </a:lnTo>
                  <a:lnTo>
                    <a:pt x="650629" y="382187"/>
                  </a:lnTo>
                  <a:lnTo>
                    <a:pt x="651441" y="387891"/>
                  </a:lnTo>
                  <a:lnTo>
                    <a:pt x="652116" y="393596"/>
                  </a:lnTo>
                  <a:lnTo>
                    <a:pt x="652640" y="399300"/>
                  </a:lnTo>
                  <a:lnTo>
                    <a:pt x="652976" y="405004"/>
                  </a:lnTo>
                  <a:lnTo>
                    <a:pt x="653177" y="410708"/>
                  </a:lnTo>
                  <a:lnTo>
                    <a:pt x="653245" y="416413"/>
                  </a:lnTo>
                  <a:lnTo>
                    <a:pt x="653184" y="422117"/>
                  </a:lnTo>
                  <a:lnTo>
                    <a:pt x="652945" y="427821"/>
                  </a:lnTo>
                  <a:lnTo>
                    <a:pt x="652588" y="433526"/>
                  </a:lnTo>
                  <a:lnTo>
                    <a:pt x="652120" y="439230"/>
                  </a:lnTo>
                  <a:lnTo>
                    <a:pt x="651546" y="444934"/>
                  </a:lnTo>
                  <a:lnTo>
                    <a:pt x="650842" y="450638"/>
                  </a:lnTo>
                  <a:lnTo>
                    <a:pt x="650042" y="456343"/>
                  </a:lnTo>
                  <a:lnTo>
                    <a:pt x="649164" y="462047"/>
                  </a:lnTo>
                  <a:lnTo>
                    <a:pt x="648214" y="467751"/>
                  </a:lnTo>
                  <a:lnTo>
                    <a:pt x="647187" y="473456"/>
                  </a:lnTo>
                  <a:lnTo>
                    <a:pt x="646099" y="479160"/>
                  </a:lnTo>
                  <a:lnTo>
                    <a:pt x="644970" y="484864"/>
                  </a:lnTo>
                  <a:lnTo>
                    <a:pt x="643807" y="490568"/>
                  </a:lnTo>
                  <a:lnTo>
                    <a:pt x="642615" y="496273"/>
                  </a:lnTo>
                  <a:lnTo>
                    <a:pt x="641403" y="501977"/>
                  </a:lnTo>
                  <a:lnTo>
                    <a:pt x="640186" y="507681"/>
                  </a:lnTo>
                  <a:lnTo>
                    <a:pt x="638968" y="513386"/>
                  </a:lnTo>
                  <a:lnTo>
                    <a:pt x="637757" y="519090"/>
                  </a:lnTo>
                  <a:lnTo>
                    <a:pt x="636566" y="524794"/>
                  </a:lnTo>
                  <a:lnTo>
                    <a:pt x="635397" y="530499"/>
                  </a:lnTo>
                  <a:lnTo>
                    <a:pt x="634254" y="536203"/>
                  </a:lnTo>
                  <a:lnTo>
                    <a:pt x="633139" y="541907"/>
                  </a:lnTo>
                  <a:lnTo>
                    <a:pt x="632071" y="547611"/>
                  </a:lnTo>
                  <a:lnTo>
                    <a:pt x="631043" y="553316"/>
                  </a:lnTo>
                  <a:lnTo>
                    <a:pt x="630054" y="559020"/>
                  </a:lnTo>
                  <a:lnTo>
                    <a:pt x="629104" y="564724"/>
                  </a:lnTo>
                  <a:lnTo>
                    <a:pt x="628207" y="570429"/>
                  </a:lnTo>
                  <a:lnTo>
                    <a:pt x="627357" y="576133"/>
                  </a:lnTo>
                  <a:lnTo>
                    <a:pt x="626548" y="581837"/>
                  </a:lnTo>
                  <a:lnTo>
                    <a:pt x="625777" y="587541"/>
                  </a:lnTo>
                  <a:lnTo>
                    <a:pt x="625050" y="593246"/>
                  </a:lnTo>
                  <a:lnTo>
                    <a:pt x="624366" y="598950"/>
                  </a:lnTo>
                  <a:lnTo>
                    <a:pt x="623713" y="604654"/>
                  </a:lnTo>
                  <a:lnTo>
                    <a:pt x="623088" y="610359"/>
                  </a:lnTo>
                  <a:lnTo>
                    <a:pt x="622490" y="616063"/>
                  </a:lnTo>
                  <a:lnTo>
                    <a:pt x="621920" y="621767"/>
                  </a:lnTo>
                  <a:lnTo>
                    <a:pt x="621366" y="627471"/>
                  </a:lnTo>
                  <a:lnTo>
                    <a:pt x="620823" y="633176"/>
                  </a:lnTo>
                  <a:lnTo>
                    <a:pt x="620290" y="638880"/>
                  </a:lnTo>
                  <a:lnTo>
                    <a:pt x="619761" y="644584"/>
                  </a:lnTo>
                  <a:lnTo>
                    <a:pt x="619231" y="650289"/>
                  </a:lnTo>
                  <a:lnTo>
                    <a:pt x="618695" y="655993"/>
                  </a:lnTo>
                  <a:lnTo>
                    <a:pt x="618153" y="661697"/>
                  </a:lnTo>
                  <a:lnTo>
                    <a:pt x="617594" y="667401"/>
                  </a:lnTo>
                  <a:lnTo>
                    <a:pt x="617017" y="673106"/>
                  </a:lnTo>
                  <a:lnTo>
                    <a:pt x="616422" y="678810"/>
                  </a:lnTo>
                  <a:lnTo>
                    <a:pt x="615806" y="684514"/>
                  </a:lnTo>
                  <a:lnTo>
                    <a:pt x="615162" y="690219"/>
                  </a:lnTo>
                  <a:lnTo>
                    <a:pt x="614488" y="695923"/>
                  </a:lnTo>
                  <a:lnTo>
                    <a:pt x="613788" y="701627"/>
                  </a:lnTo>
                  <a:lnTo>
                    <a:pt x="613061" y="707332"/>
                  </a:lnTo>
                  <a:lnTo>
                    <a:pt x="612304" y="713036"/>
                  </a:lnTo>
                  <a:lnTo>
                    <a:pt x="611512" y="718740"/>
                  </a:lnTo>
                  <a:lnTo>
                    <a:pt x="610695" y="724444"/>
                  </a:lnTo>
                  <a:lnTo>
                    <a:pt x="609854" y="730149"/>
                  </a:lnTo>
                  <a:lnTo>
                    <a:pt x="608988" y="735853"/>
                  </a:lnTo>
                  <a:lnTo>
                    <a:pt x="608094" y="741557"/>
                  </a:lnTo>
                  <a:lnTo>
                    <a:pt x="607182" y="747262"/>
                  </a:lnTo>
                  <a:lnTo>
                    <a:pt x="606256" y="752966"/>
                  </a:lnTo>
                  <a:lnTo>
                    <a:pt x="605317" y="758670"/>
                  </a:lnTo>
                  <a:lnTo>
                    <a:pt x="604368" y="764374"/>
                  </a:lnTo>
                  <a:lnTo>
                    <a:pt x="603415" y="770079"/>
                  </a:lnTo>
                  <a:lnTo>
                    <a:pt x="602464" y="775783"/>
                  </a:lnTo>
                  <a:lnTo>
                    <a:pt x="601517" y="781487"/>
                  </a:lnTo>
                  <a:lnTo>
                    <a:pt x="600581" y="787192"/>
                  </a:lnTo>
                  <a:lnTo>
                    <a:pt x="599663" y="792896"/>
                  </a:lnTo>
                  <a:lnTo>
                    <a:pt x="598765" y="798600"/>
                  </a:lnTo>
                  <a:lnTo>
                    <a:pt x="597889" y="804304"/>
                  </a:lnTo>
                  <a:lnTo>
                    <a:pt x="597047" y="810009"/>
                  </a:lnTo>
                  <a:lnTo>
                    <a:pt x="596246" y="815713"/>
                  </a:lnTo>
                  <a:lnTo>
                    <a:pt x="595483" y="821417"/>
                  </a:lnTo>
                  <a:lnTo>
                    <a:pt x="594761" y="827122"/>
                  </a:lnTo>
                  <a:lnTo>
                    <a:pt x="594088" y="832826"/>
                  </a:lnTo>
                  <a:lnTo>
                    <a:pt x="593480" y="838530"/>
                  </a:lnTo>
                  <a:lnTo>
                    <a:pt x="592924" y="844234"/>
                  </a:lnTo>
                  <a:lnTo>
                    <a:pt x="592423" y="849939"/>
                  </a:lnTo>
                  <a:lnTo>
                    <a:pt x="591978" y="855643"/>
                  </a:lnTo>
                  <a:lnTo>
                    <a:pt x="591617" y="861347"/>
                  </a:lnTo>
                  <a:lnTo>
                    <a:pt x="591317" y="867052"/>
                  </a:lnTo>
                  <a:lnTo>
                    <a:pt x="591077" y="872756"/>
                  </a:lnTo>
                  <a:lnTo>
                    <a:pt x="590898" y="878460"/>
                  </a:lnTo>
                  <a:lnTo>
                    <a:pt x="590801" y="884165"/>
                  </a:lnTo>
                  <a:lnTo>
                    <a:pt x="590770" y="889869"/>
                  </a:lnTo>
                  <a:lnTo>
                    <a:pt x="590796" y="895573"/>
                  </a:lnTo>
                  <a:lnTo>
                    <a:pt x="590880" y="901277"/>
                  </a:lnTo>
                  <a:lnTo>
                    <a:pt x="591032" y="906982"/>
                  </a:lnTo>
                  <a:lnTo>
                    <a:pt x="591246" y="912686"/>
                  </a:lnTo>
                  <a:lnTo>
                    <a:pt x="591507" y="918390"/>
                  </a:lnTo>
                  <a:lnTo>
                    <a:pt x="591812" y="924095"/>
                  </a:lnTo>
                  <a:lnTo>
                    <a:pt x="592166" y="929799"/>
                  </a:lnTo>
                  <a:lnTo>
                    <a:pt x="592565" y="935503"/>
                  </a:lnTo>
                  <a:lnTo>
                    <a:pt x="592994" y="941207"/>
                  </a:lnTo>
                  <a:lnTo>
                    <a:pt x="593449" y="946912"/>
                  </a:lnTo>
                  <a:lnTo>
                    <a:pt x="593928" y="952616"/>
                  </a:lnTo>
                  <a:lnTo>
                    <a:pt x="594428" y="958320"/>
                  </a:lnTo>
                  <a:lnTo>
                    <a:pt x="594937" y="964025"/>
                  </a:lnTo>
                  <a:lnTo>
                    <a:pt x="595449" y="969729"/>
                  </a:lnTo>
                  <a:lnTo>
                    <a:pt x="595963" y="975433"/>
                  </a:lnTo>
                  <a:lnTo>
                    <a:pt x="596467" y="981137"/>
                  </a:lnTo>
                  <a:lnTo>
                    <a:pt x="596958" y="986842"/>
                  </a:lnTo>
                  <a:lnTo>
                    <a:pt x="597432" y="992546"/>
                  </a:lnTo>
                  <a:lnTo>
                    <a:pt x="597885" y="998250"/>
                  </a:lnTo>
                  <a:lnTo>
                    <a:pt x="598305" y="1003955"/>
                  </a:lnTo>
                  <a:lnTo>
                    <a:pt x="598689" y="1009659"/>
                  </a:lnTo>
                  <a:lnTo>
                    <a:pt x="599039" y="1015363"/>
                  </a:lnTo>
                  <a:lnTo>
                    <a:pt x="599352" y="1021067"/>
                  </a:lnTo>
                  <a:lnTo>
                    <a:pt x="599617" y="1026772"/>
                  </a:lnTo>
                  <a:lnTo>
                    <a:pt x="599829" y="1032476"/>
                  </a:lnTo>
                  <a:lnTo>
                    <a:pt x="599997" y="1038180"/>
                  </a:lnTo>
                  <a:lnTo>
                    <a:pt x="600119" y="1043885"/>
                  </a:lnTo>
                  <a:lnTo>
                    <a:pt x="600189" y="1049589"/>
                  </a:lnTo>
                  <a:lnTo>
                    <a:pt x="600197" y="1055293"/>
                  </a:lnTo>
                  <a:lnTo>
                    <a:pt x="600159" y="1060998"/>
                  </a:lnTo>
                  <a:lnTo>
                    <a:pt x="600075" y="1066702"/>
                  </a:lnTo>
                  <a:lnTo>
                    <a:pt x="599947" y="1072406"/>
                  </a:lnTo>
                  <a:lnTo>
                    <a:pt x="599757" y="1078110"/>
                  </a:lnTo>
                  <a:lnTo>
                    <a:pt x="599527" y="1083815"/>
                  </a:lnTo>
                  <a:lnTo>
                    <a:pt x="599260" y="1089519"/>
                  </a:lnTo>
                  <a:lnTo>
                    <a:pt x="598958" y="1095223"/>
                  </a:lnTo>
                  <a:lnTo>
                    <a:pt x="598614" y="1100928"/>
                  </a:lnTo>
                  <a:lnTo>
                    <a:pt x="598240" y="1106632"/>
                  </a:lnTo>
                  <a:lnTo>
                    <a:pt x="597843" y="1112336"/>
                  </a:lnTo>
                  <a:lnTo>
                    <a:pt x="597426" y="1118040"/>
                  </a:lnTo>
                  <a:lnTo>
                    <a:pt x="596989" y="1123745"/>
                  </a:lnTo>
                  <a:lnTo>
                    <a:pt x="596540" y="1129449"/>
                  </a:lnTo>
                  <a:lnTo>
                    <a:pt x="596085" y="1135153"/>
                  </a:lnTo>
                  <a:lnTo>
                    <a:pt x="595627" y="1140858"/>
                  </a:lnTo>
                  <a:lnTo>
                    <a:pt x="595169" y="1146562"/>
                  </a:lnTo>
                  <a:lnTo>
                    <a:pt x="594720" y="1152266"/>
                  </a:lnTo>
                  <a:lnTo>
                    <a:pt x="594281" y="1157970"/>
                  </a:lnTo>
                  <a:lnTo>
                    <a:pt x="593855" y="1163675"/>
                  </a:lnTo>
                  <a:lnTo>
                    <a:pt x="593446" y="1169379"/>
                  </a:lnTo>
                  <a:lnTo>
                    <a:pt x="593065" y="1175083"/>
                  </a:lnTo>
                  <a:lnTo>
                    <a:pt x="592706" y="1180788"/>
                  </a:lnTo>
                  <a:lnTo>
                    <a:pt x="592373" y="1186492"/>
                  </a:lnTo>
                  <a:lnTo>
                    <a:pt x="592066" y="1192196"/>
                  </a:lnTo>
                  <a:lnTo>
                    <a:pt x="591800" y="1197900"/>
                  </a:lnTo>
                  <a:lnTo>
                    <a:pt x="591565" y="1203605"/>
                  </a:lnTo>
                  <a:lnTo>
                    <a:pt x="591362" y="1209309"/>
                  </a:lnTo>
                  <a:lnTo>
                    <a:pt x="591190" y="1215013"/>
                  </a:lnTo>
                  <a:lnTo>
                    <a:pt x="591062" y="1220718"/>
                  </a:lnTo>
                  <a:lnTo>
                    <a:pt x="590969" y="1226422"/>
                  </a:lnTo>
                  <a:lnTo>
                    <a:pt x="590909" y="1232126"/>
                  </a:lnTo>
                  <a:lnTo>
                    <a:pt x="590881" y="1237831"/>
                  </a:lnTo>
                  <a:lnTo>
                    <a:pt x="590891" y="1243535"/>
                  </a:lnTo>
                  <a:lnTo>
                    <a:pt x="590937" y="1249239"/>
                  </a:lnTo>
                  <a:lnTo>
                    <a:pt x="591012" y="1254943"/>
                  </a:lnTo>
                  <a:lnTo>
                    <a:pt x="591115" y="1260648"/>
                  </a:lnTo>
                  <a:lnTo>
                    <a:pt x="591248" y="1266352"/>
                  </a:lnTo>
                  <a:lnTo>
                    <a:pt x="591414" y="1272056"/>
                  </a:lnTo>
                  <a:lnTo>
                    <a:pt x="591602" y="1277761"/>
                  </a:lnTo>
                  <a:lnTo>
                    <a:pt x="591813" y="1283465"/>
                  </a:lnTo>
                  <a:lnTo>
                    <a:pt x="592045" y="1289169"/>
                  </a:lnTo>
                  <a:lnTo>
                    <a:pt x="592305" y="1294873"/>
                  </a:lnTo>
                  <a:lnTo>
                    <a:pt x="592581" y="1300578"/>
                  </a:lnTo>
                  <a:lnTo>
                    <a:pt x="592874" y="1306282"/>
                  </a:lnTo>
                  <a:lnTo>
                    <a:pt x="593182" y="1311986"/>
                  </a:lnTo>
                  <a:lnTo>
                    <a:pt x="593508" y="1317691"/>
                  </a:lnTo>
                  <a:lnTo>
                    <a:pt x="593849" y="1323395"/>
                  </a:lnTo>
                  <a:lnTo>
                    <a:pt x="594200" y="1329099"/>
                  </a:lnTo>
                  <a:lnTo>
                    <a:pt x="594562" y="1334803"/>
                  </a:lnTo>
                  <a:lnTo>
                    <a:pt x="594936" y="1340508"/>
                  </a:lnTo>
                  <a:lnTo>
                    <a:pt x="595321" y="1346212"/>
                  </a:lnTo>
                  <a:lnTo>
                    <a:pt x="595712" y="1351916"/>
                  </a:lnTo>
                  <a:lnTo>
                    <a:pt x="596111" y="1357621"/>
                  </a:lnTo>
                  <a:lnTo>
                    <a:pt x="596516" y="1363325"/>
                  </a:lnTo>
                  <a:lnTo>
                    <a:pt x="596928" y="1369029"/>
                  </a:lnTo>
                  <a:lnTo>
                    <a:pt x="597344" y="1374733"/>
                  </a:lnTo>
                  <a:lnTo>
                    <a:pt x="597762" y="1380438"/>
                  </a:lnTo>
                  <a:lnTo>
                    <a:pt x="598183" y="1386142"/>
                  </a:lnTo>
                  <a:lnTo>
                    <a:pt x="598605" y="1391846"/>
                  </a:lnTo>
                  <a:lnTo>
                    <a:pt x="599025" y="1397551"/>
                  </a:lnTo>
                  <a:lnTo>
                    <a:pt x="599444" y="1403255"/>
                  </a:lnTo>
                  <a:lnTo>
                    <a:pt x="599860" y="1408959"/>
                  </a:lnTo>
                  <a:lnTo>
                    <a:pt x="600269" y="1414664"/>
                  </a:lnTo>
                  <a:lnTo>
                    <a:pt x="600671" y="1420368"/>
                  </a:lnTo>
                  <a:lnTo>
                    <a:pt x="601066" y="1426072"/>
                  </a:lnTo>
                  <a:lnTo>
                    <a:pt x="601451" y="1431776"/>
                  </a:lnTo>
                  <a:lnTo>
                    <a:pt x="601821" y="1437481"/>
                  </a:lnTo>
                  <a:lnTo>
                    <a:pt x="602176" y="1443185"/>
                  </a:lnTo>
                  <a:lnTo>
                    <a:pt x="602517" y="1448889"/>
                  </a:lnTo>
                  <a:lnTo>
                    <a:pt x="602843" y="1454594"/>
                  </a:lnTo>
                  <a:lnTo>
                    <a:pt x="603147" y="1460298"/>
                  </a:lnTo>
                  <a:lnTo>
                    <a:pt x="603429" y="1466002"/>
                  </a:lnTo>
                  <a:lnTo>
                    <a:pt x="603692" y="1471706"/>
                  </a:lnTo>
                  <a:lnTo>
                    <a:pt x="603934" y="1477411"/>
                  </a:lnTo>
                  <a:lnTo>
                    <a:pt x="604154" y="1483115"/>
                  </a:lnTo>
                  <a:lnTo>
                    <a:pt x="604347" y="1488819"/>
                  </a:lnTo>
                  <a:lnTo>
                    <a:pt x="604520" y="1494524"/>
                  </a:lnTo>
                  <a:lnTo>
                    <a:pt x="604674" y="1500228"/>
                  </a:lnTo>
                  <a:lnTo>
                    <a:pt x="604808" y="1505932"/>
                  </a:lnTo>
                  <a:lnTo>
                    <a:pt x="604919" y="1511636"/>
                  </a:lnTo>
                  <a:lnTo>
                    <a:pt x="605016" y="1517341"/>
                  </a:lnTo>
                  <a:lnTo>
                    <a:pt x="605100" y="1523045"/>
                  </a:lnTo>
                  <a:lnTo>
                    <a:pt x="605175" y="1528749"/>
                  </a:lnTo>
                  <a:lnTo>
                    <a:pt x="605242" y="1534454"/>
                  </a:lnTo>
                  <a:lnTo>
                    <a:pt x="605308" y="1540158"/>
                  </a:lnTo>
                  <a:lnTo>
                    <a:pt x="605378" y="1545862"/>
                  </a:lnTo>
                  <a:lnTo>
                    <a:pt x="605454" y="1551566"/>
                  </a:lnTo>
                  <a:lnTo>
                    <a:pt x="605545" y="1557271"/>
                  </a:lnTo>
                  <a:lnTo>
                    <a:pt x="605659" y="1562975"/>
                  </a:lnTo>
                  <a:lnTo>
                    <a:pt x="605798" y="1568679"/>
                  </a:lnTo>
                  <a:lnTo>
                    <a:pt x="605966" y="1574384"/>
                  </a:lnTo>
                  <a:lnTo>
                    <a:pt x="606176" y="1580088"/>
                  </a:lnTo>
                  <a:lnTo>
                    <a:pt x="606441" y="1585792"/>
                  </a:lnTo>
                  <a:lnTo>
                    <a:pt x="606756" y="1591497"/>
                  </a:lnTo>
                  <a:lnTo>
                    <a:pt x="607126" y="1597201"/>
                  </a:lnTo>
                  <a:lnTo>
                    <a:pt x="607560" y="1602905"/>
                  </a:lnTo>
                  <a:lnTo>
                    <a:pt x="608088" y="1608609"/>
                  </a:lnTo>
                  <a:lnTo>
                    <a:pt x="608690" y="1614314"/>
                  </a:lnTo>
                  <a:lnTo>
                    <a:pt x="609371" y="1620018"/>
                  </a:lnTo>
                  <a:lnTo>
                    <a:pt x="610134" y="1625722"/>
                  </a:lnTo>
                  <a:lnTo>
                    <a:pt x="611023" y="1631427"/>
                  </a:lnTo>
                  <a:lnTo>
                    <a:pt x="612007" y="1637131"/>
                  </a:lnTo>
                  <a:lnTo>
                    <a:pt x="613086" y="1642835"/>
                  </a:lnTo>
                  <a:lnTo>
                    <a:pt x="614263" y="1648539"/>
                  </a:lnTo>
                  <a:lnTo>
                    <a:pt x="615573" y="1654244"/>
                  </a:lnTo>
                  <a:lnTo>
                    <a:pt x="616997" y="1659948"/>
                  </a:lnTo>
                  <a:lnTo>
                    <a:pt x="618522" y="1665652"/>
                  </a:lnTo>
                  <a:lnTo>
                    <a:pt x="620148" y="1671357"/>
                  </a:lnTo>
                  <a:lnTo>
                    <a:pt x="621897" y="1677061"/>
                  </a:lnTo>
                  <a:lnTo>
                    <a:pt x="623765" y="1682765"/>
                  </a:lnTo>
                  <a:lnTo>
                    <a:pt x="625728" y="1688469"/>
                  </a:lnTo>
                  <a:lnTo>
                    <a:pt x="627781" y="1694174"/>
                  </a:lnTo>
                  <a:lnTo>
                    <a:pt x="629934" y="1699878"/>
                  </a:lnTo>
                  <a:lnTo>
                    <a:pt x="632192" y="1705582"/>
                  </a:lnTo>
                  <a:lnTo>
                    <a:pt x="634524" y="1711287"/>
                  </a:lnTo>
                  <a:lnTo>
                    <a:pt x="636923" y="1716991"/>
                  </a:lnTo>
                  <a:lnTo>
                    <a:pt x="639387" y="1722695"/>
                  </a:lnTo>
                  <a:lnTo>
                    <a:pt x="641924" y="1728399"/>
                  </a:lnTo>
                  <a:lnTo>
                    <a:pt x="644502" y="1734104"/>
                  </a:lnTo>
                  <a:lnTo>
                    <a:pt x="647112" y="1739808"/>
                  </a:lnTo>
                  <a:lnTo>
                    <a:pt x="649750" y="1745512"/>
                  </a:lnTo>
                  <a:lnTo>
                    <a:pt x="652407" y="1751217"/>
                  </a:lnTo>
                  <a:lnTo>
                    <a:pt x="655065" y="1756921"/>
                  </a:lnTo>
                  <a:lnTo>
                    <a:pt x="657715" y="1762625"/>
                  </a:lnTo>
                  <a:lnTo>
                    <a:pt x="660349" y="1768330"/>
                  </a:lnTo>
                  <a:lnTo>
                    <a:pt x="662947" y="1774034"/>
                  </a:lnTo>
                  <a:lnTo>
                    <a:pt x="665497" y="1779738"/>
                  </a:lnTo>
                  <a:lnTo>
                    <a:pt x="667995" y="1785442"/>
                  </a:lnTo>
                  <a:lnTo>
                    <a:pt x="670434" y="1791147"/>
                  </a:lnTo>
                  <a:lnTo>
                    <a:pt x="672790" y="1796851"/>
                  </a:lnTo>
                  <a:lnTo>
                    <a:pt x="675043" y="1802555"/>
                  </a:lnTo>
                  <a:lnTo>
                    <a:pt x="677204" y="1808260"/>
                  </a:lnTo>
                  <a:lnTo>
                    <a:pt x="679266" y="1813964"/>
                  </a:lnTo>
                  <a:lnTo>
                    <a:pt x="681213" y="1819668"/>
                  </a:lnTo>
                  <a:lnTo>
                    <a:pt x="683003" y="1825372"/>
                  </a:lnTo>
                  <a:lnTo>
                    <a:pt x="684668" y="1831077"/>
                  </a:lnTo>
                  <a:lnTo>
                    <a:pt x="686205" y="1836781"/>
                  </a:lnTo>
                  <a:lnTo>
                    <a:pt x="687610" y="1842485"/>
                  </a:lnTo>
                  <a:lnTo>
                    <a:pt x="688814" y="1848190"/>
                  </a:lnTo>
                  <a:lnTo>
                    <a:pt x="689874" y="1853894"/>
                  </a:lnTo>
                  <a:lnTo>
                    <a:pt x="690788" y="1859598"/>
                  </a:lnTo>
                  <a:lnTo>
                    <a:pt x="691555" y="1865302"/>
                  </a:lnTo>
                  <a:lnTo>
                    <a:pt x="692124" y="1871007"/>
                  </a:lnTo>
                  <a:lnTo>
                    <a:pt x="692528" y="1876711"/>
                  </a:lnTo>
                  <a:lnTo>
                    <a:pt x="692787" y="1882415"/>
                  </a:lnTo>
                  <a:lnTo>
                    <a:pt x="692900" y="1888120"/>
                  </a:lnTo>
                  <a:lnTo>
                    <a:pt x="692837" y="1893824"/>
                  </a:lnTo>
                  <a:lnTo>
                    <a:pt x="692608" y="1899528"/>
                  </a:lnTo>
                  <a:lnTo>
                    <a:pt x="692248" y="1905232"/>
                  </a:lnTo>
                  <a:lnTo>
                    <a:pt x="691761" y="1910937"/>
                  </a:lnTo>
                  <a:lnTo>
                    <a:pt x="691136" y="1916641"/>
                  </a:lnTo>
                  <a:lnTo>
                    <a:pt x="690364" y="1922345"/>
                  </a:lnTo>
                  <a:lnTo>
                    <a:pt x="689491" y="1928050"/>
                  </a:lnTo>
                  <a:lnTo>
                    <a:pt x="688523" y="1933754"/>
                  </a:lnTo>
                  <a:lnTo>
                    <a:pt x="687463" y="1939458"/>
                  </a:lnTo>
                  <a:lnTo>
                    <a:pt x="686298" y="1945163"/>
                  </a:lnTo>
                  <a:lnTo>
                    <a:pt x="685071" y="1950867"/>
                  </a:lnTo>
                  <a:lnTo>
                    <a:pt x="683791" y="1956571"/>
                  </a:lnTo>
                  <a:lnTo>
                    <a:pt x="682465" y="1962275"/>
                  </a:lnTo>
                  <a:lnTo>
                    <a:pt x="681094" y="1967980"/>
                  </a:lnTo>
                  <a:lnTo>
                    <a:pt x="679706" y="1973684"/>
                  </a:lnTo>
                  <a:lnTo>
                    <a:pt x="678310" y="1979388"/>
                  </a:lnTo>
                  <a:lnTo>
                    <a:pt x="676913" y="1985093"/>
                  </a:lnTo>
                  <a:lnTo>
                    <a:pt x="675532" y="1990797"/>
                  </a:lnTo>
                  <a:lnTo>
                    <a:pt x="674180" y="1996501"/>
                  </a:lnTo>
                  <a:lnTo>
                    <a:pt x="672863" y="2002205"/>
                  </a:lnTo>
                  <a:lnTo>
                    <a:pt x="671588" y="2007910"/>
                  </a:lnTo>
                  <a:lnTo>
                    <a:pt x="670374" y="2013614"/>
                  </a:lnTo>
                  <a:lnTo>
                    <a:pt x="669238" y="2019318"/>
                  </a:lnTo>
                  <a:lnTo>
                    <a:pt x="668172" y="2025023"/>
                  </a:lnTo>
                  <a:lnTo>
                    <a:pt x="667182" y="2030727"/>
                  </a:lnTo>
                  <a:lnTo>
                    <a:pt x="666281" y="2036431"/>
                  </a:lnTo>
                  <a:lnTo>
                    <a:pt x="665501" y="2042135"/>
                  </a:lnTo>
                  <a:lnTo>
                    <a:pt x="664817" y="2047840"/>
                  </a:lnTo>
                  <a:lnTo>
                    <a:pt x="664231" y="2053544"/>
                  </a:lnTo>
                  <a:lnTo>
                    <a:pt x="663748" y="2059248"/>
                  </a:lnTo>
                  <a:lnTo>
                    <a:pt x="663420" y="2064953"/>
                  </a:lnTo>
                  <a:lnTo>
                    <a:pt x="663203" y="2070657"/>
                  </a:lnTo>
                  <a:lnTo>
                    <a:pt x="663099" y="2076361"/>
                  </a:lnTo>
                  <a:lnTo>
                    <a:pt x="663110" y="2082065"/>
                  </a:lnTo>
                  <a:lnTo>
                    <a:pt x="663280" y="2087770"/>
                  </a:lnTo>
                  <a:lnTo>
                    <a:pt x="663583" y="2093474"/>
                  </a:lnTo>
                  <a:lnTo>
                    <a:pt x="664009" y="2099178"/>
                  </a:lnTo>
                  <a:lnTo>
                    <a:pt x="664558" y="2104883"/>
                  </a:lnTo>
                  <a:lnTo>
                    <a:pt x="665266" y="2110587"/>
                  </a:lnTo>
                  <a:lnTo>
                    <a:pt x="666129" y="2116291"/>
                  </a:lnTo>
                  <a:lnTo>
                    <a:pt x="667125" y="2121996"/>
                  </a:lnTo>
                  <a:lnTo>
                    <a:pt x="668256" y="2127700"/>
                  </a:lnTo>
                  <a:lnTo>
                    <a:pt x="669546" y="2133404"/>
                  </a:lnTo>
                  <a:lnTo>
                    <a:pt x="671024" y="2139108"/>
                  </a:lnTo>
                  <a:lnTo>
                    <a:pt x="672651" y="2144813"/>
                  </a:lnTo>
                  <a:lnTo>
                    <a:pt x="674431" y="2150517"/>
                  </a:lnTo>
                  <a:lnTo>
                    <a:pt x="676378" y="2156221"/>
                  </a:lnTo>
                  <a:lnTo>
                    <a:pt x="678557" y="2161926"/>
                  </a:lnTo>
                  <a:lnTo>
                    <a:pt x="680913" y="2167630"/>
                  </a:lnTo>
                  <a:lnTo>
                    <a:pt x="683451" y="2173334"/>
                  </a:lnTo>
                  <a:lnTo>
                    <a:pt x="686176" y="2179038"/>
                  </a:lnTo>
                  <a:lnTo>
                    <a:pt x="689181" y="2184743"/>
                  </a:lnTo>
                  <a:lnTo>
                    <a:pt x="692407" y="2190447"/>
                  </a:lnTo>
                  <a:lnTo>
                    <a:pt x="695852" y="2196151"/>
                  </a:lnTo>
                  <a:lnTo>
                    <a:pt x="699524" y="2201856"/>
                  </a:lnTo>
                  <a:lnTo>
                    <a:pt x="703506" y="2207560"/>
                  </a:lnTo>
                  <a:lnTo>
                    <a:pt x="707776" y="2213264"/>
                  </a:lnTo>
                  <a:lnTo>
                    <a:pt x="712306" y="2218968"/>
                  </a:lnTo>
                  <a:lnTo>
                    <a:pt x="717104" y="2224673"/>
                  </a:lnTo>
                  <a:lnTo>
                    <a:pt x="722235" y="2230377"/>
                  </a:lnTo>
                  <a:lnTo>
                    <a:pt x="727727" y="2236081"/>
                  </a:lnTo>
                  <a:lnTo>
                    <a:pt x="733516" y="2241786"/>
                  </a:lnTo>
                  <a:lnTo>
                    <a:pt x="739607" y="2247490"/>
                  </a:lnTo>
                  <a:lnTo>
                    <a:pt x="746040" y="2253194"/>
                  </a:lnTo>
                  <a:lnTo>
                    <a:pt x="752898" y="2258899"/>
                  </a:lnTo>
                  <a:lnTo>
                    <a:pt x="760076" y="2264603"/>
                  </a:lnTo>
                  <a:lnTo>
                    <a:pt x="767575" y="2270307"/>
                  </a:lnTo>
                  <a:lnTo>
                    <a:pt x="775400" y="2276011"/>
                  </a:lnTo>
                  <a:lnTo>
                    <a:pt x="783690" y="2281716"/>
                  </a:lnTo>
                  <a:lnTo>
                    <a:pt x="792300" y="2287420"/>
                  </a:lnTo>
                  <a:lnTo>
                    <a:pt x="801224" y="2293124"/>
                  </a:lnTo>
                  <a:lnTo>
                    <a:pt x="810460" y="2298829"/>
                  </a:lnTo>
                  <a:lnTo>
                    <a:pt x="820104" y="2304533"/>
                  </a:lnTo>
                  <a:lnTo>
                    <a:pt x="830062" y="2310237"/>
                  </a:lnTo>
                  <a:lnTo>
                    <a:pt x="840295" y="2315941"/>
                  </a:lnTo>
                  <a:lnTo>
                    <a:pt x="850792" y="2321646"/>
                  </a:lnTo>
                  <a:lnTo>
                    <a:pt x="861598" y="2327350"/>
                  </a:lnTo>
                  <a:lnTo>
                    <a:pt x="872666" y="2333054"/>
                  </a:lnTo>
                  <a:lnTo>
                    <a:pt x="883930" y="2338759"/>
                  </a:lnTo>
                  <a:lnTo>
                    <a:pt x="895373" y="2344463"/>
                  </a:lnTo>
                  <a:lnTo>
                    <a:pt x="906994" y="2350167"/>
                  </a:lnTo>
                  <a:lnTo>
                    <a:pt x="918764" y="2355871"/>
                  </a:lnTo>
                  <a:lnTo>
                    <a:pt x="930614" y="2361576"/>
                  </a:lnTo>
                  <a:lnTo>
                    <a:pt x="942518" y="2367280"/>
                  </a:lnTo>
                  <a:lnTo>
                    <a:pt x="954449" y="2372984"/>
                  </a:lnTo>
                  <a:lnTo>
                    <a:pt x="966349" y="2378689"/>
                  </a:lnTo>
                  <a:lnTo>
                    <a:pt x="978176" y="2384393"/>
                  </a:lnTo>
                  <a:lnTo>
                    <a:pt x="989900" y="2390097"/>
                  </a:lnTo>
                  <a:lnTo>
                    <a:pt x="1001491" y="2395801"/>
                  </a:lnTo>
                  <a:lnTo>
                    <a:pt x="1012816" y="2401506"/>
                  </a:lnTo>
                  <a:lnTo>
                    <a:pt x="1023884" y="2407210"/>
                  </a:lnTo>
                  <a:lnTo>
                    <a:pt x="1034669" y="2412914"/>
                  </a:lnTo>
                  <a:lnTo>
                    <a:pt x="1045139" y="2418619"/>
                  </a:lnTo>
                  <a:lnTo>
                    <a:pt x="1055125" y="2424323"/>
                  </a:lnTo>
                  <a:lnTo>
                    <a:pt x="1064623" y="2430027"/>
                  </a:lnTo>
                  <a:lnTo>
                    <a:pt x="1073652" y="2435732"/>
                  </a:lnTo>
                  <a:lnTo>
                    <a:pt x="1082179" y="2441436"/>
                  </a:lnTo>
                  <a:lnTo>
                    <a:pt x="1090045" y="2447140"/>
                  </a:lnTo>
                  <a:lnTo>
                    <a:pt x="1097167" y="2452844"/>
                  </a:lnTo>
                  <a:lnTo>
                    <a:pt x="1103646" y="2458549"/>
                  </a:lnTo>
                  <a:lnTo>
                    <a:pt x="1109457" y="2464253"/>
                  </a:lnTo>
                  <a:lnTo>
                    <a:pt x="1114487" y="2469957"/>
                  </a:lnTo>
                  <a:lnTo>
                    <a:pt x="1118521" y="2475662"/>
                  </a:lnTo>
                  <a:lnTo>
                    <a:pt x="1121779" y="2481366"/>
                  </a:lnTo>
                  <a:lnTo>
                    <a:pt x="1124240" y="2487070"/>
                  </a:lnTo>
                  <a:lnTo>
                    <a:pt x="1125877" y="2492774"/>
                  </a:lnTo>
                  <a:lnTo>
                    <a:pt x="1126310" y="2498479"/>
                  </a:lnTo>
                  <a:lnTo>
                    <a:pt x="1125888" y="2504183"/>
                  </a:lnTo>
                  <a:lnTo>
                    <a:pt x="1124606" y="2509887"/>
                  </a:lnTo>
                  <a:lnTo>
                    <a:pt x="1122459" y="2515592"/>
                  </a:lnTo>
                  <a:lnTo>
                    <a:pt x="1119130" y="2521296"/>
                  </a:lnTo>
                  <a:lnTo>
                    <a:pt x="1114869" y="2527000"/>
                  </a:lnTo>
                  <a:lnTo>
                    <a:pt x="1109758" y="2532704"/>
                  </a:lnTo>
                  <a:lnTo>
                    <a:pt x="1103808" y="2538409"/>
                  </a:lnTo>
                  <a:lnTo>
                    <a:pt x="1096821" y="2544113"/>
                  </a:lnTo>
                  <a:lnTo>
                    <a:pt x="1088900" y="2549817"/>
                  </a:lnTo>
                  <a:lnTo>
                    <a:pt x="1080220" y="2555522"/>
                  </a:lnTo>
                  <a:lnTo>
                    <a:pt x="1070804" y="2561226"/>
                  </a:lnTo>
                  <a:lnTo>
                    <a:pt x="1060571" y="2566930"/>
                  </a:lnTo>
                  <a:lnTo>
                    <a:pt x="1049505" y="2572634"/>
                  </a:lnTo>
                  <a:lnTo>
                    <a:pt x="1037841" y="2578339"/>
                  </a:lnTo>
                  <a:lnTo>
                    <a:pt x="1025614" y="2584043"/>
                  </a:lnTo>
                  <a:lnTo>
                    <a:pt x="1012826" y="2589747"/>
                  </a:lnTo>
                  <a:lnTo>
                    <a:pt x="999410" y="2595452"/>
                  </a:lnTo>
                  <a:lnTo>
                    <a:pt x="985605" y="2601156"/>
                  </a:lnTo>
                  <a:lnTo>
                    <a:pt x="971452" y="2606860"/>
                  </a:lnTo>
                  <a:lnTo>
                    <a:pt x="956992" y="2612565"/>
                  </a:lnTo>
                  <a:lnTo>
                    <a:pt x="942199" y="2618269"/>
                  </a:lnTo>
                  <a:lnTo>
                    <a:pt x="927242" y="2623973"/>
                  </a:lnTo>
                  <a:lnTo>
                    <a:pt x="912169" y="2629677"/>
                  </a:lnTo>
                  <a:lnTo>
                    <a:pt x="897019" y="2635382"/>
                  </a:lnTo>
                  <a:lnTo>
                    <a:pt x="881852" y="2641086"/>
                  </a:lnTo>
                  <a:lnTo>
                    <a:pt x="866748" y="2646790"/>
                  </a:lnTo>
                  <a:lnTo>
                    <a:pt x="851745" y="2652495"/>
                  </a:lnTo>
                  <a:lnTo>
                    <a:pt x="836876" y="2658199"/>
                  </a:lnTo>
                  <a:lnTo>
                    <a:pt x="822229" y="2663903"/>
                  </a:lnTo>
                  <a:lnTo>
                    <a:pt x="807874" y="2669607"/>
                  </a:lnTo>
                  <a:lnTo>
                    <a:pt x="793796" y="2675312"/>
                  </a:lnTo>
                  <a:lnTo>
                    <a:pt x="780019" y="2681016"/>
                  </a:lnTo>
                  <a:lnTo>
                    <a:pt x="766614" y="2686720"/>
                  </a:lnTo>
                  <a:lnTo>
                    <a:pt x="753700" y="2692425"/>
                  </a:lnTo>
                  <a:lnTo>
                    <a:pt x="741183" y="2698129"/>
                  </a:lnTo>
                  <a:lnTo>
                    <a:pt x="729077" y="2703833"/>
                  </a:lnTo>
                  <a:lnTo>
                    <a:pt x="717405" y="2709537"/>
                  </a:lnTo>
                  <a:lnTo>
                    <a:pt x="706368" y="2715242"/>
                  </a:lnTo>
                  <a:lnTo>
                    <a:pt x="695788" y="2720946"/>
                  </a:lnTo>
                  <a:lnTo>
                    <a:pt x="685667" y="2726650"/>
                  </a:lnTo>
                  <a:lnTo>
                    <a:pt x="676010" y="2732355"/>
                  </a:lnTo>
                  <a:lnTo>
                    <a:pt x="666992" y="2738059"/>
                  </a:lnTo>
                  <a:lnTo>
                    <a:pt x="658471" y="2743763"/>
                  </a:lnTo>
                  <a:lnTo>
                    <a:pt x="650406" y="2749467"/>
                  </a:lnTo>
                  <a:lnTo>
                    <a:pt x="642793" y="2755172"/>
                  </a:lnTo>
                  <a:lnTo>
                    <a:pt x="635743" y="2760876"/>
                  </a:lnTo>
                  <a:lnTo>
                    <a:pt x="629194" y="2766580"/>
                  </a:lnTo>
                  <a:lnTo>
                    <a:pt x="623059" y="2772285"/>
                  </a:lnTo>
                  <a:lnTo>
                    <a:pt x="617328" y="2777989"/>
                  </a:lnTo>
                  <a:lnTo>
                    <a:pt x="612053" y="2783693"/>
                  </a:lnTo>
                  <a:lnTo>
                    <a:pt x="607246" y="2789398"/>
                  </a:lnTo>
                  <a:lnTo>
                    <a:pt x="602787" y="2795102"/>
                  </a:lnTo>
                  <a:lnTo>
                    <a:pt x="598663" y="2800806"/>
                  </a:lnTo>
                  <a:lnTo>
                    <a:pt x="594883" y="2806510"/>
                  </a:lnTo>
                  <a:lnTo>
                    <a:pt x="591510" y="2812215"/>
                  </a:lnTo>
                  <a:lnTo>
                    <a:pt x="588411" y="2817919"/>
                  </a:lnTo>
                  <a:lnTo>
                    <a:pt x="585572" y="2823623"/>
                  </a:lnTo>
                  <a:lnTo>
                    <a:pt x="582981" y="2829328"/>
                  </a:lnTo>
                  <a:lnTo>
                    <a:pt x="580712" y="2835032"/>
                  </a:lnTo>
                  <a:lnTo>
                    <a:pt x="578652" y="2840736"/>
                  </a:lnTo>
                  <a:lnTo>
                    <a:pt x="576782" y="2846440"/>
                  </a:lnTo>
                  <a:lnTo>
                    <a:pt x="575093" y="2852145"/>
                  </a:lnTo>
                  <a:lnTo>
                    <a:pt x="573619" y="2857849"/>
                  </a:lnTo>
                  <a:lnTo>
                    <a:pt x="572307" y="2863553"/>
                  </a:lnTo>
                  <a:lnTo>
                    <a:pt x="571129" y="2869258"/>
                  </a:lnTo>
                  <a:lnTo>
                    <a:pt x="570074" y="2874962"/>
                  </a:lnTo>
                  <a:lnTo>
                    <a:pt x="569156" y="2880666"/>
                  </a:lnTo>
                  <a:lnTo>
                    <a:pt x="568356" y="2886370"/>
                  </a:lnTo>
                  <a:lnTo>
                    <a:pt x="567645" y="2892075"/>
                  </a:lnTo>
                  <a:lnTo>
                    <a:pt x="567014" y="2897779"/>
                  </a:lnTo>
                  <a:lnTo>
                    <a:pt x="566465" y="2903483"/>
                  </a:lnTo>
                  <a:lnTo>
                    <a:pt x="565999" y="2909188"/>
                  </a:lnTo>
                  <a:lnTo>
                    <a:pt x="565587" y="2914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604066"/>
              <a:ext cx="0" cy="375666"/>
            </a:xfrm>
            <a:custGeom>
              <a:avLst/>
              <a:pathLst>
                <a:path w="0" h="375666">
                  <a:moveTo>
                    <a:pt x="0" y="3756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4727592"/>
              <a:ext cx="0" cy="74233"/>
            </a:xfrm>
            <a:custGeom>
              <a:avLst/>
              <a:pathLst>
                <a:path w="0" h="74233">
                  <a:moveTo>
                    <a:pt x="0" y="0"/>
                  </a:moveTo>
                  <a:lnTo>
                    <a:pt x="0" y="7423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2979732"/>
              <a:ext cx="125145" cy="1747859"/>
            </a:xfrm>
            <a:custGeom>
              <a:avLst/>
              <a:pathLst>
                <a:path w="125145" h="1747859">
                  <a:moveTo>
                    <a:pt x="0" y="0"/>
                  </a:moveTo>
                  <a:lnTo>
                    <a:pt x="0" y="1747859"/>
                  </a:lnTo>
                  <a:lnTo>
                    <a:pt x="125145" y="1747859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4633113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3706320"/>
              <a:ext cx="0" cy="488141"/>
            </a:xfrm>
            <a:custGeom>
              <a:avLst/>
              <a:pathLst>
                <a:path w="0" h="488141">
                  <a:moveTo>
                    <a:pt x="0" y="48814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750087"/>
              <a:ext cx="0" cy="51738"/>
            </a:xfrm>
            <a:custGeom>
              <a:avLst/>
              <a:pathLst>
                <a:path w="0" h="51738">
                  <a:moveTo>
                    <a:pt x="0" y="0"/>
                  </a:moveTo>
                  <a:lnTo>
                    <a:pt x="0" y="5173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4194461"/>
              <a:ext cx="125145" cy="555625"/>
            </a:xfrm>
            <a:custGeom>
              <a:avLst/>
              <a:pathLst>
                <a:path w="125145" h="555625">
                  <a:moveTo>
                    <a:pt x="0" y="0"/>
                  </a:moveTo>
                  <a:lnTo>
                    <a:pt x="0" y="555625"/>
                  </a:lnTo>
                  <a:lnTo>
                    <a:pt x="125145" y="555625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4671354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3233925"/>
              <a:ext cx="0" cy="814318"/>
            </a:xfrm>
            <a:custGeom>
              <a:avLst/>
              <a:pathLst>
                <a:path w="0" h="814318">
                  <a:moveTo>
                    <a:pt x="0" y="8143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750087"/>
              <a:ext cx="0" cy="51738"/>
            </a:xfrm>
            <a:custGeom>
              <a:avLst/>
              <a:pathLst>
                <a:path w="0" h="51738">
                  <a:moveTo>
                    <a:pt x="0" y="0"/>
                  </a:moveTo>
                  <a:lnTo>
                    <a:pt x="0" y="5173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4048243"/>
              <a:ext cx="125145" cy="701843"/>
            </a:xfrm>
            <a:custGeom>
              <a:avLst/>
              <a:pathLst>
                <a:path w="125145" h="701843">
                  <a:moveTo>
                    <a:pt x="0" y="0"/>
                  </a:moveTo>
                  <a:lnTo>
                    <a:pt x="0" y="701843"/>
                  </a:lnTo>
                  <a:lnTo>
                    <a:pt x="125145" y="701843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633113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208642" y="4006949"/>
              <a:ext cx="19602" cy="19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970032" y="3995013"/>
              <a:ext cx="43475" cy="43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078883" y="3986491"/>
              <a:ext cx="60518" cy="60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252911" y="3991323"/>
              <a:ext cx="50855" cy="508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226377" y="3998351"/>
              <a:ext cx="36799" cy="367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257268" y="3986535"/>
              <a:ext cx="60431" cy="60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207917" y="3991134"/>
              <a:ext cx="51232" cy="51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727785" y="3980557"/>
              <a:ext cx="72386" cy="72386"/>
            </a:xfrm>
            <a:custGeom>
              <a:avLst/>
              <a:pathLst>
                <a:path w="72386" h="72386">
                  <a:moveTo>
                    <a:pt x="0" y="36193"/>
                  </a:moveTo>
                  <a:lnTo>
                    <a:pt x="36193" y="0"/>
                  </a:lnTo>
                  <a:lnTo>
                    <a:pt x="72386" y="36193"/>
                  </a:lnTo>
                  <a:lnTo>
                    <a:pt x="36193" y="7238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189196" y="3986536"/>
              <a:ext cx="60428" cy="60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987629" y="3986487"/>
              <a:ext cx="60526" cy="60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996393" y="3986545"/>
              <a:ext cx="60410" cy="60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119521" y="4005294"/>
              <a:ext cx="22912" cy="22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973872" y="3996906"/>
              <a:ext cx="39688" cy="396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322971" y="3993607"/>
              <a:ext cx="46286" cy="462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67410" y="3986524"/>
              <a:ext cx="60451" cy="60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34576" y="3986371"/>
              <a:ext cx="60758" cy="60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412548" y="4001771"/>
              <a:ext cx="29959" cy="299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955326" y="3986555"/>
              <a:ext cx="60390" cy="60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251282" y="4003120"/>
              <a:ext cx="27260" cy="272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936703" y="3981852"/>
              <a:ext cx="69797" cy="69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974733" y="4008331"/>
              <a:ext cx="16838" cy="16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03373" y="3996734"/>
              <a:ext cx="40033" cy="400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406345" y="4781657"/>
              <a:ext cx="31338" cy="313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343756" y="4791034"/>
              <a:ext cx="12584" cy="12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393030" y="4767064"/>
              <a:ext cx="60523" cy="60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925451" y="4766967"/>
              <a:ext cx="60718" cy="60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214697" y="4783241"/>
              <a:ext cx="28169" cy="281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80204" y="4767103"/>
              <a:ext cx="60446" cy="60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346593" y="4769696"/>
              <a:ext cx="55260" cy="552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351377" y="4782953"/>
              <a:ext cx="28747" cy="287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382627" y="4771708"/>
              <a:ext cx="51236" cy="512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020891" y="4767049"/>
              <a:ext cx="60554" cy="60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376972" y="4765929"/>
              <a:ext cx="62793" cy="627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972703" y="4780739"/>
              <a:ext cx="33173" cy="33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278099" y="4778979"/>
              <a:ext cx="36693" cy="36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52277" y="4772808"/>
              <a:ext cx="49035" cy="490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071914" y="4767055"/>
              <a:ext cx="60541" cy="605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225647" y="4771680"/>
              <a:ext cx="51292" cy="51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040970" y="4770573"/>
              <a:ext cx="53506" cy="535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314802" y="4767140"/>
              <a:ext cx="60371" cy="60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312442" y="4781771"/>
              <a:ext cx="31111" cy="311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306375" y="4767041"/>
              <a:ext cx="60569" cy="60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114073" y="4766973"/>
              <a:ext cx="60705" cy="60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699148" y="4752933"/>
              <a:ext cx="88786" cy="887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344152" y="4698757"/>
              <a:ext cx="35174" cy="35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224351" y="4704039"/>
              <a:ext cx="24609" cy="246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082763" y="4686076"/>
              <a:ext cx="60536" cy="605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103538" y="4677660"/>
              <a:ext cx="77368" cy="77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977463" y="4687390"/>
              <a:ext cx="57907" cy="579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344006" y="4686099"/>
              <a:ext cx="60490" cy="60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086655" y="4696735"/>
              <a:ext cx="39219" cy="39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930662" y="4699499"/>
              <a:ext cx="33691" cy="336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931813" y="4686103"/>
              <a:ext cx="60482" cy="604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899844" y="4685896"/>
              <a:ext cx="60896" cy="608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970103" y="4692359"/>
              <a:ext cx="47970" cy="479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126431" y="4699448"/>
              <a:ext cx="33792" cy="33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971872" y="4695081"/>
              <a:ext cx="42527" cy="42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258544" y="4685974"/>
              <a:ext cx="60741" cy="607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044205" y="4686093"/>
              <a:ext cx="60503" cy="60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173326" y="4685942"/>
              <a:ext cx="60804" cy="608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862115" y="4677246"/>
              <a:ext cx="78196" cy="78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374557" y="4691231"/>
              <a:ext cx="50226" cy="50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025880" y="4690008"/>
              <a:ext cx="52673" cy="52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72950" y="4686898"/>
              <a:ext cx="58891" cy="588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237147" y="4698727"/>
              <a:ext cx="35234" cy="35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939922" y="4707078"/>
              <a:ext cx="18531" cy="185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161657" y="4749088"/>
              <a:ext cx="60485" cy="60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270549" y="4760270"/>
              <a:ext cx="60615" cy="606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918750" y="4654592"/>
              <a:ext cx="60518" cy="60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65815" y="4647852"/>
              <a:ext cx="60500" cy="60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374276" y="4602801"/>
              <a:ext cx="60623" cy="60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006170" y="4602804"/>
              <a:ext cx="60618" cy="60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088250" y="4668113"/>
              <a:ext cx="60469" cy="604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028593" y="4431910"/>
              <a:ext cx="60482" cy="604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161430" y="4771563"/>
              <a:ext cx="60523" cy="60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47162" y="4767073"/>
              <a:ext cx="60505" cy="60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079848" y="4762444"/>
              <a:ext cx="60766" cy="607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177844" y="4760326"/>
              <a:ext cx="60503" cy="60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192051" y="2573827"/>
              <a:ext cx="60477" cy="60477"/>
            </a:xfrm>
            <a:custGeom>
              <a:avLst/>
              <a:pathLst>
                <a:path w="60477" h="60477">
                  <a:moveTo>
                    <a:pt x="0" y="30238"/>
                  </a:moveTo>
                  <a:lnTo>
                    <a:pt x="30238" y="0"/>
                  </a:lnTo>
                  <a:lnTo>
                    <a:pt x="60477" y="30238"/>
                  </a:lnTo>
                  <a:lnTo>
                    <a:pt x="30238" y="604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124021" y="4679263"/>
              <a:ext cx="60664" cy="60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211383" y="3675994"/>
              <a:ext cx="60651" cy="60651"/>
            </a:xfrm>
            <a:custGeom>
              <a:avLst/>
              <a:pathLst>
                <a:path w="60651" h="60651">
                  <a:moveTo>
                    <a:pt x="0" y="30325"/>
                  </a:moveTo>
                  <a:lnTo>
                    <a:pt x="30325" y="0"/>
                  </a:lnTo>
                  <a:lnTo>
                    <a:pt x="60651" y="30325"/>
                  </a:lnTo>
                  <a:lnTo>
                    <a:pt x="30325" y="6065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241336" y="4724233"/>
              <a:ext cx="60705" cy="60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025848" y="4697332"/>
              <a:ext cx="60518" cy="60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027600" y="4736139"/>
              <a:ext cx="122375" cy="122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010953" y="4652366"/>
              <a:ext cx="60472" cy="60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037087" y="4683847"/>
              <a:ext cx="60495" cy="60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083354" y="3959433"/>
              <a:ext cx="60646" cy="60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341536" y="2641236"/>
              <a:ext cx="60628" cy="60628"/>
            </a:xfrm>
            <a:custGeom>
              <a:avLst/>
              <a:pathLst>
                <a:path w="60628" h="60628">
                  <a:moveTo>
                    <a:pt x="0" y="30314"/>
                  </a:moveTo>
                  <a:lnTo>
                    <a:pt x="30314" y="0"/>
                  </a:lnTo>
                  <a:lnTo>
                    <a:pt x="60628" y="30314"/>
                  </a:lnTo>
                  <a:lnTo>
                    <a:pt x="30314" y="6062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29803" y="4578132"/>
              <a:ext cx="60472" cy="60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995575" y="4512675"/>
              <a:ext cx="56417" cy="564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990241" y="4573550"/>
              <a:ext cx="60638" cy="60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147082" y="4688332"/>
              <a:ext cx="60523" cy="60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068143" y="3507344"/>
              <a:ext cx="60526" cy="60526"/>
            </a:xfrm>
            <a:custGeom>
              <a:avLst/>
              <a:pathLst>
                <a:path w="60526" h="60526">
                  <a:moveTo>
                    <a:pt x="0" y="30263"/>
                  </a:moveTo>
                  <a:lnTo>
                    <a:pt x="30263" y="0"/>
                  </a:lnTo>
                  <a:lnTo>
                    <a:pt x="60526" y="30263"/>
                  </a:lnTo>
                  <a:lnTo>
                    <a:pt x="30263" y="6052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209284" y="4758080"/>
              <a:ext cx="60495" cy="60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383984" y="4101226"/>
              <a:ext cx="60498" cy="60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201692" y="2632227"/>
              <a:ext cx="60651" cy="60651"/>
            </a:xfrm>
            <a:custGeom>
              <a:avLst/>
              <a:pathLst>
                <a:path w="60651" h="60651">
                  <a:moveTo>
                    <a:pt x="0" y="30325"/>
                  </a:moveTo>
                  <a:lnTo>
                    <a:pt x="30325" y="0"/>
                  </a:lnTo>
                  <a:lnTo>
                    <a:pt x="60651" y="30325"/>
                  </a:lnTo>
                  <a:lnTo>
                    <a:pt x="30325" y="606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270333" y="2535575"/>
              <a:ext cx="60498" cy="60498"/>
            </a:xfrm>
            <a:custGeom>
              <a:avLst/>
              <a:pathLst>
                <a:path w="60498" h="60498">
                  <a:moveTo>
                    <a:pt x="0" y="30249"/>
                  </a:moveTo>
                  <a:lnTo>
                    <a:pt x="30249" y="0"/>
                  </a:lnTo>
                  <a:lnTo>
                    <a:pt x="60498" y="30249"/>
                  </a:lnTo>
                  <a:lnTo>
                    <a:pt x="30249" y="6049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72211" y="4533053"/>
              <a:ext cx="60651" cy="60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029216" y="2787518"/>
              <a:ext cx="60500" cy="60500"/>
            </a:xfrm>
            <a:custGeom>
              <a:avLst/>
              <a:pathLst>
                <a:path w="60500" h="60500">
                  <a:moveTo>
                    <a:pt x="0" y="30250"/>
                  </a:moveTo>
                  <a:lnTo>
                    <a:pt x="30250" y="0"/>
                  </a:lnTo>
                  <a:lnTo>
                    <a:pt x="60500" y="30250"/>
                  </a:lnTo>
                  <a:lnTo>
                    <a:pt x="30250" y="6050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945708" y="4713061"/>
              <a:ext cx="60554" cy="60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184588" y="2875287"/>
              <a:ext cx="60423" cy="60423"/>
            </a:xfrm>
            <a:custGeom>
              <a:avLst/>
              <a:pathLst>
                <a:path w="60423" h="60423">
                  <a:moveTo>
                    <a:pt x="0" y="30211"/>
                  </a:moveTo>
                  <a:lnTo>
                    <a:pt x="30211" y="0"/>
                  </a:lnTo>
                  <a:lnTo>
                    <a:pt x="60423" y="30211"/>
                  </a:lnTo>
                  <a:lnTo>
                    <a:pt x="30211" y="6042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228105" y="4164136"/>
              <a:ext cx="60649" cy="606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996555" y="4359939"/>
              <a:ext cx="60456" cy="60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033741" y="4767007"/>
              <a:ext cx="60638" cy="60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351900" y="4533138"/>
              <a:ext cx="60480" cy="60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226424" y="4616278"/>
              <a:ext cx="60664" cy="60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937344" y="4751313"/>
              <a:ext cx="60533" cy="605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294968" y="4017993"/>
              <a:ext cx="60500" cy="60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980747" y="3282315"/>
              <a:ext cx="60684" cy="60684"/>
            </a:xfrm>
            <a:custGeom>
              <a:avLst/>
              <a:pathLst>
                <a:path w="60684" h="60684">
                  <a:moveTo>
                    <a:pt x="0" y="30342"/>
                  </a:moveTo>
                  <a:lnTo>
                    <a:pt x="30342" y="0"/>
                  </a:lnTo>
                  <a:lnTo>
                    <a:pt x="60684" y="30342"/>
                  </a:lnTo>
                  <a:lnTo>
                    <a:pt x="30342" y="6068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071799" y="4719701"/>
              <a:ext cx="60771" cy="607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367346" y="2949506"/>
              <a:ext cx="60451" cy="60451"/>
            </a:xfrm>
            <a:custGeom>
              <a:avLst/>
              <a:pathLst>
                <a:path w="60451" h="60451">
                  <a:moveTo>
                    <a:pt x="0" y="30225"/>
                  </a:moveTo>
                  <a:lnTo>
                    <a:pt x="30225" y="0"/>
                  </a:lnTo>
                  <a:lnTo>
                    <a:pt x="60451" y="30225"/>
                  </a:lnTo>
                  <a:lnTo>
                    <a:pt x="30225" y="6045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056552" y="4641028"/>
              <a:ext cx="60651" cy="60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239903" y="4152973"/>
              <a:ext cx="60480" cy="60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079445" y="4314854"/>
              <a:ext cx="60646" cy="60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389138" y="3203581"/>
              <a:ext cx="60687" cy="60687"/>
            </a:xfrm>
            <a:custGeom>
              <a:avLst/>
              <a:pathLst>
                <a:path w="60687" h="60687">
                  <a:moveTo>
                    <a:pt x="0" y="30343"/>
                  </a:moveTo>
                  <a:lnTo>
                    <a:pt x="30343" y="0"/>
                  </a:lnTo>
                  <a:lnTo>
                    <a:pt x="60687" y="30343"/>
                  </a:lnTo>
                  <a:lnTo>
                    <a:pt x="30343" y="6068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964002" y="4341926"/>
              <a:ext cx="60490" cy="60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952507" y="2589532"/>
              <a:ext cx="60559" cy="60559"/>
            </a:xfrm>
            <a:custGeom>
              <a:avLst/>
              <a:pathLst>
                <a:path w="60559" h="60559">
                  <a:moveTo>
                    <a:pt x="0" y="30279"/>
                  </a:moveTo>
                  <a:lnTo>
                    <a:pt x="30279" y="0"/>
                  </a:lnTo>
                  <a:lnTo>
                    <a:pt x="60559" y="30279"/>
                  </a:lnTo>
                  <a:lnTo>
                    <a:pt x="30279" y="605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064043" y="4083293"/>
              <a:ext cx="60371" cy="60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198374" y="4616415"/>
              <a:ext cx="60388" cy="603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291012" y="4719757"/>
              <a:ext cx="60659" cy="60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347318" y="4699596"/>
              <a:ext cx="60490" cy="60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282869" y="3745804"/>
              <a:ext cx="60500" cy="60500"/>
            </a:xfrm>
            <a:custGeom>
              <a:avLst/>
              <a:pathLst>
                <a:path w="60500" h="60500">
                  <a:moveTo>
                    <a:pt x="0" y="30250"/>
                  </a:moveTo>
                  <a:lnTo>
                    <a:pt x="30250" y="0"/>
                  </a:lnTo>
                  <a:lnTo>
                    <a:pt x="60500" y="30250"/>
                  </a:lnTo>
                  <a:lnTo>
                    <a:pt x="30250" y="6050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939405" y="4753580"/>
              <a:ext cx="60498" cy="60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935099" y="4085408"/>
              <a:ext cx="60641" cy="60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018700" y="4767085"/>
              <a:ext cx="60482" cy="604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264610" y="4749113"/>
              <a:ext cx="60433" cy="60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015148" y="4760348"/>
              <a:ext cx="60459" cy="60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166776" y="4654616"/>
              <a:ext cx="60469" cy="604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391511" y="4647858"/>
              <a:ext cx="60490" cy="60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210129" y="4602888"/>
              <a:ext cx="60449" cy="60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299395" y="4602888"/>
              <a:ext cx="60449" cy="60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305609" y="4668216"/>
              <a:ext cx="60265" cy="602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316873" y="4431929"/>
              <a:ext cx="60444" cy="604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937820" y="4771581"/>
              <a:ext cx="60487" cy="604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051340" y="4767109"/>
              <a:ext cx="60433" cy="60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130225" y="4762750"/>
              <a:ext cx="60154" cy="60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916830" y="4760347"/>
              <a:ext cx="60462" cy="60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293277" y="2573818"/>
              <a:ext cx="60495" cy="60495"/>
            </a:xfrm>
            <a:custGeom>
              <a:avLst/>
              <a:pathLst>
                <a:path w="60495" h="60495">
                  <a:moveTo>
                    <a:pt x="0" y="30247"/>
                  </a:moveTo>
                  <a:lnTo>
                    <a:pt x="30247" y="0"/>
                  </a:lnTo>
                  <a:lnTo>
                    <a:pt x="60495" y="30247"/>
                  </a:lnTo>
                  <a:lnTo>
                    <a:pt x="30247" y="6049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374214" y="4679370"/>
              <a:ext cx="60451" cy="60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038355" y="3676105"/>
              <a:ext cx="60428" cy="60428"/>
            </a:xfrm>
            <a:custGeom>
              <a:avLst/>
              <a:pathLst>
                <a:path w="60428" h="60428">
                  <a:moveTo>
                    <a:pt x="0" y="30214"/>
                  </a:moveTo>
                  <a:lnTo>
                    <a:pt x="30214" y="0"/>
                  </a:lnTo>
                  <a:lnTo>
                    <a:pt x="60428" y="30214"/>
                  </a:lnTo>
                  <a:lnTo>
                    <a:pt x="30214" y="6042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348173" y="4724366"/>
              <a:ext cx="60438" cy="60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362019" y="4697382"/>
              <a:ext cx="60418" cy="60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026696" y="4767170"/>
              <a:ext cx="60311" cy="603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332778" y="4652390"/>
              <a:ext cx="60423" cy="60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384616" y="4683882"/>
              <a:ext cx="60426" cy="60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384084" y="3959537"/>
              <a:ext cx="60438" cy="60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805610" y="2585747"/>
              <a:ext cx="171607" cy="1716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093703" y="4578154"/>
              <a:ext cx="60428" cy="60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49147" y="4510655"/>
              <a:ext cx="60456" cy="60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957923" y="4573659"/>
              <a:ext cx="60421" cy="60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257963" y="4688373"/>
              <a:ext cx="60441" cy="60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6352925" y="3507503"/>
              <a:ext cx="60208" cy="60208"/>
            </a:xfrm>
            <a:custGeom>
              <a:avLst/>
              <a:pathLst>
                <a:path w="60208" h="60208">
                  <a:moveTo>
                    <a:pt x="0" y="30104"/>
                  </a:moveTo>
                  <a:lnTo>
                    <a:pt x="30104" y="0"/>
                  </a:lnTo>
                  <a:lnTo>
                    <a:pt x="60208" y="30104"/>
                  </a:lnTo>
                  <a:lnTo>
                    <a:pt x="30104" y="6020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044121" y="4758118"/>
              <a:ext cx="60421" cy="60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377679" y="4101280"/>
              <a:ext cx="60389" cy="60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6348666" y="2632338"/>
              <a:ext cx="60428" cy="60428"/>
            </a:xfrm>
            <a:custGeom>
              <a:avLst/>
              <a:pathLst>
                <a:path w="60428" h="60428">
                  <a:moveTo>
                    <a:pt x="0" y="30214"/>
                  </a:moveTo>
                  <a:lnTo>
                    <a:pt x="30214" y="0"/>
                  </a:lnTo>
                  <a:lnTo>
                    <a:pt x="60428" y="30214"/>
                  </a:lnTo>
                  <a:lnTo>
                    <a:pt x="30214" y="6042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085383" y="2535611"/>
              <a:ext cx="60426" cy="60426"/>
            </a:xfrm>
            <a:custGeom>
              <a:avLst/>
              <a:pathLst>
                <a:path w="60426" h="60426">
                  <a:moveTo>
                    <a:pt x="0" y="30213"/>
                  </a:moveTo>
                  <a:lnTo>
                    <a:pt x="30213" y="0"/>
                  </a:lnTo>
                  <a:lnTo>
                    <a:pt x="60426" y="30213"/>
                  </a:lnTo>
                  <a:lnTo>
                    <a:pt x="30213" y="6042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086230" y="4533160"/>
              <a:ext cx="60436" cy="60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020838" y="2787550"/>
              <a:ext cx="60436" cy="60436"/>
            </a:xfrm>
            <a:custGeom>
              <a:avLst/>
              <a:pathLst>
                <a:path w="60436" h="60436">
                  <a:moveTo>
                    <a:pt x="0" y="30218"/>
                  </a:moveTo>
                  <a:lnTo>
                    <a:pt x="30218" y="0"/>
                  </a:lnTo>
                  <a:lnTo>
                    <a:pt x="60436" y="30218"/>
                  </a:lnTo>
                  <a:lnTo>
                    <a:pt x="30218" y="6043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377388" y="4713115"/>
              <a:ext cx="60446" cy="60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396554" y="2875279"/>
              <a:ext cx="60438" cy="60438"/>
            </a:xfrm>
            <a:custGeom>
              <a:avLst/>
              <a:pathLst>
                <a:path w="60438" h="60438">
                  <a:moveTo>
                    <a:pt x="0" y="30219"/>
                  </a:moveTo>
                  <a:lnTo>
                    <a:pt x="30219" y="0"/>
                  </a:lnTo>
                  <a:lnTo>
                    <a:pt x="60438" y="30219"/>
                  </a:lnTo>
                  <a:lnTo>
                    <a:pt x="30219" y="6043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041633" y="4164249"/>
              <a:ext cx="60423" cy="60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912972" y="4359958"/>
              <a:ext cx="60418" cy="60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214840" y="4767112"/>
              <a:ext cx="60428" cy="60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267146" y="4533161"/>
              <a:ext cx="60433" cy="60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152239" y="4616393"/>
              <a:ext cx="60433" cy="60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087230" y="4751359"/>
              <a:ext cx="60441" cy="60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990549" y="4018025"/>
              <a:ext cx="60436" cy="60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357275" y="3282407"/>
              <a:ext cx="60500" cy="60500"/>
            </a:xfrm>
            <a:custGeom>
              <a:avLst/>
              <a:pathLst>
                <a:path w="60500" h="60500">
                  <a:moveTo>
                    <a:pt x="0" y="30250"/>
                  </a:moveTo>
                  <a:lnTo>
                    <a:pt x="30250" y="0"/>
                  </a:lnTo>
                  <a:lnTo>
                    <a:pt x="60500" y="30250"/>
                  </a:lnTo>
                  <a:lnTo>
                    <a:pt x="30250" y="6050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483565" y="4669052"/>
              <a:ext cx="162069" cy="162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983282" y="2949523"/>
              <a:ext cx="60418" cy="60418"/>
            </a:xfrm>
            <a:custGeom>
              <a:avLst/>
              <a:pathLst>
                <a:path w="60418" h="60418">
                  <a:moveTo>
                    <a:pt x="0" y="30209"/>
                  </a:moveTo>
                  <a:lnTo>
                    <a:pt x="30209" y="0"/>
                  </a:lnTo>
                  <a:lnTo>
                    <a:pt x="60418" y="30209"/>
                  </a:lnTo>
                  <a:lnTo>
                    <a:pt x="30209" y="604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952047" y="4641141"/>
              <a:ext cx="60426" cy="60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276520" y="4153000"/>
              <a:ext cx="60426" cy="60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339167" y="4314950"/>
              <a:ext cx="60454" cy="60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111409" y="3203685"/>
              <a:ext cx="60480" cy="60480"/>
            </a:xfrm>
            <a:custGeom>
              <a:avLst/>
              <a:pathLst>
                <a:path w="60480" h="60480">
                  <a:moveTo>
                    <a:pt x="0" y="30240"/>
                  </a:moveTo>
                  <a:lnTo>
                    <a:pt x="30240" y="0"/>
                  </a:lnTo>
                  <a:lnTo>
                    <a:pt x="60480" y="30240"/>
                  </a:lnTo>
                  <a:lnTo>
                    <a:pt x="30240" y="6048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107965" y="4341950"/>
              <a:ext cx="60441" cy="60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274956" y="2589632"/>
              <a:ext cx="60359" cy="60359"/>
            </a:xfrm>
            <a:custGeom>
              <a:avLst/>
              <a:pathLst>
                <a:path w="60359" h="60359">
                  <a:moveTo>
                    <a:pt x="0" y="30179"/>
                  </a:moveTo>
                  <a:lnTo>
                    <a:pt x="30179" y="0"/>
                  </a:lnTo>
                  <a:lnTo>
                    <a:pt x="60359" y="30179"/>
                  </a:lnTo>
                  <a:lnTo>
                    <a:pt x="30179" y="603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377489" y="4083286"/>
              <a:ext cx="60386" cy="60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256493" y="4616042"/>
              <a:ext cx="61135" cy="611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064847" y="4719867"/>
              <a:ext cx="60438" cy="60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038251" y="4699624"/>
              <a:ext cx="60433" cy="60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119778" y="3745837"/>
              <a:ext cx="60433" cy="60433"/>
            </a:xfrm>
            <a:custGeom>
              <a:avLst/>
              <a:pathLst>
                <a:path w="60433" h="60433">
                  <a:moveTo>
                    <a:pt x="0" y="30216"/>
                  </a:moveTo>
                  <a:lnTo>
                    <a:pt x="30216" y="0"/>
                  </a:lnTo>
                  <a:lnTo>
                    <a:pt x="60433" y="30216"/>
                  </a:lnTo>
                  <a:lnTo>
                    <a:pt x="30216" y="6043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338839" y="4753611"/>
              <a:ext cx="60436" cy="60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974468" y="4085514"/>
              <a:ext cx="60428" cy="60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17008" y="4767105"/>
              <a:ext cx="60441" cy="60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373746" y="4749095"/>
              <a:ext cx="60469" cy="604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799167" y="4729931"/>
              <a:ext cx="121292" cy="121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106921" y="4654612"/>
              <a:ext cx="60477" cy="604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081836" y="4647878"/>
              <a:ext cx="60449" cy="60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063288" y="4602892"/>
              <a:ext cx="60441" cy="60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370561" y="4602891"/>
              <a:ext cx="60444" cy="604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036053" y="4668089"/>
              <a:ext cx="60518" cy="60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222945" y="4431916"/>
              <a:ext cx="60469" cy="604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988782" y="4771489"/>
              <a:ext cx="60672" cy="60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021949" y="4767087"/>
              <a:ext cx="60477" cy="604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376749" y="4762582"/>
              <a:ext cx="60490" cy="60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238058" y="4760335"/>
              <a:ext cx="60485" cy="60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345983" y="2573835"/>
              <a:ext cx="60462" cy="60462"/>
            </a:xfrm>
            <a:custGeom>
              <a:avLst/>
              <a:pathLst>
                <a:path w="60462" h="60462">
                  <a:moveTo>
                    <a:pt x="0" y="30231"/>
                  </a:moveTo>
                  <a:lnTo>
                    <a:pt x="30231" y="0"/>
                  </a:lnTo>
                  <a:lnTo>
                    <a:pt x="60462" y="30231"/>
                  </a:lnTo>
                  <a:lnTo>
                    <a:pt x="30231" y="604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211853" y="4679360"/>
              <a:ext cx="60472" cy="60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778463" y="3635084"/>
              <a:ext cx="142472" cy="142472"/>
            </a:xfrm>
            <a:custGeom>
              <a:avLst/>
              <a:pathLst>
                <a:path w="142472" h="142472">
                  <a:moveTo>
                    <a:pt x="0" y="71236"/>
                  </a:moveTo>
                  <a:lnTo>
                    <a:pt x="71236" y="0"/>
                  </a:lnTo>
                  <a:lnTo>
                    <a:pt x="142472" y="71236"/>
                  </a:lnTo>
                  <a:lnTo>
                    <a:pt x="71236" y="14247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282446" y="4724416"/>
              <a:ext cx="60338" cy="603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088917" y="4697362"/>
              <a:ext cx="60459" cy="60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131197" y="4767163"/>
              <a:ext cx="60327" cy="60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378331" y="4652376"/>
              <a:ext cx="60451" cy="60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059412" y="4683861"/>
              <a:ext cx="60467" cy="60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327789" y="3959522"/>
              <a:ext cx="60469" cy="604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581297" y="2598351"/>
              <a:ext cx="146399" cy="1463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058038" y="4578136"/>
              <a:ext cx="60464" cy="60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215526" y="4518685"/>
              <a:ext cx="44396" cy="443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079791" y="4573642"/>
              <a:ext cx="60454" cy="60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240223" y="4688381"/>
              <a:ext cx="60426" cy="60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338390" y="3507389"/>
              <a:ext cx="60436" cy="60436"/>
            </a:xfrm>
            <a:custGeom>
              <a:avLst/>
              <a:pathLst>
                <a:path w="60436" h="60436">
                  <a:moveTo>
                    <a:pt x="0" y="30218"/>
                  </a:moveTo>
                  <a:lnTo>
                    <a:pt x="30218" y="0"/>
                  </a:lnTo>
                  <a:lnTo>
                    <a:pt x="60436" y="30218"/>
                  </a:lnTo>
                  <a:lnTo>
                    <a:pt x="30218" y="6043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985281" y="4758095"/>
              <a:ext cx="60467" cy="60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172720" y="4101235"/>
              <a:ext cx="60480" cy="60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192829" y="2632323"/>
              <a:ext cx="60459" cy="60459"/>
            </a:xfrm>
            <a:custGeom>
              <a:avLst/>
              <a:pathLst>
                <a:path w="60459" h="60459">
                  <a:moveTo>
                    <a:pt x="0" y="30229"/>
                  </a:moveTo>
                  <a:lnTo>
                    <a:pt x="30229" y="0"/>
                  </a:lnTo>
                  <a:lnTo>
                    <a:pt x="60459" y="30229"/>
                  </a:lnTo>
                  <a:lnTo>
                    <a:pt x="30229" y="604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6094479" y="2535592"/>
              <a:ext cx="60464" cy="60464"/>
            </a:xfrm>
            <a:custGeom>
              <a:avLst/>
              <a:pathLst>
                <a:path w="60464" h="60464">
                  <a:moveTo>
                    <a:pt x="0" y="30232"/>
                  </a:moveTo>
                  <a:lnTo>
                    <a:pt x="30232" y="0"/>
                  </a:lnTo>
                  <a:lnTo>
                    <a:pt x="60464" y="30232"/>
                  </a:lnTo>
                  <a:lnTo>
                    <a:pt x="30232" y="604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965754" y="4533146"/>
              <a:ext cx="60464" cy="60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6298327" y="2787537"/>
              <a:ext cx="60462" cy="60462"/>
            </a:xfrm>
            <a:custGeom>
              <a:avLst/>
              <a:pathLst>
                <a:path w="60462" h="60462">
                  <a:moveTo>
                    <a:pt x="0" y="30231"/>
                  </a:moveTo>
                  <a:lnTo>
                    <a:pt x="30231" y="0"/>
                  </a:lnTo>
                  <a:lnTo>
                    <a:pt x="60462" y="30231"/>
                  </a:lnTo>
                  <a:lnTo>
                    <a:pt x="30231" y="6046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274235" y="4713099"/>
              <a:ext cx="60477" cy="604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296579" y="2875271"/>
              <a:ext cx="60454" cy="60454"/>
            </a:xfrm>
            <a:custGeom>
              <a:avLst/>
              <a:pathLst>
                <a:path w="60454" h="60454">
                  <a:moveTo>
                    <a:pt x="0" y="30227"/>
                  </a:moveTo>
                  <a:lnTo>
                    <a:pt x="30227" y="0"/>
                  </a:lnTo>
                  <a:lnTo>
                    <a:pt x="60454" y="30227"/>
                  </a:lnTo>
                  <a:lnTo>
                    <a:pt x="30227" y="6045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105263" y="4164230"/>
              <a:ext cx="60462" cy="60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032216" y="4359940"/>
              <a:ext cx="60454" cy="60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955463" y="4767093"/>
              <a:ext cx="60467" cy="60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134847" y="4533151"/>
              <a:ext cx="60454" cy="60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197272" y="4616375"/>
              <a:ext cx="60469" cy="604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900394" y="4751346"/>
              <a:ext cx="60467" cy="60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912607" y="4018006"/>
              <a:ext cx="60474" cy="604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101190" y="3282406"/>
              <a:ext cx="60503" cy="60503"/>
            </a:xfrm>
            <a:custGeom>
              <a:avLst/>
              <a:pathLst>
                <a:path w="60503" h="60503">
                  <a:moveTo>
                    <a:pt x="0" y="30251"/>
                  </a:moveTo>
                  <a:lnTo>
                    <a:pt x="30251" y="0"/>
                  </a:lnTo>
                  <a:lnTo>
                    <a:pt x="60503" y="30251"/>
                  </a:lnTo>
                  <a:lnTo>
                    <a:pt x="30251" y="6050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718840" y="4682453"/>
              <a:ext cx="135267" cy="135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6110371" y="2949506"/>
              <a:ext cx="60451" cy="60451"/>
            </a:xfrm>
            <a:custGeom>
              <a:avLst/>
              <a:pathLst>
                <a:path w="60451" h="60451">
                  <a:moveTo>
                    <a:pt x="0" y="30225"/>
                  </a:moveTo>
                  <a:lnTo>
                    <a:pt x="30225" y="0"/>
                  </a:lnTo>
                  <a:lnTo>
                    <a:pt x="60451" y="30225"/>
                  </a:lnTo>
                  <a:lnTo>
                    <a:pt x="30225" y="6045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393306" y="4641121"/>
              <a:ext cx="60467" cy="60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246608" y="4152983"/>
              <a:ext cx="60459" cy="60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167318" y="4314947"/>
              <a:ext cx="60459" cy="60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239210" y="3211043"/>
              <a:ext cx="45764" cy="45764"/>
            </a:xfrm>
            <a:custGeom>
              <a:avLst/>
              <a:pathLst>
                <a:path w="45764" h="45764">
                  <a:moveTo>
                    <a:pt x="0" y="22882"/>
                  </a:moveTo>
                  <a:lnTo>
                    <a:pt x="22882" y="0"/>
                  </a:lnTo>
                  <a:lnTo>
                    <a:pt x="45764" y="22882"/>
                  </a:lnTo>
                  <a:lnTo>
                    <a:pt x="22882" y="4576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037583" y="4341939"/>
              <a:ext cx="60464" cy="60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069953" y="2589581"/>
              <a:ext cx="60462" cy="60462"/>
            </a:xfrm>
            <a:custGeom>
              <a:avLst/>
              <a:pathLst>
                <a:path w="60462" h="60462">
                  <a:moveTo>
                    <a:pt x="0" y="30231"/>
                  </a:moveTo>
                  <a:lnTo>
                    <a:pt x="30231" y="0"/>
                  </a:lnTo>
                  <a:lnTo>
                    <a:pt x="60462" y="30231"/>
                  </a:lnTo>
                  <a:lnTo>
                    <a:pt x="30231" y="604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289903" y="4083268"/>
              <a:ext cx="60421" cy="60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360073" y="4616345"/>
              <a:ext cx="60528" cy="60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017516" y="4719867"/>
              <a:ext cx="60438" cy="60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161951" y="4699633"/>
              <a:ext cx="60415" cy="60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100213" y="3745813"/>
              <a:ext cx="60482" cy="60482"/>
            </a:xfrm>
            <a:custGeom>
              <a:avLst/>
              <a:pathLst>
                <a:path w="60482" h="60482">
                  <a:moveTo>
                    <a:pt x="0" y="30241"/>
                  </a:moveTo>
                  <a:lnTo>
                    <a:pt x="30241" y="0"/>
                  </a:lnTo>
                  <a:lnTo>
                    <a:pt x="60482" y="30241"/>
                  </a:lnTo>
                  <a:lnTo>
                    <a:pt x="30241" y="6048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025561" y="4753592"/>
              <a:ext cx="60474" cy="604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025305" y="4085499"/>
              <a:ext cx="60459" cy="60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204037" y="4767095"/>
              <a:ext cx="60462" cy="60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084519" y="4749112"/>
              <a:ext cx="60436" cy="60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097506" y="4760316"/>
              <a:ext cx="60523" cy="60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244177" y="4654615"/>
              <a:ext cx="60472" cy="60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954411" y="4647882"/>
              <a:ext cx="60441" cy="60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029315" y="4602855"/>
              <a:ext cx="60515" cy="60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918794" y="4602859"/>
              <a:ext cx="60508" cy="605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325501" y="4668085"/>
              <a:ext cx="60526" cy="60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276127" y="4431922"/>
              <a:ext cx="60456" cy="60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224941" y="4771732"/>
              <a:ext cx="60185" cy="60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141375" y="4767107"/>
              <a:ext cx="60438" cy="60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209304" y="4762644"/>
              <a:ext cx="60365" cy="60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269784" y="4760348"/>
              <a:ext cx="60459" cy="60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6124013" y="2573842"/>
              <a:ext cx="60446" cy="60446"/>
            </a:xfrm>
            <a:custGeom>
              <a:avLst/>
              <a:pathLst>
                <a:path w="60446" h="60446">
                  <a:moveTo>
                    <a:pt x="0" y="30223"/>
                  </a:moveTo>
                  <a:lnTo>
                    <a:pt x="30223" y="0"/>
                  </a:lnTo>
                  <a:lnTo>
                    <a:pt x="60446" y="30223"/>
                  </a:lnTo>
                  <a:lnTo>
                    <a:pt x="30223" y="6044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221404" y="4679344"/>
              <a:ext cx="60503" cy="60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363420" y="3676076"/>
              <a:ext cx="60487" cy="60487"/>
            </a:xfrm>
            <a:custGeom>
              <a:avLst/>
              <a:pathLst>
                <a:path w="60487" h="60487">
                  <a:moveTo>
                    <a:pt x="0" y="30243"/>
                  </a:moveTo>
                  <a:lnTo>
                    <a:pt x="30243" y="0"/>
                  </a:lnTo>
                  <a:lnTo>
                    <a:pt x="60487" y="30243"/>
                  </a:lnTo>
                  <a:lnTo>
                    <a:pt x="30243" y="6048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059258" y="4724484"/>
              <a:ext cx="60204" cy="60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092877" y="4697373"/>
              <a:ext cx="60436" cy="60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209518" y="4767221"/>
              <a:ext cx="60210" cy="60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177311" y="4652390"/>
              <a:ext cx="60423" cy="60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324342" y="4683878"/>
              <a:ext cx="60433" cy="60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232718" y="3959501"/>
              <a:ext cx="60510" cy="60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325375" y="2641307"/>
              <a:ext cx="60487" cy="60487"/>
            </a:xfrm>
            <a:custGeom>
              <a:avLst/>
              <a:pathLst>
                <a:path w="60487" h="60487">
                  <a:moveTo>
                    <a:pt x="0" y="30243"/>
                  </a:moveTo>
                  <a:lnTo>
                    <a:pt x="30243" y="0"/>
                  </a:lnTo>
                  <a:lnTo>
                    <a:pt x="60487" y="30243"/>
                  </a:lnTo>
                  <a:lnTo>
                    <a:pt x="30243" y="604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155253" y="4578157"/>
              <a:ext cx="60423" cy="60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353796" y="4510615"/>
              <a:ext cx="60536" cy="605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5963251" y="4573628"/>
              <a:ext cx="60482" cy="604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214826" y="4688749"/>
              <a:ext cx="59689" cy="596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176165" y="3507650"/>
              <a:ext cx="59914" cy="59914"/>
            </a:xfrm>
            <a:custGeom>
              <a:avLst/>
              <a:pathLst>
                <a:path w="59914" h="59914">
                  <a:moveTo>
                    <a:pt x="0" y="29957"/>
                  </a:moveTo>
                  <a:lnTo>
                    <a:pt x="29957" y="0"/>
                  </a:lnTo>
                  <a:lnTo>
                    <a:pt x="59914" y="29957"/>
                  </a:lnTo>
                  <a:lnTo>
                    <a:pt x="29957" y="5991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973898" y="4758115"/>
              <a:ext cx="60426" cy="60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393001" y="4101167"/>
              <a:ext cx="60615" cy="606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158893" y="2632299"/>
              <a:ext cx="60508" cy="60508"/>
            </a:xfrm>
            <a:custGeom>
              <a:avLst/>
              <a:pathLst>
                <a:path w="60508" h="60508">
                  <a:moveTo>
                    <a:pt x="0" y="30254"/>
                  </a:moveTo>
                  <a:lnTo>
                    <a:pt x="30254" y="0"/>
                  </a:lnTo>
                  <a:lnTo>
                    <a:pt x="60508" y="30254"/>
                  </a:lnTo>
                  <a:lnTo>
                    <a:pt x="30254" y="6050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307899" y="2535593"/>
              <a:ext cx="60462" cy="60462"/>
            </a:xfrm>
            <a:custGeom>
              <a:avLst/>
              <a:pathLst>
                <a:path w="60462" h="60462">
                  <a:moveTo>
                    <a:pt x="0" y="30231"/>
                  </a:moveTo>
                  <a:lnTo>
                    <a:pt x="30231" y="0"/>
                  </a:lnTo>
                  <a:lnTo>
                    <a:pt x="60462" y="30231"/>
                  </a:lnTo>
                  <a:lnTo>
                    <a:pt x="30231" y="604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125480" y="4533129"/>
              <a:ext cx="60498" cy="60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089986" y="2787547"/>
              <a:ext cx="60441" cy="60441"/>
            </a:xfrm>
            <a:custGeom>
              <a:avLst/>
              <a:pathLst>
                <a:path w="60441" h="60441">
                  <a:moveTo>
                    <a:pt x="0" y="30220"/>
                  </a:moveTo>
                  <a:lnTo>
                    <a:pt x="30220" y="0"/>
                  </a:lnTo>
                  <a:lnTo>
                    <a:pt x="60441" y="30220"/>
                  </a:lnTo>
                  <a:lnTo>
                    <a:pt x="30220" y="6044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132414" y="4713114"/>
              <a:ext cx="60449" cy="60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5950611" y="2875283"/>
              <a:ext cx="60431" cy="60431"/>
            </a:xfrm>
            <a:custGeom>
              <a:avLst/>
              <a:pathLst>
                <a:path w="60431" h="60431">
                  <a:moveTo>
                    <a:pt x="0" y="30215"/>
                  </a:moveTo>
                  <a:lnTo>
                    <a:pt x="30215" y="0"/>
                  </a:lnTo>
                  <a:lnTo>
                    <a:pt x="60431" y="30215"/>
                  </a:lnTo>
                  <a:lnTo>
                    <a:pt x="30215" y="6043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371273" y="4164217"/>
              <a:ext cx="60487" cy="604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122753" y="4359955"/>
              <a:ext cx="60423" cy="60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226109" y="4767080"/>
              <a:ext cx="60492" cy="604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039051" y="4533165"/>
              <a:ext cx="60426" cy="60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348678" y="4616353"/>
              <a:ext cx="60513" cy="605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290197" y="4751355"/>
              <a:ext cx="60449" cy="60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928248" y="4018020"/>
              <a:ext cx="60446" cy="60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199236" y="3282391"/>
              <a:ext cx="60533" cy="60533"/>
            </a:xfrm>
            <a:custGeom>
              <a:avLst/>
              <a:pathLst>
                <a:path w="60533" h="60533">
                  <a:moveTo>
                    <a:pt x="0" y="30266"/>
                  </a:moveTo>
                  <a:lnTo>
                    <a:pt x="30266" y="0"/>
                  </a:lnTo>
                  <a:lnTo>
                    <a:pt x="60533" y="30266"/>
                  </a:lnTo>
                  <a:lnTo>
                    <a:pt x="30266" y="6053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044431" y="4719849"/>
              <a:ext cx="60474" cy="604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6137742" y="2949520"/>
              <a:ext cx="60423" cy="60423"/>
            </a:xfrm>
            <a:custGeom>
              <a:avLst/>
              <a:pathLst>
                <a:path w="60423" h="60423">
                  <a:moveTo>
                    <a:pt x="0" y="30211"/>
                  </a:moveTo>
                  <a:lnTo>
                    <a:pt x="30211" y="0"/>
                  </a:lnTo>
                  <a:lnTo>
                    <a:pt x="60423" y="30211"/>
                  </a:lnTo>
                  <a:lnTo>
                    <a:pt x="30211" y="6042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149223" y="4641110"/>
              <a:ext cx="60487" cy="604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952288" y="4153000"/>
              <a:ext cx="60426" cy="60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969874" y="4314922"/>
              <a:ext cx="60510" cy="60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383543" y="3203644"/>
              <a:ext cx="60562" cy="60562"/>
            </a:xfrm>
            <a:custGeom>
              <a:avLst/>
              <a:pathLst>
                <a:path w="60562" h="60562">
                  <a:moveTo>
                    <a:pt x="0" y="30281"/>
                  </a:moveTo>
                  <a:lnTo>
                    <a:pt x="30281" y="0"/>
                  </a:lnTo>
                  <a:lnTo>
                    <a:pt x="60562" y="30281"/>
                  </a:lnTo>
                  <a:lnTo>
                    <a:pt x="30281" y="6056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393584" y="4341950"/>
              <a:ext cx="60441" cy="60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6397634" y="2589548"/>
              <a:ext cx="60528" cy="60528"/>
            </a:xfrm>
            <a:custGeom>
              <a:avLst/>
              <a:pathLst>
                <a:path w="60528" h="60528">
                  <a:moveTo>
                    <a:pt x="0" y="30264"/>
                  </a:moveTo>
                  <a:lnTo>
                    <a:pt x="30264" y="0"/>
                  </a:lnTo>
                  <a:lnTo>
                    <a:pt x="60528" y="30264"/>
                  </a:lnTo>
                  <a:lnTo>
                    <a:pt x="30264" y="6052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374877" y="4083335"/>
              <a:ext cx="60287" cy="60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943367" y="4616951"/>
              <a:ext cx="59318" cy="593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115946" y="4719836"/>
              <a:ext cx="60500" cy="60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350689" y="4699623"/>
              <a:ext cx="60436" cy="60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6045080" y="3745832"/>
              <a:ext cx="60444" cy="60444"/>
            </a:xfrm>
            <a:custGeom>
              <a:avLst/>
              <a:pathLst>
                <a:path w="60444" h="60444">
                  <a:moveTo>
                    <a:pt x="0" y="30222"/>
                  </a:moveTo>
                  <a:lnTo>
                    <a:pt x="30222" y="0"/>
                  </a:lnTo>
                  <a:lnTo>
                    <a:pt x="60444" y="30222"/>
                  </a:lnTo>
                  <a:lnTo>
                    <a:pt x="30222" y="6044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926105" y="4753606"/>
              <a:ext cx="60446" cy="60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976042" y="4085482"/>
              <a:ext cx="60492" cy="604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178048" y="4767100"/>
              <a:ext cx="60451" cy="60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156623" y="4748974"/>
              <a:ext cx="60713" cy="60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288512" y="4759867"/>
              <a:ext cx="61420" cy="61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152407" y="4654462"/>
              <a:ext cx="60779" cy="607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138389" y="4647691"/>
              <a:ext cx="60822" cy="60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114539" y="4602395"/>
              <a:ext cx="61435" cy="61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961136" y="4602368"/>
              <a:ext cx="61488" cy="61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5093793" y="4636392"/>
              <a:ext cx="123911" cy="1239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637203" y="4401625"/>
              <a:ext cx="121050" cy="121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043612" y="4743796"/>
              <a:ext cx="116058" cy="1160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5948137" y="4766966"/>
              <a:ext cx="60720" cy="607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116189" y="4762098"/>
              <a:ext cx="61458" cy="61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387825" y="4760208"/>
              <a:ext cx="60738" cy="60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6211989" y="2573694"/>
              <a:ext cx="60743" cy="60743"/>
            </a:xfrm>
            <a:custGeom>
              <a:avLst/>
              <a:pathLst>
                <a:path w="60743" h="60743">
                  <a:moveTo>
                    <a:pt x="0" y="30371"/>
                  </a:moveTo>
                  <a:lnTo>
                    <a:pt x="30371" y="0"/>
                  </a:lnTo>
                  <a:lnTo>
                    <a:pt x="60743" y="30371"/>
                  </a:lnTo>
                  <a:lnTo>
                    <a:pt x="30371" y="6074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285519" y="4678835"/>
              <a:ext cx="61521" cy="615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6125061" y="3675584"/>
              <a:ext cx="61471" cy="61471"/>
            </a:xfrm>
            <a:custGeom>
              <a:avLst/>
              <a:pathLst>
                <a:path w="61471" h="61471">
                  <a:moveTo>
                    <a:pt x="0" y="30735"/>
                  </a:moveTo>
                  <a:lnTo>
                    <a:pt x="30735" y="0"/>
                  </a:lnTo>
                  <a:lnTo>
                    <a:pt x="61471" y="30735"/>
                  </a:lnTo>
                  <a:lnTo>
                    <a:pt x="30735" y="6147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288797" y="4724193"/>
              <a:ext cx="60784" cy="60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926400" y="4697199"/>
              <a:ext cx="60784" cy="60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080320" y="4766558"/>
              <a:ext cx="61536" cy="615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945672" y="4652220"/>
              <a:ext cx="60764" cy="607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349022" y="4683727"/>
              <a:ext cx="60735" cy="60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930749" y="3959028"/>
              <a:ext cx="61456" cy="61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6009691" y="2640814"/>
              <a:ext cx="61473" cy="61473"/>
            </a:xfrm>
            <a:custGeom>
              <a:avLst/>
              <a:pathLst>
                <a:path w="61473" h="61473">
                  <a:moveTo>
                    <a:pt x="0" y="30736"/>
                  </a:moveTo>
                  <a:lnTo>
                    <a:pt x="30736" y="0"/>
                  </a:lnTo>
                  <a:lnTo>
                    <a:pt x="61473" y="30736"/>
                  </a:lnTo>
                  <a:lnTo>
                    <a:pt x="30736" y="6147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233629" y="4577947"/>
              <a:ext cx="60843" cy="608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831204" y="4505728"/>
              <a:ext cx="70310" cy="70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142992" y="4573127"/>
              <a:ext cx="61483" cy="61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268933" y="4688171"/>
              <a:ext cx="60845" cy="608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5977973" y="3507185"/>
              <a:ext cx="60845" cy="60845"/>
            </a:xfrm>
            <a:custGeom>
              <a:avLst/>
              <a:pathLst>
                <a:path w="60845" h="60845">
                  <a:moveTo>
                    <a:pt x="0" y="30422"/>
                  </a:moveTo>
                  <a:lnTo>
                    <a:pt x="30422" y="0"/>
                  </a:lnTo>
                  <a:lnTo>
                    <a:pt x="60845" y="30422"/>
                  </a:lnTo>
                  <a:lnTo>
                    <a:pt x="30422" y="6084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287999" y="4757963"/>
              <a:ext cx="60730" cy="607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281079" y="4101140"/>
              <a:ext cx="60669" cy="60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6199907" y="2631806"/>
              <a:ext cx="61493" cy="61493"/>
            </a:xfrm>
            <a:custGeom>
              <a:avLst/>
              <a:pathLst>
                <a:path w="61493" h="61493">
                  <a:moveTo>
                    <a:pt x="0" y="30746"/>
                  </a:moveTo>
                  <a:lnTo>
                    <a:pt x="30746" y="0"/>
                  </a:lnTo>
                  <a:lnTo>
                    <a:pt x="61493" y="30746"/>
                  </a:lnTo>
                  <a:lnTo>
                    <a:pt x="30746" y="614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6069005" y="2535427"/>
              <a:ext cx="60794" cy="60794"/>
            </a:xfrm>
            <a:custGeom>
              <a:avLst/>
              <a:pathLst>
                <a:path w="60794" h="60794">
                  <a:moveTo>
                    <a:pt x="0" y="30397"/>
                  </a:moveTo>
                  <a:lnTo>
                    <a:pt x="30397" y="0"/>
                  </a:lnTo>
                  <a:lnTo>
                    <a:pt x="60794" y="30397"/>
                  </a:lnTo>
                  <a:lnTo>
                    <a:pt x="30397" y="607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118183" y="4508827"/>
              <a:ext cx="109103" cy="1091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6386647" y="2787353"/>
              <a:ext cx="60830" cy="60830"/>
            </a:xfrm>
            <a:custGeom>
              <a:avLst/>
              <a:pathLst>
                <a:path w="60830" h="60830">
                  <a:moveTo>
                    <a:pt x="0" y="30415"/>
                  </a:moveTo>
                  <a:lnTo>
                    <a:pt x="30415" y="0"/>
                  </a:lnTo>
                  <a:lnTo>
                    <a:pt x="60830" y="30415"/>
                  </a:lnTo>
                  <a:lnTo>
                    <a:pt x="30415" y="6083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195084" y="4712978"/>
              <a:ext cx="60720" cy="607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5970528" y="2875116"/>
              <a:ext cx="60764" cy="60764"/>
            </a:xfrm>
            <a:custGeom>
              <a:avLst/>
              <a:pathLst>
                <a:path w="60764" h="60764">
                  <a:moveTo>
                    <a:pt x="0" y="30382"/>
                  </a:moveTo>
                  <a:lnTo>
                    <a:pt x="30382" y="0"/>
                  </a:lnTo>
                  <a:lnTo>
                    <a:pt x="60764" y="30382"/>
                  </a:lnTo>
                  <a:lnTo>
                    <a:pt x="30382" y="6076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231389" y="4163735"/>
              <a:ext cx="61451" cy="61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083810" y="4359790"/>
              <a:ext cx="60753" cy="60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5926133" y="4766616"/>
              <a:ext cx="61420" cy="61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231976" y="4532987"/>
              <a:ext cx="60781" cy="607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107698" y="4627089"/>
              <a:ext cx="39040" cy="39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004302" y="4751168"/>
              <a:ext cx="60822" cy="60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943482" y="4017889"/>
              <a:ext cx="60707" cy="60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6130738" y="3290080"/>
              <a:ext cx="45155" cy="45155"/>
            </a:xfrm>
            <a:custGeom>
              <a:avLst/>
              <a:pathLst>
                <a:path w="45155" h="45155">
                  <a:moveTo>
                    <a:pt x="0" y="22577"/>
                  </a:moveTo>
                  <a:lnTo>
                    <a:pt x="22577" y="0"/>
                  </a:lnTo>
                  <a:lnTo>
                    <a:pt x="45155" y="22577"/>
                  </a:lnTo>
                  <a:lnTo>
                    <a:pt x="22577" y="4515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261911" y="4719344"/>
              <a:ext cx="61486" cy="614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6141527" y="2949393"/>
              <a:ext cx="60677" cy="60677"/>
            </a:xfrm>
            <a:custGeom>
              <a:avLst/>
              <a:pathLst>
                <a:path w="60677" h="60677">
                  <a:moveTo>
                    <a:pt x="0" y="30338"/>
                  </a:moveTo>
                  <a:lnTo>
                    <a:pt x="30338" y="0"/>
                  </a:lnTo>
                  <a:lnTo>
                    <a:pt x="60677" y="30338"/>
                  </a:lnTo>
                  <a:lnTo>
                    <a:pt x="30338" y="6067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5911133" y="4621781"/>
              <a:ext cx="99145" cy="99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228677" y="4152846"/>
              <a:ext cx="60733" cy="60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5105825" y="4285467"/>
              <a:ext cx="119420" cy="119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5942467" y="3207707"/>
              <a:ext cx="52436" cy="52436"/>
            </a:xfrm>
            <a:custGeom>
              <a:avLst/>
              <a:pathLst>
                <a:path w="52436" h="52436">
                  <a:moveTo>
                    <a:pt x="0" y="26218"/>
                  </a:moveTo>
                  <a:lnTo>
                    <a:pt x="26218" y="0"/>
                  </a:lnTo>
                  <a:lnTo>
                    <a:pt x="52436" y="26218"/>
                  </a:lnTo>
                  <a:lnTo>
                    <a:pt x="26218" y="5243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185219" y="4341781"/>
              <a:ext cx="60779" cy="607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5924173" y="2589058"/>
              <a:ext cx="61508" cy="61508"/>
            </a:xfrm>
            <a:custGeom>
              <a:avLst/>
              <a:pathLst>
                <a:path w="61508" h="61508">
                  <a:moveTo>
                    <a:pt x="0" y="30754"/>
                  </a:moveTo>
                  <a:lnTo>
                    <a:pt x="30754" y="0"/>
                  </a:lnTo>
                  <a:lnTo>
                    <a:pt x="61508" y="30754"/>
                  </a:lnTo>
                  <a:lnTo>
                    <a:pt x="30754" y="6150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128974" y="4083075"/>
              <a:ext cx="60807" cy="60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970726" y="4609813"/>
              <a:ext cx="73593" cy="73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309302" y="4719357"/>
              <a:ext cx="61458" cy="61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955441" y="4699478"/>
              <a:ext cx="60725" cy="607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5996281" y="3745701"/>
              <a:ext cx="60705" cy="60705"/>
            </a:xfrm>
            <a:custGeom>
              <a:avLst/>
              <a:pathLst>
                <a:path w="60705" h="60705">
                  <a:moveTo>
                    <a:pt x="0" y="30352"/>
                  </a:moveTo>
                  <a:lnTo>
                    <a:pt x="30352" y="0"/>
                  </a:lnTo>
                  <a:lnTo>
                    <a:pt x="60705" y="30352"/>
                  </a:lnTo>
                  <a:lnTo>
                    <a:pt x="30352" y="6070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079544" y="4753455"/>
              <a:ext cx="60748" cy="60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252179" y="4084966"/>
              <a:ext cx="61524" cy="615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019271" y="4766953"/>
              <a:ext cx="60746" cy="607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5985040" y="4749079"/>
              <a:ext cx="60503" cy="60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339050" y="4760213"/>
              <a:ext cx="60728" cy="607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983315" y="4654618"/>
              <a:ext cx="60467" cy="60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031078" y="4647864"/>
              <a:ext cx="60477" cy="604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487405" y="4560699"/>
              <a:ext cx="144828" cy="1448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311780" y="4602754"/>
              <a:ext cx="60718" cy="60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162696" y="4668081"/>
              <a:ext cx="60533" cy="605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315406" y="4431911"/>
              <a:ext cx="60480" cy="60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044090" y="4771658"/>
              <a:ext cx="60335" cy="603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072152" y="4767093"/>
              <a:ext cx="60467" cy="60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276926" y="4762592"/>
              <a:ext cx="60469" cy="604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097001" y="4760335"/>
              <a:ext cx="60485" cy="60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6230682" y="2573822"/>
              <a:ext cx="60487" cy="60487"/>
            </a:xfrm>
            <a:custGeom>
              <a:avLst/>
              <a:pathLst>
                <a:path w="60487" h="60487">
                  <a:moveTo>
                    <a:pt x="0" y="30243"/>
                  </a:moveTo>
                  <a:lnTo>
                    <a:pt x="30243" y="0"/>
                  </a:lnTo>
                  <a:lnTo>
                    <a:pt x="60487" y="30243"/>
                  </a:lnTo>
                  <a:lnTo>
                    <a:pt x="30243" y="604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5927000" y="4679232"/>
              <a:ext cx="60728" cy="607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5930948" y="3675968"/>
              <a:ext cx="60702" cy="60702"/>
            </a:xfrm>
            <a:custGeom>
              <a:avLst/>
              <a:pathLst>
                <a:path w="60702" h="60702">
                  <a:moveTo>
                    <a:pt x="0" y="30351"/>
                  </a:moveTo>
                  <a:lnTo>
                    <a:pt x="30351" y="0"/>
                  </a:lnTo>
                  <a:lnTo>
                    <a:pt x="60702" y="30351"/>
                  </a:lnTo>
                  <a:lnTo>
                    <a:pt x="30351" y="6070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303760" y="4724367"/>
              <a:ext cx="60436" cy="60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301089" y="4697363"/>
              <a:ext cx="60456" cy="60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116925" y="4766930"/>
              <a:ext cx="60792" cy="60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5953073" y="4652366"/>
              <a:ext cx="60472" cy="60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544576" y="4636066"/>
              <a:ext cx="156057" cy="1560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313401" y="3959399"/>
              <a:ext cx="60715" cy="60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6117380" y="2641201"/>
              <a:ext cx="60700" cy="60700"/>
            </a:xfrm>
            <a:custGeom>
              <a:avLst/>
              <a:pathLst>
                <a:path w="60700" h="60700">
                  <a:moveTo>
                    <a:pt x="0" y="30350"/>
                  </a:moveTo>
                  <a:lnTo>
                    <a:pt x="30350" y="0"/>
                  </a:lnTo>
                  <a:lnTo>
                    <a:pt x="60700" y="30350"/>
                  </a:lnTo>
                  <a:lnTo>
                    <a:pt x="30350" y="6070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048891" y="4578130"/>
              <a:ext cx="60477" cy="604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130097" y="4510515"/>
              <a:ext cx="60735" cy="60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285993" y="4573528"/>
              <a:ext cx="60682" cy="60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107386" y="4688347"/>
              <a:ext cx="60492" cy="604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6008986" y="3507322"/>
              <a:ext cx="60569" cy="60569"/>
            </a:xfrm>
            <a:custGeom>
              <a:avLst/>
              <a:pathLst>
                <a:path w="60569" h="60569">
                  <a:moveTo>
                    <a:pt x="0" y="30284"/>
                  </a:moveTo>
                  <a:lnTo>
                    <a:pt x="30284" y="0"/>
                  </a:lnTo>
                  <a:lnTo>
                    <a:pt x="60569" y="30284"/>
                  </a:lnTo>
                  <a:lnTo>
                    <a:pt x="30284" y="6056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059093" y="4758100"/>
              <a:ext cx="60456" cy="60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333152" y="4101205"/>
              <a:ext cx="60539" cy="60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5916376" y="2632200"/>
              <a:ext cx="60705" cy="60705"/>
            </a:xfrm>
            <a:custGeom>
              <a:avLst/>
              <a:pathLst>
                <a:path w="60705" h="60705">
                  <a:moveTo>
                    <a:pt x="0" y="30352"/>
                  </a:moveTo>
                  <a:lnTo>
                    <a:pt x="30352" y="0"/>
                  </a:lnTo>
                  <a:lnTo>
                    <a:pt x="60705" y="30352"/>
                  </a:lnTo>
                  <a:lnTo>
                    <a:pt x="30352" y="6070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6222398" y="2535570"/>
              <a:ext cx="60508" cy="60508"/>
            </a:xfrm>
            <a:custGeom>
              <a:avLst/>
              <a:pathLst>
                <a:path w="60508" h="60508">
                  <a:moveTo>
                    <a:pt x="0" y="30254"/>
                  </a:moveTo>
                  <a:lnTo>
                    <a:pt x="30254" y="0"/>
                  </a:lnTo>
                  <a:lnTo>
                    <a:pt x="60508" y="30254"/>
                  </a:lnTo>
                  <a:lnTo>
                    <a:pt x="30254" y="6050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364302" y="4533022"/>
              <a:ext cx="60713" cy="60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6251056" y="2787522"/>
              <a:ext cx="60492" cy="60492"/>
            </a:xfrm>
            <a:custGeom>
              <a:avLst/>
              <a:pathLst>
                <a:path w="60492" h="60492">
                  <a:moveTo>
                    <a:pt x="0" y="30246"/>
                  </a:moveTo>
                  <a:lnTo>
                    <a:pt x="30246" y="0"/>
                  </a:lnTo>
                  <a:lnTo>
                    <a:pt x="60492" y="30246"/>
                  </a:lnTo>
                  <a:lnTo>
                    <a:pt x="30246" y="6049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252156" y="4713103"/>
              <a:ext cx="60469" cy="604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6064243" y="2875261"/>
              <a:ext cx="60474" cy="60474"/>
            </a:xfrm>
            <a:custGeom>
              <a:avLst/>
              <a:pathLst>
                <a:path w="60474" h="60474">
                  <a:moveTo>
                    <a:pt x="0" y="30237"/>
                  </a:moveTo>
                  <a:lnTo>
                    <a:pt x="30237" y="0"/>
                  </a:lnTo>
                  <a:lnTo>
                    <a:pt x="60474" y="30237"/>
                  </a:lnTo>
                  <a:lnTo>
                    <a:pt x="30237" y="6047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175436" y="4164111"/>
              <a:ext cx="60700" cy="60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115485" y="4359931"/>
              <a:ext cx="60472" cy="60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001935" y="4766968"/>
              <a:ext cx="60715" cy="60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5991014" y="4533141"/>
              <a:ext cx="60474" cy="604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162780" y="4616256"/>
              <a:ext cx="60707" cy="60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274030" y="4751336"/>
              <a:ext cx="60487" cy="604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5940514" y="4018005"/>
              <a:ext cx="60477" cy="604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6174294" y="3282293"/>
              <a:ext cx="60728" cy="60728"/>
            </a:xfrm>
            <a:custGeom>
              <a:avLst/>
              <a:pathLst>
                <a:path w="60728" h="60728">
                  <a:moveTo>
                    <a:pt x="0" y="30364"/>
                  </a:moveTo>
                  <a:lnTo>
                    <a:pt x="30364" y="0"/>
                  </a:lnTo>
                  <a:lnTo>
                    <a:pt x="60728" y="30364"/>
                  </a:lnTo>
                  <a:lnTo>
                    <a:pt x="30364" y="6072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016805" y="4719774"/>
              <a:ext cx="60626" cy="60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6240639" y="2949502"/>
              <a:ext cx="60459" cy="60459"/>
            </a:xfrm>
            <a:custGeom>
              <a:avLst/>
              <a:pathLst>
                <a:path w="60459" h="60459">
                  <a:moveTo>
                    <a:pt x="0" y="30229"/>
                  </a:moveTo>
                  <a:lnTo>
                    <a:pt x="30229" y="0"/>
                  </a:lnTo>
                  <a:lnTo>
                    <a:pt x="60459" y="30229"/>
                  </a:lnTo>
                  <a:lnTo>
                    <a:pt x="30229" y="6045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5105564" y="4600204"/>
              <a:ext cx="142299" cy="142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135909" y="4152985"/>
              <a:ext cx="60456" cy="60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374437" y="4314822"/>
              <a:ext cx="60710" cy="60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6165578" y="3203542"/>
              <a:ext cx="60766" cy="60766"/>
            </a:xfrm>
            <a:custGeom>
              <a:avLst/>
              <a:pathLst>
                <a:path w="60766" h="60766">
                  <a:moveTo>
                    <a:pt x="0" y="30383"/>
                  </a:moveTo>
                  <a:lnTo>
                    <a:pt x="30383" y="0"/>
                  </a:lnTo>
                  <a:lnTo>
                    <a:pt x="60766" y="30383"/>
                  </a:lnTo>
                  <a:lnTo>
                    <a:pt x="30383" y="6076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078267" y="4341922"/>
              <a:ext cx="60498" cy="60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5968530" y="2589449"/>
              <a:ext cx="60725" cy="60725"/>
            </a:xfrm>
            <a:custGeom>
              <a:avLst/>
              <a:pathLst>
                <a:path w="60725" h="60725">
                  <a:moveTo>
                    <a:pt x="0" y="30362"/>
                  </a:moveTo>
                  <a:lnTo>
                    <a:pt x="30362" y="0"/>
                  </a:lnTo>
                  <a:lnTo>
                    <a:pt x="60725" y="30362"/>
                  </a:lnTo>
                  <a:lnTo>
                    <a:pt x="30362" y="6072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108347" y="4083253"/>
              <a:ext cx="60451" cy="60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388101" y="4616394"/>
              <a:ext cx="60431" cy="60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4980722" y="4679232"/>
              <a:ext cx="141709" cy="141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5912975" y="4699597"/>
              <a:ext cx="60487" cy="604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6119425" y="3745817"/>
              <a:ext cx="60474" cy="60474"/>
            </a:xfrm>
            <a:custGeom>
              <a:avLst/>
              <a:pathLst>
                <a:path w="60474" h="60474">
                  <a:moveTo>
                    <a:pt x="0" y="30237"/>
                  </a:moveTo>
                  <a:lnTo>
                    <a:pt x="30237" y="0"/>
                  </a:lnTo>
                  <a:lnTo>
                    <a:pt x="60474" y="30237"/>
                  </a:lnTo>
                  <a:lnTo>
                    <a:pt x="30237" y="6047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009687" y="4753590"/>
              <a:ext cx="60477" cy="604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201002" y="4085378"/>
              <a:ext cx="60700" cy="60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196627" y="4767086"/>
              <a:ext cx="60480" cy="60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5957953" y="4749113"/>
              <a:ext cx="60433" cy="60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324031" y="4760308"/>
              <a:ext cx="60539" cy="60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287158" y="4654754"/>
              <a:ext cx="60194" cy="60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5926685" y="4647883"/>
              <a:ext cx="60438" cy="60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388110" y="4602850"/>
              <a:ext cx="60526" cy="60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082389" y="4602847"/>
              <a:ext cx="60531" cy="605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172241" y="4668213"/>
              <a:ext cx="60270" cy="602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273010" y="4432010"/>
              <a:ext cx="60282" cy="60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343726" y="4771594"/>
              <a:ext cx="60462" cy="60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303314" y="4767102"/>
              <a:ext cx="60449" cy="60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366263" y="4762873"/>
              <a:ext cx="59908" cy="59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236316" y="4760432"/>
              <a:ext cx="60291" cy="602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6280120" y="2573841"/>
              <a:ext cx="60449" cy="60449"/>
            </a:xfrm>
            <a:custGeom>
              <a:avLst/>
              <a:pathLst>
                <a:path w="60449" h="60449">
                  <a:moveTo>
                    <a:pt x="0" y="30224"/>
                  </a:moveTo>
                  <a:lnTo>
                    <a:pt x="30224" y="0"/>
                  </a:lnTo>
                  <a:lnTo>
                    <a:pt x="60449" y="30224"/>
                  </a:lnTo>
                  <a:lnTo>
                    <a:pt x="30224" y="604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230371" y="4679326"/>
              <a:ext cx="60539" cy="60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6206384" y="3676147"/>
              <a:ext cx="60344" cy="60344"/>
            </a:xfrm>
            <a:custGeom>
              <a:avLst/>
              <a:pathLst>
                <a:path w="60344" h="60344">
                  <a:moveTo>
                    <a:pt x="0" y="30172"/>
                  </a:moveTo>
                  <a:lnTo>
                    <a:pt x="30172" y="0"/>
                  </a:lnTo>
                  <a:lnTo>
                    <a:pt x="60344" y="30172"/>
                  </a:lnTo>
                  <a:lnTo>
                    <a:pt x="30172" y="6034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346319" y="4724556"/>
              <a:ext cx="60059" cy="60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081871" y="4697380"/>
              <a:ext cx="60423" cy="60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207031" y="4767113"/>
              <a:ext cx="60426" cy="60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001063" y="4652387"/>
              <a:ext cx="60428" cy="60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385088" y="4683884"/>
              <a:ext cx="60421" cy="60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188402" y="3959564"/>
              <a:ext cx="60385" cy="603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6014157" y="2641295"/>
              <a:ext cx="60510" cy="60510"/>
            </a:xfrm>
            <a:custGeom>
              <a:avLst/>
              <a:pathLst>
                <a:path w="60510" h="60510">
                  <a:moveTo>
                    <a:pt x="0" y="30255"/>
                  </a:moveTo>
                  <a:lnTo>
                    <a:pt x="30255" y="0"/>
                  </a:lnTo>
                  <a:lnTo>
                    <a:pt x="60510" y="30255"/>
                  </a:lnTo>
                  <a:lnTo>
                    <a:pt x="30255" y="605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234383" y="4578157"/>
              <a:ext cx="60423" cy="60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131970" y="4510611"/>
              <a:ext cx="60544" cy="60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287367" y="4573611"/>
              <a:ext cx="60515" cy="60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172285" y="4688761"/>
              <a:ext cx="59665" cy="59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6007226" y="3507597"/>
              <a:ext cx="60020" cy="60020"/>
            </a:xfrm>
            <a:custGeom>
              <a:avLst/>
              <a:pathLst>
                <a:path w="60020" h="60020">
                  <a:moveTo>
                    <a:pt x="0" y="30010"/>
                  </a:moveTo>
                  <a:lnTo>
                    <a:pt x="30010" y="0"/>
                  </a:lnTo>
                  <a:lnTo>
                    <a:pt x="60020" y="30010"/>
                  </a:lnTo>
                  <a:lnTo>
                    <a:pt x="30010" y="6002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5976170" y="4758115"/>
              <a:ext cx="60426" cy="60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367707" y="4101522"/>
              <a:ext cx="59904" cy="599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6283117" y="2632295"/>
              <a:ext cx="60515" cy="60515"/>
            </a:xfrm>
            <a:custGeom>
              <a:avLst/>
              <a:pathLst>
                <a:path w="60515" h="60515">
                  <a:moveTo>
                    <a:pt x="0" y="30257"/>
                  </a:moveTo>
                  <a:lnTo>
                    <a:pt x="30257" y="0"/>
                  </a:lnTo>
                  <a:lnTo>
                    <a:pt x="60515" y="30257"/>
                  </a:lnTo>
                  <a:lnTo>
                    <a:pt x="30257" y="6051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6078046" y="2535609"/>
              <a:ext cx="60431" cy="60431"/>
            </a:xfrm>
            <a:custGeom>
              <a:avLst/>
              <a:pathLst>
                <a:path w="60431" h="60431">
                  <a:moveTo>
                    <a:pt x="0" y="30215"/>
                  </a:moveTo>
                  <a:lnTo>
                    <a:pt x="30215" y="0"/>
                  </a:lnTo>
                  <a:lnTo>
                    <a:pt x="60431" y="30215"/>
                  </a:lnTo>
                  <a:lnTo>
                    <a:pt x="30215" y="604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210642" y="4533120"/>
              <a:ext cx="60515" cy="60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6246306" y="2787552"/>
              <a:ext cx="60431" cy="60431"/>
            </a:xfrm>
            <a:custGeom>
              <a:avLst/>
              <a:pathLst>
                <a:path w="60431" h="60431">
                  <a:moveTo>
                    <a:pt x="0" y="30215"/>
                  </a:moveTo>
                  <a:lnTo>
                    <a:pt x="30215" y="0"/>
                  </a:lnTo>
                  <a:lnTo>
                    <a:pt x="60431" y="30215"/>
                  </a:lnTo>
                  <a:lnTo>
                    <a:pt x="30215" y="6043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110434" y="4713125"/>
              <a:ext cx="60426" cy="60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6320357" y="2875355"/>
              <a:ext cx="60286" cy="60286"/>
            </a:xfrm>
            <a:custGeom>
              <a:avLst/>
              <a:pathLst>
                <a:path w="60286" h="60286">
                  <a:moveTo>
                    <a:pt x="0" y="30143"/>
                  </a:moveTo>
                  <a:lnTo>
                    <a:pt x="30143" y="0"/>
                  </a:lnTo>
                  <a:lnTo>
                    <a:pt x="60286" y="30143"/>
                  </a:lnTo>
                  <a:lnTo>
                    <a:pt x="30143" y="6028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5923366" y="4164205"/>
              <a:ext cx="60510" cy="60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181880" y="4359957"/>
              <a:ext cx="60421" cy="60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207203" y="4767069"/>
              <a:ext cx="60513" cy="605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5950513" y="4533163"/>
              <a:ext cx="60431" cy="60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305501" y="4616429"/>
              <a:ext cx="60361" cy="60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314424" y="4751369"/>
              <a:ext cx="60421" cy="60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321710" y="4018167"/>
              <a:ext cx="60152" cy="601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6217356" y="3282502"/>
              <a:ext cx="60310" cy="60310"/>
            </a:xfrm>
            <a:custGeom>
              <a:avLst/>
              <a:pathLst>
                <a:path w="60310" h="60310">
                  <a:moveTo>
                    <a:pt x="0" y="30155"/>
                  </a:moveTo>
                  <a:lnTo>
                    <a:pt x="30155" y="0"/>
                  </a:lnTo>
                  <a:lnTo>
                    <a:pt x="60310" y="30155"/>
                  </a:lnTo>
                  <a:lnTo>
                    <a:pt x="30155" y="603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158303" y="4720023"/>
              <a:ext cx="60127" cy="601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6052030" y="2949527"/>
              <a:ext cx="60410" cy="60410"/>
            </a:xfrm>
            <a:custGeom>
              <a:avLst/>
              <a:pathLst>
                <a:path w="60410" h="60410">
                  <a:moveTo>
                    <a:pt x="0" y="30205"/>
                  </a:moveTo>
                  <a:lnTo>
                    <a:pt x="30205" y="0"/>
                  </a:lnTo>
                  <a:lnTo>
                    <a:pt x="60410" y="30205"/>
                  </a:lnTo>
                  <a:lnTo>
                    <a:pt x="30205" y="604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133974" y="4641095"/>
              <a:ext cx="60518" cy="60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185478" y="4153004"/>
              <a:ext cx="60418" cy="60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5920890" y="4314993"/>
              <a:ext cx="60368" cy="60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4636422" y="3174738"/>
              <a:ext cx="118374" cy="118374"/>
            </a:xfrm>
            <a:custGeom>
              <a:avLst/>
              <a:pathLst>
                <a:path w="118374" h="118374">
                  <a:moveTo>
                    <a:pt x="0" y="59187"/>
                  </a:moveTo>
                  <a:lnTo>
                    <a:pt x="59187" y="0"/>
                  </a:lnTo>
                  <a:lnTo>
                    <a:pt x="118374" y="59187"/>
                  </a:lnTo>
                  <a:lnTo>
                    <a:pt x="59187" y="11837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050517" y="4342024"/>
              <a:ext cx="60294" cy="60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5905141" y="2589620"/>
              <a:ext cx="60384" cy="60384"/>
            </a:xfrm>
            <a:custGeom>
              <a:avLst/>
              <a:pathLst>
                <a:path w="60384" h="60384">
                  <a:moveTo>
                    <a:pt x="0" y="30192"/>
                  </a:moveTo>
                  <a:lnTo>
                    <a:pt x="30192" y="0"/>
                  </a:lnTo>
                  <a:lnTo>
                    <a:pt x="60384" y="30192"/>
                  </a:lnTo>
                  <a:lnTo>
                    <a:pt x="30192" y="603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210625" y="4083328"/>
              <a:ext cx="60301" cy="603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037750" y="4616312"/>
              <a:ext cx="60595" cy="60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5938762" y="4719976"/>
              <a:ext cx="60221" cy="602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270034" y="4699627"/>
              <a:ext cx="60428" cy="60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6109587" y="3745837"/>
              <a:ext cx="60433" cy="60433"/>
            </a:xfrm>
            <a:custGeom>
              <a:avLst/>
              <a:pathLst>
                <a:path w="60433" h="60433">
                  <a:moveTo>
                    <a:pt x="0" y="30216"/>
                  </a:moveTo>
                  <a:lnTo>
                    <a:pt x="30216" y="0"/>
                  </a:lnTo>
                  <a:lnTo>
                    <a:pt x="60433" y="30216"/>
                  </a:lnTo>
                  <a:lnTo>
                    <a:pt x="30216" y="6043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143680" y="4753615"/>
              <a:ext cx="60428" cy="60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064692" y="4085469"/>
              <a:ext cx="60518" cy="60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137471" y="4767214"/>
              <a:ext cx="60224" cy="602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5993978" y="4749121"/>
              <a:ext cx="60418" cy="60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5937052" y="4760354"/>
              <a:ext cx="60446" cy="60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238501" y="4654621"/>
              <a:ext cx="60459" cy="60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013974" y="4647887"/>
              <a:ext cx="60431" cy="60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220927" y="4602897"/>
              <a:ext cx="60431" cy="60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240800" y="4602896"/>
              <a:ext cx="60433" cy="60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281747" y="4668076"/>
              <a:ext cx="60544" cy="60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038374" y="4431938"/>
              <a:ext cx="60426" cy="60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058698" y="4771800"/>
              <a:ext cx="60051" cy="600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014893" y="4767119"/>
              <a:ext cx="60413" cy="60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049341" y="4762552"/>
              <a:ext cx="60549" cy="60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076332" y="4760358"/>
              <a:ext cx="60438" cy="60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5903328" y="2573859"/>
              <a:ext cx="60413" cy="60413"/>
            </a:xfrm>
            <a:custGeom>
              <a:avLst/>
              <a:pathLst>
                <a:path w="60413" h="60413">
                  <a:moveTo>
                    <a:pt x="0" y="30206"/>
                  </a:moveTo>
                  <a:lnTo>
                    <a:pt x="30206" y="0"/>
                  </a:lnTo>
                  <a:lnTo>
                    <a:pt x="60413" y="30206"/>
                  </a:lnTo>
                  <a:lnTo>
                    <a:pt x="30206" y="6041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5945143" y="4679381"/>
              <a:ext cx="60428" cy="60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6056162" y="3676108"/>
              <a:ext cx="60423" cy="60423"/>
            </a:xfrm>
            <a:custGeom>
              <a:avLst/>
              <a:pathLst>
                <a:path w="60423" h="60423">
                  <a:moveTo>
                    <a:pt x="0" y="30211"/>
                  </a:moveTo>
                  <a:lnTo>
                    <a:pt x="30211" y="0"/>
                  </a:lnTo>
                  <a:lnTo>
                    <a:pt x="60423" y="30211"/>
                  </a:lnTo>
                  <a:lnTo>
                    <a:pt x="30211" y="6042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147201" y="4724349"/>
              <a:ext cx="60472" cy="60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208649" y="4697384"/>
              <a:ext cx="60415" cy="60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053826" y="4767125"/>
              <a:ext cx="60403" cy="60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152281" y="4652395"/>
              <a:ext cx="60413" cy="60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5898845" y="4683885"/>
              <a:ext cx="60418" cy="60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094501" y="3959546"/>
              <a:ext cx="60421" cy="60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6283963" y="2641343"/>
              <a:ext cx="60415" cy="60415"/>
            </a:xfrm>
            <a:custGeom>
              <a:avLst/>
              <a:pathLst>
                <a:path w="60415" h="60415">
                  <a:moveTo>
                    <a:pt x="0" y="30207"/>
                  </a:moveTo>
                  <a:lnTo>
                    <a:pt x="30207" y="0"/>
                  </a:lnTo>
                  <a:lnTo>
                    <a:pt x="60415" y="30207"/>
                  </a:lnTo>
                  <a:lnTo>
                    <a:pt x="30207" y="6041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202075" y="4578160"/>
              <a:ext cx="60415" cy="60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5925744" y="4510660"/>
              <a:ext cx="60446" cy="60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240901" y="4573659"/>
              <a:ext cx="60421" cy="60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397889" y="4688552"/>
              <a:ext cx="60082" cy="600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6152677" y="3507741"/>
              <a:ext cx="59732" cy="59732"/>
            </a:xfrm>
            <a:custGeom>
              <a:avLst/>
              <a:pathLst>
                <a:path w="59732" h="59732">
                  <a:moveTo>
                    <a:pt x="0" y="29866"/>
                  </a:moveTo>
                  <a:lnTo>
                    <a:pt x="29866" y="0"/>
                  </a:lnTo>
                  <a:lnTo>
                    <a:pt x="59732" y="29866"/>
                  </a:lnTo>
                  <a:lnTo>
                    <a:pt x="29866" y="5973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156588" y="4758118"/>
              <a:ext cx="60421" cy="60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157841" y="4101284"/>
              <a:ext cx="60382" cy="60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6118400" y="2632340"/>
              <a:ext cx="60426" cy="60426"/>
            </a:xfrm>
            <a:custGeom>
              <a:avLst/>
              <a:pathLst>
                <a:path w="60426" h="60426">
                  <a:moveTo>
                    <a:pt x="0" y="30213"/>
                  </a:moveTo>
                  <a:lnTo>
                    <a:pt x="30213" y="0"/>
                  </a:lnTo>
                  <a:lnTo>
                    <a:pt x="60426" y="30213"/>
                  </a:lnTo>
                  <a:lnTo>
                    <a:pt x="30213" y="6042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5991967" y="2535615"/>
              <a:ext cx="60418" cy="60418"/>
            </a:xfrm>
            <a:custGeom>
              <a:avLst/>
              <a:pathLst>
                <a:path w="60418" h="60418">
                  <a:moveTo>
                    <a:pt x="0" y="30209"/>
                  </a:moveTo>
                  <a:lnTo>
                    <a:pt x="30209" y="0"/>
                  </a:lnTo>
                  <a:lnTo>
                    <a:pt x="60418" y="30209"/>
                  </a:lnTo>
                  <a:lnTo>
                    <a:pt x="30209" y="6041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094343" y="4533169"/>
              <a:ext cx="60418" cy="60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6190028" y="2787559"/>
              <a:ext cx="60418" cy="60418"/>
            </a:xfrm>
            <a:custGeom>
              <a:avLst/>
              <a:pathLst>
                <a:path w="60418" h="60418">
                  <a:moveTo>
                    <a:pt x="0" y="30209"/>
                  </a:moveTo>
                  <a:lnTo>
                    <a:pt x="30209" y="0"/>
                  </a:lnTo>
                  <a:lnTo>
                    <a:pt x="60418" y="30209"/>
                  </a:lnTo>
                  <a:lnTo>
                    <a:pt x="30209" y="604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5903426" y="4713129"/>
              <a:ext cx="60418" cy="60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6207980" y="2875291"/>
              <a:ext cx="60415" cy="60415"/>
            </a:xfrm>
            <a:custGeom>
              <a:avLst/>
              <a:pathLst>
                <a:path w="60415" h="60415">
                  <a:moveTo>
                    <a:pt x="0" y="30207"/>
                  </a:moveTo>
                  <a:lnTo>
                    <a:pt x="30207" y="0"/>
                  </a:lnTo>
                  <a:lnTo>
                    <a:pt x="60415" y="30207"/>
                  </a:lnTo>
                  <a:lnTo>
                    <a:pt x="30207" y="6041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5899703" y="4164250"/>
              <a:ext cx="60421" cy="60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252297" y="4359960"/>
              <a:ext cx="60413" cy="60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5959606" y="4767118"/>
              <a:ext cx="60415" cy="60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030501" y="4533170"/>
              <a:ext cx="60415" cy="60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004479" y="4616397"/>
              <a:ext cx="60426" cy="60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096752" y="4751369"/>
              <a:ext cx="60421" cy="60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289232" y="4018029"/>
              <a:ext cx="60428" cy="60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6322950" y="3282432"/>
              <a:ext cx="60451" cy="60451"/>
            </a:xfrm>
            <a:custGeom>
              <a:avLst/>
              <a:pathLst>
                <a:path w="60451" h="60451">
                  <a:moveTo>
                    <a:pt x="0" y="30225"/>
                  </a:moveTo>
                  <a:lnTo>
                    <a:pt x="30225" y="0"/>
                  </a:lnTo>
                  <a:lnTo>
                    <a:pt x="60451" y="30225"/>
                  </a:lnTo>
                  <a:lnTo>
                    <a:pt x="30225" y="6045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070996" y="4719710"/>
              <a:ext cx="60753" cy="60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6152844" y="2949525"/>
              <a:ext cx="60413" cy="60413"/>
            </a:xfrm>
            <a:custGeom>
              <a:avLst/>
              <a:pathLst>
                <a:path w="60413" h="60413">
                  <a:moveTo>
                    <a:pt x="0" y="30206"/>
                  </a:moveTo>
                  <a:lnTo>
                    <a:pt x="30206" y="0"/>
                  </a:lnTo>
                  <a:lnTo>
                    <a:pt x="60413" y="30206"/>
                  </a:lnTo>
                  <a:lnTo>
                    <a:pt x="30206" y="6041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333884" y="4641145"/>
              <a:ext cx="60418" cy="60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360756" y="4153005"/>
              <a:ext cx="60415" cy="60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235583" y="4314965"/>
              <a:ext cx="60423" cy="60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6257415" y="3203684"/>
              <a:ext cx="60482" cy="60482"/>
            </a:xfrm>
            <a:custGeom>
              <a:avLst/>
              <a:pathLst>
                <a:path w="60482" h="60482">
                  <a:moveTo>
                    <a:pt x="0" y="30241"/>
                  </a:moveTo>
                  <a:lnTo>
                    <a:pt x="30241" y="0"/>
                  </a:lnTo>
                  <a:lnTo>
                    <a:pt x="60482" y="30241"/>
                  </a:lnTo>
                  <a:lnTo>
                    <a:pt x="30241" y="6048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5995733" y="4341959"/>
              <a:ext cx="60423" cy="60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6022592" y="2589639"/>
              <a:ext cx="60346" cy="60346"/>
            </a:xfrm>
            <a:custGeom>
              <a:avLst/>
              <a:pathLst>
                <a:path w="60346" h="60346">
                  <a:moveTo>
                    <a:pt x="0" y="30173"/>
                  </a:moveTo>
                  <a:lnTo>
                    <a:pt x="30173" y="0"/>
                  </a:lnTo>
                  <a:lnTo>
                    <a:pt x="60346" y="30173"/>
                  </a:lnTo>
                  <a:lnTo>
                    <a:pt x="30173" y="6034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6198786" y="4083297"/>
              <a:ext cx="60363" cy="60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027667" y="4616313"/>
              <a:ext cx="60592" cy="60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194396" y="4719927"/>
              <a:ext cx="60318" cy="603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321872" y="4699628"/>
              <a:ext cx="60426" cy="60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5962563" y="3745842"/>
              <a:ext cx="60423" cy="60423"/>
            </a:xfrm>
            <a:custGeom>
              <a:avLst/>
              <a:pathLst>
                <a:path w="60423" h="60423">
                  <a:moveTo>
                    <a:pt x="0" y="30211"/>
                  </a:moveTo>
                  <a:lnTo>
                    <a:pt x="30211" y="0"/>
                  </a:lnTo>
                  <a:lnTo>
                    <a:pt x="60423" y="30211"/>
                  </a:lnTo>
                  <a:lnTo>
                    <a:pt x="30211" y="6042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329715" y="4753616"/>
              <a:ext cx="60426" cy="60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344253" y="4085520"/>
              <a:ext cx="60415" cy="60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6144013" y="4767117"/>
              <a:ext cx="60418" cy="60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6240366" y="4749080"/>
              <a:ext cx="60500" cy="60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242335" y="4760338"/>
              <a:ext cx="60480" cy="60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6092948" y="4654589"/>
              <a:ext cx="60523" cy="60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6154591" y="4647824"/>
              <a:ext cx="60556" cy="605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194802" y="4602855"/>
              <a:ext cx="60515" cy="60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5976812" y="4602848"/>
              <a:ext cx="60528" cy="60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069097" y="4668098"/>
              <a:ext cx="60500" cy="60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271067" y="4431884"/>
              <a:ext cx="60533" cy="605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5969529" y="4771640"/>
              <a:ext cx="60370" cy="60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027276" y="4767069"/>
              <a:ext cx="60513" cy="605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269895" y="4762554"/>
              <a:ext cx="60546" cy="605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378101" y="4760311"/>
              <a:ext cx="60533" cy="605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6299884" y="2573808"/>
              <a:ext cx="60515" cy="60515"/>
            </a:xfrm>
            <a:custGeom>
              <a:avLst/>
              <a:pathLst>
                <a:path w="60515" h="60515">
                  <a:moveTo>
                    <a:pt x="0" y="30257"/>
                  </a:moveTo>
                  <a:lnTo>
                    <a:pt x="30257" y="0"/>
                  </a:lnTo>
                  <a:lnTo>
                    <a:pt x="60515" y="30257"/>
                  </a:lnTo>
                  <a:lnTo>
                    <a:pt x="30257" y="6051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5957045" y="4679324"/>
              <a:ext cx="60544" cy="60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6120615" y="3676075"/>
              <a:ext cx="60490" cy="60490"/>
            </a:xfrm>
            <a:custGeom>
              <a:avLst/>
              <a:pathLst>
                <a:path w="60490" h="60490">
                  <a:moveTo>
                    <a:pt x="0" y="30245"/>
                  </a:moveTo>
                  <a:lnTo>
                    <a:pt x="30245" y="0"/>
                  </a:lnTo>
                  <a:lnTo>
                    <a:pt x="60490" y="30245"/>
                  </a:lnTo>
                  <a:lnTo>
                    <a:pt x="30245" y="6049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323971" y="4724353"/>
              <a:ext cx="60464" cy="60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6155482" y="4697336"/>
              <a:ext cx="60510" cy="60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5963305" y="4767031"/>
              <a:ext cx="60590" cy="60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6229165" y="4652355"/>
              <a:ext cx="60492" cy="604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6228669" y="4683841"/>
              <a:ext cx="60508" cy="605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6186189" y="3959493"/>
              <a:ext cx="60526" cy="60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5943259" y="2641304"/>
              <a:ext cx="60492" cy="60492"/>
            </a:xfrm>
            <a:custGeom>
              <a:avLst/>
              <a:pathLst>
                <a:path w="60492" h="60492">
                  <a:moveTo>
                    <a:pt x="0" y="30246"/>
                  </a:moveTo>
                  <a:lnTo>
                    <a:pt x="30246" y="0"/>
                  </a:lnTo>
                  <a:lnTo>
                    <a:pt x="60492" y="30246"/>
                  </a:lnTo>
                  <a:lnTo>
                    <a:pt x="30246" y="604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392226" y="4578109"/>
              <a:ext cx="60518" cy="60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4798595" y="4504205"/>
              <a:ext cx="73356" cy="73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5922375" y="4573619"/>
              <a:ext cx="60500" cy="60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6282781" y="4688342"/>
              <a:ext cx="60503" cy="60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6080257" y="3507255"/>
              <a:ext cx="60705" cy="60705"/>
            </a:xfrm>
            <a:custGeom>
              <a:avLst/>
              <a:pathLst>
                <a:path w="60705" h="60705">
                  <a:moveTo>
                    <a:pt x="0" y="30352"/>
                  </a:moveTo>
                  <a:lnTo>
                    <a:pt x="30352" y="0"/>
                  </a:lnTo>
                  <a:lnTo>
                    <a:pt x="60705" y="30352"/>
                  </a:lnTo>
                  <a:lnTo>
                    <a:pt x="30352" y="6070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6369880" y="4758075"/>
              <a:ext cx="60505" cy="60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6224286" y="4101240"/>
              <a:ext cx="60469" cy="604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4718047" y="2603347"/>
              <a:ext cx="118412" cy="118412"/>
            </a:xfrm>
            <a:custGeom>
              <a:avLst/>
              <a:pathLst>
                <a:path w="118412" h="118412">
                  <a:moveTo>
                    <a:pt x="0" y="59206"/>
                  </a:moveTo>
                  <a:lnTo>
                    <a:pt x="59206" y="0"/>
                  </a:lnTo>
                  <a:lnTo>
                    <a:pt x="118412" y="59206"/>
                  </a:lnTo>
                  <a:lnTo>
                    <a:pt x="59206" y="1184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6184000" y="2535560"/>
              <a:ext cx="60528" cy="60528"/>
            </a:xfrm>
            <a:custGeom>
              <a:avLst/>
              <a:pathLst>
                <a:path w="60528" h="60528">
                  <a:moveTo>
                    <a:pt x="0" y="30264"/>
                  </a:moveTo>
                  <a:lnTo>
                    <a:pt x="30264" y="0"/>
                  </a:lnTo>
                  <a:lnTo>
                    <a:pt x="60528" y="30264"/>
                  </a:lnTo>
                  <a:lnTo>
                    <a:pt x="30264" y="6052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6304819" y="4533111"/>
              <a:ext cx="60533" cy="605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6186670" y="2787505"/>
              <a:ext cx="60526" cy="60526"/>
            </a:xfrm>
            <a:custGeom>
              <a:avLst/>
              <a:pathLst>
                <a:path w="60526" h="60526">
                  <a:moveTo>
                    <a:pt x="0" y="30263"/>
                  </a:moveTo>
                  <a:lnTo>
                    <a:pt x="30263" y="0"/>
                  </a:lnTo>
                  <a:lnTo>
                    <a:pt x="60526" y="30263"/>
                  </a:lnTo>
                  <a:lnTo>
                    <a:pt x="30263" y="6052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5926502" y="4713069"/>
              <a:ext cx="60539" cy="60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6084740" y="2875257"/>
              <a:ext cx="60482" cy="60482"/>
            </a:xfrm>
            <a:custGeom>
              <a:avLst/>
              <a:pathLst>
                <a:path w="60482" h="60482">
                  <a:moveTo>
                    <a:pt x="0" y="30241"/>
                  </a:moveTo>
                  <a:lnTo>
                    <a:pt x="30241" y="0"/>
                  </a:lnTo>
                  <a:lnTo>
                    <a:pt x="60482" y="30241"/>
                  </a:lnTo>
                  <a:lnTo>
                    <a:pt x="30241" y="6048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6005328" y="4164212"/>
              <a:ext cx="60498" cy="60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5906621" y="4359926"/>
              <a:ext cx="60482" cy="604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222536" y="4767075"/>
              <a:ext cx="60503" cy="60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172683" y="4533118"/>
              <a:ext cx="60521" cy="605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259668" y="4616353"/>
              <a:ext cx="60513" cy="605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6296471" y="4751283"/>
              <a:ext cx="60592" cy="60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5990491" y="4017992"/>
              <a:ext cx="60503" cy="60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6034032" y="3264833"/>
              <a:ext cx="95649" cy="95649"/>
            </a:xfrm>
            <a:custGeom>
              <a:avLst/>
              <a:pathLst>
                <a:path w="95649" h="95649">
                  <a:moveTo>
                    <a:pt x="0" y="47824"/>
                  </a:moveTo>
                  <a:lnTo>
                    <a:pt x="47824" y="0"/>
                  </a:lnTo>
                  <a:lnTo>
                    <a:pt x="95649" y="47824"/>
                  </a:lnTo>
                  <a:lnTo>
                    <a:pt x="47824" y="9564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058017" y="4719842"/>
              <a:ext cx="60490" cy="60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6150513" y="2949489"/>
              <a:ext cx="60485" cy="60485"/>
            </a:xfrm>
            <a:custGeom>
              <a:avLst/>
              <a:pathLst>
                <a:path w="60485" h="60485">
                  <a:moveTo>
                    <a:pt x="0" y="30242"/>
                  </a:moveTo>
                  <a:lnTo>
                    <a:pt x="30242" y="0"/>
                  </a:lnTo>
                  <a:lnTo>
                    <a:pt x="60485" y="30242"/>
                  </a:lnTo>
                  <a:lnTo>
                    <a:pt x="30242" y="6048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5109291" y="4605967"/>
              <a:ext cx="130773" cy="130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153100" y="4152962"/>
              <a:ext cx="60503" cy="60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223377" y="4314918"/>
              <a:ext cx="60518" cy="60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6218369" y="3205779"/>
              <a:ext cx="56291" cy="56291"/>
            </a:xfrm>
            <a:custGeom>
              <a:avLst/>
              <a:pathLst>
                <a:path w="56291" h="56291">
                  <a:moveTo>
                    <a:pt x="0" y="28145"/>
                  </a:moveTo>
                  <a:lnTo>
                    <a:pt x="28145" y="0"/>
                  </a:lnTo>
                  <a:lnTo>
                    <a:pt x="56291" y="28145"/>
                  </a:lnTo>
                  <a:lnTo>
                    <a:pt x="28145" y="5629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250311" y="4341905"/>
              <a:ext cx="60531" cy="605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4928895" y="2559605"/>
              <a:ext cx="120414" cy="120414"/>
            </a:xfrm>
            <a:custGeom>
              <a:avLst/>
              <a:pathLst>
                <a:path w="120414" h="120414">
                  <a:moveTo>
                    <a:pt x="0" y="60207"/>
                  </a:moveTo>
                  <a:lnTo>
                    <a:pt x="60207" y="0"/>
                  </a:lnTo>
                  <a:lnTo>
                    <a:pt x="120414" y="60207"/>
                  </a:lnTo>
                  <a:lnTo>
                    <a:pt x="60207" y="1204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367947" y="4083205"/>
              <a:ext cx="60546" cy="605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358762" y="4616349"/>
              <a:ext cx="60521" cy="605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6273767" y="4719840"/>
              <a:ext cx="60492" cy="604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348930" y="4699588"/>
              <a:ext cx="60505" cy="60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6312810" y="3745790"/>
              <a:ext cx="60528" cy="60528"/>
            </a:xfrm>
            <a:custGeom>
              <a:avLst/>
              <a:pathLst>
                <a:path w="60528" h="60528">
                  <a:moveTo>
                    <a:pt x="0" y="30264"/>
                  </a:moveTo>
                  <a:lnTo>
                    <a:pt x="30264" y="0"/>
                  </a:lnTo>
                  <a:lnTo>
                    <a:pt x="60528" y="30264"/>
                  </a:lnTo>
                  <a:lnTo>
                    <a:pt x="30264" y="6052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240564" y="4753581"/>
              <a:ext cx="60495" cy="60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259195" y="4085464"/>
              <a:ext cx="60528" cy="60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325018" y="4767090"/>
              <a:ext cx="60472" cy="60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5919634" y="4749112"/>
              <a:ext cx="60436" cy="60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000548" y="4760304"/>
              <a:ext cx="60546" cy="605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145113" y="4654618"/>
              <a:ext cx="60467" cy="60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021260" y="4647882"/>
              <a:ext cx="60441" cy="60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5927563" y="4602847"/>
              <a:ext cx="60531" cy="605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082911" y="4602841"/>
              <a:ext cx="60544" cy="60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191777" y="4668097"/>
              <a:ext cx="60503" cy="60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083530" y="4431929"/>
              <a:ext cx="60444" cy="604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218732" y="4771750"/>
              <a:ext cx="60150" cy="60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042162" y="4767109"/>
              <a:ext cx="60433" cy="60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207292" y="4762579"/>
              <a:ext cx="60495" cy="60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000850" y="4760352"/>
              <a:ext cx="60451" cy="60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6309405" y="2573845"/>
              <a:ext cx="60441" cy="60441"/>
            </a:xfrm>
            <a:custGeom>
              <a:avLst/>
              <a:pathLst>
                <a:path w="60441" h="60441">
                  <a:moveTo>
                    <a:pt x="0" y="30220"/>
                  </a:moveTo>
                  <a:lnTo>
                    <a:pt x="30220" y="0"/>
                  </a:lnTo>
                  <a:lnTo>
                    <a:pt x="60441" y="30220"/>
                  </a:lnTo>
                  <a:lnTo>
                    <a:pt x="30220" y="604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092916" y="4679313"/>
              <a:ext cx="60564" cy="60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6035119" y="3676059"/>
              <a:ext cx="60521" cy="60521"/>
            </a:xfrm>
            <a:custGeom>
              <a:avLst/>
              <a:pathLst>
                <a:path w="60521" h="60521">
                  <a:moveTo>
                    <a:pt x="0" y="30260"/>
                  </a:moveTo>
                  <a:lnTo>
                    <a:pt x="30260" y="0"/>
                  </a:lnTo>
                  <a:lnTo>
                    <a:pt x="60521" y="30260"/>
                  </a:lnTo>
                  <a:lnTo>
                    <a:pt x="30260" y="6052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069779" y="4724435"/>
              <a:ext cx="60301" cy="603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150744" y="4697382"/>
              <a:ext cx="60418" cy="60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026412" y="4767105"/>
              <a:ext cx="60441" cy="60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217518" y="4652384"/>
              <a:ext cx="60436" cy="60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253190" y="4683882"/>
              <a:ext cx="60426" cy="60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370481" y="3959491"/>
              <a:ext cx="60531" cy="605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6125993" y="2641291"/>
              <a:ext cx="60518" cy="60518"/>
            </a:xfrm>
            <a:custGeom>
              <a:avLst/>
              <a:pathLst>
                <a:path w="60518" h="60518">
                  <a:moveTo>
                    <a:pt x="0" y="30259"/>
                  </a:moveTo>
                  <a:lnTo>
                    <a:pt x="30259" y="0"/>
                  </a:lnTo>
                  <a:lnTo>
                    <a:pt x="60518" y="30259"/>
                  </a:lnTo>
                  <a:lnTo>
                    <a:pt x="30259" y="6051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5969653" y="4578139"/>
              <a:ext cx="60459" cy="60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5955789" y="4510605"/>
              <a:ext cx="60556" cy="605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343557" y="4573611"/>
              <a:ext cx="60515" cy="60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6049493" y="4688496"/>
              <a:ext cx="60194" cy="60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6352557" y="3507417"/>
              <a:ext cx="60380" cy="60380"/>
            </a:xfrm>
            <a:custGeom>
              <a:avLst/>
              <a:pathLst>
                <a:path w="60380" h="60380">
                  <a:moveTo>
                    <a:pt x="0" y="30190"/>
                  </a:moveTo>
                  <a:lnTo>
                    <a:pt x="30190" y="0"/>
                  </a:lnTo>
                  <a:lnTo>
                    <a:pt x="60380" y="30190"/>
                  </a:lnTo>
                  <a:lnTo>
                    <a:pt x="30190" y="6038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237749" y="4758115"/>
              <a:ext cx="60426" cy="60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5956661" y="4101210"/>
              <a:ext cx="60528" cy="60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6200249" y="2632291"/>
              <a:ext cx="60523" cy="60523"/>
            </a:xfrm>
            <a:custGeom>
              <a:avLst/>
              <a:pathLst>
                <a:path w="60523" h="60523">
                  <a:moveTo>
                    <a:pt x="0" y="30261"/>
                  </a:moveTo>
                  <a:lnTo>
                    <a:pt x="30261" y="0"/>
                  </a:lnTo>
                  <a:lnTo>
                    <a:pt x="60523" y="30261"/>
                  </a:lnTo>
                  <a:lnTo>
                    <a:pt x="30261" y="6052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5904259" y="2535609"/>
              <a:ext cx="60431" cy="60431"/>
            </a:xfrm>
            <a:custGeom>
              <a:avLst/>
              <a:pathLst>
                <a:path w="60431" h="60431">
                  <a:moveTo>
                    <a:pt x="0" y="30215"/>
                  </a:moveTo>
                  <a:lnTo>
                    <a:pt x="30215" y="0"/>
                  </a:lnTo>
                  <a:lnTo>
                    <a:pt x="60431" y="30215"/>
                  </a:lnTo>
                  <a:lnTo>
                    <a:pt x="30215" y="604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6301339" y="4533113"/>
              <a:ext cx="60531" cy="605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6051780" y="2787551"/>
              <a:ext cx="60433" cy="60433"/>
            </a:xfrm>
            <a:custGeom>
              <a:avLst/>
              <a:pathLst>
                <a:path w="60433" h="60433">
                  <a:moveTo>
                    <a:pt x="0" y="30216"/>
                  </a:moveTo>
                  <a:lnTo>
                    <a:pt x="30216" y="0"/>
                  </a:lnTo>
                  <a:lnTo>
                    <a:pt x="60433" y="30216"/>
                  </a:lnTo>
                  <a:lnTo>
                    <a:pt x="30216" y="6043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3664451" y="4658511"/>
              <a:ext cx="169655" cy="1696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5930178" y="2875279"/>
              <a:ext cx="60438" cy="60438"/>
            </a:xfrm>
            <a:custGeom>
              <a:avLst/>
              <a:pathLst>
                <a:path w="60438" h="60438">
                  <a:moveTo>
                    <a:pt x="0" y="30219"/>
                  </a:moveTo>
                  <a:lnTo>
                    <a:pt x="30219" y="0"/>
                  </a:lnTo>
                  <a:lnTo>
                    <a:pt x="60438" y="30219"/>
                  </a:lnTo>
                  <a:lnTo>
                    <a:pt x="30219" y="6043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182330" y="4164198"/>
              <a:ext cx="60526" cy="60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5950504" y="4359951"/>
              <a:ext cx="60431" cy="60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5932919" y="4767055"/>
              <a:ext cx="60541" cy="605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069934" y="4533165"/>
              <a:ext cx="60426" cy="60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253685" y="4616348"/>
              <a:ext cx="60523" cy="60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330211" y="4751365"/>
              <a:ext cx="60428" cy="60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397226" y="4018025"/>
              <a:ext cx="60436" cy="60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6238904" y="3282387"/>
              <a:ext cx="60541" cy="60541"/>
            </a:xfrm>
            <a:custGeom>
              <a:avLst/>
              <a:pathLst>
                <a:path w="60541" h="60541">
                  <a:moveTo>
                    <a:pt x="0" y="30270"/>
                  </a:moveTo>
                  <a:lnTo>
                    <a:pt x="30270" y="0"/>
                  </a:lnTo>
                  <a:lnTo>
                    <a:pt x="60541" y="30270"/>
                  </a:lnTo>
                  <a:lnTo>
                    <a:pt x="30270" y="6054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232418" y="4719720"/>
              <a:ext cx="60733" cy="60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5915367" y="2949523"/>
              <a:ext cx="60418" cy="60418"/>
            </a:xfrm>
            <a:custGeom>
              <a:avLst/>
              <a:pathLst>
                <a:path w="60418" h="60418">
                  <a:moveTo>
                    <a:pt x="0" y="30209"/>
                  </a:moveTo>
                  <a:lnTo>
                    <a:pt x="30209" y="0"/>
                  </a:lnTo>
                  <a:lnTo>
                    <a:pt x="60418" y="30209"/>
                  </a:lnTo>
                  <a:lnTo>
                    <a:pt x="30209" y="604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5943946" y="4641092"/>
              <a:ext cx="60523" cy="60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225637" y="4152995"/>
              <a:ext cx="60436" cy="60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332859" y="4314917"/>
              <a:ext cx="60521" cy="605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6072606" y="3203633"/>
              <a:ext cx="60585" cy="60585"/>
            </a:xfrm>
            <a:custGeom>
              <a:avLst/>
              <a:pathLst>
                <a:path w="60585" h="60585">
                  <a:moveTo>
                    <a:pt x="0" y="30292"/>
                  </a:moveTo>
                  <a:lnTo>
                    <a:pt x="30292" y="0"/>
                  </a:lnTo>
                  <a:lnTo>
                    <a:pt x="60585" y="30292"/>
                  </a:lnTo>
                  <a:lnTo>
                    <a:pt x="30292" y="6058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308540" y="4341957"/>
              <a:ext cx="60428" cy="60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6290646" y="2589539"/>
              <a:ext cx="60546" cy="60546"/>
            </a:xfrm>
            <a:custGeom>
              <a:avLst/>
              <a:pathLst>
                <a:path w="60546" h="60546">
                  <a:moveTo>
                    <a:pt x="0" y="30273"/>
                  </a:moveTo>
                  <a:lnTo>
                    <a:pt x="30273" y="0"/>
                  </a:lnTo>
                  <a:lnTo>
                    <a:pt x="60546" y="30273"/>
                  </a:lnTo>
                  <a:lnTo>
                    <a:pt x="30273" y="6054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6182843" y="4083338"/>
              <a:ext cx="60281" cy="602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309650" y="4616258"/>
              <a:ext cx="60702" cy="60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5941175" y="4719811"/>
              <a:ext cx="60551" cy="605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5962686" y="4699628"/>
              <a:ext cx="60426" cy="60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6357248" y="3745833"/>
              <a:ext cx="60441" cy="60441"/>
            </a:xfrm>
            <a:custGeom>
              <a:avLst/>
              <a:pathLst>
                <a:path w="60441" h="60441">
                  <a:moveTo>
                    <a:pt x="0" y="30220"/>
                  </a:moveTo>
                  <a:lnTo>
                    <a:pt x="30220" y="0"/>
                  </a:lnTo>
                  <a:lnTo>
                    <a:pt x="60441" y="30220"/>
                  </a:lnTo>
                  <a:lnTo>
                    <a:pt x="30220" y="6044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156756" y="4753612"/>
              <a:ext cx="60433" cy="60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5951093" y="4085468"/>
              <a:ext cx="60521" cy="605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6236935" y="4767109"/>
              <a:ext cx="60433" cy="60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5900086" y="4749098"/>
              <a:ext cx="60464" cy="60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225194" y="4760338"/>
              <a:ext cx="60480" cy="60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5988848" y="4654606"/>
              <a:ext cx="60490" cy="60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6030667" y="4647868"/>
              <a:ext cx="60469" cy="604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5948657" y="4602882"/>
              <a:ext cx="60462" cy="60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387121" y="4602878"/>
              <a:ext cx="60469" cy="604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267403" y="4668155"/>
              <a:ext cx="60385" cy="603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6210292" y="4431916"/>
              <a:ext cx="60469" cy="604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031547" y="4771566"/>
              <a:ext cx="60518" cy="60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6150660" y="4767098"/>
              <a:ext cx="60456" cy="60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256564" y="4762532"/>
              <a:ext cx="60590" cy="60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6174110" y="4760359"/>
              <a:ext cx="60436" cy="60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5924464" y="2573839"/>
              <a:ext cx="60454" cy="60454"/>
            </a:xfrm>
            <a:custGeom>
              <a:avLst/>
              <a:pathLst>
                <a:path w="60454" h="60454">
                  <a:moveTo>
                    <a:pt x="0" y="30227"/>
                  </a:moveTo>
                  <a:lnTo>
                    <a:pt x="30227" y="0"/>
                  </a:lnTo>
                  <a:lnTo>
                    <a:pt x="60454" y="30227"/>
                  </a:lnTo>
                  <a:lnTo>
                    <a:pt x="30227" y="604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3624892" y="4634956"/>
              <a:ext cx="149278" cy="149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5981163" y="3676094"/>
              <a:ext cx="60451" cy="60451"/>
            </a:xfrm>
            <a:custGeom>
              <a:avLst/>
              <a:pathLst>
                <a:path w="60451" h="60451">
                  <a:moveTo>
                    <a:pt x="0" y="30225"/>
                  </a:moveTo>
                  <a:lnTo>
                    <a:pt x="30225" y="0"/>
                  </a:lnTo>
                  <a:lnTo>
                    <a:pt x="60451" y="30225"/>
                  </a:lnTo>
                  <a:lnTo>
                    <a:pt x="30225" y="6045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340128" y="4724382"/>
              <a:ext cx="60408" cy="60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5987700" y="4697372"/>
              <a:ext cx="60438" cy="60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4725551" y="4734968"/>
              <a:ext cx="124716" cy="124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389998" y="4652382"/>
              <a:ext cx="60438" cy="60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5957872" y="4683869"/>
              <a:ext cx="60451" cy="60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6351482" y="3959528"/>
              <a:ext cx="60456" cy="60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5905517" y="2641325"/>
              <a:ext cx="60451" cy="60451"/>
            </a:xfrm>
            <a:custGeom>
              <a:avLst/>
              <a:pathLst>
                <a:path w="60451" h="60451">
                  <a:moveTo>
                    <a:pt x="0" y="30225"/>
                  </a:moveTo>
                  <a:lnTo>
                    <a:pt x="30225" y="0"/>
                  </a:lnTo>
                  <a:lnTo>
                    <a:pt x="60451" y="30225"/>
                  </a:lnTo>
                  <a:lnTo>
                    <a:pt x="30225" y="604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6324844" y="4578142"/>
              <a:ext cx="60451" cy="60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148265" y="4510642"/>
              <a:ext cx="60482" cy="604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5946613" y="4573649"/>
              <a:ext cx="60441" cy="60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181478" y="4688342"/>
              <a:ext cx="60503" cy="60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6054001" y="3507380"/>
              <a:ext cx="60454" cy="60454"/>
            </a:xfrm>
            <a:custGeom>
              <a:avLst/>
              <a:pathLst>
                <a:path w="60454" h="60454">
                  <a:moveTo>
                    <a:pt x="0" y="30227"/>
                  </a:moveTo>
                  <a:lnTo>
                    <a:pt x="30227" y="0"/>
                  </a:lnTo>
                  <a:lnTo>
                    <a:pt x="60454" y="30227"/>
                  </a:lnTo>
                  <a:lnTo>
                    <a:pt x="30227" y="6045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6041482" y="4758104"/>
              <a:ext cx="60449" cy="60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6356493" y="4101264"/>
              <a:ext cx="60421" cy="60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6139709" y="2632324"/>
              <a:ext cx="60456" cy="60456"/>
            </a:xfrm>
            <a:custGeom>
              <a:avLst/>
              <a:pathLst>
                <a:path w="60456" h="60456">
                  <a:moveTo>
                    <a:pt x="0" y="30228"/>
                  </a:moveTo>
                  <a:lnTo>
                    <a:pt x="30228" y="0"/>
                  </a:lnTo>
                  <a:lnTo>
                    <a:pt x="60456" y="30228"/>
                  </a:lnTo>
                  <a:lnTo>
                    <a:pt x="30228" y="604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6313636" y="2535596"/>
              <a:ext cx="60456" cy="60456"/>
            </a:xfrm>
            <a:custGeom>
              <a:avLst/>
              <a:pathLst>
                <a:path w="60456" h="60456">
                  <a:moveTo>
                    <a:pt x="0" y="30228"/>
                  </a:moveTo>
                  <a:lnTo>
                    <a:pt x="30228" y="0"/>
                  </a:lnTo>
                  <a:lnTo>
                    <a:pt x="60456" y="30228"/>
                  </a:lnTo>
                  <a:lnTo>
                    <a:pt x="30228" y="604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6222458" y="4533145"/>
              <a:ext cx="60467" cy="60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5983574" y="2787536"/>
              <a:ext cx="60464" cy="60464"/>
            </a:xfrm>
            <a:custGeom>
              <a:avLst/>
              <a:pathLst>
                <a:path w="60464" h="60464">
                  <a:moveTo>
                    <a:pt x="0" y="30232"/>
                  </a:moveTo>
                  <a:lnTo>
                    <a:pt x="30232" y="0"/>
                  </a:lnTo>
                  <a:lnTo>
                    <a:pt x="60464" y="30232"/>
                  </a:lnTo>
                  <a:lnTo>
                    <a:pt x="30232" y="6046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032618" y="4713105"/>
              <a:ext cx="60467" cy="60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6323788" y="2875270"/>
              <a:ext cx="60456" cy="60456"/>
            </a:xfrm>
            <a:custGeom>
              <a:avLst/>
              <a:pathLst>
                <a:path w="60456" h="60456">
                  <a:moveTo>
                    <a:pt x="0" y="30228"/>
                  </a:moveTo>
                  <a:lnTo>
                    <a:pt x="30228" y="0"/>
                  </a:lnTo>
                  <a:lnTo>
                    <a:pt x="60456" y="30228"/>
                  </a:lnTo>
                  <a:lnTo>
                    <a:pt x="30228" y="6045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6190322" y="4164235"/>
              <a:ext cx="60451" cy="60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6212942" y="4359941"/>
              <a:ext cx="60451" cy="60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262525" y="4767099"/>
              <a:ext cx="60454" cy="60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5973546" y="4533150"/>
              <a:ext cx="60456" cy="60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6230715" y="4616384"/>
              <a:ext cx="60451" cy="60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289775" y="4751349"/>
              <a:ext cx="60462" cy="60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369887" y="4018014"/>
              <a:ext cx="60459" cy="60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6265008" y="3282463"/>
              <a:ext cx="60389" cy="60389"/>
            </a:xfrm>
            <a:custGeom>
              <a:avLst/>
              <a:pathLst>
                <a:path w="60389" h="60389">
                  <a:moveTo>
                    <a:pt x="0" y="30194"/>
                  </a:moveTo>
                  <a:lnTo>
                    <a:pt x="30194" y="0"/>
                  </a:lnTo>
                  <a:lnTo>
                    <a:pt x="60389" y="30194"/>
                  </a:lnTo>
                  <a:lnTo>
                    <a:pt x="30194" y="6038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6064517" y="4719867"/>
              <a:ext cx="60438" cy="60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6301673" y="2949512"/>
              <a:ext cx="60438" cy="60438"/>
            </a:xfrm>
            <a:custGeom>
              <a:avLst/>
              <a:pathLst>
                <a:path w="60438" h="60438">
                  <a:moveTo>
                    <a:pt x="0" y="30219"/>
                  </a:moveTo>
                  <a:lnTo>
                    <a:pt x="30219" y="0"/>
                  </a:lnTo>
                  <a:lnTo>
                    <a:pt x="60438" y="30219"/>
                  </a:lnTo>
                  <a:lnTo>
                    <a:pt x="30219" y="6043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6271608" y="4641131"/>
              <a:ext cx="60446" cy="60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123061" y="4152991"/>
              <a:ext cx="60444" cy="604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6034829" y="4314945"/>
              <a:ext cx="60464" cy="60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6070430" y="3203670"/>
              <a:ext cx="60510" cy="60510"/>
            </a:xfrm>
            <a:custGeom>
              <a:avLst/>
              <a:pathLst>
                <a:path w="60510" h="60510">
                  <a:moveTo>
                    <a:pt x="0" y="30255"/>
                  </a:moveTo>
                  <a:lnTo>
                    <a:pt x="30255" y="0"/>
                  </a:lnTo>
                  <a:lnTo>
                    <a:pt x="60510" y="30255"/>
                  </a:lnTo>
                  <a:lnTo>
                    <a:pt x="30255" y="605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5905605" y="4341944"/>
              <a:ext cx="60454" cy="60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6016606" y="2589591"/>
              <a:ext cx="60441" cy="60441"/>
            </a:xfrm>
            <a:custGeom>
              <a:avLst/>
              <a:pathLst>
                <a:path w="60441" h="60441">
                  <a:moveTo>
                    <a:pt x="0" y="30220"/>
                  </a:moveTo>
                  <a:lnTo>
                    <a:pt x="30220" y="0"/>
                  </a:lnTo>
                  <a:lnTo>
                    <a:pt x="60441" y="30220"/>
                  </a:lnTo>
                  <a:lnTo>
                    <a:pt x="30220" y="604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6301182" y="4083254"/>
              <a:ext cx="60449" cy="60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6111124" y="4616423"/>
              <a:ext cx="60373" cy="60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6166485" y="4719875"/>
              <a:ext cx="60423" cy="60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5961314" y="4699614"/>
              <a:ext cx="60454" cy="60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6302508" y="3745826"/>
              <a:ext cx="60456" cy="60456"/>
            </a:xfrm>
            <a:custGeom>
              <a:avLst/>
              <a:pathLst>
                <a:path w="60456" h="60456">
                  <a:moveTo>
                    <a:pt x="0" y="30228"/>
                  </a:moveTo>
                  <a:lnTo>
                    <a:pt x="30228" y="0"/>
                  </a:lnTo>
                  <a:lnTo>
                    <a:pt x="60456" y="30228"/>
                  </a:lnTo>
                  <a:lnTo>
                    <a:pt x="30228" y="6045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6343133" y="4753596"/>
              <a:ext cx="60467" cy="60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3441236" y="4042686"/>
              <a:ext cx="146085" cy="1460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6348963" y="4767096"/>
              <a:ext cx="60459" cy="60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6162002" y="4749113"/>
              <a:ext cx="60433" cy="60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4853659" y="4727137"/>
              <a:ext cx="126881" cy="1268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5955756" y="4654615"/>
              <a:ext cx="60472" cy="60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6083165" y="4647882"/>
              <a:ext cx="60441" cy="60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6201167" y="4602891"/>
              <a:ext cx="60444" cy="604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6296257" y="4602891"/>
              <a:ext cx="60444" cy="604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272638" y="4668086"/>
              <a:ext cx="60523" cy="60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6343896" y="4431933"/>
              <a:ext cx="60436" cy="60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5969141" y="4771622"/>
              <a:ext cx="60405" cy="60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5929207" y="4767110"/>
              <a:ext cx="60431" cy="60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6132753" y="4762611"/>
              <a:ext cx="60431" cy="60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5942198" y="4760350"/>
              <a:ext cx="60454" cy="60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5950638" y="2573853"/>
              <a:ext cx="60426" cy="60426"/>
            </a:xfrm>
            <a:custGeom>
              <a:avLst/>
              <a:pathLst>
                <a:path w="60426" h="60426">
                  <a:moveTo>
                    <a:pt x="0" y="30213"/>
                  </a:moveTo>
                  <a:lnTo>
                    <a:pt x="30213" y="0"/>
                  </a:lnTo>
                  <a:lnTo>
                    <a:pt x="60426" y="30213"/>
                  </a:lnTo>
                  <a:lnTo>
                    <a:pt x="30213" y="6042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086110" y="4679376"/>
              <a:ext cx="60438" cy="60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6183268" y="3676104"/>
              <a:ext cx="60431" cy="60431"/>
            </a:xfrm>
            <a:custGeom>
              <a:avLst/>
              <a:pathLst>
                <a:path w="60431" h="60431">
                  <a:moveTo>
                    <a:pt x="0" y="30215"/>
                  </a:moveTo>
                  <a:lnTo>
                    <a:pt x="30215" y="0"/>
                  </a:lnTo>
                  <a:lnTo>
                    <a:pt x="60431" y="30215"/>
                  </a:lnTo>
                  <a:lnTo>
                    <a:pt x="30215" y="6043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105029" y="4724301"/>
              <a:ext cx="60569" cy="60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6344848" y="4697377"/>
              <a:ext cx="60428" cy="60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218346" y="4766925"/>
              <a:ext cx="60802" cy="60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133097" y="4652389"/>
              <a:ext cx="60426" cy="60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195419" y="4683882"/>
              <a:ext cx="60426" cy="60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348697" y="3959539"/>
              <a:ext cx="60433" cy="60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5900830" y="2641336"/>
              <a:ext cx="60428" cy="60428"/>
            </a:xfrm>
            <a:custGeom>
              <a:avLst/>
              <a:pathLst>
                <a:path w="60428" h="60428">
                  <a:moveTo>
                    <a:pt x="0" y="30214"/>
                  </a:moveTo>
                  <a:lnTo>
                    <a:pt x="30214" y="0"/>
                  </a:lnTo>
                  <a:lnTo>
                    <a:pt x="60428" y="30214"/>
                  </a:lnTo>
                  <a:lnTo>
                    <a:pt x="30214" y="6042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5967772" y="4578155"/>
              <a:ext cx="60426" cy="60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377237" y="4510656"/>
              <a:ext cx="60454" cy="60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5961710" y="4573652"/>
              <a:ext cx="60433" cy="60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5944384" y="4688390"/>
              <a:ext cx="60408" cy="60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6265219" y="3507372"/>
              <a:ext cx="60469" cy="60469"/>
            </a:xfrm>
            <a:custGeom>
              <a:avLst/>
              <a:pathLst>
                <a:path w="60469" h="60469">
                  <a:moveTo>
                    <a:pt x="0" y="30234"/>
                  </a:moveTo>
                  <a:lnTo>
                    <a:pt x="30234" y="0"/>
                  </a:lnTo>
                  <a:lnTo>
                    <a:pt x="60469" y="30234"/>
                  </a:lnTo>
                  <a:lnTo>
                    <a:pt x="30234" y="6046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365272" y="4758109"/>
              <a:ext cx="60438" cy="60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118032" y="4101250"/>
              <a:ext cx="60449" cy="60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5898496" y="2632336"/>
              <a:ext cx="60433" cy="60433"/>
            </a:xfrm>
            <a:custGeom>
              <a:avLst/>
              <a:pathLst>
                <a:path w="60433" h="60433">
                  <a:moveTo>
                    <a:pt x="0" y="30216"/>
                  </a:moveTo>
                  <a:lnTo>
                    <a:pt x="30216" y="0"/>
                  </a:lnTo>
                  <a:lnTo>
                    <a:pt x="60433" y="30216"/>
                  </a:lnTo>
                  <a:lnTo>
                    <a:pt x="30216" y="6043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6213427" y="2535611"/>
              <a:ext cx="60426" cy="60426"/>
            </a:xfrm>
            <a:custGeom>
              <a:avLst/>
              <a:pathLst>
                <a:path w="60426" h="60426">
                  <a:moveTo>
                    <a:pt x="0" y="30213"/>
                  </a:moveTo>
                  <a:lnTo>
                    <a:pt x="30213" y="0"/>
                  </a:lnTo>
                  <a:lnTo>
                    <a:pt x="60426" y="30213"/>
                  </a:lnTo>
                  <a:lnTo>
                    <a:pt x="30213" y="6042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283711" y="4533159"/>
              <a:ext cx="60438" cy="60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6081268" y="2787555"/>
              <a:ext cx="60426" cy="60426"/>
            </a:xfrm>
            <a:custGeom>
              <a:avLst/>
              <a:pathLst>
                <a:path w="60426" h="60426">
                  <a:moveTo>
                    <a:pt x="0" y="30213"/>
                  </a:moveTo>
                  <a:lnTo>
                    <a:pt x="30213" y="0"/>
                  </a:lnTo>
                  <a:lnTo>
                    <a:pt x="60426" y="30213"/>
                  </a:lnTo>
                  <a:lnTo>
                    <a:pt x="30213" y="6042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6017535" y="4713124"/>
              <a:ext cx="60428" cy="60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6060699" y="2875285"/>
              <a:ext cx="60426" cy="60426"/>
            </a:xfrm>
            <a:custGeom>
              <a:avLst/>
              <a:pathLst>
                <a:path w="60426" h="60426">
                  <a:moveTo>
                    <a:pt x="0" y="30213"/>
                  </a:moveTo>
                  <a:lnTo>
                    <a:pt x="30213" y="0"/>
                  </a:lnTo>
                  <a:lnTo>
                    <a:pt x="60426" y="30213"/>
                  </a:lnTo>
                  <a:lnTo>
                    <a:pt x="30213" y="6042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371704" y="4164245"/>
              <a:ext cx="60431" cy="60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5908782" y="4359954"/>
              <a:ext cx="60426" cy="60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5947199" y="4767110"/>
              <a:ext cx="60431" cy="60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131466" y="4533163"/>
              <a:ext cx="60431" cy="60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152611" y="4616394"/>
              <a:ext cx="60431" cy="60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068375" y="4751368"/>
              <a:ext cx="60423" cy="60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339403" y="4018023"/>
              <a:ext cx="60441" cy="60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6148143" y="3282418"/>
              <a:ext cx="60480" cy="60480"/>
            </a:xfrm>
            <a:custGeom>
              <a:avLst/>
              <a:pathLst>
                <a:path w="60480" h="60480">
                  <a:moveTo>
                    <a:pt x="0" y="30240"/>
                  </a:moveTo>
                  <a:lnTo>
                    <a:pt x="30240" y="0"/>
                  </a:lnTo>
                  <a:lnTo>
                    <a:pt x="60480" y="30240"/>
                  </a:lnTo>
                  <a:lnTo>
                    <a:pt x="30240" y="6048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6243856" y="4719820"/>
              <a:ext cx="60533" cy="605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6308104" y="2949520"/>
              <a:ext cx="60423" cy="60423"/>
            </a:xfrm>
            <a:custGeom>
              <a:avLst/>
              <a:pathLst>
                <a:path w="60423" h="60423">
                  <a:moveTo>
                    <a:pt x="0" y="30211"/>
                  </a:moveTo>
                  <a:lnTo>
                    <a:pt x="30211" y="0"/>
                  </a:lnTo>
                  <a:lnTo>
                    <a:pt x="60423" y="30211"/>
                  </a:lnTo>
                  <a:lnTo>
                    <a:pt x="30211" y="6042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5991203" y="4641137"/>
              <a:ext cx="60433" cy="60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5978053" y="4152999"/>
              <a:ext cx="60428" cy="60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6391461" y="4314959"/>
              <a:ext cx="60436" cy="60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6142479" y="3203683"/>
              <a:ext cx="60485" cy="60485"/>
            </a:xfrm>
            <a:custGeom>
              <a:avLst/>
              <a:pathLst>
                <a:path w="60485" h="60485">
                  <a:moveTo>
                    <a:pt x="0" y="30242"/>
                  </a:moveTo>
                  <a:lnTo>
                    <a:pt x="30242" y="0"/>
                  </a:lnTo>
                  <a:lnTo>
                    <a:pt x="60485" y="30242"/>
                  </a:lnTo>
                  <a:lnTo>
                    <a:pt x="30242" y="6048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6038211" y="4341955"/>
              <a:ext cx="60431" cy="60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5998066" y="2589577"/>
              <a:ext cx="60469" cy="60469"/>
            </a:xfrm>
            <a:custGeom>
              <a:avLst/>
              <a:pathLst>
                <a:path w="60469" h="60469">
                  <a:moveTo>
                    <a:pt x="0" y="30234"/>
                  </a:moveTo>
                  <a:lnTo>
                    <a:pt x="30234" y="0"/>
                  </a:lnTo>
                  <a:lnTo>
                    <a:pt x="60469" y="30234"/>
                  </a:lnTo>
                  <a:lnTo>
                    <a:pt x="30234" y="604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6056664" y="4083268"/>
              <a:ext cx="60421" cy="60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6299555" y="4616311"/>
              <a:ext cx="60597" cy="60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6383616" y="4719866"/>
              <a:ext cx="60441" cy="60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6237903" y="4699623"/>
              <a:ext cx="60436" cy="60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6038218" y="3745835"/>
              <a:ext cx="60438" cy="60438"/>
            </a:xfrm>
            <a:custGeom>
              <a:avLst/>
              <a:pathLst>
                <a:path w="60438" h="60438">
                  <a:moveTo>
                    <a:pt x="0" y="30219"/>
                  </a:moveTo>
                  <a:lnTo>
                    <a:pt x="30219" y="0"/>
                  </a:lnTo>
                  <a:lnTo>
                    <a:pt x="60438" y="30219"/>
                  </a:lnTo>
                  <a:lnTo>
                    <a:pt x="30219" y="6043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5925591" y="4753610"/>
              <a:ext cx="60438" cy="60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6342280" y="4085514"/>
              <a:ext cx="60428" cy="60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270768" y="4767108"/>
              <a:ext cx="60436" cy="60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6316910" y="4749107"/>
              <a:ext cx="60446" cy="60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381672" y="4760326"/>
              <a:ext cx="60503" cy="60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322231" y="4654583"/>
              <a:ext cx="60536" cy="605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169908" y="4647856"/>
              <a:ext cx="60492" cy="604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5975578" y="4602866"/>
              <a:ext cx="60492" cy="604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6309427" y="4602870"/>
              <a:ext cx="60485" cy="60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198434" y="4668220"/>
              <a:ext cx="60257" cy="60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226030" y="4431924"/>
              <a:ext cx="60454" cy="60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3663029" y="4726127"/>
              <a:ext cx="151395" cy="151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052737" y="4767084"/>
              <a:ext cx="60485" cy="60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6084536" y="4762582"/>
              <a:ext cx="60490" cy="60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332981" y="4760313"/>
              <a:ext cx="60528" cy="60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6205328" y="2573840"/>
              <a:ext cx="60451" cy="60451"/>
            </a:xfrm>
            <a:custGeom>
              <a:avLst/>
              <a:pathLst>
                <a:path w="60451" h="60451">
                  <a:moveTo>
                    <a:pt x="0" y="30225"/>
                  </a:moveTo>
                  <a:lnTo>
                    <a:pt x="30225" y="0"/>
                  </a:lnTo>
                  <a:lnTo>
                    <a:pt x="60451" y="30225"/>
                  </a:lnTo>
                  <a:lnTo>
                    <a:pt x="30225" y="604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6035866" y="4679388"/>
              <a:ext cx="60415" cy="60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6162447" y="3676075"/>
              <a:ext cx="60490" cy="60490"/>
            </a:xfrm>
            <a:custGeom>
              <a:avLst/>
              <a:pathLst>
                <a:path w="60490" h="60490">
                  <a:moveTo>
                    <a:pt x="0" y="30245"/>
                  </a:moveTo>
                  <a:lnTo>
                    <a:pt x="30245" y="0"/>
                  </a:lnTo>
                  <a:lnTo>
                    <a:pt x="60490" y="30245"/>
                  </a:lnTo>
                  <a:lnTo>
                    <a:pt x="30245" y="6049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236608" y="4724407"/>
              <a:ext cx="60357" cy="60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6257663" y="4697340"/>
              <a:ext cx="60503" cy="60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6017441" y="4767087"/>
              <a:ext cx="60477" cy="604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6160840" y="4652386"/>
              <a:ext cx="60431" cy="60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6163987" y="4683830"/>
              <a:ext cx="60528" cy="60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5983169" y="3959520"/>
              <a:ext cx="60472" cy="60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3391065" y="2593785"/>
              <a:ext cx="155531" cy="1555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170953" y="4578146"/>
              <a:ext cx="60444" cy="604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038567" y="4510636"/>
              <a:ext cx="60495" cy="60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264377" y="4573628"/>
              <a:ext cx="60482" cy="604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369313" y="4688497"/>
              <a:ext cx="60192" cy="60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6025008" y="3507555"/>
              <a:ext cx="60105" cy="60105"/>
            </a:xfrm>
            <a:custGeom>
              <a:avLst/>
              <a:pathLst>
                <a:path w="60105" h="60105">
                  <a:moveTo>
                    <a:pt x="0" y="30052"/>
                  </a:moveTo>
                  <a:lnTo>
                    <a:pt x="30052" y="0"/>
                  </a:lnTo>
                  <a:lnTo>
                    <a:pt x="60105" y="30052"/>
                  </a:lnTo>
                  <a:lnTo>
                    <a:pt x="30052" y="6010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334999" y="4758088"/>
              <a:ext cx="60480" cy="60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5939787" y="4101297"/>
              <a:ext cx="60355" cy="60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5948273" y="2632318"/>
              <a:ext cx="60469" cy="60469"/>
            </a:xfrm>
            <a:custGeom>
              <a:avLst/>
              <a:pathLst>
                <a:path w="60469" h="60469">
                  <a:moveTo>
                    <a:pt x="0" y="30234"/>
                  </a:moveTo>
                  <a:lnTo>
                    <a:pt x="30234" y="0"/>
                  </a:lnTo>
                  <a:lnTo>
                    <a:pt x="60469" y="30234"/>
                  </a:lnTo>
                  <a:lnTo>
                    <a:pt x="30234" y="604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6052266" y="2535591"/>
              <a:ext cx="60467" cy="60467"/>
            </a:xfrm>
            <a:custGeom>
              <a:avLst/>
              <a:pathLst>
                <a:path w="60467" h="60467">
                  <a:moveTo>
                    <a:pt x="0" y="30233"/>
                  </a:moveTo>
                  <a:lnTo>
                    <a:pt x="30233" y="0"/>
                  </a:lnTo>
                  <a:lnTo>
                    <a:pt x="60467" y="30233"/>
                  </a:lnTo>
                  <a:lnTo>
                    <a:pt x="30233" y="604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5968635" y="4533151"/>
              <a:ext cx="60454" cy="60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6132820" y="2787541"/>
              <a:ext cx="60454" cy="60454"/>
            </a:xfrm>
            <a:custGeom>
              <a:avLst/>
              <a:pathLst>
                <a:path w="60454" h="60454">
                  <a:moveTo>
                    <a:pt x="0" y="30227"/>
                  </a:moveTo>
                  <a:lnTo>
                    <a:pt x="30227" y="0"/>
                  </a:lnTo>
                  <a:lnTo>
                    <a:pt x="60454" y="30227"/>
                  </a:lnTo>
                  <a:lnTo>
                    <a:pt x="30227" y="6045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5999443" y="4713073"/>
              <a:ext cx="60531" cy="605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6350233" y="2875279"/>
              <a:ext cx="60438" cy="60438"/>
            </a:xfrm>
            <a:custGeom>
              <a:avLst/>
              <a:pathLst>
                <a:path w="60438" h="60438">
                  <a:moveTo>
                    <a:pt x="0" y="30219"/>
                  </a:moveTo>
                  <a:lnTo>
                    <a:pt x="30219" y="0"/>
                  </a:lnTo>
                  <a:lnTo>
                    <a:pt x="60438" y="30219"/>
                  </a:lnTo>
                  <a:lnTo>
                    <a:pt x="30219" y="6043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158869" y="4164222"/>
              <a:ext cx="60477" cy="604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360054" y="4359950"/>
              <a:ext cx="60433" cy="60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294411" y="4767087"/>
              <a:ext cx="60477" cy="604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6277686" y="4533156"/>
              <a:ext cx="60444" cy="604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6154035" y="4616366"/>
              <a:ext cx="60487" cy="604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6301151" y="4751306"/>
              <a:ext cx="60546" cy="605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300003" y="4017999"/>
              <a:ext cx="60487" cy="604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6092538" y="3282368"/>
              <a:ext cx="60580" cy="60580"/>
            </a:xfrm>
            <a:custGeom>
              <a:avLst/>
              <a:pathLst>
                <a:path w="60580" h="60580">
                  <a:moveTo>
                    <a:pt x="0" y="30290"/>
                  </a:moveTo>
                  <a:lnTo>
                    <a:pt x="30290" y="0"/>
                  </a:lnTo>
                  <a:lnTo>
                    <a:pt x="60580" y="30290"/>
                  </a:lnTo>
                  <a:lnTo>
                    <a:pt x="30290" y="6058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6395059" y="4720068"/>
              <a:ext cx="60038" cy="600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6302208" y="2949512"/>
              <a:ext cx="60438" cy="60438"/>
            </a:xfrm>
            <a:custGeom>
              <a:avLst/>
              <a:pathLst>
                <a:path w="60438" h="60438">
                  <a:moveTo>
                    <a:pt x="0" y="30219"/>
                  </a:moveTo>
                  <a:lnTo>
                    <a:pt x="30219" y="0"/>
                  </a:lnTo>
                  <a:lnTo>
                    <a:pt x="60438" y="30219"/>
                  </a:lnTo>
                  <a:lnTo>
                    <a:pt x="30219" y="6043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217895" y="4641113"/>
              <a:ext cx="60482" cy="604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6159689" y="4152965"/>
              <a:ext cx="60495" cy="60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057326" y="4314940"/>
              <a:ext cx="60474" cy="604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6234918" y="3203654"/>
              <a:ext cx="60541" cy="60541"/>
            </a:xfrm>
            <a:custGeom>
              <a:avLst/>
              <a:pathLst>
                <a:path w="60541" h="60541">
                  <a:moveTo>
                    <a:pt x="0" y="30270"/>
                  </a:moveTo>
                  <a:lnTo>
                    <a:pt x="30270" y="0"/>
                  </a:lnTo>
                  <a:lnTo>
                    <a:pt x="60541" y="30270"/>
                  </a:lnTo>
                  <a:lnTo>
                    <a:pt x="30270" y="6054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6132778" y="4341936"/>
              <a:ext cx="60469" cy="604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5965093" y="2589556"/>
              <a:ext cx="60513" cy="60513"/>
            </a:xfrm>
            <a:custGeom>
              <a:avLst/>
              <a:pathLst>
                <a:path w="60513" h="60513">
                  <a:moveTo>
                    <a:pt x="0" y="30256"/>
                  </a:moveTo>
                  <a:lnTo>
                    <a:pt x="30256" y="0"/>
                  </a:lnTo>
                  <a:lnTo>
                    <a:pt x="60513" y="30256"/>
                  </a:lnTo>
                  <a:lnTo>
                    <a:pt x="30256" y="6051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6279964" y="4083205"/>
              <a:ext cx="60546" cy="605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6028482" y="4616411"/>
              <a:ext cx="60397" cy="60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295997" y="4719833"/>
              <a:ext cx="60508" cy="605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6083496" y="4699632"/>
              <a:ext cx="60418" cy="60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6264728" y="3745822"/>
              <a:ext cx="60464" cy="60464"/>
            </a:xfrm>
            <a:custGeom>
              <a:avLst/>
              <a:pathLst>
                <a:path w="60464" h="60464">
                  <a:moveTo>
                    <a:pt x="0" y="30232"/>
                  </a:moveTo>
                  <a:lnTo>
                    <a:pt x="30232" y="0"/>
                  </a:lnTo>
                  <a:lnTo>
                    <a:pt x="60464" y="30232"/>
                  </a:lnTo>
                  <a:lnTo>
                    <a:pt x="30232" y="6046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6290152" y="4753612"/>
              <a:ext cx="60433" cy="60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126673" y="4085491"/>
              <a:ext cx="60474" cy="604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281063" y="4767100"/>
              <a:ext cx="60451" cy="60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332831" y="4749106"/>
              <a:ext cx="60449" cy="60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014963" y="4760345"/>
              <a:ext cx="60464" cy="60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100714" y="4654612"/>
              <a:ext cx="60477" cy="604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211037" y="4647883"/>
              <a:ext cx="60438" cy="60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5908474" y="4602888"/>
              <a:ext cx="60449" cy="60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6264318" y="4602873"/>
              <a:ext cx="60480" cy="60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246626" y="4668160"/>
              <a:ext cx="60377" cy="60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5973297" y="4431922"/>
              <a:ext cx="60456" cy="60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5913883" y="4771516"/>
              <a:ext cx="60618" cy="60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065177" y="4767108"/>
              <a:ext cx="60436" cy="60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198777" y="4762594"/>
              <a:ext cx="60467" cy="60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6082642" y="4760345"/>
              <a:ext cx="60464" cy="60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6063390" y="2573842"/>
              <a:ext cx="60446" cy="60446"/>
            </a:xfrm>
            <a:custGeom>
              <a:avLst/>
              <a:pathLst>
                <a:path w="60446" h="60446">
                  <a:moveTo>
                    <a:pt x="0" y="30223"/>
                  </a:moveTo>
                  <a:lnTo>
                    <a:pt x="30223" y="0"/>
                  </a:lnTo>
                  <a:lnTo>
                    <a:pt x="60446" y="30223"/>
                  </a:lnTo>
                  <a:lnTo>
                    <a:pt x="30223" y="6044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003546" y="4679358"/>
              <a:ext cx="60474" cy="604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6165838" y="3676103"/>
              <a:ext cx="60433" cy="60433"/>
            </a:xfrm>
            <a:custGeom>
              <a:avLst/>
              <a:pathLst>
                <a:path w="60433" h="60433">
                  <a:moveTo>
                    <a:pt x="0" y="30216"/>
                  </a:moveTo>
                  <a:lnTo>
                    <a:pt x="30216" y="0"/>
                  </a:lnTo>
                  <a:lnTo>
                    <a:pt x="60433" y="30216"/>
                  </a:lnTo>
                  <a:lnTo>
                    <a:pt x="30216" y="6043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5981702" y="4724392"/>
              <a:ext cx="60387" cy="60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281286" y="4697384"/>
              <a:ext cx="60415" cy="60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261502" y="4767066"/>
              <a:ext cx="60521" cy="605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6040582" y="4652389"/>
              <a:ext cx="60426" cy="60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349718" y="4683880"/>
              <a:ext cx="60428" cy="60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145581" y="3959524"/>
              <a:ext cx="60464" cy="60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6284540" y="2641336"/>
              <a:ext cx="60428" cy="60428"/>
            </a:xfrm>
            <a:custGeom>
              <a:avLst/>
              <a:pathLst>
                <a:path w="60428" h="60428">
                  <a:moveTo>
                    <a:pt x="0" y="30214"/>
                  </a:moveTo>
                  <a:lnTo>
                    <a:pt x="30214" y="0"/>
                  </a:lnTo>
                  <a:lnTo>
                    <a:pt x="60428" y="30214"/>
                  </a:lnTo>
                  <a:lnTo>
                    <a:pt x="30214" y="6042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206709" y="4578149"/>
              <a:ext cx="60438" cy="60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6065586" y="4510690"/>
              <a:ext cx="60386" cy="60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5996714" y="4573655"/>
              <a:ext cx="60428" cy="60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6001319" y="4688495"/>
              <a:ext cx="60197" cy="60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6017810" y="3507422"/>
              <a:ext cx="60370" cy="60370"/>
            </a:xfrm>
            <a:custGeom>
              <a:avLst/>
              <a:pathLst>
                <a:path w="60370" h="60370">
                  <a:moveTo>
                    <a:pt x="0" y="30185"/>
                  </a:moveTo>
                  <a:lnTo>
                    <a:pt x="30185" y="0"/>
                  </a:lnTo>
                  <a:lnTo>
                    <a:pt x="60370" y="30185"/>
                  </a:lnTo>
                  <a:lnTo>
                    <a:pt x="30185" y="6037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108363" y="4758111"/>
              <a:ext cx="60433" cy="60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377924" y="4101212"/>
              <a:ext cx="60526" cy="60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6037293" y="2632319"/>
              <a:ext cx="60467" cy="60467"/>
            </a:xfrm>
            <a:custGeom>
              <a:avLst/>
              <a:pathLst>
                <a:path w="60467" h="60467">
                  <a:moveTo>
                    <a:pt x="0" y="30233"/>
                  </a:moveTo>
                  <a:lnTo>
                    <a:pt x="30233" y="0"/>
                  </a:lnTo>
                  <a:lnTo>
                    <a:pt x="60467" y="30233"/>
                  </a:lnTo>
                  <a:lnTo>
                    <a:pt x="30233" y="604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6368915" y="2535603"/>
              <a:ext cx="60441" cy="60441"/>
            </a:xfrm>
            <a:custGeom>
              <a:avLst/>
              <a:pathLst>
                <a:path w="60441" h="60441">
                  <a:moveTo>
                    <a:pt x="0" y="30220"/>
                  </a:moveTo>
                  <a:lnTo>
                    <a:pt x="30220" y="0"/>
                  </a:lnTo>
                  <a:lnTo>
                    <a:pt x="60441" y="30220"/>
                  </a:lnTo>
                  <a:lnTo>
                    <a:pt x="30220" y="604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5910650" y="4533163"/>
              <a:ext cx="60431" cy="60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5955940" y="2787532"/>
              <a:ext cx="60472" cy="60472"/>
            </a:xfrm>
            <a:custGeom>
              <a:avLst/>
              <a:pathLst>
                <a:path w="60472" h="60472">
                  <a:moveTo>
                    <a:pt x="0" y="30236"/>
                  </a:moveTo>
                  <a:lnTo>
                    <a:pt x="30236" y="0"/>
                  </a:lnTo>
                  <a:lnTo>
                    <a:pt x="60472" y="30236"/>
                  </a:lnTo>
                  <a:lnTo>
                    <a:pt x="30236" y="6047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195603" y="4713126"/>
              <a:ext cx="60423" cy="60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6360157" y="2875274"/>
              <a:ext cx="60449" cy="60449"/>
            </a:xfrm>
            <a:custGeom>
              <a:avLst/>
              <a:pathLst>
                <a:path w="60449" h="60449">
                  <a:moveTo>
                    <a:pt x="0" y="30224"/>
                  </a:moveTo>
                  <a:lnTo>
                    <a:pt x="30224" y="0"/>
                  </a:lnTo>
                  <a:lnTo>
                    <a:pt x="60449" y="30224"/>
                  </a:lnTo>
                  <a:lnTo>
                    <a:pt x="30224" y="6044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095233" y="4164246"/>
              <a:ext cx="60428" cy="60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023073" y="4359955"/>
              <a:ext cx="60423" cy="60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006217" y="4767105"/>
              <a:ext cx="60441" cy="60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196471" y="4533111"/>
              <a:ext cx="60533" cy="605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334703" y="4616388"/>
              <a:ext cx="60444" cy="604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5947292" y="4751360"/>
              <a:ext cx="60438" cy="60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5993696" y="4018021"/>
              <a:ext cx="60444" cy="604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5925334" y="3282409"/>
              <a:ext cx="60498" cy="60498"/>
            </a:xfrm>
            <a:custGeom>
              <a:avLst/>
              <a:pathLst>
                <a:path w="60498" h="60498">
                  <a:moveTo>
                    <a:pt x="0" y="30249"/>
                  </a:moveTo>
                  <a:lnTo>
                    <a:pt x="30249" y="0"/>
                  </a:lnTo>
                  <a:lnTo>
                    <a:pt x="60498" y="30249"/>
                  </a:lnTo>
                  <a:lnTo>
                    <a:pt x="30249" y="6049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308321" y="4719978"/>
              <a:ext cx="60217" cy="602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6305989" y="2949524"/>
              <a:ext cx="60415" cy="60415"/>
            </a:xfrm>
            <a:custGeom>
              <a:avLst/>
              <a:pathLst>
                <a:path w="60415" h="60415">
                  <a:moveTo>
                    <a:pt x="0" y="30207"/>
                  </a:moveTo>
                  <a:lnTo>
                    <a:pt x="30207" y="0"/>
                  </a:lnTo>
                  <a:lnTo>
                    <a:pt x="60415" y="30207"/>
                  </a:lnTo>
                  <a:lnTo>
                    <a:pt x="30207" y="6041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173528" y="4641141"/>
              <a:ext cx="60426" cy="60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5966038" y="4152995"/>
              <a:ext cx="60436" cy="60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5905310" y="4314955"/>
              <a:ext cx="60444" cy="604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6260224" y="3203675"/>
              <a:ext cx="60500" cy="60500"/>
            </a:xfrm>
            <a:custGeom>
              <a:avLst/>
              <a:pathLst>
                <a:path w="60500" h="60500">
                  <a:moveTo>
                    <a:pt x="0" y="30250"/>
                  </a:moveTo>
                  <a:lnTo>
                    <a:pt x="30250" y="0"/>
                  </a:lnTo>
                  <a:lnTo>
                    <a:pt x="60500" y="30250"/>
                  </a:lnTo>
                  <a:lnTo>
                    <a:pt x="30250" y="6050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393845" y="4341922"/>
              <a:ext cx="60498" cy="60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6394572" y="2589580"/>
              <a:ext cx="60464" cy="60464"/>
            </a:xfrm>
            <a:custGeom>
              <a:avLst/>
              <a:pathLst>
                <a:path w="60464" h="60464">
                  <a:moveTo>
                    <a:pt x="0" y="30232"/>
                  </a:moveTo>
                  <a:lnTo>
                    <a:pt x="30232" y="0"/>
                  </a:lnTo>
                  <a:lnTo>
                    <a:pt x="60464" y="30232"/>
                  </a:lnTo>
                  <a:lnTo>
                    <a:pt x="30232" y="604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037980" y="4083230"/>
              <a:ext cx="60498" cy="60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013020" y="4616318"/>
              <a:ext cx="60582" cy="605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046623" y="4719868"/>
              <a:ext cx="60436" cy="60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6377487" y="4699622"/>
              <a:ext cx="60438" cy="60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5954861" y="3745826"/>
              <a:ext cx="60456" cy="60456"/>
            </a:xfrm>
            <a:custGeom>
              <a:avLst/>
              <a:pathLst>
                <a:path w="60456" h="60456">
                  <a:moveTo>
                    <a:pt x="0" y="30228"/>
                  </a:moveTo>
                  <a:lnTo>
                    <a:pt x="30228" y="0"/>
                  </a:lnTo>
                  <a:lnTo>
                    <a:pt x="60456" y="30228"/>
                  </a:lnTo>
                  <a:lnTo>
                    <a:pt x="30228" y="6045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080989" y="4753607"/>
              <a:ext cx="60444" cy="604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5962644" y="4085511"/>
              <a:ext cx="60433" cy="60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237413" y="4767107"/>
              <a:ext cx="60438" cy="60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179397" y="4749109"/>
              <a:ext cx="60441" cy="60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5901372" y="4760284"/>
              <a:ext cx="60587" cy="60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5901452" y="4654607"/>
              <a:ext cx="60487" cy="604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109496" y="4647874"/>
              <a:ext cx="60456" cy="60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6274470" y="4602827"/>
              <a:ext cx="60572" cy="605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331348" y="4602823"/>
              <a:ext cx="60580" cy="60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169616" y="4668085"/>
              <a:ext cx="60526" cy="60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156622" y="4431930"/>
              <a:ext cx="60441" cy="60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3473200" y="4719806"/>
              <a:ext cx="164037" cy="1640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179622" y="4767113"/>
              <a:ext cx="60426" cy="60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082042" y="4762451"/>
              <a:ext cx="60751" cy="607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5958051" y="4760345"/>
              <a:ext cx="60464" cy="60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5936788" y="2573845"/>
              <a:ext cx="60441" cy="60441"/>
            </a:xfrm>
            <a:custGeom>
              <a:avLst/>
              <a:pathLst>
                <a:path w="60441" h="60441">
                  <a:moveTo>
                    <a:pt x="0" y="30220"/>
                  </a:moveTo>
                  <a:lnTo>
                    <a:pt x="30220" y="0"/>
                  </a:lnTo>
                  <a:lnTo>
                    <a:pt x="60441" y="30220"/>
                  </a:lnTo>
                  <a:lnTo>
                    <a:pt x="30220" y="604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5967407" y="4679310"/>
              <a:ext cx="60572" cy="605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g925"/>
            <p:cNvSpPr/>
            <p:nvPr/>
          </p:nvSpPr>
          <p:spPr>
            <a:xfrm>
              <a:off x="6237775" y="3676039"/>
              <a:ext cx="60562" cy="60562"/>
            </a:xfrm>
            <a:custGeom>
              <a:avLst/>
              <a:pathLst>
                <a:path w="60562" h="60562">
                  <a:moveTo>
                    <a:pt x="0" y="30281"/>
                  </a:moveTo>
                  <a:lnTo>
                    <a:pt x="30281" y="0"/>
                  </a:lnTo>
                  <a:lnTo>
                    <a:pt x="60562" y="30281"/>
                  </a:lnTo>
                  <a:lnTo>
                    <a:pt x="30281" y="6056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365605" y="4724335"/>
              <a:ext cx="60500" cy="60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239829" y="4697370"/>
              <a:ext cx="60444" cy="604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129980" y="4766942"/>
              <a:ext cx="60769" cy="60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064595" y="4652381"/>
              <a:ext cx="60441" cy="60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5910635" y="4683878"/>
              <a:ext cx="60433" cy="60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6241980" y="3959477"/>
              <a:ext cx="60559" cy="60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5952669" y="2641264"/>
              <a:ext cx="60572" cy="60572"/>
            </a:xfrm>
            <a:custGeom>
              <a:avLst/>
              <a:pathLst>
                <a:path w="60572" h="60572">
                  <a:moveTo>
                    <a:pt x="0" y="30286"/>
                  </a:moveTo>
                  <a:lnTo>
                    <a:pt x="30286" y="0"/>
                  </a:lnTo>
                  <a:lnTo>
                    <a:pt x="60572" y="30286"/>
                  </a:lnTo>
                  <a:lnTo>
                    <a:pt x="30286" y="605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6376045" y="4578139"/>
              <a:ext cx="60459" cy="60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5912223" y="4510624"/>
              <a:ext cx="60518" cy="60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016104" y="4573581"/>
              <a:ext cx="60577" cy="605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345454" y="4688246"/>
              <a:ext cx="60695" cy="606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6296384" y="3507438"/>
              <a:ext cx="60338" cy="60338"/>
            </a:xfrm>
            <a:custGeom>
              <a:avLst/>
              <a:pathLst>
                <a:path w="60338" h="60338">
                  <a:moveTo>
                    <a:pt x="0" y="30169"/>
                  </a:moveTo>
                  <a:lnTo>
                    <a:pt x="30169" y="0"/>
                  </a:lnTo>
                  <a:lnTo>
                    <a:pt x="60338" y="30169"/>
                  </a:lnTo>
                  <a:lnTo>
                    <a:pt x="30169" y="6033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6361091" y="4758102"/>
              <a:ext cx="60451" cy="60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6148186" y="4101280"/>
              <a:ext cx="60389" cy="60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6010423" y="2632273"/>
              <a:ext cx="60559" cy="60559"/>
            </a:xfrm>
            <a:custGeom>
              <a:avLst/>
              <a:pathLst>
                <a:path w="60559" h="60559">
                  <a:moveTo>
                    <a:pt x="0" y="30279"/>
                  </a:moveTo>
                  <a:lnTo>
                    <a:pt x="30279" y="0"/>
                  </a:lnTo>
                  <a:lnTo>
                    <a:pt x="60559" y="30279"/>
                  </a:lnTo>
                  <a:lnTo>
                    <a:pt x="30279" y="605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6245770" y="2535601"/>
              <a:ext cx="60446" cy="60446"/>
            </a:xfrm>
            <a:custGeom>
              <a:avLst/>
              <a:pathLst>
                <a:path w="60446" h="60446">
                  <a:moveTo>
                    <a:pt x="0" y="30223"/>
                  </a:moveTo>
                  <a:lnTo>
                    <a:pt x="30223" y="0"/>
                  </a:lnTo>
                  <a:lnTo>
                    <a:pt x="60446" y="30223"/>
                  </a:lnTo>
                  <a:lnTo>
                    <a:pt x="30223" y="6044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139997" y="4533102"/>
              <a:ext cx="60551" cy="605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g943"/>
            <p:cNvSpPr/>
            <p:nvPr/>
          </p:nvSpPr>
          <p:spPr>
            <a:xfrm>
              <a:off x="5935104" y="2787543"/>
              <a:ext cx="60449" cy="60449"/>
            </a:xfrm>
            <a:custGeom>
              <a:avLst/>
              <a:pathLst>
                <a:path w="60449" h="60449">
                  <a:moveTo>
                    <a:pt x="0" y="30224"/>
                  </a:moveTo>
                  <a:lnTo>
                    <a:pt x="30224" y="0"/>
                  </a:lnTo>
                  <a:lnTo>
                    <a:pt x="60449" y="30224"/>
                  </a:lnTo>
                  <a:lnTo>
                    <a:pt x="30224" y="6044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5949883" y="4713121"/>
              <a:ext cx="60433" cy="60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6229868" y="2875279"/>
              <a:ext cx="60438" cy="60438"/>
            </a:xfrm>
            <a:custGeom>
              <a:avLst/>
              <a:pathLst>
                <a:path w="60438" h="60438">
                  <a:moveTo>
                    <a:pt x="0" y="30219"/>
                  </a:moveTo>
                  <a:lnTo>
                    <a:pt x="30219" y="0"/>
                  </a:lnTo>
                  <a:lnTo>
                    <a:pt x="60438" y="30219"/>
                  </a:lnTo>
                  <a:lnTo>
                    <a:pt x="30219" y="6043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6348567" y="4164176"/>
              <a:ext cx="60569" cy="60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6235696" y="4359948"/>
              <a:ext cx="60438" cy="60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267584" y="4767048"/>
              <a:ext cx="60556" cy="605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5900348" y="4533152"/>
              <a:ext cx="60451" cy="60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164356" y="4616326"/>
              <a:ext cx="60567" cy="60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5924950" y="4751354"/>
              <a:ext cx="60451" cy="60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297266" y="4018016"/>
              <a:ext cx="60454" cy="60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g953"/>
            <p:cNvSpPr/>
            <p:nvPr/>
          </p:nvSpPr>
          <p:spPr>
            <a:xfrm>
              <a:off x="6131034" y="3282369"/>
              <a:ext cx="60577" cy="60577"/>
            </a:xfrm>
            <a:custGeom>
              <a:avLst/>
              <a:pathLst>
                <a:path w="60577" h="60577">
                  <a:moveTo>
                    <a:pt x="0" y="30288"/>
                  </a:moveTo>
                  <a:lnTo>
                    <a:pt x="30288" y="0"/>
                  </a:lnTo>
                  <a:lnTo>
                    <a:pt x="60577" y="30288"/>
                  </a:lnTo>
                  <a:lnTo>
                    <a:pt x="30288" y="6057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6251563" y="4719729"/>
              <a:ext cx="60715" cy="60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g955"/>
            <p:cNvSpPr/>
            <p:nvPr/>
          </p:nvSpPr>
          <p:spPr>
            <a:xfrm>
              <a:off x="6367054" y="2949511"/>
              <a:ext cx="60441" cy="60441"/>
            </a:xfrm>
            <a:custGeom>
              <a:avLst/>
              <a:pathLst>
                <a:path w="60441" h="60441">
                  <a:moveTo>
                    <a:pt x="0" y="30220"/>
                  </a:moveTo>
                  <a:lnTo>
                    <a:pt x="30220" y="0"/>
                  </a:lnTo>
                  <a:lnTo>
                    <a:pt x="60441" y="30220"/>
                  </a:lnTo>
                  <a:lnTo>
                    <a:pt x="30220" y="6044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6017081" y="4641077"/>
              <a:ext cx="60554" cy="60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6055646" y="4152991"/>
              <a:ext cx="60444" cy="604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043104" y="4314892"/>
              <a:ext cx="60569" cy="60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g959"/>
            <p:cNvSpPr/>
            <p:nvPr/>
          </p:nvSpPr>
          <p:spPr>
            <a:xfrm>
              <a:off x="5914346" y="3203618"/>
              <a:ext cx="60613" cy="60613"/>
            </a:xfrm>
            <a:custGeom>
              <a:avLst/>
              <a:pathLst>
                <a:path w="60613" h="60613">
                  <a:moveTo>
                    <a:pt x="0" y="30306"/>
                  </a:moveTo>
                  <a:lnTo>
                    <a:pt x="30306" y="0"/>
                  </a:lnTo>
                  <a:lnTo>
                    <a:pt x="60613" y="30306"/>
                  </a:lnTo>
                  <a:lnTo>
                    <a:pt x="30306" y="6061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6224154" y="4341948"/>
              <a:ext cx="60446" cy="60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g961"/>
            <p:cNvSpPr/>
            <p:nvPr/>
          </p:nvSpPr>
          <p:spPr>
            <a:xfrm>
              <a:off x="6347225" y="2589517"/>
              <a:ext cx="60590" cy="60590"/>
            </a:xfrm>
            <a:custGeom>
              <a:avLst/>
              <a:pathLst>
                <a:path w="60590" h="60590">
                  <a:moveTo>
                    <a:pt x="0" y="30295"/>
                  </a:moveTo>
                  <a:lnTo>
                    <a:pt x="30295" y="0"/>
                  </a:lnTo>
                  <a:lnTo>
                    <a:pt x="60590" y="30295"/>
                  </a:lnTo>
                  <a:lnTo>
                    <a:pt x="30295" y="605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6005629" y="4083237"/>
              <a:ext cx="60482" cy="604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6192079" y="4616278"/>
              <a:ext cx="60664" cy="60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6272136" y="4719801"/>
              <a:ext cx="60572" cy="605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6045258" y="4699617"/>
              <a:ext cx="60449" cy="60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6323329" y="3745828"/>
              <a:ext cx="60451" cy="60451"/>
            </a:xfrm>
            <a:custGeom>
              <a:avLst/>
              <a:pathLst>
                <a:path w="60451" h="60451">
                  <a:moveTo>
                    <a:pt x="0" y="30225"/>
                  </a:moveTo>
                  <a:lnTo>
                    <a:pt x="30225" y="0"/>
                  </a:lnTo>
                  <a:lnTo>
                    <a:pt x="60451" y="30225"/>
                  </a:lnTo>
                  <a:lnTo>
                    <a:pt x="30225" y="6045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014557" y="4753608"/>
              <a:ext cx="60441" cy="60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6281788" y="4085449"/>
              <a:ext cx="60559" cy="60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6132389" y="4767105"/>
              <a:ext cx="60441" cy="60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6274173" y="4749047"/>
              <a:ext cx="60567" cy="60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073797" y="4760300"/>
              <a:ext cx="60554" cy="60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5983022" y="4654596"/>
              <a:ext cx="60510" cy="60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127442" y="4647846"/>
              <a:ext cx="60513" cy="605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353986" y="4602836"/>
              <a:ext cx="60554" cy="60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6151009" y="4602846"/>
              <a:ext cx="60533" cy="605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6011689" y="4668070"/>
              <a:ext cx="60556" cy="605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6190427" y="4431879"/>
              <a:ext cx="60544" cy="60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6228635" y="4771544"/>
              <a:ext cx="60562" cy="60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6348192" y="4767057"/>
              <a:ext cx="60539" cy="60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6039380" y="4762563"/>
              <a:ext cx="60528" cy="60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6230810" y="4760313"/>
              <a:ext cx="60528" cy="60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3591434" y="2532527"/>
              <a:ext cx="143077" cy="1430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049442" y="4679313"/>
              <a:ext cx="60564" cy="60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g984"/>
            <p:cNvSpPr/>
            <p:nvPr/>
          </p:nvSpPr>
          <p:spPr>
            <a:xfrm>
              <a:off x="4655647" y="3636591"/>
              <a:ext cx="139457" cy="139457"/>
            </a:xfrm>
            <a:custGeom>
              <a:avLst/>
              <a:pathLst>
                <a:path w="139457" h="139457">
                  <a:moveTo>
                    <a:pt x="0" y="69728"/>
                  </a:moveTo>
                  <a:lnTo>
                    <a:pt x="69728" y="0"/>
                  </a:lnTo>
                  <a:lnTo>
                    <a:pt x="139457" y="69728"/>
                  </a:lnTo>
                  <a:lnTo>
                    <a:pt x="69728" y="13945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6212329" y="4724382"/>
              <a:ext cx="60408" cy="60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080052" y="4697344"/>
              <a:ext cx="60495" cy="60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353955" y="4767048"/>
              <a:ext cx="60556" cy="605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5959970" y="4652313"/>
              <a:ext cx="60577" cy="605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6012418" y="4683835"/>
              <a:ext cx="60518" cy="60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090313" y="3959460"/>
              <a:ext cx="60592" cy="60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4860461" y="2601363"/>
              <a:ext cx="140375" cy="140375"/>
            </a:xfrm>
            <a:custGeom>
              <a:avLst/>
              <a:pathLst>
                <a:path w="140375" h="140375">
                  <a:moveTo>
                    <a:pt x="0" y="70187"/>
                  </a:moveTo>
                  <a:lnTo>
                    <a:pt x="70187" y="0"/>
                  </a:lnTo>
                  <a:lnTo>
                    <a:pt x="140375" y="70187"/>
                  </a:lnTo>
                  <a:lnTo>
                    <a:pt x="70187" y="14037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5988205" y="4578119"/>
              <a:ext cx="60498" cy="60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6333081" y="4528066"/>
              <a:ext cx="25634" cy="25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6367149" y="4573633"/>
              <a:ext cx="60472" cy="60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6186608" y="4688350"/>
              <a:ext cx="60487" cy="604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6315756" y="3507419"/>
              <a:ext cx="60377" cy="60377"/>
            </a:xfrm>
            <a:custGeom>
              <a:avLst/>
              <a:pathLst>
                <a:path w="60377" h="60377">
                  <a:moveTo>
                    <a:pt x="0" y="30188"/>
                  </a:moveTo>
                  <a:lnTo>
                    <a:pt x="30188" y="0"/>
                  </a:lnTo>
                  <a:lnTo>
                    <a:pt x="60377" y="30188"/>
                  </a:lnTo>
                  <a:lnTo>
                    <a:pt x="30188" y="6037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6246295" y="4758061"/>
              <a:ext cx="60533" cy="605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5959292" y="4101226"/>
              <a:ext cx="60498" cy="60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g999"/>
            <p:cNvSpPr/>
            <p:nvPr/>
          </p:nvSpPr>
          <p:spPr>
            <a:xfrm>
              <a:off x="6289914" y="2632274"/>
              <a:ext cx="60556" cy="60556"/>
            </a:xfrm>
            <a:custGeom>
              <a:avLst/>
              <a:pathLst>
                <a:path w="60556" h="60556">
                  <a:moveTo>
                    <a:pt x="0" y="30278"/>
                  </a:moveTo>
                  <a:lnTo>
                    <a:pt x="30278" y="0"/>
                  </a:lnTo>
                  <a:lnTo>
                    <a:pt x="60556" y="30278"/>
                  </a:lnTo>
                  <a:lnTo>
                    <a:pt x="30278" y="605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6030258" y="2535495"/>
              <a:ext cx="60659" cy="60659"/>
            </a:xfrm>
            <a:custGeom>
              <a:avLst/>
              <a:pathLst>
                <a:path w="60659" h="60659">
                  <a:moveTo>
                    <a:pt x="0" y="30329"/>
                  </a:moveTo>
                  <a:lnTo>
                    <a:pt x="30329" y="0"/>
                  </a:lnTo>
                  <a:lnTo>
                    <a:pt x="60659" y="30329"/>
                  </a:lnTo>
                  <a:lnTo>
                    <a:pt x="30329" y="606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6096295" y="4533096"/>
              <a:ext cx="60564" cy="60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g1002"/>
            <p:cNvSpPr/>
            <p:nvPr/>
          </p:nvSpPr>
          <p:spPr>
            <a:xfrm>
              <a:off x="6069880" y="2787472"/>
              <a:ext cx="60592" cy="60592"/>
            </a:xfrm>
            <a:custGeom>
              <a:avLst/>
              <a:pathLst>
                <a:path w="60592" h="60592">
                  <a:moveTo>
                    <a:pt x="0" y="30296"/>
                  </a:moveTo>
                  <a:lnTo>
                    <a:pt x="30296" y="0"/>
                  </a:lnTo>
                  <a:lnTo>
                    <a:pt x="60592" y="30296"/>
                  </a:lnTo>
                  <a:lnTo>
                    <a:pt x="30296" y="6059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5990526" y="4713062"/>
              <a:ext cx="60551" cy="605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g1004"/>
            <p:cNvSpPr/>
            <p:nvPr/>
          </p:nvSpPr>
          <p:spPr>
            <a:xfrm>
              <a:off x="6324755" y="2875214"/>
              <a:ext cx="60569" cy="60569"/>
            </a:xfrm>
            <a:custGeom>
              <a:avLst/>
              <a:pathLst>
                <a:path w="60569" h="60569">
                  <a:moveTo>
                    <a:pt x="0" y="30284"/>
                  </a:moveTo>
                  <a:lnTo>
                    <a:pt x="30284" y="0"/>
                  </a:lnTo>
                  <a:lnTo>
                    <a:pt x="60569" y="30284"/>
                  </a:lnTo>
                  <a:lnTo>
                    <a:pt x="30284" y="6056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6079383" y="4164208"/>
              <a:ext cx="60505" cy="60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6059781" y="4359904"/>
              <a:ext cx="60526" cy="60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6113784" y="4767057"/>
              <a:ext cx="60539" cy="60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6293257" y="4533131"/>
              <a:ext cx="60495" cy="60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6313934" y="4616330"/>
              <a:ext cx="60559" cy="60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6160211" y="4751277"/>
              <a:ext cx="60605" cy="60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6171295" y="4017965"/>
              <a:ext cx="60556" cy="605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5942104" y="3282365"/>
              <a:ext cx="60585" cy="60585"/>
            </a:xfrm>
            <a:custGeom>
              <a:avLst/>
              <a:pathLst>
                <a:path w="60585" h="60585">
                  <a:moveTo>
                    <a:pt x="0" y="30292"/>
                  </a:moveTo>
                  <a:lnTo>
                    <a:pt x="30292" y="0"/>
                  </a:lnTo>
                  <a:lnTo>
                    <a:pt x="60585" y="30292"/>
                  </a:lnTo>
                  <a:lnTo>
                    <a:pt x="30292" y="6058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6368050" y="4719774"/>
              <a:ext cx="60626" cy="60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3543152" y="2903860"/>
              <a:ext cx="151742" cy="1517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5969895" y="4641089"/>
              <a:ext cx="60531" cy="605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6076837" y="4152953"/>
              <a:ext cx="60521" cy="605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6211770" y="4314892"/>
              <a:ext cx="60569" cy="60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6047657" y="3223313"/>
              <a:ext cx="21224" cy="21224"/>
            </a:xfrm>
            <a:custGeom>
              <a:avLst/>
              <a:pathLst>
                <a:path w="21224" h="21224">
                  <a:moveTo>
                    <a:pt x="0" y="10612"/>
                  </a:moveTo>
                  <a:lnTo>
                    <a:pt x="10612" y="0"/>
                  </a:lnTo>
                  <a:lnTo>
                    <a:pt x="21224" y="10612"/>
                  </a:lnTo>
                  <a:lnTo>
                    <a:pt x="10612" y="212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3713017" y="4298952"/>
              <a:ext cx="146438" cy="146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6154663" y="2589552"/>
              <a:ext cx="60521" cy="60521"/>
            </a:xfrm>
            <a:custGeom>
              <a:avLst/>
              <a:pathLst>
                <a:path w="60521" h="60521">
                  <a:moveTo>
                    <a:pt x="0" y="30260"/>
                  </a:moveTo>
                  <a:lnTo>
                    <a:pt x="30260" y="0"/>
                  </a:lnTo>
                  <a:lnTo>
                    <a:pt x="60521" y="30260"/>
                  </a:lnTo>
                  <a:lnTo>
                    <a:pt x="30260" y="6052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5934105" y="4083254"/>
              <a:ext cx="60449" cy="60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6200211" y="4616461"/>
              <a:ext cx="60296" cy="602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6224044" y="4719843"/>
              <a:ext cx="60487" cy="604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6308978" y="4699568"/>
              <a:ext cx="60546" cy="605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g1025"/>
            <p:cNvSpPr/>
            <p:nvPr/>
          </p:nvSpPr>
          <p:spPr>
            <a:xfrm>
              <a:off x="6288555" y="3745778"/>
              <a:ext cx="60551" cy="60551"/>
            </a:xfrm>
            <a:custGeom>
              <a:avLst/>
              <a:pathLst>
                <a:path w="60551" h="60551">
                  <a:moveTo>
                    <a:pt x="0" y="30275"/>
                  </a:moveTo>
                  <a:lnTo>
                    <a:pt x="30275" y="0"/>
                  </a:lnTo>
                  <a:lnTo>
                    <a:pt x="60551" y="30275"/>
                  </a:lnTo>
                  <a:lnTo>
                    <a:pt x="30275" y="6055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4689433" y="4715012"/>
              <a:ext cx="137634" cy="137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6273823" y="4085469"/>
              <a:ext cx="60518" cy="60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5910888" y="4767050"/>
              <a:ext cx="60551" cy="605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6143401" y="4749131"/>
              <a:ext cx="60397" cy="60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5938069" y="4760228"/>
              <a:ext cx="60700" cy="60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5941251" y="4654701"/>
              <a:ext cx="60299" cy="60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5933524" y="4647841"/>
              <a:ext cx="60523" cy="60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6075270" y="4602765"/>
              <a:ext cx="60695" cy="606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5918295" y="4602756"/>
              <a:ext cx="60713" cy="60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6246266" y="4668216"/>
              <a:ext cx="60265" cy="602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6081510" y="4431911"/>
              <a:ext cx="60480" cy="60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6022072" y="4771581"/>
              <a:ext cx="60487" cy="604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6354004" y="4767064"/>
              <a:ext cx="60523" cy="60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6207034" y="4762661"/>
              <a:ext cx="60331" cy="60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6048935" y="4760393"/>
              <a:ext cx="60370" cy="60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g1041"/>
            <p:cNvSpPr/>
            <p:nvPr/>
          </p:nvSpPr>
          <p:spPr>
            <a:xfrm>
              <a:off x="6316571" y="2573837"/>
              <a:ext cx="60456" cy="60456"/>
            </a:xfrm>
            <a:custGeom>
              <a:avLst/>
              <a:pathLst>
                <a:path w="60456" h="60456">
                  <a:moveTo>
                    <a:pt x="0" y="30228"/>
                  </a:moveTo>
                  <a:lnTo>
                    <a:pt x="30228" y="0"/>
                  </a:lnTo>
                  <a:lnTo>
                    <a:pt x="60456" y="30228"/>
                  </a:lnTo>
                  <a:lnTo>
                    <a:pt x="30228" y="604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6079294" y="4679297"/>
              <a:ext cx="60597" cy="60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g1043"/>
            <p:cNvSpPr/>
            <p:nvPr/>
          </p:nvSpPr>
          <p:spPr>
            <a:xfrm>
              <a:off x="6288030" y="3675976"/>
              <a:ext cx="60687" cy="60687"/>
            </a:xfrm>
            <a:custGeom>
              <a:avLst/>
              <a:pathLst>
                <a:path w="60687" h="60687">
                  <a:moveTo>
                    <a:pt x="0" y="30343"/>
                  </a:moveTo>
                  <a:lnTo>
                    <a:pt x="30343" y="0"/>
                  </a:lnTo>
                  <a:lnTo>
                    <a:pt x="60687" y="30343"/>
                  </a:lnTo>
                  <a:lnTo>
                    <a:pt x="30343" y="6068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6323615" y="4724628"/>
              <a:ext cx="59914" cy="599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6003401" y="4697361"/>
              <a:ext cx="60462" cy="60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6092747" y="4767311"/>
              <a:ext cx="60030" cy="600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6107192" y="4652377"/>
              <a:ext cx="60449" cy="60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5983562" y="4683913"/>
              <a:ext cx="60363" cy="60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6292161" y="3959424"/>
              <a:ext cx="60664" cy="60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g1050"/>
            <p:cNvSpPr/>
            <p:nvPr/>
          </p:nvSpPr>
          <p:spPr>
            <a:xfrm>
              <a:off x="6035603" y="2641236"/>
              <a:ext cx="60628" cy="60628"/>
            </a:xfrm>
            <a:custGeom>
              <a:avLst/>
              <a:pathLst>
                <a:path w="60628" h="60628">
                  <a:moveTo>
                    <a:pt x="0" y="30314"/>
                  </a:moveTo>
                  <a:lnTo>
                    <a:pt x="30314" y="0"/>
                  </a:lnTo>
                  <a:lnTo>
                    <a:pt x="60628" y="30314"/>
                  </a:lnTo>
                  <a:lnTo>
                    <a:pt x="30314" y="6062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6221222" y="4578146"/>
              <a:ext cx="60444" cy="604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6225338" y="4510523"/>
              <a:ext cx="60720" cy="607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6085366" y="4573551"/>
              <a:ext cx="60636" cy="60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6137539" y="4688474"/>
              <a:ext cx="60238" cy="60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g1055"/>
            <p:cNvSpPr/>
            <p:nvPr/>
          </p:nvSpPr>
          <p:spPr>
            <a:xfrm>
              <a:off x="6265134" y="3507450"/>
              <a:ext cx="60314" cy="60314"/>
            </a:xfrm>
            <a:custGeom>
              <a:avLst/>
              <a:pathLst>
                <a:path w="60314" h="60314">
                  <a:moveTo>
                    <a:pt x="0" y="30157"/>
                  </a:moveTo>
                  <a:lnTo>
                    <a:pt x="30157" y="0"/>
                  </a:lnTo>
                  <a:lnTo>
                    <a:pt x="60314" y="30157"/>
                  </a:lnTo>
                  <a:lnTo>
                    <a:pt x="30157" y="6031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6023521" y="4758231"/>
              <a:ext cx="60195" cy="601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6162057" y="4101434"/>
              <a:ext cx="60081" cy="60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g1058"/>
            <p:cNvSpPr/>
            <p:nvPr/>
          </p:nvSpPr>
          <p:spPr>
            <a:xfrm>
              <a:off x="6291020" y="2632208"/>
              <a:ext cx="60690" cy="60690"/>
            </a:xfrm>
            <a:custGeom>
              <a:avLst/>
              <a:pathLst>
                <a:path w="60690" h="60690">
                  <a:moveTo>
                    <a:pt x="0" y="30345"/>
                  </a:moveTo>
                  <a:lnTo>
                    <a:pt x="30345" y="0"/>
                  </a:lnTo>
                  <a:lnTo>
                    <a:pt x="60690" y="30345"/>
                  </a:lnTo>
                  <a:lnTo>
                    <a:pt x="30345" y="606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g1059"/>
            <p:cNvSpPr/>
            <p:nvPr/>
          </p:nvSpPr>
          <p:spPr>
            <a:xfrm>
              <a:off x="6352500" y="2535592"/>
              <a:ext cx="60464" cy="60464"/>
            </a:xfrm>
            <a:custGeom>
              <a:avLst/>
              <a:pathLst>
                <a:path w="60464" h="60464">
                  <a:moveTo>
                    <a:pt x="0" y="30232"/>
                  </a:moveTo>
                  <a:lnTo>
                    <a:pt x="30232" y="0"/>
                  </a:lnTo>
                  <a:lnTo>
                    <a:pt x="60464" y="30232"/>
                  </a:lnTo>
                  <a:lnTo>
                    <a:pt x="30232" y="604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6253418" y="4533046"/>
              <a:ext cx="60664" cy="60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g1061"/>
            <p:cNvSpPr/>
            <p:nvPr/>
          </p:nvSpPr>
          <p:spPr>
            <a:xfrm>
              <a:off x="5966890" y="2787563"/>
              <a:ext cx="60410" cy="60410"/>
            </a:xfrm>
            <a:custGeom>
              <a:avLst/>
              <a:pathLst>
                <a:path w="60410" h="60410">
                  <a:moveTo>
                    <a:pt x="0" y="30205"/>
                  </a:moveTo>
                  <a:lnTo>
                    <a:pt x="30205" y="0"/>
                  </a:lnTo>
                  <a:lnTo>
                    <a:pt x="60410" y="30205"/>
                  </a:lnTo>
                  <a:lnTo>
                    <a:pt x="30205" y="604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6366686" y="4713092"/>
              <a:ext cx="60492" cy="604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g1063"/>
            <p:cNvSpPr/>
            <p:nvPr/>
          </p:nvSpPr>
          <p:spPr>
            <a:xfrm>
              <a:off x="6267811" y="2875335"/>
              <a:ext cx="60326" cy="60326"/>
            </a:xfrm>
            <a:custGeom>
              <a:avLst/>
              <a:pathLst>
                <a:path w="60326" h="60326">
                  <a:moveTo>
                    <a:pt x="0" y="30163"/>
                  </a:moveTo>
                  <a:lnTo>
                    <a:pt x="30163" y="0"/>
                  </a:lnTo>
                  <a:lnTo>
                    <a:pt x="60326" y="30163"/>
                  </a:lnTo>
                  <a:lnTo>
                    <a:pt x="30163" y="6032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5907441" y="4164074"/>
              <a:ext cx="60774" cy="60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6342721" y="4359932"/>
              <a:ext cx="60469" cy="604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6340449" y="4766934"/>
              <a:ext cx="60784" cy="60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6033709" y="4533146"/>
              <a:ext cx="60464" cy="60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5996114" y="4616263"/>
              <a:ext cx="60692" cy="60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6375021" y="4751338"/>
              <a:ext cx="60482" cy="604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5974335" y="4018113"/>
              <a:ext cx="60261" cy="60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g1071"/>
            <p:cNvSpPr/>
            <p:nvPr/>
          </p:nvSpPr>
          <p:spPr>
            <a:xfrm>
              <a:off x="6201998" y="3282300"/>
              <a:ext cx="60715" cy="60715"/>
            </a:xfrm>
            <a:custGeom>
              <a:avLst/>
              <a:pathLst>
                <a:path w="60715" h="60715">
                  <a:moveTo>
                    <a:pt x="0" y="30357"/>
                  </a:moveTo>
                  <a:lnTo>
                    <a:pt x="30357" y="0"/>
                  </a:lnTo>
                  <a:lnTo>
                    <a:pt x="60715" y="30357"/>
                  </a:lnTo>
                  <a:lnTo>
                    <a:pt x="30357" y="6071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6080462" y="4720191"/>
              <a:ext cx="59790" cy="597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g1073"/>
            <p:cNvSpPr/>
            <p:nvPr/>
          </p:nvSpPr>
          <p:spPr>
            <a:xfrm>
              <a:off x="6322669" y="2949516"/>
              <a:ext cx="60431" cy="60431"/>
            </a:xfrm>
            <a:custGeom>
              <a:avLst/>
              <a:pathLst>
                <a:path w="60431" h="60431">
                  <a:moveTo>
                    <a:pt x="0" y="30215"/>
                  </a:moveTo>
                  <a:lnTo>
                    <a:pt x="30215" y="0"/>
                  </a:lnTo>
                  <a:lnTo>
                    <a:pt x="60431" y="30215"/>
                  </a:lnTo>
                  <a:lnTo>
                    <a:pt x="30215" y="6043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6100968" y="4641030"/>
              <a:ext cx="60649" cy="606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6128389" y="4152978"/>
              <a:ext cx="60469" cy="604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6085618" y="4314900"/>
              <a:ext cx="60554" cy="60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g1077"/>
            <p:cNvSpPr/>
            <p:nvPr/>
          </p:nvSpPr>
          <p:spPr>
            <a:xfrm>
              <a:off x="6328178" y="3203544"/>
              <a:ext cx="60761" cy="60761"/>
            </a:xfrm>
            <a:custGeom>
              <a:avLst/>
              <a:pathLst>
                <a:path w="60761" h="60761">
                  <a:moveTo>
                    <a:pt x="0" y="30380"/>
                  </a:moveTo>
                  <a:lnTo>
                    <a:pt x="30380" y="0"/>
                  </a:lnTo>
                  <a:lnTo>
                    <a:pt x="60761" y="30380"/>
                  </a:lnTo>
                  <a:lnTo>
                    <a:pt x="30380" y="6076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5953407" y="4341981"/>
              <a:ext cx="60380" cy="603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g1079"/>
            <p:cNvSpPr/>
            <p:nvPr/>
          </p:nvSpPr>
          <p:spPr>
            <a:xfrm>
              <a:off x="5972275" y="2589457"/>
              <a:ext cx="60710" cy="60710"/>
            </a:xfrm>
            <a:custGeom>
              <a:avLst/>
              <a:pathLst>
                <a:path w="60710" h="60710">
                  <a:moveTo>
                    <a:pt x="0" y="30355"/>
                  </a:moveTo>
                  <a:lnTo>
                    <a:pt x="30355" y="0"/>
                  </a:lnTo>
                  <a:lnTo>
                    <a:pt x="60710" y="30355"/>
                  </a:lnTo>
                  <a:lnTo>
                    <a:pt x="30355" y="607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5912946" y="4083354"/>
              <a:ext cx="60249" cy="60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5930224" y="4616550"/>
              <a:ext cx="60119" cy="60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6274573" y="4719802"/>
              <a:ext cx="60569" cy="60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6289561" y="4699681"/>
              <a:ext cx="60319" cy="60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g1084"/>
            <p:cNvSpPr/>
            <p:nvPr/>
          </p:nvSpPr>
          <p:spPr>
            <a:xfrm>
              <a:off x="6259507" y="3745837"/>
              <a:ext cx="60433" cy="60433"/>
            </a:xfrm>
            <a:custGeom>
              <a:avLst/>
              <a:pathLst>
                <a:path w="60433" h="60433">
                  <a:moveTo>
                    <a:pt x="0" y="30216"/>
                  </a:moveTo>
                  <a:lnTo>
                    <a:pt x="30216" y="0"/>
                  </a:lnTo>
                  <a:lnTo>
                    <a:pt x="60433" y="30216"/>
                  </a:lnTo>
                  <a:lnTo>
                    <a:pt x="30216" y="6043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6230626" y="4753621"/>
              <a:ext cx="60415" cy="60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6373117" y="4085395"/>
              <a:ext cx="60667" cy="60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6204889" y="4767156"/>
              <a:ext cx="60340" cy="60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6148621" y="4749023"/>
              <a:ext cx="60613" cy="60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6387489" y="4760159"/>
              <a:ext cx="60838" cy="60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5979713" y="4654518"/>
              <a:ext cx="60667" cy="60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6237279" y="4647768"/>
              <a:ext cx="60669" cy="60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5955941" y="4602691"/>
              <a:ext cx="60843" cy="608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5987042" y="4604641"/>
              <a:ext cx="56943" cy="569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6139314" y="4668010"/>
              <a:ext cx="60677" cy="60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6099227" y="4431817"/>
              <a:ext cx="60667" cy="60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5926813" y="4771469"/>
              <a:ext cx="60713" cy="60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6105335" y="4767007"/>
              <a:ext cx="60638" cy="60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6104678" y="4759050"/>
              <a:ext cx="67555" cy="675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5945638" y="4760259"/>
              <a:ext cx="60636" cy="60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g1100"/>
            <p:cNvSpPr/>
            <p:nvPr/>
          </p:nvSpPr>
          <p:spPr>
            <a:xfrm>
              <a:off x="5941915" y="2573739"/>
              <a:ext cx="60654" cy="60654"/>
            </a:xfrm>
            <a:custGeom>
              <a:avLst/>
              <a:pathLst>
                <a:path w="60654" h="60654">
                  <a:moveTo>
                    <a:pt x="0" y="30327"/>
                  </a:moveTo>
                  <a:lnTo>
                    <a:pt x="30327" y="0"/>
                  </a:lnTo>
                  <a:lnTo>
                    <a:pt x="60654" y="30327"/>
                  </a:lnTo>
                  <a:lnTo>
                    <a:pt x="30327" y="606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4847397" y="4652351"/>
              <a:ext cx="114489" cy="1144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g1102"/>
            <p:cNvSpPr/>
            <p:nvPr/>
          </p:nvSpPr>
          <p:spPr>
            <a:xfrm>
              <a:off x="6300390" y="3675899"/>
              <a:ext cx="60840" cy="60840"/>
            </a:xfrm>
            <a:custGeom>
              <a:avLst/>
              <a:pathLst>
                <a:path w="60840" h="60840">
                  <a:moveTo>
                    <a:pt x="0" y="30420"/>
                  </a:moveTo>
                  <a:lnTo>
                    <a:pt x="30420" y="0"/>
                  </a:lnTo>
                  <a:lnTo>
                    <a:pt x="60840" y="30420"/>
                  </a:lnTo>
                  <a:lnTo>
                    <a:pt x="30420" y="6084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6395522" y="4724234"/>
              <a:ext cx="60702" cy="60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6063959" y="4697261"/>
              <a:ext cx="60661" cy="60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5919653" y="4766902"/>
              <a:ext cx="60848" cy="608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5937524" y="4652287"/>
              <a:ext cx="60628" cy="60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6146782" y="4683766"/>
              <a:ext cx="60656" cy="60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5965533" y="3959328"/>
              <a:ext cx="60855" cy="608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g1109"/>
            <p:cNvSpPr/>
            <p:nvPr/>
          </p:nvSpPr>
          <p:spPr>
            <a:xfrm>
              <a:off x="6036447" y="2641138"/>
              <a:ext cx="60825" cy="60825"/>
            </a:xfrm>
            <a:custGeom>
              <a:avLst/>
              <a:pathLst>
                <a:path w="60825" h="60825">
                  <a:moveTo>
                    <a:pt x="0" y="30412"/>
                  </a:moveTo>
                  <a:lnTo>
                    <a:pt x="30412" y="0"/>
                  </a:lnTo>
                  <a:lnTo>
                    <a:pt x="60825" y="30412"/>
                  </a:lnTo>
                  <a:lnTo>
                    <a:pt x="30412" y="6082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5970515" y="4578028"/>
              <a:ext cx="60679" cy="606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4756071" y="4509023"/>
              <a:ext cx="63721" cy="63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6307692" y="4573440"/>
              <a:ext cx="60858" cy="60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6291776" y="4688209"/>
              <a:ext cx="60769" cy="60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g1114"/>
            <p:cNvSpPr/>
            <p:nvPr/>
          </p:nvSpPr>
          <p:spPr>
            <a:xfrm>
              <a:off x="6227802" y="3507264"/>
              <a:ext cx="60687" cy="60687"/>
            </a:xfrm>
            <a:custGeom>
              <a:avLst/>
              <a:pathLst>
                <a:path w="60687" h="60687">
                  <a:moveTo>
                    <a:pt x="0" y="30343"/>
                  </a:moveTo>
                  <a:lnTo>
                    <a:pt x="30343" y="0"/>
                  </a:lnTo>
                  <a:lnTo>
                    <a:pt x="60687" y="30343"/>
                  </a:lnTo>
                  <a:lnTo>
                    <a:pt x="30343" y="6068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5987769" y="4758020"/>
              <a:ext cx="60615" cy="606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6323723" y="4101182"/>
              <a:ext cx="60585" cy="60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g1117"/>
            <p:cNvSpPr/>
            <p:nvPr/>
          </p:nvSpPr>
          <p:spPr>
            <a:xfrm>
              <a:off x="6302086" y="2632126"/>
              <a:ext cx="60853" cy="60853"/>
            </a:xfrm>
            <a:custGeom>
              <a:avLst/>
              <a:pathLst>
                <a:path w="60853" h="60853">
                  <a:moveTo>
                    <a:pt x="0" y="30426"/>
                  </a:moveTo>
                  <a:lnTo>
                    <a:pt x="30426" y="0"/>
                  </a:lnTo>
                  <a:lnTo>
                    <a:pt x="60853" y="30426"/>
                  </a:lnTo>
                  <a:lnTo>
                    <a:pt x="30426" y="6085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g1118"/>
            <p:cNvSpPr/>
            <p:nvPr/>
          </p:nvSpPr>
          <p:spPr>
            <a:xfrm>
              <a:off x="6251870" y="2535486"/>
              <a:ext cx="60677" cy="60677"/>
            </a:xfrm>
            <a:custGeom>
              <a:avLst/>
              <a:pathLst>
                <a:path w="60677" h="60677">
                  <a:moveTo>
                    <a:pt x="0" y="30338"/>
                  </a:moveTo>
                  <a:lnTo>
                    <a:pt x="30338" y="0"/>
                  </a:lnTo>
                  <a:lnTo>
                    <a:pt x="60677" y="30338"/>
                  </a:lnTo>
                  <a:lnTo>
                    <a:pt x="30338" y="606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6091956" y="4532967"/>
              <a:ext cx="60822" cy="60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g1120"/>
            <p:cNvSpPr/>
            <p:nvPr/>
          </p:nvSpPr>
          <p:spPr>
            <a:xfrm>
              <a:off x="6189377" y="2787428"/>
              <a:ext cx="60679" cy="60679"/>
            </a:xfrm>
            <a:custGeom>
              <a:avLst/>
              <a:pathLst>
                <a:path w="60679" h="60679">
                  <a:moveTo>
                    <a:pt x="0" y="30339"/>
                  </a:moveTo>
                  <a:lnTo>
                    <a:pt x="30339" y="0"/>
                  </a:lnTo>
                  <a:lnTo>
                    <a:pt x="60679" y="30339"/>
                  </a:lnTo>
                  <a:lnTo>
                    <a:pt x="30339" y="6067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6144435" y="4713005"/>
              <a:ext cx="60667" cy="60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g1122"/>
            <p:cNvSpPr/>
            <p:nvPr/>
          </p:nvSpPr>
          <p:spPr>
            <a:xfrm>
              <a:off x="6307161" y="2875189"/>
              <a:ext cx="60618" cy="60618"/>
            </a:xfrm>
            <a:custGeom>
              <a:avLst/>
              <a:pathLst>
                <a:path w="60618" h="60618">
                  <a:moveTo>
                    <a:pt x="0" y="30309"/>
                  </a:moveTo>
                  <a:lnTo>
                    <a:pt x="30309" y="0"/>
                  </a:lnTo>
                  <a:lnTo>
                    <a:pt x="60618" y="30309"/>
                  </a:lnTo>
                  <a:lnTo>
                    <a:pt x="30309" y="606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042268" y="4164035"/>
              <a:ext cx="60850" cy="60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285071" y="4359857"/>
              <a:ext cx="60620" cy="606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6238767" y="4766907"/>
              <a:ext cx="60838" cy="60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6223821" y="4533044"/>
              <a:ext cx="60669" cy="60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6344594" y="4622778"/>
              <a:ext cx="47663" cy="476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4978067" y="4721461"/>
              <a:ext cx="120238" cy="120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6337080" y="4017923"/>
              <a:ext cx="60641" cy="60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g1130"/>
            <p:cNvSpPr/>
            <p:nvPr/>
          </p:nvSpPr>
          <p:spPr>
            <a:xfrm>
              <a:off x="6171896" y="3282233"/>
              <a:ext cx="60848" cy="60848"/>
            </a:xfrm>
            <a:custGeom>
              <a:avLst/>
              <a:pathLst>
                <a:path w="60848" h="60848">
                  <a:moveTo>
                    <a:pt x="0" y="30424"/>
                  </a:moveTo>
                  <a:lnTo>
                    <a:pt x="30424" y="0"/>
                  </a:lnTo>
                  <a:lnTo>
                    <a:pt x="60848" y="30424"/>
                  </a:lnTo>
                  <a:lnTo>
                    <a:pt x="30424" y="6084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6270397" y="4719683"/>
              <a:ext cx="60807" cy="60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g1132"/>
            <p:cNvSpPr/>
            <p:nvPr/>
          </p:nvSpPr>
          <p:spPr>
            <a:xfrm>
              <a:off x="5957756" y="2949414"/>
              <a:ext cx="60636" cy="60636"/>
            </a:xfrm>
            <a:custGeom>
              <a:avLst/>
              <a:pathLst>
                <a:path w="60636" h="60636">
                  <a:moveTo>
                    <a:pt x="0" y="30318"/>
                  </a:moveTo>
                  <a:lnTo>
                    <a:pt x="30318" y="0"/>
                  </a:lnTo>
                  <a:lnTo>
                    <a:pt x="60636" y="30318"/>
                  </a:lnTo>
                  <a:lnTo>
                    <a:pt x="30318" y="6063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6392348" y="4640935"/>
              <a:ext cx="60838" cy="60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6080805" y="4152903"/>
              <a:ext cx="60620" cy="606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5956953" y="4314756"/>
              <a:ext cx="60843" cy="608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g1136"/>
            <p:cNvSpPr/>
            <p:nvPr/>
          </p:nvSpPr>
          <p:spPr>
            <a:xfrm>
              <a:off x="6240474" y="3208540"/>
              <a:ext cx="50770" cy="50770"/>
            </a:xfrm>
            <a:custGeom>
              <a:avLst/>
              <a:pathLst>
                <a:path w="50770" h="50770">
                  <a:moveTo>
                    <a:pt x="0" y="25385"/>
                  </a:moveTo>
                  <a:lnTo>
                    <a:pt x="25385" y="0"/>
                  </a:lnTo>
                  <a:lnTo>
                    <a:pt x="50770" y="25385"/>
                  </a:lnTo>
                  <a:lnTo>
                    <a:pt x="25385" y="5077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5997219" y="4341853"/>
              <a:ext cx="60636" cy="60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g1138"/>
            <p:cNvSpPr/>
            <p:nvPr/>
          </p:nvSpPr>
          <p:spPr>
            <a:xfrm>
              <a:off x="6376628" y="2589382"/>
              <a:ext cx="60860" cy="60860"/>
            </a:xfrm>
            <a:custGeom>
              <a:avLst/>
              <a:pathLst>
                <a:path w="60860" h="60860">
                  <a:moveTo>
                    <a:pt x="0" y="30430"/>
                  </a:moveTo>
                  <a:lnTo>
                    <a:pt x="30430" y="0"/>
                  </a:lnTo>
                  <a:lnTo>
                    <a:pt x="60860" y="30430"/>
                  </a:lnTo>
                  <a:lnTo>
                    <a:pt x="30430" y="6086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4973193" y="4049819"/>
              <a:ext cx="127318" cy="1273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6300931" y="4616219"/>
              <a:ext cx="60781" cy="607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6209245" y="4719679"/>
              <a:ext cx="60815" cy="60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4707497" y="4666150"/>
              <a:ext cx="127381" cy="127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g1143"/>
            <p:cNvSpPr/>
            <p:nvPr/>
          </p:nvSpPr>
          <p:spPr>
            <a:xfrm>
              <a:off x="6377413" y="3745724"/>
              <a:ext cx="60659" cy="60659"/>
            </a:xfrm>
            <a:custGeom>
              <a:avLst/>
              <a:pathLst>
                <a:path w="60659" h="60659">
                  <a:moveTo>
                    <a:pt x="0" y="30329"/>
                  </a:moveTo>
                  <a:lnTo>
                    <a:pt x="30329" y="0"/>
                  </a:lnTo>
                  <a:lnTo>
                    <a:pt x="60659" y="30329"/>
                  </a:lnTo>
                  <a:lnTo>
                    <a:pt x="30329" y="6065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6289188" y="4753498"/>
              <a:ext cx="60661" cy="60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6021610" y="4085305"/>
              <a:ext cx="60845" cy="608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6042194" y="4767011"/>
              <a:ext cx="60631" cy="60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6211504" y="4749117"/>
              <a:ext cx="60426" cy="60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6122450" y="4760376"/>
              <a:ext cx="60403" cy="60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6201690" y="4654697"/>
              <a:ext cx="60308" cy="603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6048062" y="4647955"/>
              <a:ext cx="60295" cy="602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6305386" y="4602914"/>
              <a:ext cx="60396" cy="603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6335062" y="4602920"/>
              <a:ext cx="60385" cy="603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6009883" y="4668101"/>
              <a:ext cx="60495" cy="60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6015273" y="4431939"/>
              <a:ext cx="60423" cy="60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5995742" y="4771554"/>
              <a:ext cx="60541" cy="605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079159" y="4767116"/>
              <a:ext cx="60421" cy="60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6148503" y="4762506"/>
              <a:ext cx="60641" cy="60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6104746" y="4760353"/>
              <a:ext cx="60449" cy="60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g1159"/>
            <p:cNvSpPr/>
            <p:nvPr/>
          </p:nvSpPr>
          <p:spPr>
            <a:xfrm>
              <a:off x="6386866" y="2573854"/>
              <a:ext cx="60423" cy="60423"/>
            </a:xfrm>
            <a:custGeom>
              <a:avLst/>
              <a:pathLst>
                <a:path w="60423" h="60423">
                  <a:moveTo>
                    <a:pt x="0" y="30211"/>
                  </a:moveTo>
                  <a:lnTo>
                    <a:pt x="30211" y="0"/>
                  </a:lnTo>
                  <a:lnTo>
                    <a:pt x="60423" y="30211"/>
                  </a:lnTo>
                  <a:lnTo>
                    <a:pt x="30211" y="6042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6295012" y="4679327"/>
              <a:ext cx="60536" cy="605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g1161"/>
            <p:cNvSpPr/>
            <p:nvPr/>
          </p:nvSpPr>
          <p:spPr>
            <a:xfrm>
              <a:off x="6266169" y="3676060"/>
              <a:ext cx="60518" cy="60518"/>
            </a:xfrm>
            <a:custGeom>
              <a:avLst/>
              <a:pathLst>
                <a:path w="60518" h="60518">
                  <a:moveTo>
                    <a:pt x="0" y="30259"/>
                  </a:moveTo>
                  <a:lnTo>
                    <a:pt x="30259" y="0"/>
                  </a:lnTo>
                  <a:lnTo>
                    <a:pt x="60518" y="30259"/>
                  </a:lnTo>
                  <a:lnTo>
                    <a:pt x="30259" y="605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5997359" y="4724076"/>
              <a:ext cx="61018" cy="610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6389159" y="4697379"/>
              <a:ext cx="60426" cy="60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6246189" y="4766808"/>
              <a:ext cx="61036" cy="610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6047358" y="4652387"/>
              <a:ext cx="60428" cy="60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5926684" y="4683885"/>
              <a:ext cx="60418" cy="60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6234032" y="3959493"/>
              <a:ext cx="60526" cy="60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g1168"/>
            <p:cNvSpPr/>
            <p:nvPr/>
          </p:nvSpPr>
          <p:spPr>
            <a:xfrm>
              <a:off x="5991111" y="2641290"/>
              <a:ext cx="60521" cy="60521"/>
            </a:xfrm>
            <a:custGeom>
              <a:avLst/>
              <a:pathLst>
                <a:path w="60521" h="60521">
                  <a:moveTo>
                    <a:pt x="0" y="30260"/>
                  </a:moveTo>
                  <a:lnTo>
                    <a:pt x="30260" y="0"/>
                  </a:lnTo>
                  <a:lnTo>
                    <a:pt x="60521" y="30260"/>
                  </a:lnTo>
                  <a:lnTo>
                    <a:pt x="30260" y="6052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5943829" y="4578158"/>
              <a:ext cx="60421" cy="60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4958070" y="4482176"/>
              <a:ext cx="117414" cy="1174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6249232" y="4573607"/>
              <a:ext cx="60523" cy="60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6367112" y="4688512"/>
              <a:ext cx="60163" cy="60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g1173"/>
            <p:cNvSpPr/>
            <p:nvPr/>
          </p:nvSpPr>
          <p:spPr>
            <a:xfrm>
              <a:off x="6364478" y="3507533"/>
              <a:ext cx="60148" cy="60148"/>
            </a:xfrm>
            <a:custGeom>
              <a:avLst/>
              <a:pathLst>
                <a:path w="60148" h="60148">
                  <a:moveTo>
                    <a:pt x="0" y="30074"/>
                  </a:moveTo>
                  <a:lnTo>
                    <a:pt x="30074" y="0"/>
                  </a:lnTo>
                  <a:lnTo>
                    <a:pt x="60148" y="30074"/>
                  </a:lnTo>
                  <a:lnTo>
                    <a:pt x="30074" y="6014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6369267" y="4758116"/>
              <a:ext cx="60423" cy="60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6218289" y="4101227"/>
              <a:ext cx="60495" cy="60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g1176"/>
            <p:cNvSpPr/>
            <p:nvPr/>
          </p:nvSpPr>
          <p:spPr>
            <a:xfrm>
              <a:off x="5988949" y="2632291"/>
              <a:ext cx="60523" cy="60523"/>
            </a:xfrm>
            <a:custGeom>
              <a:avLst/>
              <a:pathLst>
                <a:path w="60523" h="60523">
                  <a:moveTo>
                    <a:pt x="0" y="30261"/>
                  </a:moveTo>
                  <a:lnTo>
                    <a:pt x="30261" y="0"/>
                  </a:lnTo>
                  <a:lnTo>
                    <a:pt x="60523" y="30261"/>
                  </a:lnTo>
                  <a:lnTo>
                    <a:pt x="30261" y="6052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g1177"/>
            <p:cNvSpPr/>
            <p:nvPr/>
          </p:nvSpPr>
          <p:spPr>
            <a:xfrm>
              <a:off x="6032049" y="2535612"/>
              <a:ext cx="60423" cy="60423"/>
            </a:xfrm>
            <a:custGeom>
              <a:avLst/>
              <a:pathLst>
                <a:path w="60423" h="60423">
                  <a:moveTo>
                    <a:pt x="0" y="30211"/>
                  </a:moveTo>
                  <a:lnTo>
                    <a:pt x="30211" y="0"/>
                  </a:lnTo>
                  <a:lnTo>
                    <a:pt x="60423" y="30211"/>
                  </a:lnTo>
                  <a:lnTo>
                    <a:pt x="30211" y="6042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6018642" y="4533114"/>
              <a:ext cx="60528" cy="60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g1179"/>
            <p:cNvSpPr/>
            <p:nvPr/>
          </p:nvSpPr>
          <p:spPr>
            <a:xfrm>
              <a:off x="6388572" y="2787559"/>
              <a:ext cx="60418" cy="60418"/>
            </a:xfrm>
            <a:custGeom>
              <a:avLst/>
              <a:pathLst>
                <a:path w="60418" h="60418">
                  <a:moveTo>
                    <a:pt x="0" y="30209"/>
                  </a:moveTo>
                  <a:lnTo>
                    <a:pt x="30209" y="0"/>
                  </a:lnTo>
                  <a:lnTo>
                    <a:pt x="60418" y="30209"/>
                  </a:lnTo>
                  <a:lnTo>
                    <a:pt x="30209" y="604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6114469" y="4713125"/>
              <a:ext cx="60426" cy="60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g1181"/>
            <p:cNvSpPr/>
            <p:nvPr/>
          </p:nvSpPr>
          <p:spPr>
            <a:xfrm>
              <a:off x="6219188" y="2875288"/>
              <a:ext cx="60421" cy="60421"/>
            </a:xfrm>
            <a:custGeom>
              <a:avLst/>
              <a:pathLst>
                <a:path w="60421" h="60421">
                  <a:moveTo>
                    <a:pt x="0" y="30210"/>
                  </a:moveTo>
                  <a:lnTo>
                    <a:pt x="30210" y="0"/>
                  </a:lnTo>
                  <a:lnTo>
                    <a:pt x="60421" y="30210"/>
                  </a:lnTo>
                  <a:lnTo>
                    <a:pt x="30210" y="6042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6318236" y="4164198"/>
              <a:ext cx="60526" cy="60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6251847" y="4359950"/>
              <a:ext cx="60433" cy="60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6307214" y="4767064"/>
              <a:ext cx="60523" cy="60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6204219" y="4533169"/>
              <a:ext cx="60418" cy="60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6354327" y="4616347"/>
              <a:ext cx="60526" cy="60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6356560" y="4751369"/>
              <a:ext cx="60421" cy="60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6246009" y="4018029"/>
              <a:ext cx="60428" cy="60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g1189"/>
            <p:cNvSpPr/>
            <p:nvPr/>
          </p:nvSpPr>
          <p:spPr>
            <a:xfrm>
              <a:off x="6242939" y="3282362"/>
              <a:ext cx="60590" cy="60590"/>
            </a:xfrm>
            <a:custGeom>
              <a:avLst/>
              <a:pathLst>
                <a:path w="60590" h="60590">
                  <a:moveTo>
                    <a:pt x="0" y="30295"/>
                  </a:moveTo>
                  <a:lnTo>
                    <a:pt x="30295" y="0"/>
                  </a:lnTo>
                  <a:lnTo>
                    <a:pt x="60590" y="30295"/>
                  </a:lnTo>
                  <a:lnTo>
                    <a:pt x="30295" y="6059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6006419" y="4719733"/>
              <a:ext cx="60707" cy="60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g1191"/>
            <p:cNvSpPr/>
            <p:nvPr/>
          </p:nvSpPr>
          <p:spPr>
            <a:xfrm>
              <a:off x="6101651" y="2949520"/>
              <a:ext cx="60423" cy="60423"/>
            </a:xfrm>
            <a:custGeom>
              <a:avLst/>
              <a:pathLst>
                <a:path w="60423" h="60423">
                  <a:moveTo>
                    <a:pt x="0" y="30211"/>
                  </a:moveTo>
                  <a:lnTo>
                    <a:pt x="30211" y="0"/>
                  </a:lnTo>
                  <a:lnTo>
                    <a:pt x="60423" y="30211"/>
                  </a:lnTo>
                  <a:lnTo>
                    <a:pt x="30211" y="6042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6358474" y="4641091"/>
              <a:ext cx="60526" cy="60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6067631" y="4153001"/>
              <a:ext cx="60423" cy="60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6175261" y="4314914"/>
              <a:ext cx="60526" cy="60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g1195"/>
            <p:cNvSpPr/>
            <p:nvPr/>
          </p:nvSpPr>
          <p:spPr>
            <a:xfrm>
              <a:off x="6105745" y="3203642"/>
              <a:ext cx="60567" cy="60567"/>
            </a:xfrm>
            <a:custGeom>
              <a:avLst/>
              <a:pathLst>
                <a:path w="60567" h="60567">
                  <a:moveTo>
                    <a:pt x="0" y="30283"/>
                  </a:moveTo>
                  <a:lnTo>
                    <a:pt x="30283" y="0"/>
                  </a:lnTo>
                  <a:lnTo>
                    <a:pt x="60567" y="30283"/>
                  </a:lnTo>
                  <a:lnTo>
                    <a:pt x="30283" y="6056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5939741" y="4341958"/>
              <a:ext cx="60426" cy="60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g1197"/>
            <p:cNvSpPr/>
            <p:nvPr/>
          </p:nvSpPr>
          <p:spPr>
            <a:xfrm>
              <a:off x="6324696" y="2589536"/>
              <a:ext cx="60551" cy="60551"/>
            </a:xfrm>
            <a:custGeom>
              <a:avLst/>
              <a:pathLst>
                <a:path w="60551" h="60551">
                  <a:moveTo>
                    <a:pt x="0" y="30275"/>
                  </a:moveTo>
                  <a:lnTo>
                    <a:pt x="30275" y="0"/>
                  </a:lnTo>
                  <a:lnTo>
                    <a:pt x="60551" y="30275"/>
                  </a:lnTo>
                  <a:lnTo>
                    <a:pt x="30275" y="605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6223611" y="4083248"/>
              <a:ext cx="60462" cy="60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6322701" y="4616212"/>
              <a:ext cx="60794" cy="60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6067427" y="4719821"/>
              <a:ext cx="60531" cy="605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6007399" y="4699628"/>
              <a:ext cx="60426" cy="60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g1202"/>
            <p:cNvSpPr/>
            <p:nvPr/>
          </p:nvSpPr>
          <p:spPr>
            <a:xfrm>
              <a:off x="6078132" y="3745841"/>
              <a:ext cx="60426" cy="60426"/>
            </a:xfrm>
            <a:custGeom>
              <a:avLst/>
              <a:pathLst>
                <a:path w="60426" h="60426">
                  <a:moveTo>
                    <a:pt x="0" y="30213"/>
                  </a:moveTo>
                  <a:lnTo>
                    <a:pt x="30213" y="0"/>
                  </a:lnTo>
                  <a:lnTo>
                    <a:pt x="60426" y="30213"/>
                  </a:lnTo>
                  <a:lnTo>
                    <a:pt x="30213" y="6042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6050276" y="4753617"/>
              <a:ext cx="60423" cy="60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5958509" y="4085468"/>
              <a:ext cx="60521" cy="605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6034380" y="4767113"/>
              <a:ext cx="60426" cy="60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6113847" y="4749098"/>
              <a:ext cx="60464" cy="60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6112343" y="4760226"/>
              <a:ext cx="60702" cy="60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6348581" y="4654629"/>
              <a:ext cx="60444" cy="604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6366384" y="4647863"/>
              <a:ext cx="60480" cy="60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6117724" y="4602765"/>
              <a:ext cx="60695" cy="606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5930389" y="4602761"/>
              <a:ext cx="60702" cy="60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6033762" y="4668093"/>
              <a:ext cx="60510" cy="60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6222791" y="4431917"/>
              <a:ext cx="60467" cy="60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5904010" y="4771677"/>
              <a:ext cx="60295" cy="602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5981115" y="4767090"/>
              <a:ext cx="60472" cy="60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6391729" y="4762547"/>
              <a:ext cx="60559" cy="60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6362003" y="4760338"/>
              <a:ext cx="60480" cy="60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g1218"/>
            <p:cNvSpPr/>
            <p:nvPr/>
          </p:nvSpPr>
          <p:spPr>
            <a:xfrm>
              <a:off x="5947481" y="2573814"/>
              <a:ext cx="60503" cy="60503"/>
            </a:xfrm>
            <a:custGeom>
              <a:avLst/>
              <a:pathLst>
                <a:path w="60503" h="60503">
                  <a:moveTo>
                    <a:pt x="0" y="30251"/>
                  </a:moveTo>
                  <a:lnTo>
                    <a:pt x="30251" y="0"/>
                  </a:lnTo>
                  <a:lnTo>
                    <a:pt x="60503" y="30251"/>
                  </a:lnTo>
                  <a:lnTo>
                    <a:pt x="30251" y="6050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6037634" y="4679239"/>
              <a:ext cx="60713" cy="60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g1220"/>
            <p:cNvSpPr/>
            <p:nvPr/>
          </p:nvSpPr>
          <p:spPr>
            <a:xfrm>
              <a:off x="6206019" y="3675990"/>
              <a:ext cx="60659" cy="60659"/>
            </a:xfrm>
            <a:custGeom>
              <a:avLst/>
              <a:pathLst>
                <a:path w="60659" h="60659">
                  <a:moveTo>
                    <a:pt x="0" y="30329"/>
                  </a:moveTo>
                  <a:lnTo>
                    <a:pt x="30329" y="0"/>
                  </a:lnTo>
                  <a:lnTo>
                    <a:pt x="60659" y="30329"/>
                  </a:lnTo>
                  <a:lnTo>
                    <a:pt x="30329" y="6065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6005904" y="4724420"/>
              <a:ext cx="60332" cy="60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3533124" y="4652378"/>
              <a:ext cx="150428" cy="150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6162849" y="4766979"/>
              <a:ext cx="60695" cy="606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6091911" y="4652373"/>
              <a:ext cx="60456" cy="60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6153873" y="4683871"/>
              <a:ext cx="60446" cy="60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6109699" y="3959415"/>
              <a:ext cx="60682" cy="60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g1227"/>
            <p:cNvSpPr/>
            <p:nvPr/>
          </p:nvSpPr>
          <p:spPr>
            <a:xfrm>
              <a:off x="6380300" y="2641212"/>
              <a:ext cx="60677" cy="60677"/>
            </a:xfrm>
            <a:custGeom>
              <a:avLst/>
              <a:pathLst>
                <a:path w="60677" h="60677">
                  <a:moveTo>
                    <a:pt x="0" y="30338"/>
                  </a:moveTo>
                  <a:lnTo>
                    <a:pt x="30338" y="0"/>
                  </a:lnTo>
                  <a:lnTo>
                    <a:pt x="60677" y="30338"/>
                  </a:lnTo>
                  <a:lnTo>
                    <a:pt x="30338" y="606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5921702" y="4578131"/>
              <a:ext cx="60474" cy="604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5057217" y="4492329"/>
              <a:ext cx="97108" cy="971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5929580" y="4573536"/>
              <a:ext cx="60667" cy="60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6300271" y="4688420"/>
              <a:ext cx="60347" cy="60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g1232"/>
            <p:cNvSpPr/>
            <p:nvPr/>
          </p:nvSpPr>
          <p:spPr>
            <a:xfrm>
              <a:off x="6287505" y="3507402"/>
              <a:ext cx="60410" cy="60410"/>
            </a:xfrm>
            <a:custGeom>
              <a:avLst/>
              <a:pathLst>
                <a:path w="60410" h="60410">
                  <a:moveTo>
                    <a:pt x="0" y="30205"/>
                  </a:moveTo>
                  <a:lnTo>
                    <a:pt x="30205" y="0"/>
                  </a:lnTo>
                  <a:lnTo>
                    <a:pt x="60410" y="30205"/>
                  </a:lnTo>
                  <a:lnTo>
                    <a:pt x="30205" y="604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5941833" y="4758098"/>
              <a:ext cx="60459" cy="60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5921175" y="4101277"/>
              <a:ext cx="60394" cy="60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g1235"/>
            <p:cNvSpPr/>
            <p:nvPr/>
          </p:nvSpPr>
          <p:spPr>
            <a:xfrm>
              <a:off x="6174910" y="2632213"/>
              <a:ext cx="60679" cy="60679"/>
            </a:xfrm>
            <a:custGeom>
              <a:avLst/>
              <a:pathLst>
                <a:path w="60679" h="60679">
                  <a:moveTo>
                    <a:pt x="0" y="30339"/>
                  </a:moveTo>
                  <a:lnTo>
                    <a:pt x="30339" y="0"/>
                  </a:lnTo>
                  <a:lnTo>
                    <a:pt x="60679" y="30339"/>
                  </a:lnTo>
                  <a:lnTo>
                    <a:pt x="30339" y="6067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g1236"/>
            <p:cNvSpPr/>
            <p:nvPr/>
          </p:nvSpPr>
          <p:spPr>
            <a:xfrm>
              <a:off x="5955332" y="2535596"/>
              <a:ext cx="60456" cy="60456"/>
            </a:xfrm>
            <a:custGeom>
              <a:avLst/>
              <a:pathLst>
                <a:path w="60456" h="60456">
                  <a:moveTo>
                    <a:pt x="0" y="30228"/>
                  </a:moveTo>
                  <a:lnTo>
                    <a:pt x="30228" y="0"/>
                  </a:lnTo>
                  <a:lnTo>
                    <a:pt x="60456" y="30228"/>
                  </a:lnTo>
                  <a:lnTo>
                    <a:pt x="30228" y="604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6127509" y="4533033"/>
              <a:ext cx="60690" cy="60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g1238"/>
            <p:cNvSpPr/>
            <p:nvPr/>
          </p:nvSpPr>
          <p:spPr>
            <a:xfrm>
              <a:off x="6054670" y="2787534"/>
              <a:ext cx="60467" cy="60467"/>
            </a:xfrm>
            <a:custGeom>
              <a:avLst/>
              <a:pathLst>
                <a:path w="60467" h="60467">
                  <a:moveTo>
                    <a:pt x="0" y="30233"/>
                  </a:moveTo>
                  <a:lnTo>
                    <a:pt x="30233" y="0"/>
                  </a:lnTo>
                  <a:lnTo>
                    <a:pt x="60467" y="30233"/>
                  </a:lnTo>
                  <a:lnTo>
                    <a:pt x="30233" y="6046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6361143" y="4713108"/>
              <a:ext cx="60459" cy="60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g1240"/>
            <p:cNvSpPr/>
            <p:nvPr/>
          </p:nvSpPr>
          <p:spPr>
            <a:xfrm>
              <a:off x="6349454" y="2875261"/>
              <a:ext cx="60474" cy="60474"/>
            </a:xfrm>
            <a:custGeom>
              <a:avLst/>
              <a:pathLst>
                <a:path w="60474" h="60474">
                  <a:moveTo>
                    <a:pt x="0" y="30237"/>
                  </a:moveTo>
                  <a:lnTo>
                    <a:pt x="30237" y="0"/>
                  </a:lnTo>
                  <a:lnTo>
                    <a:pt x="60474" y="30237"/>
                  </a:lnTo>
                  <a:lnTo>
                    <a:pt x="30237" y="6047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6294849" y="4164128"/>
              <a:ext cx="60664" cy="60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6052792" y="4359944"/>
              <a:ext cx="60446" cy="60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6344283" y="4766990"/>
              <a:ext cx="60672" cy="60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6065295" y="4533128"/>
              <a:ext cx="60500" cy="60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6383786" y="4616266"/>
              <a:ext cx="60687" cy="60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6280936" y="4751346"/>
              <a:ext cx="60467" cy="60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6136404" y="4018007"/>
              <a:ext cx="60472" cy="60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g1248"/>
            <p:cNvSpPr/>
            <p:nvPr/>
          </p:nvSpPr>
          <p:spPr>
            <a:xfrm>
              <a:off x="6150396" y="3282296"/>
              <a:ext cx="60723" cy="60723"/>
            </a:xfrm>
            <a:custGeom>
              <a:avLst/>
              <a:pathLst>
                <a:path w="60723" h="60723">
                  <a:moveTo>
                    <a:pt x="0" y="30361"/>
                  </a:moveTo>
                  <a:lnTo>
                    <a:pt x="30361" y="0"/>
                  </a:lnTo>
                  <a:lnTo>
                    <a:pt x="60723" y="30361"/>
                  </a:lnTo>
                  <a:lnTo>
                    <a:pt x="30361" y="6072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6308546" y="4719762"/>
              <a:ext cx="60649" cy="606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g1250"/>
            <p:cNvSpPr/>
            <p:nvPr/>
          </p:nvSpPr>
          <p:spPr>
            <a:xfrm>
              <a:off x="6192327" y="2949511"/>
              <a:ext cx="60441" cy="60441"/>
            </a:xfrm>
            <a:custGeom>
              <a:avLst/>
              <a:pathLst>
                <a:path w="60441" h="60441">
                  <a:moveTo>
                    <a:pt x="0" y="30220"/>
                  </a:moveTo>
                  <a:lnTo>
                    <a:pt x="30220" y="0"/>
                  </a:lnTo>
                  <a:lnTo>
                    <a:pt x="60441" y="30220"/>
                  </a:lnTo>
                  <a:lnTo>
                    <a:pt x="30220" y="6044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6284300" y="4641018"/>
              <a:ext cx="60672" cy="60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6058486" y="4152989"/>
              <a:ext cx="60449" cy="60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6363161" y="4314846"/>
              <a:ext cx="60661" cy="60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g1254"/>
            <p:cNvSpPr/>
            <p:nvPr/>
          </p:nvSpPr>
          <p:spPr>
            <a:xfrm>
              <a:off x="6184453" y="3203570"/>
              <a:ext cx="60710" cy="60710"/>
            </a:xfrm>
            <a:custGeom>
              <a:avLst/>
              <a:pathLst>
                <a:path w="60710" h="60710">
                  <a:moveTo>
                    <a:pt x="0" y="30355"/>
                  </a:moveTo>
                  <a:lnTo>
                    <a:pt x="30355" y="0"/>
                  </a:lnTo>
                  <a:lnTo>
                    <a:pt x="60710" y="30355"/>
                  </a:lnTo>
                  <a:lnTo>
                    <a:pt x="30355" y="607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6166774" y="4341934"/>
              <a:ext cx="60474" cy="604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g1256"/>
            <p:cNvSpPr/>
            <p:nvPr/>
          </p:nvSpPr>
          <p:spPr>
            <a:xfrm>
              <a:off x="6257656" y="2589456"/>
              <a:ext cx="60713" cy="60713"/>
            </a:xfrm>
            <a:custGeom>
              <a:avLst/>
              <a:pathLst>
                <a:path w="60713" h="60713">
                  <a:moveTo>
                    <a:pt x="0" y="30356"/>
                  </a:moveTo>
                  <a:lnTo>
                    <a:pt x="30356" y="0"/>
                  </a:lnTo>
                  <a:lnTo>
                    <a:pt x="60713" y="30356"/>
                  </a:lnTo>
                  <a:lnTo>
                    <a:pt x="30356" y="6071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6009298" y="4083217"/>
              <a:ext cx="60523" cy="60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5905155" y="4616272"/>
              <a:ext cx="60674" cy="606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6229493" y="4719776"/>
              <a:ext cx="60620" cy="606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6238410" y="4699609"/>
              <a:ext cx="60464" cy="60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g1261"/>
            <p:cNvSpPr/>
            <p:nvPr/>
          </p:nvSpPr>
          <p:spPr>
            <a:xfrm>
              <a:off x="5964442" y="3745812"/>
              <a:ext cx="60485" cy="60485"/>
            </a:xfrm>
            <a:custGeom>
              <a:avLst/>
              <a:pathLst>
                <a:path w="60485" h="60485">
                  <a:moveTo>
                    <a:pt x="0" y="30242"/>
                  </a:moveTo>
                  <a:lnTo>
                    <a:pt x="30242" y="0"/>
                  </a:lnTo>
                  <a:lnTo>
                    <a:pt x="60485" y="30242"/>
                  </a:lnTo>
                  <a:lnTo>
                    <a:pt x="30242" y="6048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6135897" y="4753598"/>
              <a:ext cx="60462" cy="60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6167475" y="4085390"/>
              <a:ext cx="60677" cy="60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6384884" y="4767089"/>
              <a:ext cx="60474" cy="604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5919307" y="4749052"/>
              <a:ext cx="60556" cy="605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6022630" y="4760316"/>
              <a:ext cx="60523" cy="60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3756617" y="4611974"/>
              <a:ext cx="145755" cy="145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6385900" y="4647845"/>
              <a:ext cx="60515" cy="60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6228938" y="4602845"/>
              <a:ext cx="60536" cy="605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6283309" y="4602838"/>
              <a:ext cx="60549" cy="60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6159621" y="4668026"/>
              <a:ext cx="60644" cy="606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5925481" y="4431887"/>
              <a:ext cx="60528" cy="60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6102662" y="4771538"/>
              <a:ext cx="60574" cy="60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6243790" y="4767053"/>
              <a:ext cx="60546" cy="605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6117532" y="4762587"/>
              <a:ext cx="60480" cy="60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6020233" y="4760338"/>
              <a:ext cx="60480" cy="60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g1277"/>
            <p:cNvSpPr/>
            <p:nvPr/>
          </p:nvSpPr>
          <p:spPr>
            <a:xfrm>
              <a:off x="6087854" y="2573767"/>
              <a:ext cx="60597" cy="60597"/>
            </a:xfrm>
            <a:custGeom>
              <a:avLst/>
              <a:pathLst>
                <a:path w="60597" h="60597">
                  <a:moveTo>
                    <a:pt x="0" y="30298"/>
                  </a:moveTo>
                  <a:lnTo>
                    <a:pt x="30298" y="0"/>
                  </a:lnTo>
                  <a:lnTo>
                    <a:pt x="60597" y="30298"/>
                  </a:lnTo>
                  <a:lnTo>
                    <a:pt x="30298" y="605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6029044" y="4679319"/>
              <a:ext cx="60554" cy="60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g1279"/>
            <p:cNvSpPr/>
            <p:nvPr/>
          </p:nvSpPr>
          <p:spPr>
            <a:xfrm>
              <a:off x="6069243" y="3676068"/>
              <a:ext cx="60503" cy="60503"/>
            </a:xfrm>
            <a:custGeom>
              <a:avLst/>
              <a:pathLst>
                <a:path w="60503" h="60503">
                  <a:moveTo>
                    <a:pt x="0" y="30251"/>
                  </a:moveTo>
                  <a:lnTo>
                    <a:pt x="30251" y="0"/>
                  </a:lnTo>
                  <a:lnTo>
                    <a:pt x="60503" y="30251"/>
                  </a:lnTo>
                  <a:lnTo>
                    <a:pt x="30251" y="6050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6197287" y="4724206"/>
              <a:ext cx="60758" cy="60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6214862" y="4697338"/>
              <a:ext cx="60508" cy="605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5910850" y="4750936"/>
              <a:ext cx="92780" cy="92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5911143" y="4652322"/>
              <a:ext cx="60559" cy="60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6125180" y="4683842"/>
              <a:ext cx="60505" cy="60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6273579" y="3959470"/>
              <a:ext cx="60572" cy="605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g1286"/>
            <p:cNvSpPr/>
            <p:nvPr/>
          </p:nvSpPr>
          <p:spPr>
            <a:xfrm>
              <a:off x="5984342" y="2641288"/>
              <a:ext cx="60526" cy="60526"/>
            </a:xfrm>
            <a:custGeom>
              <a:avLst/>
              <a:pathLst>
                <a:path w="60526" h="60526">
                  <a:moveTo>
                    <a:pt x="0" y="30263"/>
                  </a:moveTo>
                  <a:lnTo>
                    <a:pt x="30263" y="0"/>
                  </a:lnTo>
                  <a:lnTo>
                    <a:pt x="60526" y="30263"/>
                  </a:lnTo>
                  <a:lnTo>
                    <a:pt x="30263" y="6052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6148856" y="4578082"/>
              <a:ext cx="60572" cy="605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6125910" y="4515857"/>
              <a:ext cx="50051" cy="500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6027471" y="4573625"/>
              <a:ext cx="60487" cy="604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6340343" y="4688305"/>
              <a:ext cx="60577" cy="605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g1291"/>
            <p:cNvSpPr/>
            <p:nvPr/>
          </p:nvSpPr>
          <p:spPr>
            <a:xfrm>
              <a:off x="5956452" y="3507298"/>
              <a:ext cx="60618" cy="60618"/>
            </a:xfrm>
            <a:custGeom>
              <a:avLst/>
              <a:pathLst>
                <a:path w="60618" h="60618">
                  <a:moveTo>
                    <a:pt x="0" y="30309"/>
                  </a:moveTo>
                  <a:lnTo>
                    <a:pt x="30309" y="0"/>
                  </a:lnTo>
                  <a:lnTo>
                    <a:pt x="60618" y="30309"/>
                  </a:lnTo>
                  <a:lnTo>
                    <a:pt x="30309" y="606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6396416" y="4758077"/>
              <a:ext cx="60503" cy="60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6394036" y="4101246"/>
              <a:ext cx="60456" cy="60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g1294"/>
            <p:cNvSpPr/>
            <p:nvPr/>
          </p:nvSpPr>
          <p:spPr>
            <a:xfrm>
              <a:off x="6084314" y="2632284"/>
              <a:ext cx="60536" cy="60536"/>
            </a:xfrm>
            <a:custGeom>
              <a:avLst/>
              <a:pathLst>
                <a:path w="60536" h="60536">
                  <a:moveTo>
                    <a:pt x="0" y="30268"/>
                  </a:moveTo>
                  <a:lnTo>
                    <a:pt x="30268" y="0"/>
                  </a:lnTo>
                  <a:lnTo>
                    <a:pt x="60536" y="30268"/>
                  </a:lnTo>
                  <a:lnTo>
                    <a:pt x="30268" y="6053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g1295"/>
            <p:cNvSpPr/>
            <p:nvPr/>
          </p:nvSpPr>
          <p:spPr>
            <a:xfrm>
              <a:off x="6376629" y="2535524"/>
              <a:ext cx="60600" cy="60600"/>
            </a:xfrm>
            <a:custGeom>
              <a:avLst/>
              <a:pathLst>
                <a:path w="60600" h="60600">
                  <a:moveTo>
                    <a:pt x="0" y="30300"/>
                  </a:moveTo>
                  <a:lnTo>
                    <a:pt x="30300" y="0"/>
                  </a:lnTo>
                  <a:lnTo>
                    <a:pt x="60600" y="30300"/>
                  </a:lnTo>
                  <a:lnTo>
                    <a:pt x="30300" y="6060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6190916" y="4533101"/>
              <a:ext cx="60554" cy="60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g1297"/>
            <p:cNvSpPr/>
            <p:nvPr/>
          </p:nvSpPr>
          <p:spPr>
            <a:xfrm>
              <a:off x="6173282" y="2787478"/>
              <a:ext cx="60580" cy="60580"/>
            </a:xfrm>
            <a:custGeom>
              <a:avLst/>
              <a:pathLst>
                <a:path w="60580" h="60580">
                  <a:moveTo>
                    <a:pt x="0" y="30290"/>
                  </a:moveTo>
                  <a:lnTo>
                    <a:pt x="30290" y="0"/>
                  </a:lnTo>
                  <a:lnTo>
                    <a:pt x="60580" y="30290"/>
                  </a:lnTo>
                  <a:lnTo>
                    <a:pt x="30290" y="6058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6205166" y="4713073"/>
              <a:ext cx="60531" cy="605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g1299"/>
            <p:cNvSpPr/>
            <p:nvPr/>
          </p:nvSpPr>
          <p:spPr>
            <a:xfrm>
              <a:off x="6073612" y="2875212"/>
              <a:ext cx="60572" cy="60572"/>
            </a:xfrm>
            <a:custGeom>
              <a:avLst/>
              <a:pathLst>
                <a:path w="60572" h="60572">
                  <a:moveTo>
                    <a:pt x="0" y="30286"/>
                  </a:moveTo>
                  <a:lnTo>
                    <a:pt x="30286" y="0"/>
                  </a:lnTo>
                  <a:lnTo>
                    <a:pt x="60572" y="30286"/>
                  </a:lnTo>
                  <a:lnTo>
                    <a:pt x="30286" y="6057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4833542" y="4135755"/>
              <a:ext cx="117411" cy="117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6009806" y="4359894"/>
              <a:ext cx="60546" cy="605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6314851" y="4767055"/>
              <a:ext cx="60541" cy="605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6130602" y="4533106"/>
              <a:ext cx="60544" cy="60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6029103" y="4616343"/>
              <a:ext cx="60533" cy="605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6183990" y="4751309"/>
              <a:ext cx="60541" cy="605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5985744" y="4017974"/>
              <a:ext cx="60539" cy="60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g1307"/>
            <p:cNvSpPr/>
            <p:nvPr/>
          </p:nvSpPr>
          <p:spPr>
            <a:xfrm>
              <a:off x="6195188" y="3282388"/>
              <a:ext cx="60539" cy="60539"/>
            </a:xfrm>
            <a:custGeom>
              <a:avLst/>
              <a:pathLst>
                <a:path w="60539" h="60539">
                  <a:moveTo>
                    <a:pt x="0" y="30269"/>
                  </a:moveTo>
                  <a:lnTo>
                    <a:pt x="30269" y="0"/>
                  </a:lnTo>
                  <a:lnTo>
                    <a:pt x="60539" y="30269"/>
                  </a:lnTo>
                  <a:lnTo>
                    <a:pt x="30269" y="6053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6184734" y="4719890"/>
              <a:ext cx="60392" cy="603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g1309"/>
            <p:cNvSpPr/>
            <p:nvPr/>
          </p:nvSpPr>
          <p:spPr>
            <a:xfrm>
              <a:off x="6154797" y="2949492"/>
              <a:ext cx="60480" cy="60480"/>
            </a:xfrm>
            <a:custGeom>
              <a:avLst/>
              <a:pathLst>
                <a:path w="60480" h="60480">
                  <a:moveTo>
                    <a:pt x="0" y="30240"/>
                  </a:moveTo>
                  <a:lnTo>
                    <a:pt x="30240" y="0"/>
                  </a:lnTo>
                  <a:lnTo>
                    <a:pt x="60480" y="30240"/>
                  </a:lnTo>
                  <a:lnTo>
                    <a:pt x="30240" y="6048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5918581" y="4641094"/>
              <a:ext cx="60521" cy="605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6110323" y="4152953"/>
              <a:ext cx="60521" cy="605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6008496" y="4314910"/>
              <a:ext cx="60533" cy="605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g1313"/>
            <p:cNvSpPr/>
            <p:nvPr/>
          </p:nvSpPr>
          <p:spPr>
            <a:xfrm>
              <a:off x="6278182" y="3219394"/>
              <a:ext cx="29062" cy="29062"/>
            </a:xfrm>
            <a:custGeom>
              <a:avLst/>
              <a:pathLst>
                <a:path w="29062" h="29062">
                  <a:moveTo>
                    <a:pt x="0" y="14531"/>
                  </a:moveTo>
                  <a:lnTo>
                    <a:pt x="14531" y="0"/>
                  </a:lnTo>
                  <a:lnTo>
                    <a:pt x="29062" y="14531"/>
                  </a:lnTo>
                  <a:lnTo>
                    <a:pt x="14531" y="2906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6213545" y="4341886"/>
              <a:ext cx="60569" cy="60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g1315"/>
            <p:cNvSpPr/>
            <p:nvPr/>
          </p:nvSpPr>
          <p:spPr>
            <a:xfrm>
              <a:off x="6136614" y="2589539"/>
              <a:ext cx="60546" cy="60546"/>
            </a:xfrm>
            <a:custGeom>
              <a:avLst/>
              <a:pathLst>
                <a:path w="60546" h="60546">
                  <a:moveTo>
                    <a:pt x="0" y="30273"/>
                  </a:moveTo>
                  <a:lnTo>
                    <a:pt x="30273" y="0"/>
                  </a:lnTo>
                  <a:lnTo>
                    <a:pt x="60546" y="30273"/>
                  </a:lnTo>
                  <a:lnTo>
                    <a:pt x="30273" y="6054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5958213" y="4083231"/>
              <a:ext cx="60495" cy="60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6218372" y="4616232"/>
              <a:ext cx="60756" cy="60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6278953" y="4719835"/>
              <a:ext cx="60503" cy="60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6266135" y="4699574"/>
              <a:ext cx="60533" cy="605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g1320"/>
            <p:cNvSpPr/>
            <p:nvPr/>
          </p:nvSpPr>
          <p:spPr>
            <a:xfrm>
              <a:off x="6079047" y="3745787"/>
              <a:ext cx="60533" cy="60533"/>
            </a:xfrm>
            <a:custGeom>
              <a:avLst/>
              <a:pathLst>
                <a:path w="60533" h="60533">
                  <a:moveTo>
                    <a:pt x="0" y="30266"/>
                  </a:moveTo>
                  <a:lnTo>
                    <a:pt x="30266" y="0"/>
                  </a:lnTo>
                  <a:lnTo>
                    <a:pt x="60533" y="30266"/>
                  </a:lnTo>
                  <a:lnTo>
                    <a:pt x="30266" y="6053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6086955" y="4753558"/>
              <a:ext cx="60541" cy="605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6269554" y="4085460"/>
              <a:ext cx="60536" cy="605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6039269" y="4767040"/>
              <a:ext cx="60572" cy="605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l1324"/>
            <p:cNvSpPr/>
            <p:nvPr/>
          </p:nvSpPr>
          <p:spPr>
            <a:xfrm>
              <a:off x="4934044" y="2672783"/>
              <a:ext cx="122616" cy="178708"/>
            </a:xfrm>
            <a:custGeom>
              <a:avLst/>
              <a:pathLst>
                <a:path w="122616" h="178708">
                  <a:moveTo>
                    <a:pt x="122616" y="178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l1325"/>
            <p:cNvSpPr/>
            <p:nvPr/>
          </p:nvSpPr>
          <p:spPr>
            <a:xfrm>
              <a:off x="4598164" y="2672956"/>
              <a:ext cx="318685" cy="44011"/>
            </a:xfrm>
            <a:custGeom>
              <a:avLst/>
              <a:pathLst>
                <a:path w="318685" h="44011">
                  <a:moveTo>
                    <a:pt x="0" y="44011"/>
                  </a:moveTo>
                  <a:lnTo>
                    <a:pt x="3186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tx1326"/>
            <p:cNvSpPr/>
            <p:nvPr/>
          </p:nvSpPr>
          <p:spPr>
            <a:xfrm>
              <a:off x="4085844" y="3757896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chr13:48345165</a:t>
              </a:r>
            </a:p>
          </p:txBody>
        </p:sp>
        <p:sp>
          <p:nvSpPr>
            <p:cNvPr id="1327" name="tx1327"/>
            <p:cNvSpPr/>
            <p:nvPr/>
          </p:nvSpPr>
          <p:spPr>
            <a:xfrm>
              <a:off x="4085604" y="328684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chr13:48465235</a:t>
              </a:r>
            </a:p>
          </p:txBody>
        </p:sp>
        <p:sp>
          <p:nvSpPr>
            <p:cNvPr id="1328" name="tx1328"/>
            <p:cNvSpPr/>
            <p:nvPr/>
          </p:nvSpPr>
          <p:spPr>
            <a:xfrm>
              <a:off x="4570083" y="2866236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chr13:48381322</a:t>
              </a:r>
            </a:p>
          </p:txBody>
        </p:sp>
        <p:sp>
          <p:nvSpPr>
            <p:cNvPr id="1329" name="tx1329"/>
            <p:cNvSpPr/>
            <p:nvPr/>
          </p:nvSpPr>
          <p:spPr>
            <a:xfrm>
              <a:off x="4086954" y="242002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chr13:48465271</a:t>
              </a:r>
            </a:p>
          </p:txBody>
        </p:sp>
        <p:sp>
          <p:nvSpPr>
            <p:cNvPr id="1330" name="tx1330"/>
            <p:cNvSpPr/>
            <p:nvPr/>
          </p:nvSpPr>
          <p:spPr>
            <a:xfrm>
              <a:off x="3076795" y="264322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chr13:48362880</a:t>
              </a:r>
            </a:p>
          </p:txBody>
        </p:sp>
        <p:sp>
          <p:nvSpPr>
            <p:cNvPr id="1331" name="pl1331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tx1332"/>
            <p:cNvSpPr/>
            <p:nvPr/>
          </p:nvSpPr>
          <p:spPr>
            <a:xfrm>
              <a:off x="2448133" y="586910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333" name="tx1333"/>
            <p:cNvSpPr/>
            <p:nvPr/>
          </p:nvSpPr>
          <p:spPr>
            <a:xfrm>
              <a:off x="2448133" y="530673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334" name="tx1334"/>
            <p:cNvSpPr/>
            <p:nvPr/>
          </p:nvSpPr>
          <p:spPr>
            <a:xfrm>
              <a:off x="2503125" y="474435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335" name="tx1335"/>
            <p:cNvSpPr/>
            <p:nvPr/>
          </p:nvSpPr>
          <p:spPr>
            <a:xfrm>
              <a:off x="2503125" y="418198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336" name="tx1336"/>
            <p:cNvSpPr/>
            <p:nvPr/>
          </p:nvSpPr>
          <p:spPr>
            <a:xfrm>
              <a:off x="2503125" y="361960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337" name="tx1337"/>
            <p:cNvSpPr/>
            <p:nvPr/>
          </p:nvSpPr>
          <p:spPr>
            <a:xfrm>
              <a:off x="2503125" y="305723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338" name="tx1338"/>
            <p:cNvSpPr/>
            <p:nvPr/>
          </p:nvSpPr>
          <p:spPr>
            <a:xfrm>
              <a:off x="2503125" y="249485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339" name="pl1339"/>
            <p:cNvSpPr/>
            <p:nvPr/>
          </p:nvSpPr>
          <p:spPr>
            <a:xfrm>
              <a:off x="2880411" y="592882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l1340"/>
            <p:cNvSpPr/>
            <p:nvPr/>
          </p:nvSpPr>
          <p:spPr>
            <a:xfrm>
              <a:off x="2880411" y="53664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l1341"/>
            <p:cNvSpPr/>
            <p:nvPr/>
          </p:nvSpPr>
          <p:spPr>
            <a:xfrm>
              <a:off x="2880411" y="480407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l1342"/>
            <p:cNvSpPr/>
            <p:nvPr/>
          </p:nvSpPr>
          <p:spPr>
            <a:xfrm>
              <a:off x="2880411" y="42417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l1343"/>
            <p:cNvSpPr/>
            <p:nvPr/>
          </p:nvSpPr>
          <p:spPr>
            <a:xfrm>
              <a:off x="2880411" y="367932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4"/>
            <p:cNvSpPr/>
            <p:nvPr/>
          </p:nvSpPr>
          <p:spPr>
            <a:xfrm>
              <a:off x="2880411" y="311695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5"/>
            <p:cNvSpPr/>
            <p:nvPr/>
          </p:nvSpPr>
          <p:spPr>
            <a:xfrm>
              <a:off x="2880411" y="25545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l1346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l1347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l1348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9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tx1350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1351" name="tx1351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352" name="tx1352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353" name="tx1353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354" name="tx1354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355" name="tx1355"/>
            <p:cNvSpPr/>
            <p:nvPr/>
          </p:nvSpPr>
          <p:spPr>
            <a:xfrm>
              <a:off x="7106490" y="2134322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356" name="pt1356"/>
            <p:cNvSpPr/>
            <p:nvPr/>
          </p:nvSpPr>
          <p:spPr>
            <a:xfrm>
              <a:off x="7179089" y="248605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7179089" y="268090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7179089" y="287574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tx1359"/>
            <p:cNvSpPr/>
            <p:nvPr/>
          </p:nvSpPr>
          <p:spPr>
            <a:xfrm>
              <a:off x="7389908" y="2418938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360" name="tx1360"/>
            <p:cNvSpPr/>
            <p:nvPr/>
          </p:nvSpPr>
          <p:spPr>
            <a:xfrm>
              <a:off x="7389908" y="2613787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361" name="tx1361"/>
            <p:cNvSpPr/>
            <p:nvPr/>
          </p:nvSpPr>
          <p:spPr>
            <a:xfrm>
              <a:off x="7389908" y="2808637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362" name="tx1362"/>
            <p:cNvSpPr/>
            <p:nvPr/>
          </p:nvSpPr>
          <p:spPr>
            <a:xfrm>
              <a:off x="7106490" y="3193628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363" name="pt1363"/>
            <p:cNvSpPr/>
            <p:nvPr/>
          </p:nvSpPr>
          <p:spPr>
            <a:xfrm>
              <a:off x="7209942" y="3523229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7169308" y="3677445"/>
              <a:ext cx="90267" cy="9026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7152477" y="3855463"/>
              <a:ext cx="123929" cy="12392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7139562" y="4037397"/>
              <a:ext cx="149758" cy="14975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7128675" y="4231886"/>
              <a:ext cx="171534" cy="17153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tx1368"/>
            <p:cNvSpPr/>
            <p:nvPr/>
          </p:nvSpPr>
          <p:spPr>
            <a:xfrm>
              <a:off x="7410961" y="3468012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369" name="tx1369"/>
            <p:cNvSpPr/>
            <p:nvPr/>
          </p:nvSpPr>
          <p:spPr>
            <a:xfrm>
              <a:off x="7410961" y="3662861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370" name="tx1370"/>
            <p:cNvSpPr/>
            <p:nvPr/>
          </p:nvSpPr>
          <p:spPr>
            <a:xfrm>
              <a:off x="7410961" y="385771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5.0</a:t>
              </a:r>
            </a:p>
          </p:txBody>
        </p:sp>
        <p:sp>
          <p:nvSpPr>
            <p:cNvPr id="1371" name="tx1371"/>
            <p:cNvSpPr/>
            <p:nvPr/>
          </p:nvSpPr>
          <p:spPr>
            <a:xfrm>
              <a:off x="7410961" y="4054569"/>
              <a:ext cx="2423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7.5</a:t>
              </a:r>
            </a:p>
          </p:txBody>
        </p:sp>
        <p:sp>
          <p:nvSpPr>
            <p:cNvPr id="1372" name="tx1372"/>
            <p:cNvSpPr/>
            <p:nvPr/>
          </p:nvSpPr>
          <p:spPr>
            <a:xfrm>
              <a:off x="7410961" y="425793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10.0</a:t>
              </a:r>
            </a:p>
          </p:txBody>
        </p:sp>
        <p:sp>
          <p:nvSpPr>
            <p:cNvPr id="1373" name="tx1373"/>
            <p:cNvSpPr/>
            <p:nvPr/>
          </p:nvSpPr>
          <p:spPr>
            <a:xfrm>
              <a:off x="7106490" y="4599268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374" name="pt1374"/>
            <p:cNvSpPr/>
            <p:nvPr/>
          </p:nvSpPr>
          <p:spPr>
            <a:xfrm>
              <a:off x="7179089" y="49305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g1375"/>
            <p:cNvSpPr/>
            <p:nvPr/>
          </p:nvSpPr>
          <p:spPr>
            <a:xfrm>
              <a:off x="7179089" y="5125357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6" name="tx1376"/>
            <p:cNvSpPr/>
            <p:nvPr/>
          </p:nvSpPr>
          <p:spPr>
            <a:xfrm>
              <a:off x="7389908" y="4892937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377" name="tx1377"/>
            <p:cNvSpPr/>
            <p:nvPr/>
          </p:nvSpPr>
          <p:spPr>
            <a:xfrm>
              <a:off x="7389908" y="5087787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378" name="tx1378"/>
            <p:cNvSpPr/>
            <p:nvPr/>
          </p:nvSpPr>
          <p:spPr>
            <a:xfrm>
              <a:off x="2924695" y="619487"/>
              <a:ext cx="8878292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RB1,Cancer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21778" y="1198960"/>
              <a:ext cx="810493" cy="5007971"/>
            </a:xfrm>
            <a:custGeom>
              <a:avLst/>
              <a:pathLst>
                <a:path w="810493" h="5007971">
                  <a:moveTo>
                    <a:pt x="402738" y="5007971"/>
                  </a:moveTo>
                  <a:lnTo>
                    <a:pt x="402534" y="4998171"/>
                  </a:lnTo>
                  <a:lnTo>
                    <a:pt x="402315" y="4988370"/>
                  </a:lnTo>
                  <a:lnTo>
                    <a:pt x="402076" y="4978570"/>
                  </a:lnTo>
                  <a:lnTo>
                    <a:pt x="401827" y="4968770"/>
                  </a:lnTo>
                  <a:lnTo>
                    <a:pt x="401553" y="4958969"/>
                  </a:lnTo>
                  <a:lnTo>
                    <a:pt x="401263" y="4949169"/>
                  </a:lnTo>
                  <a:lnTo>
                    <a:pt x="400956" y="4939369"/>
                  </a:lnTo>
                  <a:lnTo>
                    <a:pt x="400620" y="4929568"/>
                  </a:lnTo>
                  <a:lnTo>
                    <a:pt x="400270" y="4919768"/>
                  </a:lnTo>
                  <a:lnTo>
                    <a:pt x="399891" y="4909968"/>
                  </a:lnTo>
                  <a:lnTo>
                    <a:pt x="399487" y="4900167"/>
                  </a:lnTo>
                  <a:lnTo>
                    <a:pt x="399066" y="4890367"/>
                  </a:lnTo>
                  <a:lnTo>
                    <a:pt x="398601" y="4880567"/>
                  </a:lnTo>
                  <a:lnTo>
                    <a:pt x="398117" y="4870766"/>
                  </a:lnTo>
                  <a:lnTo>
                    <a:pt x="397604" y="4860966"/>
                  </a:lnTo>
                  <a:lnTo>
                    <a:pt x="397049" y="4851166"/>
                  </a:lnTo>
                  <a:lnTo>
                    <a:pt x="396473" y="4841365"/>
                  </a:lnTo>
                  <a:lnTo>
                    <a:pt x="395850" y="4831565"/>
                  </a:lnTo>
                  <a:lnTo>
                    <a:pt x="395193" y="4821765"/>
                  </a:lnTo>
                  <a:lnTo>
                    <a:pt x="394508" y="4811964"/>
                  </a:lnTo>
                  <a:lnTo>
                    <a:pt x="393762" y="4802164"/>
                  </a:lnTo>
                  <a:lnTo>
                    <a:pt x="392989" y="4792364"/>
                  </a:lnTo>
                  <a:lnTo>
                    <a:pt x="392166" y="4782563"/>
                  </a:lnTo>
                  <a:lnTo>
                    <a:pt x="391291" y="4772763"/>
                  </a:lnTo>
                  <a:lnTo>
                    <a:pt x="390387" y="4762963"/>
                  </a:lnTo>
                  <a:lnTo>
                    <a:pt x="389406" y="4753162"/>
                  </a:lnTo>
                  <a:lnTo>
                    <a:pt x="388387" y="4743362"/>
                  </a:lnTo>
                  <a:lnTo>
                    <a:pt x="387320" y="4733562"/>
                  </a:lnTo>
                  <a:lnTo>
                    <a:pt x="386176" y="4723761"/>
                  </a:lnTo>
                  <a:lnTo>
                    <a:pt x="384996" y="4713961"/>
                  </a:lnTo>
                  <a:lnTo>
                    <a:pt x="383738" y="4704161"/>
                  </a:lnTo>
                  <a:lnTo>
                    <a:pt x="382419" y="4694360"/>
                  </a:lnTo>
                  <a:lnTo>
                    <a:pt x="381058" y="4684560"/>
                  </a:lnTo>
                  <a:lnTo>
                    <a:pt x="379590" y="4674760"/>
                  </a:lnTo>
                  <a:lnTo>
                    <a:pt x="378079" y="4664959"/>
                  </a:lnTo>
                  <a:lnTo>
                    <a:pt x="376493" y="4655159"/>
                  </a:lnTo>
                  <a:lnTo>
                    <a:pt x="374818" y="4645359"/>
                  </a:lnTo>
                  <a:lnTo>
                    <a:pt x="373097" y="4635558"/>
                  </a:lnTo>
                  <a:lnTo>
                    <a:pt x="371264" y="4625758"/>
                  </a:lnTo>
                  <a:lnTo>
                    <a:pt x="369365" y="4615958"/>
                  </a:lnTo>
                  <a:lnTo>
                    <a:pt x="367400" y="4606157"/>
                  </a:lnTo>
                  <a:lnTo>
                    <a:pt x="365314" y="4596357"/>
                  </a:lnTo>
                  <a:lnTo>
                    <a:pt x="363174" y="4586557"/>
                  </a:lnTo>
                  <a:lnTo>
                    <a:pt x="360929" y="4576756"/>
                  </a:lnTo>
                  <a:lnTo>
                    <a:pt x="358589" y="4566956"/>
                  </a:lnTo>
                  <a:lnTo>
                    <a:pt x="356192" y="4557156"/>
                  </a:lnTo>
                  <a:lnTo>
                    <a:pt x="353648" y="4547355"/>
                  </a:lnTo>
                  <a:lnTo>
                    <a:pt x="351040" y="4537555"/>
                  </a:lnTo>
                  <a:lnTo>
                    <a:pt x="348340" y="4527755"/>
                  </a:lnTo>
                  <a:lnTo>
                    <a:pt x="345512" y="4517954"/>
                  </a:lnTo>
                  <a:lnTo>
                    <a:pt x="342622" y="4508154"/>
                  </a:lnTo>
                  <a:lnTo>
                    <a:pt x="339599" y="4498354"/>
                  </a:lnTo>
                  <a:lnTo>
                    <a:pt x="336481" y="4488553"/>
                  </a:lnTo>
                  <a:lnTo>
                    <a:pt x="333291" y="4478753"/>
                  </a:lnTo>
                  <a:lnTo>
                    <a:pt x="329942" y="4468953"/>
                  </a:lnTo>
                  <a:lnTo>
                    <a:pt x="326529" y="4459152"/>
                  </a:lnTo>
                  <a:lnTo>
                    <a:pt x="323000" y="4449352"/>
                  </a:lnTo>
                  <a:lnTo>
                    <a:pt x="319351" y="4439552"/>
                  </a:lnTo>
                  <a:lnTo>
                    <a:pt x="315636" y="4429751"/>
                  </a:lnTo>
                  <a:lnTo>
                    <a:pt x="311765" y="4419951"/>
                  </a:lnTo>
                  <a:lnTo>
                    <a:pt x="307815" y="4410151"/>
                  </a:lnTo>
                  <a:lnTo>
                    <a:pt x="303774" y="4400350"/>
                  </a:lnTo>
                  <a:lnTo>
                    <a:pt x="299589" y="4390550"/>
                  </a:lnTo>
                  <a:lnTo>
                    <a:pt x="295341" y="4380750"/>
                  </a:lnTo>
                  <a:lnTo>
                    <a:pt x="290966" y="4370949"/>
                  </a:lnTo>
                  <a:lnTo>
                    <a:pt x="286490" y="4361149"/>
                  </a:lnTo>
                  <a:lnTo>
                    <a:pt x="281952" y="4351349"/>
                  </a:lnTo>
                  <a:lnTo>
                    <a:pt x="277255" y="4341548"/>
                  </a:lnTo>
                  <a:lnTo>
                    <a:pt x="272501" y="4331748"/>
                  </a:lnTo>
                  <a:lnTo>
                    <a:pt x="267652" y="4321948"/>
                  </a:lnTo>
                  <a:lnTo>
                    <a:pt x="262691" y="4312147"/>
                  </a:lnTo>
                  <a:lnTo>
                    <a:pt x="257676" y="4302347"/>
                  </a:lnTo>
                  <a:lnTo>
                    <a:pt x="252542" y="4292547"/>
                  </a:lnTo>
                  <a:lnTo>
                    <a:pt x="247339" y="4282746"/>
                  </a:lnTo>
                  <a:lnTo>
                    <a:pt x="242076" y="4272946"/>
                  </a:lnTo>
                  <a:lnTo>
                    <a:pt x="236702" y="4263146"/>
                  </a:lnTo>
                  <a:lnTo>
                    <a:pt x="231286" y="4253345"/>
                  </a:lnTo>
                  <a:lnTo>
                    <a:pt x="225792" y="4243545"/>
                  </a:lnTo>
                  <a:lnTo>
                    <a:pt x="220232" y="4233745"/>
                  </a:lnTo>
                  <a:lnTo>
                    <a:pt x="214636" y="4223944"/>
                  </a:lnTo>
                  <a:lnTo>
                    <a:pt x="208959" y="4214144"/>
                  </a:lnTo>
                  <a:lnTo>
                    <a:pt x="203251" y="4204344"/>
                  </a:lnTo>
                  <a:lnTo>
                    <a:pt x="197502" y="4194543"/>
                  </a:lnTo>
                  <a:lnTo>
                    <a:pt x="191707" y="4184743"/>
                  </a:lnTo>
                  <a:lnTo>
                    <a:pt x="185894" y="4174943"/>
                  </a:lnTo>
                  <a:lnTo>
                    <a:pt x="180047" y="4165142"/>
                  </a:lnTo>
                  <a:lnTo>
                    <a:pt x="174186" y="4155342"/>
                  </a:lnTo>
                  <a:lnTo>
                    <a:pt x="168314" y="4145542"/>
                  </a:lnTo>
                  <a:lnTo>
                    <a:pt x="162435" y="4135741"/>
                  </a:lnTo>
                  <a:lnTo>
                    <a:pt x="156558" y="4125941"/>
                  </a:lnTo>
                  <a:lnTo>
                    <a:pt x="150688" y="4116141"/>
                  </a:lnTo>
                  <a:lnTo>
                    <a:pt x="144838" y="4106340"/>
                  </a:lnTo>
                  <a:lnTo>
                    <a:pt x="139000" y="4096540"/>
                  </a:lnTo>
                  <a:lnTo>
                    <a:pt x="133204" y="4086740"/>
                  </a:lnTo>
                  <a:lnTo>
                    <a:pt x="127439" y="4076939"/>
                  </a:lnTo>
                  <a:lnTo>
                    <a:pt x="121708" y="4067139"/>
                  </a:lnTo>
                  <a:lnTo>
                    <a:pt x="116050" y="4057339"/>
                  </a:lnTo>
                  <a:lnTo>
                    <a:pt x="110430" y="4047538"/>
                  </a:lnTo>
                  <a:lnTo>
                    <a:pt x="104886" y="4037738"/>
                  </a:lnTo>
                  <a:lnTo>
                    <a:pt x="99421" y="4027938"/>
                  </a:lnTo>
                  <a:lnTo>
                    <a:pt x="94003" y="4018137"/>
                  </a:lnTo>
                  <a:lnTo>
                    <a:pt x="88724" y="4008337"/>
                  </a:lnTo>
                  <a:lnTo>
                    <a:pt x="83509" y="3998537"/>
                  </a:lnTo>
                  <a:lnTo>
                    <a:pt x="78391" y="3988736"/>
                  </a:lnTo>
                  <a:lnTo>
                    <a:pt x="73413" y="3978936"/>
                  </a:lnTo>
                  <a:lnTo>
                    <a:pt x="68507" y="3969136"/>
                  </a:lnTo>
                  <a:lnTo>
                    <a:pt x="63765" y="3959335"/>
                  </a:lnTo>
                  <a:lnTo>
                    <a:pt x="59140" y="3949535"/>
                  </a:lnTo>
                  <a:lnTo>
                    <a:pt x="54612" y="3939735"/>
                  </a:lnTo>
                  <a:lnTo>
                    <a:pt x="50300" y="3929934"/>
                  </a:lnTo>
                  <a:lnTo>
                    <a:pt x="46080" y="3920134"/>
                  </a:lnTo>
                  <a:lnTo>
                    <a:pt x="42030" y="3910334"/>
                  </a:lnTo>
                  <a:lnTo>
                    <a:pt x="38162" y="3900533"/>
                  </a:lnTo>
                  <a:lnTo>
                    <a:pt x="34394" y="3890733"/>
                  </a:lnTo>
                  <a:lnTo>
                    <a:pt x="30881" y="3880933"/>
                  </a:lnTo>
                  <a:lnTo>
                    <a:pt x="27499" y="3871132"/>
                  </a:lnTo>
                  <a:lnTo>
                    <a:pt x="24273" y="3861332"/>
                  </a:lnTo>
                  <a:lnTo>
                    <a:pt x="21299" y="3851532"/>
                  </a:lnTo>
                  <a:lnTo>
                    <a:pt x="18441" y="3841731"/>
                  </a:lnTo>
                  <a:lnTo>
                    <a:pt x="15823" y="3831931"/>
                  </a:lnTo>
                  <a:lnTo>
                    <a:pt x="13397" y="3822131"/>
                  </a:lnTo>
                  <a:lnTo>
                    <a:pt x="11096" y="3812330"/>
                  </a:lnTo>
                  <a:lnTo>
                    <a:pt x="9116" y="3802530"/>
                  </a:lnTo>
                  <a:lnTo>
                    <a:pt x="7262" y="3792729"/>
                  </a:lnTo>
                  <a:lnTo>
                    <a:pt x="5616" y="3782929"/>
                  </a:lnTo>
                  <a:lnTo>
                    <a:pt x="4221" y="3773129"/>
                  </a:lnTo>
                  <a:lnTo>
                    <a:pt x="2954" y="3763328"/>
                  </a:lnTo>
                  <a:lnTo>
                    <a:pt x="1979" y="3753528"/>
                  </a:lnTo>
                  <a:lnTo>
                    <a:pt x="1178" y="3743728"/>
                  </a:lnTo>
                  <a:lnTo>
                    <a:pt x="541" y="3733927"/>
                  </a:lnTo>
                  <a:lnTo>
                    <a:pt x="206" y="3724127"/>
                  </a:lnTo>
                  <a:lnTo>
                    <a:pt x="0" y="3714327"/>
                  </a:lnTo>
                  <a:lnTo>
                    <a:pt x="35" y="3704526"/>
                  </a:lnTo>
                  <a:lnTo>
                    <a:pt x="289" y="3694726"/>
                  </a:lnTo>
                  <a:lnTo>
                    <a:pt x="669" y="3684926"/>
                  </a:lnTo>
                  <a:lnTo>
                    <a:pt x="1362" y="3675125"/>
                  </a:lnTo>
                  <a:lnTo>
                    <a:pt x="2191" y="3665325"/>
                  </a:lnTo>
                  <a:lnTo>
                    <a:pt x="3204" y="3655525"/>
                  </a:lnTo>
                  <a:lnTo>
                    <a:pt x="4468" y="3645724"/>
                  </a:lnTo>
                  <a:lnTo>
                    <a:pt x="5850" y="3635924"/>
                  </a:lnTo>
                  <a:lnTo>
                    <a:pt x="7478" y="3626124"/>
                  </a:lnTo>
                  <a:lnTo>
                    <a:pt x="9272" y="3616323"/>
                  </a:lnTo>
                  <a:lnTo>
                    <a:pt x="11192" y="3606523"/>
                  </a:lnTo>
                  <a:lnTo>
                    <a:pt x="13379" y="3596723"/>
                  </a:lnTo>
                  <a:lnTo>
                    <a:pt x="15669" y="3586922"/>
                  </a:lnTo>
                  <a:lnTo>
                    <a:pt x="18138" y="3577122"/>
                  </a:lnTo>
                  <a:lnTo>
                    <a:pt x="20789" y="3567322"/>
                  </a:lnTo>
                  <a:lnTo>
                    <a:pt x="23536" y="3557521"/>
                  </a:lnTo>
                  <a:lnTo>
                    <a:pt x="26500" y="3547721"/>
                  </a:lnTo>
                  <a:lnTo>
                    <a:pt x="29571" y="3537921"/>
                  </a:lnTo>
                  <a:lnTo>
                    <a:pt x="32760" y="3528120"/>
                  </a:lnTo>
                  <a:lnTo>
                    <a:pt x="36128" y="3518320"/>
                  </a:lnTo>
                  <a:lnTo>
                    <a:pt x="39572" y="3508520"/>
                  </a:lnTo>
                  <a:lnTo>
                    <a:pt x="43162" y="3498719"/>
                  </a:lnTo>
                  <a:lnTo>
                    <a:pt x="46862" y="3488919"/>
                  </a:lnTo>
                  <a:lnTo>
                    <a:pt x="50629" y="3479119"/>
                  </a:lnTo>
                  <a:lnTo>
                    <a:pt x="54553" y="3469318"/>
                  </a:lnTo>
                  <a:lnTo>
                    <a:pt x="58533" y="3459518"/>
                  </a:lnTo>
                  <a:lnTo>
                    <a:pt x="62598" y="3449718"/>
                  </a:lnTo>
                  <a:lnTo>
                    <a:pt x="66759" y="3439917"/>
                  </a:lnTo>
                  <a:lnTo>
                    <a:pt x="70964" y="3430117"/>
                  </a:lnTo>
                  <a:lnTo>
                    <a:pt x="75258" y="3420317"/>
                  </a:lnTo>
                  <a:lnTo>
                    <a:pt x="79601" y="3410516"/>
                  </a:lnTo>
                  <a:lnTo>
                    <a:pt x="83984" y="3400716"/>
                  </a:lnTo>
                  <a:lnTo>
                    <a:pt x="88433" y="3390916"/>
                  </a:lnTo>
                  <a:lnTo>
                    <a:pt x="92903" y="3381115"/>
                  </a:lnTo>
                  <a:lnTo>
                    <a:pt x="97412" y="3371315"/>
                  </a:lnTo>
                  <a:lnTo>
                    <a:pt x="101946" y="3361515"/>
                  </a:lnTo>
                  <a:lnTo>
                    <a:pt x="106493" y="3351714"/>
                  </a:lnTo>
                  <a:lnTo>
                    <a:pt x="111060" y="3341914"/>
                  </a:lnTo>
                  <a:lnTo>
                    <a:pt x="115629" y="3332114"/>
                  </a:lnTo>
                  <a:lnTo>
                    <a:pt x="120202" y="3322313"/>
                  </a:lnTo>
                  <a:lnTo>
                    <a:pt x="124766" y="3312513"/>
                  </a:lnTo>
                  <a:lnTo>
                    <a:pt x="129323" y="3302713"/>
                  </a:lnTo>
                  <a:lnTo>
                    <a:pt x="133861" y="3292912"/>
                  </a:lnTo>
                  <a:lnTo>
                    <a:pt x="138377" y="3283112"/>
                  </a:lnTo>
                  <a:lnTo>
                    <a:pt x="142877" y="3273312"/>
                  </a:lnTo>
                  <a:lnTo>
                    <a:pt x="147326" y="3263511"/>
                  </a:lnTo>
                  <a:lnTo>
                    <a:pt x="151752" y="3253711"/>
                  </a:lnTo>
                  <a:lnTo>
                    <a:pt x="156137" y="3243911"/>
                  </a:lnTo>
                  <a:lnTo>
                    <a:pt x="160466" y="3234110"/>
                  </a:lnTo>
                  <a:lnTo>
                    <a:pt x="164765" y="3224310"/>
                  </a:lnTo>
                  <a:lnTo>
                    <a:pt x="168988" y="3214510"/>
                  </a:lnTo>
                  <a:lnTo>
                    <a:pt x="173163" y="3204709"/>
                  </a:lnTo>
                  <a:lnTo>
                    <a:pt x="177291" y="3194909"/>
                  </a:lnTo>
                  <a:lnTo>
                    <a:pt x="181326" y="3185109"/>
                  </a:lnTo>
                  <a:lnTo>
                    <a:pt x="185319" y="3175308"/>
                  </a:lnTo>
                  <a:lnTo>
                    <a:pt x="189230" y="3165508"/>
                  </a:lnTo>
                  <a:lnTo>
                    <a:pt x="193063" y="3155708"/>
                  </a:lnTo>
                  <a:lnTo>
                    <a:pt x="196850" y="3145907"/>
                  </a:lnTo>
                  <a:lnTo>
                    <a:pt x="200516" y="3136107"/>
                  </a:lnTo>
                  <a:lnTo>
                    <a:pt x="204128" y="3126307"/>
                  </a:lnTo>
                  <a:lnTo>
                    <a:pt x="207663" y="3116506"/>
                  </a:lnTo>
                  <a:lnTo>
                    <a:pt x="211090" y="3106706"/>
                  </a:lnTo>
                  <a:lnTo>
                    <a:pt x="214466" y="3096906"/>
                  </a:lnTo>
                  <a:lnTo>
                    <a:pt x="217728" y="3087105"/>
                  </a:lnTo>
                  <a:lnTo>
                    <a:pt x="220911" y="3077305"/>
                  </a:lnTo>
                  <a:lnTo>
                    <a:pt x="224032" y="3067505"/>
                  </a:lnTo>
                  <a:lnTo>
                    <a:pt x="227020" y="3057704"/>
                  </a:lnTo>
                  <a:lnTo>
                    <a:pt x="229953" y="3047904"/>
                  </a:lnTo>
                  <a:lnTo>
                    <a:pt x="232790" y="3038104"/>
                  </a:lnTo>
                  <a:lnTo>
                    <a:pt x="235526" y="3028303"/>
                  </a:lnTo>
                  <a:lnTo>
                    <a:pt x="238208" y="3018503"/>
                  </a:lnTo>
                  <a:lnTo>
                    <a:pt x="240761" y="3008703"/>
                  </a:lnTo>
                  <a:lnTo>
                    <a:pt x="243249" y="2998902"/>
                  </a:lnTo>
                  <a:lnTo>
                    <a:pt x="245662" y="2989102"/>
                  </a:lnTo>
                  <a:lnTo>
                    <a:pt x="247959" y="2979302"/>
                  </a:lnTo>
                  <a:lnTo>
                    <a:pt x="250204" y="2969501"/>
                  </a:lnTo>
                  <a:lnTo>
                    <a:pt x="252347" y="2959701"/>
                  </a:lnTo>
                  <a:lnTo>
                    <a:pt x="254410" y="2949901"/>
                  </a:lnTo>
                  <a:lnTo>
                    <a:pt x="256423" y="2940100"/>
                  </a:lnTo>
                  <a:lnTo>
                    <a:pt x="258311" y="2930300"/>
                  </a:lnTo>
                  <a:lnTo>
                    <a:pt x="260153" y="2920500"/>
                  </a:lnTo>
                  <a:lnTo>
                    <a:pt x="261920" y="2910699"/>
                  </a:lnTo>
                  <a:lnTo>
                    <a:pt x="263600" y="2900899"/>
                  </a:lnTo>
                  <a:lnTo>
                    <a:pt x="265237" y="2891099"/>
                  </a:lnTo>
                  <a:lnTo>
                    <a:pt x="266781" y="2881298"/>
                  </a:lnTo>
                  <a:lnTo>
                    <a:pt x="268272" y="2871498"/>
                  </a:lnTo>
                  <a:lnTo>
                    <a:pt x="269714" y="2861698"/>
                  </a:lnTo>
                  <a:lnTo>
                    <a:pt x="271070" y="2851897"/>
                  </a:lnTo>
                  <a:lnTo>
                    <a:pt x="272391" y="2842097"/>
                  </a:lnTo>
                  <a:lnTo>
                    <a:pt x="273650" y="2832297"/>
                  </a:lnTo>
                  <a:lnTo>
                    <a:pt x="274854" y="2822496"/>
                  </a:lnTo>
                  <a:lnTo>
                    <a:pt x="276028" y="2812696"/>
                  </a:lnTo>
                  <a:lnTo>
                    <a:pt x="277132" y="2802896"/>
                  </a:lnTo>
                  <a:lnTo>
                    <a:pt x="278208" y="2793095"/>
                  </a:lnTo>
                  <a:lnTo>
                    <a:pt x="279247" y="2783295"/>
                  </a:lnTo>
                  <a:lnTo>
                    <a:pt x="280238" y="2773495"/>
                  </a:lnTo>
                  <a:lnTo>
                    <a:pt x="281209" y="2763694"/>
                  </a:lnTo>
                  <a:lnTo>
                    <a:pt x="282139" y="2753894"/>
                  </a:lnTo>
                  <a:lnTo>
                    <a:pt x="283044" y="2744094"/>
                  </a:lnTo>
                  <a:lnTo>
                    <a:pt x="283932" y="2734293"/>
                  </a:lnTo>
                  <a:lnTo>
                    <a:pt x="284786" y="2724493"/>
                  </a:lnTo>
                  <a:lnTo>
                    <a:pt x="285629" y="2714693"/>
                  </a:lnTo>
                  <a:lnTo>
                    <a:pt x="286454" y="2704892"/>
                  </a:lnTo>
                  <a:lnTo>
                    <a:pt x="287263" y="2695092"/>
                  </a:lnTo>
                  <a:lnTo>
                    <a:pt x="288066" y="2685292"/>
                  </a:lnTo>
                  <a:lnTo>
                    <a:pt x="288856" y="2675491"/>
                  </a:lnTo>
                  <a:lnTo>
                    <a:pt x="289643" y="2665691"/>
                  </a:lnTo>
                  <a:lnTo>
                    <a:pt x="290426" y="2655891"/>
                  </a:lnTo>
                  <a:lnTo>
                    <a:pt x="291209" y="2646090"/>
                  </a:lnTo>
                  <a:lnTo>
                    <a:pt x="291992" y="2636290"/>
                  </a:lnTo>
                  <a:lnTo>
                    <a:pt x="292780" y="2626490"/>
                  </a:lnTo>
                  <a:lnTo>
                    <a:pt x="293573" y="2616689"/>
                  </a:lnTo>
                  <a:lnTo>
                    <a:pt x="294371" y="2606889"/>
                  </a:lnTo>
                  <a:lnTo>
                    <a:pt x="295184" y="2597089"/>
                  </a:lnTo>
                  <a:lnTo>
                    <a:pt x="296005" y="2587288"/>
                  </a:lnTo>
                  <a:lnTo>
                    <a:pt x="296838" y="2577488"/>
                  </a:lnTo>
                  <a:lnTo>
                    <a:pt x="297689" y="2567688"/>
                  </a:lnTo>
                  <a:lnTo>
                    <a:pt x="298549" y="2557887"/>
                  </a:lnTo>
                  <a:lnTo>
                    <a:pt x="299433" y="2548087"/>
                  </a:lnTo>
                  <a:lnTo>
                    <a:pt x="300333" y="2538286"/>
                  </a:lnTo>
                  <a:lnTo>
                    <a:pt x="301246" y="2528486"/>
                  </a:lnTo>
                  <a:lnTo>
                    <a:pt x="302190" y="2518686"/>
                  </a:lnTo>
                  <a:lnTo>
                    <a:pt x="303147" y="2508885"/>
                  </a:lnTo>
                  <a:lnTo>
                    <a:pt x="304127" y="2499085"/>
                  </a:lnTo>
                  <a:lnTo>
                    <a:pt x="305131" y="2489285"/>
                  </a:lnTo>
                  <a:lnTo>
                    <a:pt x="306149" y="2479484"/>
                  </a:lnTo>
                  <a:lnTo>
                    <a:pt x="307201" y="2469684"/>
                  </a:lnTo>
                  <a:lnTo>
                    <a:pt x="308269" y="2459884"/>
                  </a:lnTo>
                  <a:lnTo>
                    <a:pt x="309357" y="2450083"/>
                  </a:lnTo>
                  <a:lnTo>
                    <a:pt x="310474" y="2440283"/>
                  </a:lnTo>
                  <a:lnTo>
                    <a:pt x="311606" y="2430483"/>
                  </a:lnTo>
                  <a:lnTo>
                    <a:pt x="312764" y="2420682"/>
                  </a:lnTo>
                  <a:lnTo>
                    <a:pt x="313943" y="2410882"/>
                  </a:lnTo>
                  <a:lnTo>
                    <a:pt x="315135" y="2401082"/>
                  </a:lnTo>
                  <a:lnTo>
                    <a:pt x="316358" y="2391281"/>
                  </a:lnTo>
                  <a:lnTo>
                    <a:pt x="317592" y="2381481"/>
                  </a:lnTo>
                  <a:lnTo>
                    <a:pt x="318845" y="2371681"/>
                  </a:lnTo>
                  <a:lnTo>
                    <a:pt x="320117" y="2361880"/>
                  </a:lnTo>
                  <a:lnTo>
                    <a:pt x="321400" y="2352080"/>
                  </a:lnTo>
                  <a:lnTo>
                    <a:pt x="322702" y="2342280"/>
                  </a:lnTo>
                  <a:lnTo>
                    <a:pt x="324015" y="2332479"/>
                  </a:lnTo>
                  <a:lnTo>
                    <a:pt x="325338" y="2322679"/>
                  </a:lnTo>
                  <a:lnTo>
                    <a:pt x="326675" y="2312879"/>
                  </a:lnTo>
                  <a:lnTo>
                    <a:pt x="328018" y="2303078"/>
                  </a:lnTo>
                  <a:lnTo>
                    <a:pt x="329369" y="2293278"/>
                  </a:lnTo>
                  <a:lnTo>
                    <a:pt x="330725" y="2283478"/>
                  </a:lnTo>
                  <a:lnTo>
                    <a:pt x="332084" y="2273677"/>
                  </a:lnTo>
                  <a:lnTo>
                    <a:pt x="333446" y="2263877"/>
                  </a:lnTo>
                  <a:lnTo>
                    <a:pt x="334808" y="2254077"/>
                  </a:lnTo>
                  <a:lnTo>
                    <a:pt x="336169" y="2244276"/>
                  </a:lnTo>
                  <a:lnTo>
                    <a:pt x="337525" y="2234476"/>
                  </a:lnTo>
                  <a:lnTo>
                    <a:pt x="338877" y="2224676"/>
                  </a:lnTo>
                  <a:lnTo>
                    <a:pt x="340221" y="2214875"/>
                  </a:lnTo>
                  <a:lnTo>
                    <a:pt x="341556" y="2205075"/>
                  </a:lnTo>
                  <a:lnTo>
                    <a:pt x="342884" y="2195275"/>
                  </a:lnTo>
                  <a:lnTo>
                    <a:pt x="344192" y="2185474"/>
                  </a:lnTo>
                  <a:lnTo>
                    <a:pt x="345490" y="2175674"/>
                  </a:lnTo>
                  <a:lnTo>
                    <a:pt x="346771" y="2165874"/>
                  </a:lnTo>
                  <a:lnTo>
                    <a:pt x="348030" y="2156073"/>
                  </a:lnTo>
                  <a:lnTo>
                    <a:pt x="349277" y="2146273"/>
                  </a:lnTo>
                  <a:lnTo>
                    <a:pt x="350492" y="2136473"/>
                  </a:lnTo>
                  <a:lnTo>
                    <a:pt x="351688" y="2126672"/>
                  </a:lnTo>
                  <a:lnTo>
                    <a:pt x="352863" y="2116872"/>
                  </a:lnTo>
                  <a:lnTo>
                    <a:pt x="353999" y="2107072"/>
                  </a:lnTo>
                  <a:lnTo>
                    <a:pt x="355117" y="2097271"/>
                  </a:lnTo>
                  <a:lnTo>
                    <a:pt x="356198" y="2087471"/>
                  </a:lnTo>
                  <a:lnTo>
                    <a:pt x="357246" y="2077671"/>
                  </a:lnTo>
                  <a:lnTo>
                    <a:pt x="358273" y="2067870"/>
                  </a:lnTo>
                  <a:lnTo>
                    <a:pt x="359243" y="2058070"/>
                  </a:lnTo>
                  <a:lnTo>
                    <a:pt x="360189" y="2048270"/>
                  </a:lnTo>
                  <a:lnTo>
                    <a:pt x="361098" y="2038469"/>
                  </a:lnTo>
                  <a:lnTo>
                    <a:pt x="361957" y="2028669"/>
                  </a:lnTo>
                  <a:lnTo>
                    <a:pt x="362791" y="2018869"/>
                  </a:lnTo>
                  <a:lnTo>
                    <a:pt x="363567" y="2009068"/>
                  </a:lnTo>
                  <a:lnTo>
                    <a:pt x="364306" y="1999268"/>
                  </a:lnTo>
                  <a:lnTo>
                    <a:pt x="365011" y="1989468"/>
                  </a:lnTo>
                  <a:lnTo>
                    <a:pt x="365649" y="1979667"/>
                  </a:lnTo>
                  <a:lnTo>
                    <a:pt x="366258" y="1969867"/>
                  </a:lnTo>
                  <a:lnTo>
                    <a:pt x="366814" y="1960067"/>
                  </a:lnTo>
                  <a:lnTo>
                    <a:pt x="367316" y="1950266"/>
                  </a:lnTo>
                  <a:lnTo>
                    <a:pt x="367789" y="1940466"/>
                  </a:lnTo>
                  <a:lnTo>
                    <a:pt x="368186" y="1930666"/>
                  </a:lnTo>
                  <a:lnTo>
                    <a:pt x="368548" y="1920865"/>
                  </a:lnTo>
                  <a:lnTo>
                    <a:pt x="368864" y="1911065"/>
                  </a:lnTo>
                  <a:lnTo>
                    <a:pt x="369112" y="1901265"/>
                  </a:lnTo>
                  <a:lnTo>
                    <a:pt x="369328" y="1891464"/>
                  </a:lnTo>
                  <a:lnTo>
                    <a:pt x="369478" y="1881664"/>
                  </a:lnTo>
                  <a:lnTo>
                    <a:pt x="369579" y="1871864"/>
                  </a:lnTo>
                  <a:lnTo>
                    <a:pt x="369646" y="1862063"/>
                  </a:lnTo>
                  <a:lnTo>
                    <a:pt x="369631" y="1852263"/>
                  </a:lnTo>
                  <a:lnTo>
                    <a:pt x="369584" y="1842463"/>
                  </a:lnTo>
                  <a:lnTo>
                    <a:pt x="369483" y="1832662"/>
                  </a:lnTo>
                  <a:lnTo>
                    <a:pt x="369322" y="1822862"/>
                  </a:lnTo>
                  <a:lnTo>
                    <a:pt x="369128" y="1813062"/>
                  </a:lnTo>
                  <a:lnTo>
                    <a:pt x="368863" y="1803261"/>
                  </a:lnTo>
                  <a:lnTo>
                    <a:pt x="368557" y="1793461"/>
                  </a:lnTo>
                  <a:lnTo>
                    <a:pt x="368210" y="1783661"/>
                  </a:lnTo>
                  <a:lnTo>
                    <a:pt x="367794" y="1773860"/>
                  </a:lnTo>
                  <a:lnTo>
                    <a:pt x="367348" y="1764060"/>
                  </a:lnTo>
                  <a:lnTo>
                    <a:pt x="366846" y="1754260"/>
                  </a:lnTo>
                  <a:lnTo>
                    <a:pt x="366295" y="1744459"/>
                  </a:lnTo>
                  <a:lnTo>
                    <a:pt x="365716" y="1734659"/>
                  </a:lnTo>
                  <a:lnTo>
                    <a:pt x="365066" y="1724859"/>
                  </a:lnTo>
                  <a:lnTo>
                    <a:pt x="364389" y="1715058"/>
                  </a:lnTo>
                  <a:lnTo>
                    <a:pt x="363671" y="1705258"/>
                  </a:lnTo>
                  <a:lnTo>
                    <a:pt x="362901" y="1695458"/>
                  </a:lnTo>
                  <a:lnTo>
                    <a:pt x="362106" y="1685657"/>
                  </a:lnTo>
                  <a:lnTo>
                    <a:pt x="361260" y="1675857"/>
                  </a:lnTo>
                  <a:lnTo>
                    <a:pt x="360382" y="1666057"/>
                  </a:lnTo>
                  <a:lnTo>
                    <a:pt x="359478" y="1656256"/>
                  </a:lnTo>
                  <a:lnTo>
                    <a:pt x="358523" y="1646456"/>
                  </a:lnTo>
                  <a:lnTo>
                    <a:pt x="357550" y="1636656"/>
                  </a:lnTo>
                  <a:lnTo>
                    <a:pt x="356543" y="1626855"/>
                  </a:lnTo>
                  <a:lnTo>
                    <a:pt x="355505" y="1617055"/>
                  </a:lnTo>
                  <a:lnTo>
                    <a:pt x="354450" y="1607255"/>
                  </a:lnTo>
                  <a:lnTo>
                    <a:pt x="353360" y="1597454"/>
                  </a:lnTo>
                  <a:lnTo>
                    <a:pt x="352253" y="1587654"/>
                  </a:lnTo>
                  <a:lnTo>
                    <a:pt x="351128" y="1577854"/>
                  </a:lnTo>
                  <a:lnTo>
                    <a:pt x="349979" y="1568053"/>
                  </a:lnTo>
                  <a:lnTo>
                    <a:pt x="348821" y="1558253"/>
                  </a:lnTo>
                  <a:lnTo>
                    <a:pt x="347644" y="1548453"/>
                  </a:lnTo>
                  <a:lnTo>
                    <a:pt x="346458" y="1538652"/>
                  </a:lnTo>
                  <a:lnTo>
                    <a:pt x="345265" y="1528852"/>
                  </a:lnTo>
                  <a:lnTo>
                    <a:pt x="344061" y="1519052"/>
                  </a:lnTo>
                  <a:lnTo>
                    <a:pt x="342855" y="1509251"/>
                  </a:lnTo>
                  <a:lnTo>
                    <a:pt x="341646" y="1499451"/>
                  </a:lnTo>
                  <a:lnTo>
                    <a:pt x="340438" y="1489651"/>
                  </a:lnTo>
                  <a:lnTo>
                    <a:pt x="339231" y="1479850"/>
                  </a:lnTo>
                  <a:lnTo>
                    <a:pt x="338031" y="1470050"/>
                  </a:lnTo>
                  <a:lnTo>
                    <a:pt x="336838" y="1460250"/>
                  </a:lnTo>
                  <a:lnTo>
                    <a:pt x="335652" y="1450449"/>
                  </a:lnTo>
                  <a:lnTo>
                    <a:pt x="334484" y="1440649"/>
                  </a:lnTo>
                  <a:lnTo>
                    <a:pt x="333325" y="1430849"/>
                  </a:lnTo>
                  <a:lnTo>
                    <a:pt x="332185" y="1421048"/>
                  </a:lnTo>
                  <a:lnTo>
                    <a:pt x="331067" y="1411248"/>
                  </a:lnTo>
                  <a:lnTo>
                    <a:pt x="329961" y="1401448"/>
                  </a:lnTo>
                  <a:lnTo>
                    <a:pt x="328892" y="1391647"/>
                  </a:lnTo>
                  <a:lnTo>
                    <a:pt x="327842" y="1381847"/>
                  </a:lnTo>
                  <a:lnTo>
                    <a:pt x="326817" y="1372047"/>
                  </a:lnTo>
                  <a:lnTo>
                    <a:pt x="325832" y="1362246"/>
                  </a:lnTo>
                  <a:lnTo>
                    <a:pt x="324868" y="1352446"/>
                  </a:lnTo>
                  <a:lnTo>
                    <a:pt x="323948" y="1342646"/>
                  </a:lnTo>
                  <a:lnTo>
                    <a:pt x="323063" y="1332845"/>
                  </a:lnTo>
                  <a:lnTo>
                    <a:pt x="322203" y="1323045"/>
                  </a:lnTo>
                  <a:lnTo>
                    <a:pt x="321406" y="1313245"/>
                  </a:lnTo>
                  <a:lnTo>
                    <a:pt x="320635" y="1303444"/>
                  </a:lnTo>
                  <a:lnTo>
                    <a:pt x="319910" y="1293644"/>
                  </a:lnTo>
                  <a:lnTo>
                    <a:pt x="319238" y="1283844"/>
                  </a:lnTo>
                  <a:lnTo>
                    <a:pt x="318595" y="1274043"/>
                  </a:lnTo>
                  <a:lnTo>
                    <a:pt x="318022" y="1264243"/>
                  </a:lnTo>
                  <a:lnTo>
                    <a:pt x="317488" y="1254442"/>
                  </a:lnTo>
                  <a:lnTo>
                    <a:pt x="316995" y="1244642"/>
                  </a:lnTo>
                  <a:lnTo>
                    <a:pt x="316576" y="1234842"/>
                  </a:lnTo>
                  <a:lnTo>
                    <a:pt x="316189" y="1225041"/>
                  </a:lnTo>
                  <a:lnTo>
                    <a:pt x="315866" y="1215241"/>
                  </a:lnTo>
                  <a:lnTo>
                    <a:pt x="315600" y="1205441"/>
                  </a:lnTo>
                  <a:lnTo>
                    <a:pt x="315367" y="1195640"/>
                  </a:lnTo>
                  <a:lnTo>
                    <a:pt x="315223" y="1185840"/>
                  </a:lnTo>
                  <a:lnTo>
                    <a:pt x="315115" y="1176040"/>
                  </a:lnTo>
                  <a:lnTo>
                    <a:pt x="315062" y="1166239"/>
                  </a:lnTo>
                  <a:lnTo>
                    <a:pt x="315080" y="1156439"/>
                  </a:lnTo>
                  <a:lnTo>
                    <a:pt x="315133" y="1146639"/>
                  </a:lnTo>
                  <a:lnTo>
                    <a:pt x="315263" y="1136838"/>
                  </a:lnTo>
                  <a:lnTo>
                    <a:pt x="315443" y="1127038"/>
                  </a:lnTo>
                  <a:lnTo>
                    <a:pt x="315664" y="1117238"/>
                  </a:lnTo>
                  <a:lnTo>
                    <a:pt x="315969" y="1107437"/>
                  </a:lnTo>
                  <a:lnTo>
                    <a:pt x="316307" y="1097637"/>
                  </a:lnTo>
                  <a:lnTo>
                    <a:pt x="316708" y="1087837"/>
                  </a:lnTo>
                  <a:lnTo>
                    <a:pt x="317168" y="1078036"/>
                  </a:lnTo>
                  <a:lnTo>
                    <a:pt x="317661" y="1068236"/>
                  </a:lnTo>
                  <a:lnTo>
                    <a:pt x="318233" y="1058436"/>
                  </a:lnTo>
                  <a:lnTo>
                    <a:pt x="318842" y="1048635"/>
                  </a:lnTo>
                  <a:lnTo>
                    <a:pt x="319497" y="1038835"/>
                  </a:lnTo>
                  <a:lnTo>
                    <a:pt x="320217" y="1029035"/>
                  </a:lnTo>
                  <a:lnTo>
                    <a:pt x="320967" y="1019234"/>
                  </a:lnTo>
                  <a:lnTo>
                    <a:pt x="321776" y="1009434"/>
                  </a:lnTo>
                  <a:lnTo>
                    <a:pt x="322627" y="999634"/>
                  </a:lnTo>
                  <a:lnTo>
                    <a:pt x="323508" y="989833"/>
                  </a:lnTo>
                  <a:lnTo>
                    <a:pt x="324455" y="980033"/>
                  </a:lnTo>
                  <a:lnTo>
                    <a:pt x="325426" y="970233"/>
                  </a:lnTo>
                  <a:lnTo>
                    <a:pt x="326438" y="960432"/>
                  </a:lnTo>
                  <a:lnTo>
                    <a:pt x="327494" y="950632"/>
                  </a:lnTo>
                  <a:lnTo>
                    <a:pt x="328571" y="940832"/>
                  </a:lnTo>
                  <a:lnTo>
                    <a:pt x="329695" y="931031"/>
                  </a:lnTo>
                  <a:lnTo>
                    <a:pt x="330845" y="921231"/>
                  </a:lnTo>
                  <a:lnTo>
                    <a:pt x="332018" y="911431"/>
                  </a:lnTo>
                  <a:lnTo>
                    <a:pt x="333231" y="901630"/>
                  </a:lnTo>
                  <a:lnTo>
                    <a:pt x="334459" y="891830"/>
                  </a:lnTo>
                  <a:lnTo>
                    <a:pt x="335715" y="882030"/>
                  </a:lnTo>
                  <a:lnTo>
                    <a:pt x="336993" y="872229"/>
                  </a:lnTo>
                  <a:lnTo>
                    <a:pt x="338283" y="862429"/>
                  </a:lnTo>
                  <a:lnTo>
                    <a:pt x="339601" y="852629"/>
                  </a:lnTo>
                  <a:lnTo>
                    <a:pt x="340928" y="842828"/>
                  </a:lnTo>
                  <a:lnTo>
                    <a:pt x="342269" y="833028"/>
                  </a:lnTo>
                  <a:lnTo>
                    <a:pt x="343624" y="823228"/>
                  </a:lnTo>
                  <a:lnTo>
                    <a:pt x="344985" y="813427"/>
                  </a:lnTo>
                  <a:lnTo>
                    <a:pt x="346357" y="803627"/>
                  </a:lnTo>
                  <a:lnTo>
                    <a:pt x="347732" y="793827"/>
                  </a:lnTo>
                  <a:lnTo>
                    <a:pt x="349112" y="784026"/>
                  </a:lnTo>
                  <a:lnTo>
                    <a:pt x="350494" y="774226"/>
                  </a:lnTo>
                  <a:lnTo>
                    <a:pt x="351875" y="764426"/>
                  </a:lnTo>
                  <a:lnTo>
                    <a:pt x="353256" y="754625"/>
                  </a:lnTo>
                  <a:lnTo>
                    <a:pt x="354632" y="744825"/>
                  </a:lnTo>
                  <a:lnTo>
                    <a:pt x="356005" y="735025"/>
                  </a:lnTo>
                  <a:lnTo>
                    <a:pt x="357369" y="725224"/>
                  </a:lnTo>
                  <a:lnTo>
                    <a:pt x="358727" y="715424"/>
                  </a:lnTo>
                  <a:lnTo>
                    <a:pt x="360076" y="705624"/>
                  </a:lnTo>
                  <a:lnTo>
                    <a:pt x="361410" y="695823"/>
                  </a:lnTo>
                  <a:lnTo>
                    <a:pt x="362737" y="686023"/>
                  </a:lnTo>
                  <a:lnTo>
                    <a:pt x="364047" y="676223"/>
                  </a:lnTo>
                  <a:lnTo>
                    <a:pt x="365341" y="666422"/>
                  </a:lnTo>
                  <a:lnTo>
                    <a:pt x="366627" y="656622"/>
                  </a:lnTo>
                  <a:lnTo>
                    <a:pt x="367884" y="646822"/>
                  </a:lnTo>
                  <a:lnTo>
                    <a:pt x="369130" y="637021"/>
                  </a:lnTo>
                  <a:lnTo>
                    <a:pt x="370357" y="627221"/>
                  </a:lnTo>
                  <a:lnTo>
                    <a:pt x="371559" y="617421"/>
                  </a:lnTo>
                  <a:lnTo>
                    <a:pt x="372748" y="607620"/>
                  </a:lnTo>
                  <a:lnTo>
                    <a:pt x="373907" y="597820"/>
                  </a:lnTo>
                  <a:lnTo>
                    <a:pt x="375048" y="588020"/>
                  </a:lnTo>
                  <a:lnTo>
                    <a:pt x="376171" y="578219"/>
                  </a:lnTo>
                  <a:lnTo>
                    <a:pt x="377259" y="568419"/>
                  </a:lnTo>
                  <a:lnTo>
                    <a:pt x="378332" y="558619"/>
                  </a:lnTo>
                  <a:lnTo>
                    <a:pt x="379378" y="548818"/>
                  </a:lnTo>
                  <a:lnTo>
                    <a:pt x="380397" y="539018"/>
                  </a:lnTo>
                  <a:lnTo>
                    <a:pt x="381400" y="529218"/>
                  </a:lnTo>
                  <a:lnTo>
                    <a:pt x="382364" y="519417"/>
                  </a:lnTo>
                  <a:lnTo>
                    <a:pt x="383311" y="509617"/>
                  </a:lnTo>
                  <a:lnTo>
                    <a:pt x="384234" y="499817"/>
                  </a:lnTo>
                  <a:lnTo>
                    <a:pt x="385123" y="490016"/>
                  </a:lnTo>
                  <a:lnTo>
                    <a:pt x="385996" y="480216"/>
                  </a:lnTo>
                  <a:lnTo>
                    <a:pt x="386836" y="470416"/>
                  </a:lnTo>
                  <a:lnTo>
                    <a:pt x="387652" y="460615"/>
                  </a:lnTo>
                  <a:lnTo>
                    <a:pt x="388450" y="450815"/>
                  </a:lnTo>
                  <a:lnTo>
                    <a:pt x="389209" y="441015"/>
                  </a:lnTo>
                  <a:lnTo>
                    <a:pt x="389953" y="431214"/>
                  </a:lnTo>
                  <a:lnTo>
                    <a:pt x="390670" y="421414"/>
                  </a:lnTo>
                  <a:lnTo>
                    <a:pt x="391358" y="411614"/>
                  </a:lnTo>
                  <a:lnTo>
                    <a:pt x="392031" y="401813"/>
                  </a:lnTo>
                  <a:lnTo>
                    <a:pt x="392669" y="392013"/>
                  </a:lnTo>
                  <a:lnTo>
                    <a:pt x="393289" y="382213"/>
                  </a:lnTo>
                  <a:lnTo>
                    <a:pt x="393890" y="372412"/>
                  </a:lnTo>
                  <a:lnTo>
                    <a:pt x="394458" y="362612"/>
                  </a:lnTo>
                  <a:lnTo>
                    <a:pt x="395012" y="352812"/>
                  </a:lnTo>
                  <a:lnTo>
                    <a:pt x="395540" y="343011"/>
                  </a:lnTo>
                  <a:lnTo>
                    <a:pt x="396046" y="333211"/>
                  </a:lnTo>
                  <a:lnTo>
                    <a:pt x="396539" y="323411"/>
                  </a:lnTo>
                  <a:lnTo>
                    <a:pt x="396999" y="313610"/>
                  </a:lnTo>
                  <a:lnTo>
                    <a:pt x="397447" y="303810"/>
                  </a:lnTo>
                  <a:lnTo>
                    <a:pt x="397875" y="294010"/>
                  </a:lnTo>
                  <a:lnTo>
                    <a:pt x="398280" y="284209"/>
                  </a:lnTo>
                  <a:lnTo>
                    <a:pt x="398673" y="274409"/>
                  </a:lnTo>
                  <a:lnTo>
                    <a:pt x="399042" y="264609"/>
                  </a:lnTo>
                  <a:lnTo>
                    <a:pt x="399397" y="254808"/>
                  </a:lnTo>
                  <a:lnTo>
                    <a:pt x="399738" y="245008"/>
                  </a:lnTo>
                  <a:lnTo>
                    <a:pt x="400055" y="235208"/>
                  </a:lnTo>
                  <a:lnTo>
                    <a:pt x="400363" y="225407"/>
                  </a:lnTo>
                  <a:lnTo>
                    <a:pt x="400654" y="215607"/>
                  </a:lnTo>
                  <a:lnTo>
                    <a:pt x="400929" y="205807"/>
                  </a:lnTo>
                  <a:lnTo>
                    <a:pt x="401195" y="196006"/>
                  </a:lnTo>
                  <a:lnTo>
                    <a:pt x="401440" y="186206"/>
                  </a:lnTo>
                  <a:lnTo>
                    <a:pt x="401676" y="176406"/>
                  </a:lnTo>
                  <a:lnTo>
                    <a:pt x="401901" y="166605"/>
                  </a:lnTo>
                  <a:lnTo>
                    <a:pt x="402110" y="156805"/>
                  </a:lnTo>
                  <a:lnTo>
                    <a:pt x="402312" y="147005"/>
                  </a:lnTo>
                  <a:lnTo>
                    <a:pt x="402500" y="137204"/>
                  </a:lnTo>
                  <a:lnTo>
                    <a:pt x="402678" y="127404"/>
                  </a:lnTo>
                  <a:lnTo>
                    <a:pt x="402849" y="117604"/>
                  </a:lnTo>
                  <a:lnTo>
                    <a:pt x="403005" y="107803"/>
                  </a:lnTo>
                  <a:lnTo>
                    <a:pt x="403155" y="98003"/>
                  </a:lnTo>
                  <a:lnTo>
                    <a:pt x="403297" y="88203"/>
                  </a:lnTo>
                  <a:lnTo>
                    <a:pt x="403428" y="78402"/>
                  </a:lnTo>
                  <a:lnTo>
                    <a:pt x="403554" y="68602"/>
                  </a:lnTo>
                  <a:lnTo>
                    <a:pt x="403670" y="58802"/>
                  </a:lnTo>
                  <a:lnTo>
                    <a:pt x="403780" y="49001"/>
                  </a:lnTo>
                  <a:lnTo>
                    <a:pt x="403884" y="39201"/>
                  </a:lnTo>
                  <a:lnTo>
                    <a:pt x="403979" y="29401"/>
                  </a:lnTo>
                  <a:lnTo>
                    <a:pt x="404071" y="19600"/>
                  </a:lnTo>
                  <a:lnTo>
                    <a:pt x="404155" y="9800"/>
                  </a:lnTo>
                  <a:lnTo>
                    <a:pt x="404234" y="0"/>
                  </a:lnTo>
                  <a:lnTo>
                    <a:pt x="406259" y="0"/>
                  </a:lnTo>
                  <a:lnTo>
                    <a:pt x="406337" y="9800"/>
                  </a:lnTo>
                  <a:lnTo>
                    <a:pt x="406422" y="19600"/>
                  </a:lnTo>
                  <a:lnTo>
                    <a:pt x="406513" y="29401"/>
                  </a:lnTo>
                  <a:lnTo>
                    <a:pt x="406609" y="39201"/>
                  </a:lnTo>
                  <a:lnTo>
                    <a:pt x="406713" y="49001"/>
                  </a:lnTo>
                  <a:lnTo>
                    <a:pt x="406823" y="58802"/>
                  </a:lnTo>
                  <a:lnTo>
                    <a:pt x="406939" y="68602"/>
                  </a:lnTo>
                  <a:lnTo>
                    <a:pt x="407065" y="78402"/>
                  </a:lnTo>
                  <a:lnTo>
                    <a:pt x="407196" y="88203"/>
                  </a:lnTo>
                  <a:lnTo>
                    <a:pt x="407338" y="98003"/>
                  </a:lnTo>
                  <a:lnTo>
                    <a:pt x="407488" y="107803"/>
                  </a:lnTo>
                  <a:lnTo>
                    <a:pt x="407644" y="117604"/>
                  </a:lnTo>
                  <a:lnTo>
                    <a:pt x="407815" y="127404"/>
                  </a:lnTo>
                  <a:lnTo>
                    <a:pt x="407993" y="137204"/>
                  </a:lnTo>
                  <a:lnTo>
                    <a:pt x="408181" y="147005"/>
                  </a:lnTo>
                  <a:lnTo>
                    <a:pt x="408383" y="156805"/>
                  </a:lnTo>
                  <a:lnTo>
                    <a:pt x="408591" y="166605"/>
                  </a:lnTo>
                  <a:lnTo>
                    <a:pt x="408817" y="176406"/>
                  </a:lnTo>
                  <a:lnTo>
                    <a:pt x="409053" y="186206"/>
                  </a:lnTo>
                  <a:lnTo>
                    <a:pt x="409298" y="196006"/>
                  </a:lnTo>
                  <a:lnTo>
                    <a:pt x="409564" y="205807"/>
                  </a:lnTo>
                  <a:lnTo>
                    <a:pt x="409839" y="215607"/>
                  </a:lnTo>
                  <a:lnTo>
                    <a:pt x="410130" y="225407"/>
                  </a:lnTo>
                  <a:lnTo>
                    <a:pt x="410437" y="235208"/>
                  </a:lnTo>
                  <a:lnTo>
                    <a:pt x="410755" y="245008"/>
                  </a:lnTo>
                  <a:lnTo>
                    <a:pt x="411096" y="254808"/>
                  </a:lnTo>
                  <a:lnTo>
                    <a:pt x="411450" y="264609"/>
                  </a:lnTo>
                  <a:lnTo>
                    <a:pt x="411820" y="274409"/>
                  </a:lnTo>
                  <a:lnTo>
                    <a:pt x="412213" y="284209"/>
                  </a:lnTo>
                  <a:lnTo>
                    <a:pt x="412618" y="294010"/>
                  </a:lnTo>
                  <a:lnTo>
                    <a:pt x="413046" y="303810"/>
                  </a:lnTo>
                  <a:lnTo>
                    <a:pt x="413494" y="313610"/>
                  </a:lnTo>
                  <a:lnTo>
                    <a:pt x="413954" y="323411"/>
                  </a:lnTo>
                  <a:lnTo>
                    <a:pt x="414447" y="333211"/>
                  </a:lnTo>
                  <a:lnTo>
                    <a:pt x="414953" y="343011"/>
                  </a:lnTo>
                  <a:lnTo>
                    <a:pt x="415481" y="352812"/>
                  </a:lnTo>
                  <a:lnTo>
                    <a:pt x="416035" y="362612"/>
                  </a:lnTo>
                  <a:lnTo>
                    <a:pt x="416603" y="372412"/>
                  </a:lnTo>
                  <a:lnTo>
                    <a:pt x="417204" y="382213"/>
                  </a:lnTo>
                  <a:lnTo>
                    <a:pt x="417823" y="392013"/>
                  </a:lnTo>
                  <a:lnTo>
                    <a:pt x="418462" y="401813"/>
                  </a:lnTo>
                  <a:lnTo>
                    <a:pt x="419135" y="411614"/>
                  </a:lnTo>
                  <a:lnTo>
                    <a:pt x="419823" y="421414"/>
                  </a:lnTo>
                  <a:lnTo>
                    <a:pt x="420540" y="431214"/>
                  </a:lnTo>
                  <a:lnTo>
                    <a:pt x="421283" y="441015"/>
                  </a:lnTo>
                  <a:lnTo>
                    <a:pt x="422042" y="450815"/>
                  </a:lnTo>
                  <a:lnTo>
                    <a:pt x="422841" y="460615"/>
                  </a:lnTo>
                  <a:lnTo>
                    <a:pt x="423657" y="470416"/>
                  </a:lnTo>
                  <a:lnTo>
                    <a:pt x="424497" y="480216"/>
                  </a:lnTo>
                  <a:lnTo>
                    <a:pt x="425370" y="490016"/>
                  </a:lnTo>
                  <a:lnTo>
                    <a:pt x="426259" y="499817"/>
                  </a:lnTo>
                  <a:lnTo>
                    <a:pt x="427182" y="509617"/>
                  </a:lnTo>
                  <a:lnTo>
                    <a:pt x="428129" y="519417"/>
                  </a:lnTo>
                  <a:lnTo>
                    <a:pt x="429093" y="529218"/>
                  </a:lnTo>
                  <a:lnTo>
                    <a:pt x="430096" y="539018"/>
                  </a:lnTo>
                  <a:lnTo>
                    <a:pt x="431115" y="548818"/>
                  </a:lnTo>
                  <a:lnTo>
                    <a:pt x="432160" y="558619"/>
                  </a:lnTo>
                  <a:lnTo>
                    <a:pt x="433234" y="568419"/>
                  </a:lnTo>
                  <a:lnTo>
                    <a:pt x="434322" y="578219"/>
                  </a:lnTo>
                  <a:lnTo>
                    <a:pt x="435445" y="588020"/>
                  </a:lnTo>
                  <a:lnTo>
                    <a:pt x="436585" y="597820"/>
                  </a:lnTo>
                  <a:lnTo>
                    <a:pt x="437745" y="607620"/>
                  </a:lnTo>
                  <a:lnTo>
                    <a:pt x="438934" y="617421"/>
                  </a:lnTo>
                  <a:lnTo>
                    <a:pt x="440136" y="627221"/>
                  </a:lnTo>
                  <a:lnTo>
                    <a:pt x="441363" y="637021"/>
                  </a:lnTo>
                  <a:lnTo>
                    <a:pt x="442609" y="646822"/>
                  </a:lnTo>
                  <a:lnTo>
                    <a:pt x="443866" y="656622"/>
                  </a:lnTo>
                  <a:lnTo>
                    <a:pt x="445151" y="666422"/>
                  </a:lnTo>
                  <a:lnTo>
                    <a:pt x="446446" y="676223"/>
                  </a:lnTo>
                  <a:lnTo>
                    <a:pt x="447756" y="686023"/>
                  </a:lnTo>
                  <a:lnTo>
                    <a:pt x="449082" y="695823"/>
                  </a:lnTo>
                  <a:lnTo>
                    <a:pt x="450417" y="705624"/>
                  </a:lnTo>
                  <a:lnTo>
                    <a:pt x="451766" y="715424"/>
                  </a:lnTo>
                  <a:lnTo>
                    <a:pt x="453123" y="725224"/>
                  </a:lnTo>
                  <a:lnTo>
                    <a:pt x="454487" y="735025"/>
                  </a:lnTo>
                  <a:lnTo>
                    <a:pt x="455861" y="744825"/>
                  </a:lnTo>
                  <a:lnTo>
                    <a:pt x="457237" y="754625"/>
                  </a:lnTo>
                  <a:lnTo>
                    <a:pt x="458617" y="764426"/>
                  </a:lnTo>
                  <a:lnTo>
                    <a:pt x="459999" y="774226"/>
                  </a:lnTo>
                  <a:lnTo>
                    <a:pt x="461381" y="784026"/>
                  </a:lnTo>
                  <a:lnTo>
                    <a:pt x="462760" y="793827"/>
                  </a:lnTo>
                  <a:lnTo>
                    <a:pt x="464136" y="803627"/>
                  </a:lnTo>
                  <a:lnTo>
                    <a:pt x="465508" y="813427"/>
                  </a:lnTo>
                  <a:lnTo>
                    <a:pt x="466869" y="823228"/>
                  </a:lnTo>
                  <a:lnTo>
                    <a:pt x="468224" y="833028"/>
                  </a:lnTo>
                  <a:lnTo>
                    <a:pt x="469565" y="842828"/>
                  </a:lnTo>
                  <a:lnTo>
                    <a:pt x="470892" y="852629"/>
                  </a:lnTo>
                  <a:lnTo>
                    <a:pt x="472210" y="862429"/>
                  </a:lnTo>
                  <a:lnTo>
                    <a:pt x="473500" y="872229"/>
                  </a:lnTo>
                  <a:lnTo>
                    <a:pt x="474778" y="882030"/>
                  </a:lnTo>
                  <a:lnTo>
                    <a:pt x="476034" y="891830"/>
                  </a:lnTo>
                  <a:lnTo>
                    <a:pt x="477262" y="901630"/>
                  </a:lnTo>
                  <a:lnTo>
                    <a:pt x="478475" y="911431"/>
                  </a:lnTo>
                  <a:lnTo>
                    <a:pt x="479648" y="921231"/>
                  </a:lnTo>
                  <a:lnTo>
                    <a:pt x="480797" y="931031"/>
                  </a:lnTo>
                  <a:lnTo>
                    <a:pt x="481922" y="940832"/>
                  </a:lnTo>
                  <a:lnTo>
                    <a:pt x="482999" y="950632"/>
                  </a:lnTo>
                  <a:lnTo>
                    <a:pt x="484055" y="960432"/>
                  </a:lnTo>
                  <a:lnTo>
                    <a:pt x="485066" y="970233"/>
                  </a:lnTo>
                  <a:lnTo>
                    <a:pt x="486038" y="980033"/>
                  </a:lnTo>
                  <a:lnTo>
                    <a:pt x="486985" y="989833"/>
                  </a:lnTo>
                  <a:lnTo>
                    <a:pt x="487866" y="999634"/>
                  </a:lnTo>
                  <a:lnTo>
                    <a:pt x="488717" y="1009434"/>
                  </a:lnTo>
                  <a:lnTo>
                    <a:pt x="489526" y="1019234"/>
                  </a:lnTo>
                  <a:lnTo>
                    <a:pt x="490276" y="1029035"/>
                  </a:lnTo>
                  <a:lnTo>
                    <a:pt x="490996" y="1038835"/>
                  </a:lnTo>
                  <a:lnTo>
                    <a:pt x="491650" y="1048635"/>
                  </a:lnTo>
                  <a:lnTo>
                    <a:pt x="492260" y="1058436"/>
                  </a:lnTo>
                  <a:lnTo>
                    <a:pt x="492832" y="1068236"/>
                  </a:lnTo>
                  <a:lnTo>
                    <a:pt x="493325" y="1078036"/>
                  </a:lnTo>
                  <a:lnTo>
                    <a:pt x="493785" y="1087837"/>
                  </a:lnTo>
                  <a:lnTo>
                    <a:pt x="494186" y="1097637"/>
                  </a:lnTo>
                  <a:lnTo>
                    <a:pt x="494524" y="1107437"/>
                  </a:lnTo>
                  <a:lnTo>
                    <a:pt x="494829" y="1117238"/>
                  </a:lnTo>
                  <a:lnTo>
                    <a:pt x="495050" y="1127038"/>
                  </a:lnTo>
                  <a:lnTo>
                    <a:pt x="495229" y="1136838"/>
                  </a:lnTo>
                  <a:lnTo>
                    <a:pt x="495359" y="1146639"/>
                  </a:lnTo>
                  <a:lnTo>
                    <a:pt x="495413" y="1156439"/>
                  </a:lnTo>
                  <a:lnTo>
                    <a:pt x="495431" y="1166239"/>
                  </a:lnTo>
                  <a:lnTo>
                    <a:pt x="495378" y="1176040"/>
                  </a:lnTo>
                  <a:lnTo>
                    <a:pt x="495270" y="1185840"/>
                  </a:lnTo>
                  <a:lnTo>
                    <a:pt x="495126" y="1195640"/>
                  </a:lnTo>
                  <a:lnTo>
                    <a:pt x="494893" y="1205441"/>
                  </a:lnTo>
                  <a:lnTo>
                    <a:pt x="494626" y="1215241"/>
                  </a:lnTo>
                  <a:lnTo>
                    <a:pt x="494304" y="1225041"/>
                  </a:lnTo>
                  <a:lnTo>
                    <a:pt x="493917" y="1234842"/>
                  </a:lnTo>
                  <a:lnTo>
                    <a:pt x="493497" y="1244642"/>
                  </a:lnTo>
                  <a:lnTo>
                    <a:pt x="493005" y="1254442"/>
                  </a:lnTo>
                  <a:lnTo>
                    <a:pt x="492471" y="1264243"/>
                  </a:lnTo>
                  <a:lnTo>
                    <a:pt x="491897" y="1274043"/>
                  </a:lnTo>
                  <a:lnTo>
                    <a:pt x="491254" y="1283844"/>
                  </a:lnTo>
                  <a:lnTo>
                    <a:pt x="490583" y="1293644"/>
                  </a:lnTo>
                  <a:lnTo>
                    <a:pt x="489858" y="1303444"/>
                  </a:lnTo>
                  <a:lnTo>
                    <a:pt x="489087" y="1313245"/>
                  </a:lnTo>
                  <a:lnTo>
                    <a:pt x="488290" y="1323045"/>
                  </a:lnTo>
                  <a:lnTo>
                    <a:pt x="487430" y="1332845"/>
                  </a:lnTo>
                  <a:lnTo>
                    <a:pt x="486545" y="1342646"/>
                  </a:lnTo>
                  <a:lnTo>
                    <a:pt x="485625" y="1352446"/>
                  </a:lnTo>
                  <a:lnTo>
                    <a:pt x="484660" y="1362246"/>
                  </a:lnTo>
                  <a:lnTo>
                    <a:pt x="483676" y="1372047"/>
                  </a:lnTo>
                  <a:lnTo>
                    <a:pt x="482651" y="1381847"/>
                  </a:lnTo>
                  <a:lnTo>
                    <a:pt x="481601" y="1391647"/>
                  </a:lnTo>
                  <a:lnTo>
                    <a:pt x="480532" y="1401448"/>
                  </a:lnTo>
                  <a:lnTo>
                    <a:pt x="479426" y="1411248"/>
                  </a:lnTo>
                  <a:lnTo>
                    <a:pt x="478308" y="1421048"/>
                  </a:lnTo>
                  <a:lnTo>
                    <a:pt x="477168" y="1430849"/>
                  </a:lnTo>
                  <a:lnTo>
                    <a:pt x="476009" y="1440649"/>
                  </a:lnTo>
                  <a:lnTo>
                    <a:pt x="474841" y="1450449"/>
                  </a:lnTo>
                  <a:lnTo>
                    <a:pt x="473655" y="1460250"/>
                  </a:lnTo>
                  <a:lnTo>
                    <a:pt x="472462" y="1470050"/>
                  </a:lnTo>
                  <a:lnTo>
                    <a:pt x="471262" y="1479850"/>
                  </a:lnTo>
                  <a:lnTo>
                    <a:pt x="470055" y="1489651"/>
                  </a:lnTo>
                  <a:lnTo>
                    <a:pt x="468847" y="1499451"/>
                  </a:lnTo>
                  <a:lnTo>
                    <a:pt x="467638" y="1509251"/>
                  </a:lnTo>
                  <a:lnTo>
                    <a:pt x="466432" y="1519052"/>
                  </a:lnTo>
                  <a:lnTo>
                    <a:pt x="465228" y="1528852"/>
                  </a:lnTo>
                  <a:lnTo>
                    <a:pt x="464035" y="1538652"/>
                  </a:lnTo>
                  <a:lnTo>
                    <a:pt x="462848" y="1548453"/>
                  </a:lnTo>
                  <a:lnTo>
                    <a:pt x="461672" y="1558253"/>
                  </a:lnTo>
                  <a:lnTo>
                    <a:pt x="460514" y="1568053"/>
                  </a:lnTo>
                  <a:lnTo>
                    <a:pt x="459365" y="1577854"/>
                  </a:lnTo>
                  <a:lnTo>
                    <a:pt x="458240" y="1587654"/>
                  </a:lnTo>
                  <a:lnTo>
                    <a:pt x="457133" y="1597454"/>
                  </a:lnTo>
                  <a:lnTo>
                    <a:pt x="456043" y="1607255"/>
                  </a:lnTo>
                  <a:lnTo>
                    <a:pt x="454988" y="1617055"/>
                  </a:lnTo>
                  <a:lnTo>
                    <a:pt x="453950" y="1626855"/>
                  </a:lnTo>
                  <a:lnTo>
                    <a:pt x="452943" y="1636656"/>
                  </a:lnTo>
                  <a:lnTo>
                    <a:pt x="451969" y="1646456"/>
                  </a:lnTo>
                  <a:lnTo>
                    <a:pt x="451015" y="1656256"/>
                  </a:lnTo>
                  <a:lnTo>
                    <a:pt x="450111" y="1666057"/>
                  </a:lnTo>
                  <a:lnTo>
                    <a:pt x="449233" y="1675857"/>
                  </a:lnTo>
                  <a:lnTo>
                    <a:pt x="448387" y="1685657"/>
                  </a:lnTo>
                  <a:lnTo>
                    <a:pt x="447592" y="1695458"/>
                  </a:lnTo>
                  <a:lnTo>
                    <a:pt x="446822" y="1705258"/>
                  </a:lnTo>
                  <a:lnTo>
                    <a:pt x="446104" y="1715058"/>
                  </a:lnTo>
                  <a:lnTo>
                    <a:pt x="445426" y="1724859"/>
                  </a:lnTo>
                  <a:lnTo>
                    <a:pt x="444777" y="1734659"/>
                  </a:lnTo>
                  <a:lnTo>
                    <a:pt x="444198" y="1744459"/>
                  </a:lnTo>
                  <a:lnTo>
                    <a:pt x="443647" y="1754260"/>
                  </a:lnTo>
                  <a:lnTo>
                    <a:pt x="443145" y="1764060"/>
                  </a:lnTo>
                  <a:lnTo>
                    <a:pt x="442699" y="1773860"/>
                  </a:lnTo>
                  <a:lnTo>
                    <a:pt x="442283" y="1783661"/>
                  </a:lnTo>
                  <a:lnTo>
                    <a:pt x="441936" y="1793461"/>
                  </a:lnTo>
                  <a:lnTo>
                    <a:pt x="441630" y="1803261"/>
                  </a:lnTo>
                  <a:lnTo>
                    <a:pt x="441364" y="1813062"/>
                  </a:lnTo>
                  <a:lnTo>
                    <a:pt x="441171" y="1822862"/>
                  </a:lnTo>
                  <a:lnTo>
                    <a:pt x="441009" y="1832662"/>
                  </a:lnTo>
                  <a:lnTo>
                    <a:pt x="440909" y="1842463"/>
                  </a:lnTo>
                  <a:lnTo>
                    <a:pt x="440862" y="1852263"/>
                  </a:lnTo>
                  <a:lnTo>
                    <a:pt x="440847" y="1862063"/>
                  </a:lnTo>
                  <a:lnTo>
                    <a:pt x="440914" y="1871864"/>
                  </a:lnTo>
                  <a:lnTo>
                    <a:pt x="441015" y="1881664"/>
                  </a:lnTo>
                  <a:lnTo>
                    <a:pt x="441165" y="1891464"/>
                  </a:lnTo>
                  <a:lnTo>
                    <a:pt x="441381" y="1901265"/>
                  </a:lnTo>
                  <a:lnTo>
                    <a:pt x="441629" y="1911065"/>
                  </a:lnTo>
                  <a:lnTo>
                    <a:pt x="441945" y="1920865"/>
                  </a:lnTo>
                  <a:lnTo>
                    <a:pt x="442307" y="1930666"/>
                  </a:lnTo>
                  <a:lnTo>
                    <a:pt x="442704" y="1940466"/>
                  </a:lnTo>
                  <a:lnTo>
                    <a:pt x="443177" y="1950266"/>
                  </a:lnTo>
                  <a:lnTo>
                    <a:pt x="443679" y="1960067"/>
                  </a:lnTo>
                  <a:lnTo>
                    <a:pt x="444235" y="1969867"/>
                  </a:lnTo>
                  <a:lnTo>
                    <a:pt x="444844" y="1979667"/>
                  </a:lnTo>
                  <a:lnTo>
                    <a:pt x="445482" y="1989468"/>
                  </a:lnTo>
                  <a:lnTo>
                    <a:pt x="446187" y="1999268"/>
                  </a:lnTo>
                  <a:lnTo>
                    <a:pt x="446925" y="2009068"/>
                  </a:lnTo>
                  <a:lnTo>
                    <a:pt x="447702" y="2018869"/>
                  </a:lnTo>
                  <a:lnTo>
                    <a:pt x="448536" y="2028669"/>
                  </a:lnTo>
                  <a:lnTo>
                    <a:pt x="449395" y="2038469"/>
                  </a:lnTo>
                  <a:lnTo>
                    <a:pt x="450304" y="2048270"/>
                  </a:lnTo>
                  <a:lnTo>
                    <a:pt x="451250" y="2058070"/>
                  </a:lnTo>
                  <a:lnTo>
                    <a:pt x="452220" y="2067870"/>
                  </a:lnTo>
                  <a:lnTo>
                    <a:pt x="453247" y="2077671"/>
                  </a:lnTo>
                  <a:lnTo>
                    <a:pt x="454295" y="2087471"/>
                  </a:lnTo>
                  <a:lnTo>
                    <a:pt x="455376" y="2097271"/>
                  </a:lnTo>
                  <a:lnTo>
                    <a:pt x="456494" y="2107072"/>
                  </a:lnTo>
                  <a:lnTo>
                    <a:pt x="457630" y="2116872"/>
                  </a:lnTo>
                  <a:lnTo>
                    <a:pt x="458805" y="2126672"/>
                  </a:lnTo>
                  <a:lnTo>
                    <a:pt x="460000" y="2136473"/>
                  </a:lnTo>
                  <a:lnTo>
                    <a:pt x="461215" y="2146273"/>
                  </a:lnTo>
                  <a:lnTo>
                    <a:pt x="462462" y="2156073"/>
                  </a:lnTo>
                  <a:lnTo>
                    <a:pt x="463722" y="2165874"/>
                  </a:lnTo>
                  <a:lnTo>
                    <a:pt x="465003" y="2175674"/>
                  </a:lnTo>
                  <a:lnTo>
                    <a:pt x="466301" y="2185474"/>
                  </a:lnTo>
                  <a:lnTo>
                    <a:pt x="467609" y="2195275"/>
                  </a:lnTo>
                  <a:lnTo>
                    <a:pt x="468937" y="2205075"/>
                  </a:lnTo>
                  <a:lnTo>
                    <a:pt x="470272" y="2214875"/>
                  </a:lnTo>
                  <a:lnTo>
                    <a:pt x="471616" y="2224676"/>
                  </a:lnTo>
                  <a:lnTo>
                    <a:pt x="472968" y="2234476"/>
                  </a:lnTo>
                  <a:lnTo>
                    <a:pt x="474324" y="2244276"/>
                  </a:lnTo>
                  <a:lnTo>
                    <a:pt x="475685" y="2254077"/>
                  </a:lnTo>
                  <a:lnTo>
                    <a:pt x="477047" y="2263877"/>
                  </a:lnTo>
                  <a:lnTo>
                    <a:pt x="478409" y="2273677"/>
                  </a:lnTo>
                  <a:lnTo>
                    <a:pt x="479768" y="2283478"/>
                  </a:lnTo>
                  <a:lnTo>
                    <a:pt x="481124" y="2293278"/>
                  </a:lnTo>
                  <a:lnTo>
                    <a:pt x="482475" y="2303078"/>
                  </a:lnTo>
                  <a:lnTo>
                    <a:pt x="483817" y="2312879"/>
                  </a:lnTo>
                  <a:lnTo>
                    <a:pt x="485155" y="2322679"/>
                  </a:lnTo>
                  <a:lnTo>
                    <a:pt x="486477" y="2332479"/>
                  </a:lnTo>
                  <a:lnTo>
                    <a:pt x="487790" y="2342280"/>
                  </a:lnTo>
                  <a:lnTo>
                    <a:pt x="489093" y="2352080"/>
                  </a:lnTo>
                  <a:lnTo>
                    <a:pt x="490376" y="2361880"/>
                  </a:lnTo>
                  <a:lnTo>
                    <a:pt x="491648" y="2371681"/>
                  </a:lnTo>
                  <a:lnTo>
                    <a:pt x="492901" y="2381481"/>
                  </a:lnTo>
                  <a:lnTo>
                    <a:pt x="494135" y="2391281"/>
                  </a:lnTo>
                  <a:lnTo>
                    <a:pt x="495358" y="2401082"/>
                  </a:lnTo>
                  <a:lnTo>
                    <a:pt x="496550" y="2410882"/>
                  </a:lnTo>
                  <a:lnTo>
                    <a:pt x="497729" y="2420682"/>
                  </a:lnTo>
                  <a:lnTo>
                    <a:pt x="498887" y="2430483"/>
                  </a:lnTo>
                  <a:lnTo>
                    <a:pt x="500018" y="2440283"/>
                  </a:lnTo>
                  <a:lnTo>
                    <a:pt x="501136" y="2450083"/>
                  </a:lnTo>
                  <a:lnTo>
                    <a:pt x="502224" y="2459884"/>
                  </a:lnTo>
                  <a:lnTo>
                    <a:pt x="503292" y="2469684"/>
                  </a:lnTo>
                  <a:lnTo>
                    <a:pt x="504343" y="2479484"/>
                  </a:lnTo>
                  <a:lnTo>
                    <a:pt x="505362" y="2489285"/>
                  </a:lnTo>
                  <a:lnTo>
                    <a:pt x="506366" y="2499085"/>
                  </a:lnTo>
                  <a:lnTo>
                    <a:pt x="507346" y="2508885"/>
                  </a:lnTo>
                  <a:lnTo>
                    <a:pt x="508303" y="2518686"/>
                  </a:lnTo>
                  <a:lnTo>
                    <a:pt x="509246" y="2528486"/>
                  </a:lnTo>
                  <a:lnTo>
                    <a:pt x="510160" y="2538286"/>
                  </a:lnTo>
                  <a:lnTo>
                    <a:pt x="511060" y="2548087"/>
                  </a:lnTo>
                  <a:lnTo>
                    <a:pt x="511943" y="2557887"/>
                  </a:lnTo>
                  <a:lnTo>
                    <a:pt x="512804" y="2567688"/>
                  </a:lnTo>
                  <a:lnTo>
                    <a:pt x="513655" y="2577488"/>
                  </a:lnTo>
                  <a:lnTo>
                    <a:pt x="514488" y="2587288"/>
                  </a:lnTo>
                  <a:lnTo>
                    <a:pt x="515309" y="2597089"/>
                  </a:lnTo>
                  <a:lnTo>
                    <a:pt x="516122" y="2606889"/>
                  </a:lnTo>
                  <a:lnTo>
                    <a:pt x="516919" y="2616689"/>
                  </a:lnTo>
                  <a:lnTo>
                    <a:pt x="517713" y="2626490"/>
                  </a:lnTo>
                  <a:lnTo>
                    <a:pt x="518500" y="2636290"/>
                  </a:lnTo>
                  <a:lnTo>
                    <a:pt x="519284" y="2646090"/>
                  </a:lnTo>
                  <a:lnTo>
                    <a:pt x="520066" y="2655891"/>
                  </a:lnTo>
                  <a:lnTo>
                    <a:pt x="520850" y="2665691"/>
                  </a:lnTo>
                  <a:lnTo>
                    <a:pt x="521637" y="2675491"/>
                  </a:lnTo>
                  <a:lnTo>
                    <a:pt x="522427" y="2685292"/>
                  </a:lnTo>
                  <a:lnTo>
                    <a:pt x="523230" y="2695092"/>
                  </a:lnTo>
                  <a:lnTo>
                    <a:pt x="524039" y="2704892"/>
                  </a:lnTo>
                  <a:lnTo>
                    <a:pt x="524864" y="2714693"/>
                  </a:lnTo>
                  <a:lnTo>
                    <a:pt x="525707" y="2724493"/>
                  </a:lnTo>
                  <a:lnTo>
                    <a:pt x="526561" y="2734293"/>
                  </a:lnTo>
                  <a:lnTo>
                    <a:pt x="527448" y="2744094"/>
                  </a:lnTo>
                  <a:lnTo>
                    <a:pt x="528354" y="2753894"/>
                  </a:lnTo>
                  <a:lnTo>
                    <a:pt x="529284" y="2763694"/>
                  </a:lnTo>
                  <a:lnTo>
                    <a:pt x="530255" y="2773495"/>
                  </a:lnTo>
                  <a:lnTo>
                    <a:pt x="531246" y="2783295"/>
                  </a:lnTo>
                  <a:lnTo>
                    <a:pt x="532285" y="2793095"/>
                  </a:lnTo>
                  <a:lnTo>
                    <a:pt x="533361" y="2802896"/>
                  </a:lnTo>
                  <a:lnTo>
                    <a:pt x="534465" y="2812696"/>
                  </a:lnTo>
                  <a:lnTo>
                    <a:pt x="535639" y="2822496"/>
                  </a:lnTo>
                  <a:lnTo>
                    <a:pt x="536843" y="2832297"/>
                  </a:lnTo>
                  <a:lnTo>
                    <a:pt x="538102" y="2842097"/>
                  </a:lnTo>
                  <a:lnTo>
                    <a:pt x="539423" y="2851897"/>
                  </a:lnTo>
                  <a:lnTo>
                    <a:pt x="540779" y="2861698"/>
                  </a:lnTo>
                  <a:lnTo>
                    <a:pt x="542221" y="2871498"/>
                  </a:lnTo>
                  <a:lnTo>
                    <a:pt x="543711" y="2881298"/>
                  </a:lnTo>
                  <a:lnTo>
                    <a:pt x="545255" y="2891099"/>
                  </a:lnTo>
                  <a:lnTo>
                    <a:pt x="546893" y="2900899"/>
                  </a:lnTo>
                  <a:lnTo>
                    <a:pt x="548573" y="2910699"/>
                  </a:lnTo>
                  <a:lnTo>
                    <a:pt x="550340" y="2920500"/>
                  </a:lnTo>
                  <a:lnTo>
                    <a:pt x="552182" y="2930300"/>
                  </a:lnTo>
                  <a:lnTo>
                    <a:pt x="554070" y="2940100"/>
                  </a:lnTo>
                  <a:lnTo>
                    <a:pt x="556083" y="2949901"/>
                  </a:lnTo>
                  <a:lnTo>
                    <a:pt x="558146" y="2959701"/>
                  </a:lnTo>
                  <a:lnTo>
                    <a:pt x="560288" y="2969501"/>
                  </a:lnTo>
                  <a:lnTo>
                    <a:pt x="562534" y="2979302"/>
                  </a:lnTo>
                  <a:lnTo>
                    <a:pt x="564831" y="2989102"/>
                  </a:lnTo>
                  <a:lnTo>
                    <a:pt x="567244" y="2998902"/>
                  </a:lnTo>
                  <a:lnTo>
                    <a:pt x="569732" y="3008703"/>
                  </a:lnTo>
                  <a:lnTo>
                    <a:pt x="572284" y="3018503"/>
                  </a:lnTo>
                  <a:lnTo>
                    <a:pt x="574966" y="3028303"/>
                  </a:lnTo>
                  <a:lnTo>
                    <a:pt x="577703" y="3038104"/>
                  </a:lnTo>
                  <a:lnTo>
                    <a:pt x="580539" y="3047904"/>
                  </a:lnTo>
                  <a:lnTo>
                    <a:pt x="583473" y="3057704"/>
                  </a:lnTo>
                  <a:lnTo>
                    <a:pt x="586461" y="3067505"/>
                  </a:lnTo>
                  <a:lnTo>
                    <a:pt x="589582" y="3077305"/>
                  </a:lnTo>
                  <a:lnTo>
                    <a:pt x="592765" y="3087105"/>
                  </a:lnTo>
                  <a:lnTo>
                    <a:pt x="596027" y="3096906"/>
                  </a:lnTo>
                  <a:lnTo>
                    <a:pt x="599403" y="3106706"/>
                  </a:lnTo>
                  <a:lnTo>
                    <a:pt x="602830" y="3116506"/>
                  </a:lnTo>
                  <a:lnTo>
                    <a:pt x="606365" y="3126307"/>
                  </a:lnTo>
                  <a:lnTo>
                    <a:pt x="609977" y="3136107"/>
                  </a:lnTo>
                  <a:lnTo>
                    <a:pt x="613642" y="3145907"/>
                  </a:lnTo>
                  <a:lnTo>
                    <a:pt x="617430" y="3155708"/>
                  </a:lnTo>
                  <a:lnTo>
                    <a:pt x="621263" y="3165508"/>
                  </a:lnTo>
                  <a:lnTo>
                    <a:pt x="625173" y="3175308"/>
                  </a:lnTo>
                  <a:lnTo>
                    <a:pt x="629167" y="3185109"/>
                  </a:lnTo>
                  <a:lnTo>
                    <a:pt x="633202" y="3194909"/>
                  </a:lnTo>
                  <a:lnTo>
                    <a:pt x="637330" y="3204709"/>
                  </a:lnTo>
                  <a:lnTo>
                    <a:pt x="641505" y="3214510"/>
                  </a:lnTo>
                  <a:lnTo>
                    <a:pt x="645728" y="3224310"/>
                  </a:lnTo>
                  <a:lnTo>
                    <a:pt x="650027" y="3234110"/>
                  </a:lnTo>
                  <a:lnTo>
                    <a:pt x="654356" y="3243911"/>
                  </a:lnTo>
                  <a:lnTo>
                    <a:pt x="658741" y="3253711"/>
                  </a:lnTo>
                  <a:lnTo>
                    <a:pt x="663167" y="3263511"/>
                  </a:lnTo>
                  <a:lnTo>
                    <a:pt x="667616" y="3273312"/>
                  </a:lnTo>
                  <a:lnTo>
                    <a:pt x="672116" y="3283112"/>
                  </a:lnTo>
                  <a:lnTo>
                    <a:pt x="676631" y="3292912"/>
                  </a:lnTo>
                  <a:lnTo>
                    <a:pt x="681170" y="3302713"/>
                  </a:lnTo>
                  <a:lnTo>
                    <a:pt x="685727" y="3312513"/>
                  </a:lnTo>
                  <a:lnTo>
                    <a:pt x="690291" y="3322313"/>
                  </a:lnTo>
                  <a:lnTo>
                    <a:pt x="694863" y="3332114"/>
                  </a:lnTo>
                  <a:lnTo>
                    <a:pt x="699433" y="3341914"/>
                  </a:lnTo>
                  <a:lnTo>
                    <a:pt x="704000" y="3351714"/>
                  </a:lnTo>
                  <a:lnTo>
                    <a:pt x="708547" y="3361515"/>
                  </a:lnTo>
                  <a:lnTo>
                    <a:pt x="713081" y="3371315"/>
                  </a:lnTo>
                  <a:lnTo>
                    <a:pt x="717590" y="3381115"/>
                  </a:lnTo>
                  <a:lnTo>
                    <a:pt x="722060" y="3390916"/>
                  </a:lnTo>
                  <a:lnTo>
                    <a:pt x="726509" y="3400716"/>
                  </a:lnTo>
                  <a:lnTo>
                    <a:pt x="730892" y="3410516"/>
                  </a:lnTo>
                  <a:lnTo>
                    <a:pt x="735234" y="3420317"/>
                  </a:lnTo>
                  <a:lnTo>
                    <a:pt x="739529" y="3430117"/>
                  </a:lnTo>
                  <a:lnTo>
                    <a:pt x="743734" y="3439917"/>
                  </a:lnTo>
                  <a:lnTo>
                    <a:pt x="747895" y="3449718"/>
                  </a:lnTo>
                  <a:lnTo>
                    <a:pt x="751960" y="3459518"/>
                  </a:lnTo>
                  <a:lnTo>
                    <a:pt x="755939" y="3469318"/>
                  </a:lnTo>
                  <a:lnTo>
                    <a:pt x="759864" y="3479119"/>
                  </a:lnTo>
                  <a:lnTo>
                    <a:pt x="763630" y="3488919"/>
                  </a:lnTo>
                  <a:lnTo>
                    <a:pt x="767330" y="3498719"/>
                  </a:lnTo>
                  <a:lnTo>
                    <a:pt x="770920" y="3508520"/>
                  </a:lnTo>
                  <a:lnTo>
                    <a:pt x="774365" y="3518320"/>
                  </a:lnTo>
                  <a:lnTo>
                    <a:pt x="777733" y="3528120"/>
                  </a:lnTo>
                  <a:lnTo>
                    <a:pt x="780922" y="3537921"/>
                  </a:lnTo>
                  <a:lnTo>
                    <a:pt x="783993" y="3547721"/>
                  </a:lnTo>
                  <a:lnTo>
                    <a:pt x="786957" y="3557521"/>
                  </a:lnTo>
                  <a:lnTo>
                    <a:pt x="789704" y="3567322"/>
                  </a:lnTo>
                  <a:lnTo>
                    <a:pt x="792355" y="3577122"/>
                  </a:lnTo>
                  <a:lnTo>
                    <a:pt x="794823" y="3586922"/>
                  </a:lnTo>
                  <a:lnTo>
                    <a:pt x="797114" y="3596723"/>
                  </a:lnTo>
                  <a:lnTo>
                    <a:pt x="799301" y="3606523"/>
                  </a:lnTo>
                  <a:lnTo>
                    <a:pt x="801221" y="3616323"/>
                  </a:lnTo>
                  <a:lnTo>
                    <a:pt x="803015" y="3626124"/>
                  </a:lnTo>
                  <a:lnTo>
                    <a:pt x="804643" y="3635924"/>
                  </a:lnTo>
                  <a:lnTo>
                    <a:pt x="806025" y="3645724"/>
                  </a:lnTo>
                  <a:lnTo>
                    <a:pt x="807289" y="3655525"/>
                  </a:lnTo>
                  <a:lnTo>
                    <a:pt x="808302" y="3665325"/>
                  </a:lnTo>
                  <a:lnTo>
                    <a:pt x="809131" y="3675125"/>
                  </a:lnTo>
                  <a:lnTo>
                    <a:pt x="809824" y="3684926"/>
                  </a:lnTo>
                  <a:lnTo>
                    <a:pt x="810204" y="3694726"/>
                  </a:lnTo>
                  <a:lnTo>
                    <a:pt x="810458" y="3704526"/>
                  </a:lnTo>
                  <a:lnTo>
                    <a:pt x="810493" y="3714327"/>
                  </a:lnTo>
                  <a:lnTo>
                    <a:pt x="810287" y="3724127"/>
                  </a:lnTo>
                  <a:lnTo>
                    <a:pt x="809952" y="3733927"/>
                  </a:lnTo>
                  <a:lnTo>
                    <a:pt x="809315" y="3743728"/>
                  </a:lnTo>
                  <a:lnTo>
                    <a:pt x="808514" y="3753528"/>
                  </a:lnTo>
                  <a:lnTo>
                    <a:pt x="807539" y="3763328"/>
                  </a:lnTo>
                  <a:lnTo>
                    <a:pt x="806272" y="3773129"/>
                  </a:lnTo>
                  <a:lnTo>
                    <a:pt x="804877" y="3782929"/>
                  </a:lnTo>
                  <a:lnTo>
                    <a:pt x="803231" y="3792729"/>
                  </a:lnTo>
                  <a:lnTo>
                    <a:pt x="801377" y="3802530"/>
                  </a:lnTo>
                  <a:lnTo>
                    <a:pt x="799396" y="3812330"/>
                  </a:lnTo>
                  <a:lnTo>
                    <a:pt x="797096" y="3822131"/>
                  </a:lnTo>
                  <a:lnTo>
                    <a:pt x="794670" y="3831931"/>
                  </a:lnTo>
                  <a:lnTo>
                    <a:pt x="792052" y="3841731"/>
                  </a:lnTo>
                  <a:lnTo>
                    <a:pt x="789194" y="3851532"/>
                  </a:lnTo>
                  <a:lnTo>
                    <a:pt x="786219" y="3861332"/>
                  </a:lnTo>
                  <a:lnTo>
                    <a:pt x="782994" y="3871132"/>
                  </a:lnTo>
                  <a:lnTo>
                    <a:pt x="779612" y="3880933"/>
                  </a:lnTo>
                  <a:lnTo>
                    <a:pt x="776099" y="3890733"/>
                  </a:lnTo>
                  <a:lnTo>
                    <a:pt x="772331" y="3900533"/>
                  </a:lnTo>
                  <a:lnTo>
                    <a:pt x="768463" y="3910334"/>
                  </a:lnTo>
                  <a:lnTo>
                    <a:pt x="764413" y="3920134"/>
                  </a:lnTo>
                  <a:lnTo>
                    <a:pt x="760193" y="3929934"/>
                  </a:lnTo>
                  <a:lnTo>
                    <a:pt x="755880" y="3939735"/>
                  </a:lnTo>
                  <a:lnTo>
                    <a:pt x="751353" y="3949535"/>
                  </a:lnTo>
                  <a:lnTo>
                    <a:pt x="746728" y="3959335"/>
                  </a:lnTo>
                  <a:lnTo>
                    <a:pt x="741986" y="3969136"/>
                  </a:lnTo>
                  <a:lnTo>
                    <a:pt x="737080" y="3978936"/>
                  </a:lnTo>
                  <a:lnTo>
                    <a:pt x="732102" y="3988736"/>
                  </a:lnTo>
                  <a:lnTo>
                    <a:pt x="726983" y="3998537"/>
                  </a:lnTo>
                  <a:lnTo>
                    <a:pt x="721769" y="4008337"/>
                  </a:lnTo>
                  <a:lnTo>
                    <a:pt x="716490" y="4018137"/>
                  </a:lnTo>
                  <a:lnTo>
                    <a:pt x="711072" y="4027938"/>
                  </a:lnTo>
                  <a:lnTo>
                    <a:pt x="705607" y="4037738"/>
                  </a:lnTo>
                  <a:lnTo>
                    <a:pt x="700063" y="4047538"/>
                  </a:lnTo>
                  <a:lnTo>
                    <a:pt x="694443" y="4057339"/>
                  </a:lnTo>
                  <a:lnTo>
                    <a:pt x="688785" y="4067139"/>
                  </a:lnTo>
                  <a:lnTo>
                    <a:pt x="683054" y="4076939"/>
                  </a:lnTo>
                  <a:lnTo>
                    <a:pt x="677289" y="4086740"/>
                  </a:lnTo>
                  <a:lnTo>
                    <a:pt x="671493" y="4096540"/>
                  </a:lnTo>
                  <a:lnTo>
                    <a:pt x="665655" y="4106340"/>
                  </a:lnTo>
                  <a:lnTo>
                    <a:pt x="659805" y="4116141"/>
                  </a:lnTo>
                  <a:lnTo>
                    <a:pt x="653935" y="4125941"/>
                  </a:lnTo>
                  <a:lnTo>
                    <a:pt x="648058" y="4135741"/>
                  </a:lnTo>
                  <a:lnTo>
                    <a:pt x="642179" y="4145542"/>
                  </a:lnTo>
                  <a:lnTo>
                    <a:pt x="636307" y="4155342"/>
                  </a:lnTo>
                  <a:lnTo>
                    <a:pt x="630446" y="4165142"/>
                  </a:lnTo>
                  <a:lnTo>
                    <a:pt x="624599" y="4174943"/>
                  </a:lnTo>
                  <a:lnTo>
                    <a:pt x="618786" y="4184743"/>
                  </a:lnTo>
                  <a:lnTo>
                    <a:pt x="612991" y="4194543"/>
                  </a:lnTo>
                  <a:lnTo>
                    <a:pt x="607242" y="4204344"/>
                  </a:lnTo>
                  <a:lnTo>
                    <a:pt x="601534" y="4214144"/>
                  </a:lnTo>
                  <a:lnTo>
                    <a:pt x="595857" y="4223944"/>
                  </a:lnTo>
                  <a:lnTo>
                    <a:pt x="590261" y="4233745"/>
                  </a:lnTo>
                  <a:lnTo>
                    <a:pt x="584701" y="4243545"/>
                  </a:lnTo>
                  <a:lnTo>
                    <a:pt x="579207" y="4253345"/>
                  </a:lnTo>
                  <a:lnTo>
                    <a:pt x="573791" y="4263146"/>
                  </a:lnTo>
                  <a:lnTo>
                    <a:pt x="568417" y="4272946"/>
                  </a:lnTo>
                  <a:lnTo>
                    <a:pt x="563153" y="4282746"/>
                  </a:lnTo>
                  <a:lnTo>
                    <a:pt x="557951" y="4292547"/>
                  </a:lnTo>
                  <a:lnTo>
                    <a:pt x="552817" y="4302347"/>
                  </a:lnTo>
                  <a:lnTo>
                    <a:pt x="547802" y="4312147"/>
                  </a:lnTo>
                  <a:lnTo>
                    <a:pt x="542841" y="4321948"/>
                  </a:lnTo>
                  <a:lnTo>
                    <a:pt x="537992" y="4331748"/>
                  </a:lnTo>
                  <a:lnTo>
                    <a:pt x="533237" y="4341548"/>
                  </a:lnTo>
                  <a:lnTo>
                    <a:pt x="528541" y="4351349"/>
                  </a:lnTo>
                  <a:lnTo>
                    <a:pt x="524003" y="4361149"/>
                  </a:lnTo>
                  <a:lnTo>
                    <a:pt x="519527" y="4370949"/>
                  </a:lnTo>
                  <a:lnTo>
                    <a:pt x="515152" y="4380750"/>
                  </a:lnTo>
                  <a:lnTo>
                    <a:pt x="510903" y="4390550"/>
                  </a:lnTo>
                  <a:lnTo>
                    <a:pt x="506719" y="4400350"/>
                  </a:lnTo>
                  <a:lnTo>
                    <a:pt x="502678" y="4410151"/>
                  </a:lnTo>
                  <a:lnTo>
                    <a:pt x="498727" y="4419951"/>
                  </a:lnTo>
                  <a:lnTo>
                    <a:pt x="494857" y="4429751"/>
                  </a:lnTo>
                  <a:lnTo>
                    <a:pt x="491142" y="4439552"/>
                  </a:lnTo>
                  <a:lnTo>
                    <a:pt x="487493" y="4449352"/>
                  </a:lnTo>
                  <a:lnTo>
                    <a:pt x="483964" y="4459152"/>
                  </a:lnTo>
                  <a:lnTo>
                    <a:pt x="480550" y="4468953"/>
                  </a:lnTo>
                  <a:lnTo>
                    <a:pt x="477201" y="4478753"/>
                  </a:lnTo>
                  <a:lnTo>
                    <a:pt x="474011" y="4488553"/>
                  </a:lnTo>
                  <a:lnTo>
                    <a:pt x="470894" y="4498354"/>
                  </a:lnTo>
                  <a:lnTo>
                    <a:pt x="467871" y="4508154"/>
                  </a:lnTo>
                  <a:lnTo>
                    <a:pt x="464981" y="4517954"/>
                  </a:lnTo>
                  <a:lnTo>
                    <a:pt x="462153" y="4527755"/>
                  </a:lnTo>
                  <a:lnTo>
                    <a:pt x="459453" y="4537555"/>
                  </a:lnTo>
                  <a:lnTo>
                    <a:pt x="456844" y="4547355"/>
                  </a:lnTo>
                  <a:lnTo>
                    <a:pt x="454301" y="4557156"/>
                  </a:lnTo>
                  <a:lnTo>
                    <a:pt x="451904" y="4566956"/>
                  </a:lnTo>
                  <a:lnTo>
                    <a:pt x="449563" y="4576756"/>
                  </a:lnTo>
                  <a:lnTo>
                    <a:pt x="447319" y="4586557"/>
                  </a:lnTo>
                  <a:lnTo>
                    <a:pt x="445179" y="4596357"/>
                  </a:lnTo>
                  <a:lnTo>
                    <a:pt x="443092" y="4606157"/>
                  </a:lnTo>
                  <a:lnTo>
                    <a:pt x="441128" y="4615958"/>
                  </a:lnTo>
                  <a:lnTo>
                    <a:pt x="439229" y="4625758"/>
                  </a:lnTo>
                  <a:lnTo>
                    <a:pt x="437396" y="4635558"/>
                  </a:lnTo>
                  <a:lnTo>
                    <a:pt x="435674" y="4645359"/>
                  </a:lnTo>
                  <a:lnTo>
                    <a:pt x="434000" y="4655159"/>
                  </a:lnTo>
                  <a:lnTo>
                    <a:pt x="432414" y="4664959"/>
                  </a:lnTo>
                  <a:lnTo>
                    <a:pt x="430903" y="4674760"/>
                  </a:lnTo>
                  <a:lnTo>
                    <a:pt x="429435" y="4684560"/>
                  </a:lnTo>
                  <a:lnTo>
                    <a:pt x="428074" y="4694360"/>
                  </a:lnTo>
                  <a:lnTo>
                    <a:pt x="426755" y="4704161"/>
                  </a:lnTo>
                  <a:lnTo>
                    <a:pt x="425497" y="4713961"/>
                  </a:lnTo>
                  <a:lnTo>
                    <a:pt x="424317" y="4723761"/>
                  </a:lnTo>
                  <a:lnTo>
                    <a:pt x="423173" y="4733562"/>
                  </a:lnTo>
                  <a:lnTo>
                    <a:pt x="422106" y="4743362"/>
                  </a:lnTo>
                  <a:lnTo>
                    <a:pt x="421086" y="4753162"/>
                  </a:lnTo>
                  <a:lnTo>
                    <a:pt x="420106" y="4762963"/>
                  </a:lnTo>
                  <a:lnTo>
                    <a:pt x="419202" y="4772763"/>
                  </a:lnTo>
                  <a:lnTo>
                    <a:pt x="418327" y="4782563"/>
                  </a:lnTo>
                  <a:lnTo>
                    <a:pt x="417504" y="4792364"/>
                  </a:lnTo>
                  <a:lnTo>
                    <a:pt x="416731" y="4802164"/>
                  </a:lnTo>
                  <a:lnTo>
                    <a:pt x="415985" y="4811964"/>
                  </a:lnTo>
                  <a:lnTo>
                    <a:pt x="415300" y="4821765"/>
                  </a:lnTo>
                  <a:lnTo>
                    <a:pt x="414643" y="4831565"/>
                  </a:lnTo>
                  <a:lnTo>
                    <a:pt x="414019" y="4841365"/>
                  </a:lnTo>
                  <a:lnTo>
                    <a:pt x="413444" y="4851166"/>
                  </a:lnTo>
                  <a:lnTo>
                    <a:pt x="412889" y="4860966"/>
                  </a:lnTo>
                  <a:lnTo>
                    <a:pt x="412376" y="4870766"/>
                  </a:lnTo>
                  <a:lnTo>
                    <a:pt x="411892" y="4880567"/>
                  </a:lnTo>
                  <a:lnTo>
                    <a:pt x="411427" y="4890367"/>
                  </a:lnTo>
                  <a:lnTo>
                    <a:pt x="411006" y="4900167"/>
                  </a:lnTo>
                  <a:lnTo>
                    <a:pt x="410602" y="4909968"/>
                  </a:lnTo>
                  <a:lnTo>
                    <a:pt x="410223" y="4919768"/>
                  </a:lnTo>
                  <a:lnTo>
                    <a:pt x="409873" y="4929568"/>
                  </a:lnTo>
                  <a:lnTo>
                    <a:pt x="409536" y="4939369"/>
                  </a:lnTo>
                  <a:lnTo>
                    <a:pt x="409230" y="4949169"/>
                  </a:lnTo>
                  <a:lnTo>
                    <a:pt x="408940" y="4958969"/>
                  </a:lnTo>
                  <a:lnTo>
                    <a:pt x="408666" y="4968770"/>
                  </a:lnTo>
                  <a:lnTo>
                    <a:pt x="408417" y="4978570"/>
                  </a:lnTo>
                  <a:lnTo>
                    <a:pt x="408178" y="4988370"/>
                  </a:lnTo>
                  <a:lnTo>
                    <a:pt x="407958" y="4998171"/>
                  </a:lnTo>
                  <a:lnTo>
                    <a:pt x="407754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15326" y="1520898"/>
              <a:ext cx="1126310" cy="4304390"/>
            </a:xfrm>
            <a:custGeom>
              <a:avLst/>
              <a:pathLst>
                <a:path w="1126310" h="4304390">
                  <a:moveTo>
                    <a:pt x="560083" y="4304390"/>
                  </a:moveTo>
                  <a:lnTo>
                    <a:pt x="559752" y="4295967"/>
                  </a:lnTo>
                  <a:lnTo>
                    <a:pt x="559397" y="4287543"/>
                  </a:lnTo>
                  <a:lnTo>
                    <a:pt x="559001" y="4279120"/>
                  </a:lnTo>
                  <a:lnTo>
                    <a:pt x="558568" y="4270696"/>
                  </a:lnTo>
                  <a:lnTo>
                    <a:pt x="558104" y="4262273"/>
                  </a:lnTo>
                  <a:lnTo>
                    <a:pt x="557591" y="4253849"/>
                  </a:lnTo>
                  <a:lnTo>
                    <a:pt x="557028" y="4245426"/>
                  </a:lnTo>
                  <a:lnTo>
                    <a:pt x="556428" y="4237002"/>
                  </a:lnTo>
                  <a:lnTo>
                    <a:pt x="555770" y="4228579"/>
                  </a:lnTo>
                  <a:lnTo>
                    <a:pt x="555047" y="4220156"/>
                  </a:lnTo>
                  <a:lnTo>
                    <a:pt x="554278" y="4211732"/>
                  </a:lnTo>
                  <a:lnTo>
                    <a:pt x="553443" y="4203309"/>
                  </a:lnTo>
                  <a:lnTo>
                    <a:pt x="552524" y="4194885"/>
                  </a:lnTo>
                  <a:lnTo>
                    <a:pt x="551549" y="4186462"/>
                  </a:lnTo>
                  <a:lnTo>
                    <a:pt x="550499" y="4178038"/>
                  </a:lnTo>
                  <a:lnTo>
                    <a:pt x="549344" y="4169615"/>
                  </a:lnTo>
                  <a:lnTo>
                    <a:pt x="548121" y="4161191"/>
                  </a:lnTo>
                  <a:lnTo>
                    <a:pt x="546814" y="4152768"/>
                  </a:lnTo>
                  <a:lnTo>
                    <a:pt x="545377" y="4144344"/>
                  </a:lnTo>
                  <a:lnTo>
                    <a:pt x="543859" y="4135921"/>
                  </a:lnTo>
                  <a:lnTo>
                    <a:pt x="542249" y="4127497"/>
                  </a:lnTo>
                  <a:lnTo>
                    <a:pt x="540480" y="4119074"/>
                  </a:lnTo>
                  <a:lnTo>
                    <a:pt x="538615" y="4110651"/>
                  </a:lnTo>
                  <a:lnTo>
                    <a:pt x="536652" y="4102227"/>
                  </a:lnTo>
                  <a:lnTo>
                    <a:pt x="534496" y="4093804"/>
                  </a:lnTo>
                  <a:lnTo>
                    <a:pt x="532231" y="4085380"/>
                  </a:lnTo>
                  <a:lnTo>
                    <a:pt x="529857" y="4076957"/>
                  </a:lnTo>
                  <a:lnTo>
                    <a:pt x="527263" y="4068533"/>
                  </a:lnTo>
                  <a:lnTo>
                    <a:pt x="524541" y="4060110"/>
                  </a:lnTo>
                  <a:lnTo>
                    <a:pt x="521694" y="4051686"/>
                  </a:lnTo>
                  <a:lnTo>
                    <a:pt x="518612" y="4043263"/>
                  </a:lnTo>
                  <a:lnTo>
                    <a:pt x="515376" y="4034839"/>
                  </a:lnTo>
                  <a:lnTo>
                    <a:pt x="512000" y="4026416"/>
                  </a:lnTo>
                  <a:lnTo>
                    <a:pt x="508376" y="4017992"/>
                  </a:lnTo>
                  <a:lnTo>
                    <a:pt x="504570" y="4009569"/>
                  </a:lnTo>
                  <a:lnTo>
                    <a:pt x="500612" y="4001145"/>
                  </a:lnTo>
                  <a:lnTo>
                    <a:pt x="496395" y="3992722"/>
                  </a:lnTo>
                  <a:lnTo>
                    <a:pt x="491970" y="3984299"/>
                  </a:lnTo>
                  <a:lnTo>
                    <a:pt x="487379" y="3975875"/>
                  </a:lnTo>
                  <a:lnTo>
                    <a:pt x="482526" y="3967452"/>
                  </a:lnTo>
                  <a:lnTo>
                    <a:pt x="477437" y="3959028"/>
                  </a:lnTo>
                  <a:lnTo>
                    <a:pt x="472174" y="3950605"/>
                  </a:lnTo>
                  <a:lnTo>
                    <a:pt x="466649" y="3942181"/>
                  </a:lnTo>
                  <a:lnTo>
                    <a:pt x="460865" y="3933758"/>
                  </a:lnTo>
                  <a:lnTo>
                    <a:pt x="454900" y="3925334"/>
                  </a:lnTo>
                  <a:lnTo>
                    <a:pt x="448679" y="3916911"/>
                  </a:lnTo>
                  <a:lnTo>
                    <a:pt x="442180" y="3908487"/>
                  </a:lnTo>
                  <a:lnTo>
                    <a:pt x="435498" y="3900064"/>
                  </a:lnTo>
                  <a:lnTo>
                    <a:pt x="428573" y="3891640"/>
                  </a:lnTo>
                  <a:lnTo>
                    <a:pt x="421358" y="3883217"/>
                  </a:lnTo>
                  <a:lnTo>
                    <a:pt x="413962" y="3874793"/>
                  </a:lnTo>
                  <a:lnTo>
                    <a:pt x="406343" y="3866370"/>
                  </a:lnTo>
                  <a:lnTo>
                    <a:pt x="398428" y="3857947"/>
                  </a:lnTo>
                  <a:lnTo>
                    <a:pt x="390342" y="3849523"/>
                  </a:lnTo>
                  <a:lnTo>
                    <a:pt x="382057" y="3841100"/>
                  </a:lnTo>
                  <a:lnTo>
                    <a:pt x="373484" y="3832676"/>
                  </a:lnTo>
                  <a:lnTo>
                    <a:pt x="364753" y="3824253"/>
                  </a:lnTo>
                  <a:lnTo>
                    <a:pt x="355854" y="3815829"/>
                  </a:lnTo>
                  <a:lnTo>
                    <a:pt x="346686" y="3807406"/>
                  </a:lnTo>
                  <a:lnTo>
                    <a:pt x="337383" y="3798982"/>
                  </a:lnTo>
                  <a:lnTo>
                    <a:pt x="327944" y="3790559"/>
                  </a:lnTo>
                  <a:lnTo>
                    <a:pt x="318271" y="3782135"/>
                  </a:lnTo>
                  <a:lnTo>
                    <a:pt x="308490" y="3773712"/>
                  </a:lnTo>
                  <a:lnTo>
                    <a:pt x="298602" y="3765288"/>
                  </a:lnTo>
                  <a:lnTo>
                    <a:pt x="288545" y="3756865"/>
                  </a:lnTo>
                  <a:lnTo>
                    <a:pt x="278406" y="3748442"/>
                  </a:lnTo>
                  <a:lnTo>
                    <a:pt x="268196" y="3740018"/>
                  </a:lnTo>
                  <a:lnTo>
                    <a:pt x="257886" y="3731595"/>
                  </a:lnTo>
                  <a:lnTo>
                    <a:pt x="247533" y="3723171"/>
                  </a:lnTo>
                  <a:lnTo>
                    <a:pt x="237148" y="3714748"/>
                  </a:lnTo>
                  <a:lnTo>
                    <a:pt x="226736" y="3706324"/>
                  </a:lnTo>
                  <a:lnTo>
                    <a:pt x="216331" y="3697901"/>
                  </a:lnTo>
                  <a:lnTo>
                    <a:pt x="205939" y="3689477"/>
                  </a:lnTo>
                  <a:lnTo>
                    <a:pt x="195593" y="3681054"/>
                  </a:lnTo>
                  <a:lnTo>
                    <a:pt x="185314" y="3672630"/>
                  </a:lnTo>
                  <a:lnTo>
                    <a:pt x="175097" y="3664207"/>
                  </a:lnTo>
                  <a:lnTo>
                    <a:pt x="164994" y="3655783"/>
                  </a:lnTo>
                  <a:lnTo>
                    <a:pt x="155030" y="3647360"/>
                  </a:lnTo>
                  <a:lnTo>
                    <a:pt x="145178" y="3638936"/>
                  </a:lnTo>
                  <a:lnTo>
                    <a:pt x="135503" y="3630513"/>
                  </a:lnTo>
                  <a:lnTo>
                    <a:pt x="126047" y="3622090"/>
                  </a:lnTo>
                  <a:lnTo>
                    <a:pt x="116751" y="3613666"/>
                  </a:lnTo>
                  <a:lnTo>
                    <a:pt x="107689" y="3605243"/>
                  </a:lnTo>
                  <a:lnTo>
                    <a:pt x="98931" y="3596819"/>
                  </a:lnTo>
                  <a:lnTo>
                    <a:pt x="90382" y="3588396"/>
                  </a:lnTo>
                  <a:lnTo>
                    <a:pt x="82110" y="3579972"/>
                  </a:lnTo>
                  <a:lnTo>
                    <a:pt x="74230" y="3571549"/>
                  </a:lnTo>
                  <a:lnTo>
                    <a:pt x="66604" y="3563125"/>
                  </a:lnTo>
                  <a:lnTo>
                    <a:pt x="59288" y="3554702"/>
                  </a:lnTo>
                  <a:lnTo>
                    <a:pt x="52451" y="3546278"/>
                  </a:lnTo>
                  <a:lnTo>
                    <a:pt x="45906" y="3537855"/>
                  </a:lnTo>
                  <a:lnTo>
                    <a:pt x="39692" y="3529431"/>
                  </a:lnTo>
                  <a:lnTo>
                    <a:pt x="34039" y="3521008"/>
                  </a:lnTo>
                  <a:lnTo>
                    <a:pt x="28710" y="3512584"/>
                  </a:lnTo>
                  <a:lnTo>
                    <a:pt x="23719" y="3504161"/>
                  </a:lnTo>
                  <a:lnTo>
                    <a:pt x="19364" y="3495738"/>
                  </a:lnTo>
                  <a:lnTo>
                    <a:pt x="15355" y="3487314"/>
                  </a:lnTo>
                  <a:lnTo>
                    <a:pt x="11695" y="3478891"/>
                  </a:lnTo>
                  <a:lnTo>
                    <a:pt x="8701" y="3470467"/>
                  </a:lnTo>
                  <a:lnTo>
                    <a:pt x="6084" y="3462044"/>
                  </a:lnTo>
                  <a:lnTo>
                    <a:pt x="3827" y="3453620"/>
                  </a:lnTo>
                  <a:lnTo>
                    <a:pt x="2225" y="3445197"/>
                  </a:lnTo>
                  <a:lnTo>
                    <a:pt x="1032" y="3436773"/>
                  </a:lnTo>
                  <a:lnTo>
                    <a:pt x="204" y="3428350"/>
                  </a:lnTo>
                  <a:lnTo>
                    <a:pt x="0" y="3419926"/>
                  </a:lnTo>
                  <a:lnTo>
                    <a:pt x="227" y="3411503"/>
                  </a:lnTo>
                  <a:lnTo>
                    <a:pt x="813" y="3403079"/>
                  </a:lnTo>
                  <a:lnTo>
                    <a:pt x="1977" y="3394656"/>
                  </a:lnTo>
                  <a:lnTo>
                    <a:pt x="3585" y="3386233"/>
                  </a:lnTo>
                  <a:lnTo>
                    <a:pt x="5533" y="3377809"/>
                  </a:lnTo>
                  <a:lnTo>
                    <a:pt x="8003" y="3369386"/>
                  </a:lnTo>
                  <a:lnTo>
                    <a:pt x="10913" y="3360962"/>
                  </a:lnTo>
                  <a:lnTo>
                    <a:pt x="14139" y="3352539"/>
                  </a:lnTo>
                  <a:lnTo>
                    <a:pt x="17821" y="3344115"/>
                  </a:lnTo>
                  <a:lnTo>
                    <a:pt x="21925" y="3335692"/>
                  </a:lnTo>
                  <a:lnTo>
                    <a:pt x="26313" y="3327268"/>
                  </a:lnTo>
                  <a:lnTo>
                    <a:pt x="31085" y="3318845"/>
                  </a:lnTo>
                  <a:lnTo>
                    <a:pt x="36249" y="3310421"/>
                  </a:lnTo>
                  <a:lnTo>
                    <a:pt x="41657" y="3301998"/>
                  </a:lnTo>
                  <a:lnTo>
                    <a:pt x="47377" y="3293574"/>
                  </a:lnTo>
                  <a:lnTo>
                    <a:pt x="53443" y="3285151"/>
                  </a:lnTo>
                  <a:lnTo>
                    <a:pt x="59710" y="3276727"/>
                  </a:lnTo>
                  <a:lnTo>
                    <a:pt x="66218" y="3268304"/>
                  </a:lnTo>
                  <a:lnTo>
                    <a:pt x="73015" y="3259881"/>
                  </a:lnTo>
                  <a:lnTo>
                    <a:pt x="79968" y="3251457"/>
                  </a:lnTo>
                  <a:lnTo>
                    <a:pt x="87093" y="3243034"/>
                  </a:lnTo>
                  <a:lnTo>
                    <a:pt x="94443" y="3234610"/>
                  </a:lnTo>
                  <a:lnTo>
                    <a:pt x="101900" y="3226187"/>
                  </a:lnTo>
                  <a:lnTo>
                    <a:pt x="109469" y="3217763"/>
                  </a:lnTo>
                  <a:lnTo>
                    <a:pt x="117189" y="3209340"/>
                  </a:lnTo>
                  <a:lnTo>
                    <a:pt x="124970" y="3200916"/>
                  </a:lnTo>
                  <a:lnTo>
                    <a:pt x="132811" y="3192493"/>
                  </a:lnTo>
                  <a:lnTo>
                    <a:pt x="140724" y="3184069"/>
                  </a:lnTo>
                  <a:lnTo>
                    <a:pt x="148655" y="3175646"/>
                  </a:lnTo>
                  <a:lnTo>
                    <a:pt x="156601" y="3167222"/>
                  </a:lnTo>
                  <a:lnTo>
                    <a:pt x="164542" y="3158799"/>
                  </a:lnTo>
                  <a:lnTo>
                    <a:pt x="172459" y="3150375"/>
                  </a:lnTo>
                  <a:lnTo>
                    <a:pt x="180351" y="3141952"/>
                  </a:lnTo>
                  <a:lnTo>
                    <a:pt x="188173" y="3133529"/>
                  </a:lnTo>
                  <a:lnTo>
                    <a:pt x="195928" y="3125105"/>
                  </a:lnTo>
                  <a:lnTo>
                    <a:pt x="203624" y="3116682"/>
                  </a:lnTo>
                  <a:lnTo>
                    <a:pt x="211198" y="3108258"/>
                  </a:lnTo>
                  <a:lnTo>
                    <a:pt x="218665" y="3099835"/>
                  </a:lnTo>
                  <a:lnTo>
                    <a:pt x="226042" y="3091411"/>
                  </a:lnTo>
                  <a:lnTo>
                    <a:pt x="233261" y="3082988"/>
                  </a:lnTo>
                  <a:lnTo>
                    <a:pt x="240333" y="3074564"/>
                  </a:lnTo>
                  <a:lnTo>
                    <a:pt x="247291" y="3066141"/>
                  </a:lnTo>
                  <a:lnTo>
                    <a:pt x="254067" y="3057717"/>
                  </a:lnTo>
                  <a:lnTo>
                    <a:pt x="260662" y="3049294"/>
                  </a:lnTo>
                  <a:lnTo>
                    <a:pt x="267125" y="3040870"/>
                  </a:lnTo>
                  <a:lnTo>
                    <a:pt x="273394" y="3032447"/>
                  </a:lnTo>
                  <a:lnTo>
                    <a:pt x="279452" y="3024024"/>
                  </a:lnTo>
                  <a:lnTo>
                    <a:pt x="285368" y="3015600"/>
                  </a:lnTo>
                  <a:lnTo>
                    <a:pt x="291087" y="3007177"/>
                  </a:lnTo>
                  <a:lnTo>
                    <a:pt x="296574" y="2998753"/>
                  </a:lnTo>
                  <a:lnTo>
                    <a:pt x="301913" y="2990330"/>
                  </a:lnTo>
                  <a:lnTo>
                    <a:pt x="307061" y="2981906"/>
                  </a:lnTo>
                  <a:lnTo>
                    <a:pt x="311963" y="2973483"/>
                  </a:lnTo>
                  <a:lnTo>
                    <a:pt x="316716" y="2965059"/>
                  </a:lnTo>
                  <a:lnTo>
                    <a:pt x="321293" y="2956636"/>
                  </a:lnTo>
                  <a:lnTo>
                    <a:pt x="325616" y="2948212"/>
                  </a:lnTo>
                  <a:lnTo>
                    <a:pt x="329796" y="2939789"/>
                  </a:lnTo>
                  <a:lnTo>
                    <a:pt x="333817" y="2931365"/>
                  </a:lnTo>
                  <a:lnTo>
                    <a:pt x="337586" y="2922942"/>
                  </a:lnTo>
                  <a:lnTo>
                    <a:pt x="341221" y="2914518"/>
                  </a:lnTo>
                  <a:lnTo>
                    <a:pt x="344718" y="2906095"/>
                  </a:lnTo>
                  <a:lnTo>
                    <a:pt x="347972" y="2897672"/>
                  </a:lnTo>
                  <a:lnTo>
                    <a:pt x="351104" y="2889248"/>
                  </a:lnTo>
                  <a:lnTo>
                    <a:pt x="354115" y="2880825"/>
                  </a:lnTo>
                  <a:lnTo>
                    <a:pt x="356912" y="2872401"/>
                  </a:lnTo>
                  <a:lnTo>
                    <a:pt x="359595" y="2863978"/>
                  </a:lnTo>
                  <a:lnTo>
                    <a:pt x="362173" y="2855554"/>
                  </a:lnTo>
                  <a:lnTo>
                    <a:pt x="364572" y="2847131"/>
                  </a:lnTo>
                  <a:lnTo>
                    <a:pt x="366869" y="2838707"/>
                  </a:lnTo>
                  <a:lnTo>
                    <a:pt x="369076" y="2830284"/>
                  </a:lnTo>
                  <a:lnTo>
                    <a:pt x="371141" y="2821860"/>
                  </a:lnTo>
                  <a:lnTo>
                    <a:pt x="373117" y="2813437"/>
                  </a:lnTo>
                  <a:lnTo>
                    <a:pt x="375021" y="2805013"/>
                  </a:lnTo>
                  <a:lnTo>
                    <a:pt x="376817" y="2796590"/>
                  </a:lnTo>
                  <a:lnTo>
                    <a:pt x="378541" y="2788166"/>
                  </a:lnTo>
                  <a:lnTo>
                    <a:pt x="380209" y="2779743"/>
                  </a:lnTo>
                  <a:lnTo>
                    <a:pt x="381803" y="2771320"/>
                  </a:lnTo>
                  <a:lnTo>
                    <a:pt x="383341" y="2762896"/>
                  </a:lnTo>
                  <a:lnTo>
                    <a:pt x="384841" y="2754473"/>
                  </a:lnTo>
                  <a:lnTo>
                    <a:pt x="386294" y="2746049"/>
                  </a:lnTo>
                  <a:lnTo>
                    <a:pt x="387710" y="2737626"/>
                  </a:lnTo>
                  <a:lnTo>
                    <a:pt x="389105" y="2729202"/>
                  </a:lnTo>
                  <a:lnTo>
                    <a:pt x="390475" y="2720779"/>
                  </a:lnTo>
                  <a:lnTo>
                    <a:pt x="391828" y="2712355"/>
                  </a:lnTo>
                  <a:lnTo>
                    <a:pt x="393174" y="2703932"/>
                  </a:lnTo>
                  <a:lnTo>
                    <a:pt x="394513" y="2695508"/>
                  </a:lnTo>
                  <a:lnTo>
                    <a:pt x="395854" y="2687085"/>
                  </a:lnTo>
                  <a:lnTo>
                    <a:pt x="397200" y="2678661"/>
                  </a:lnTo>
                  <a:lnTo>
                    <a:pt x="398552" y="2670238"/>
                  </a:lnTo>
                  <a:lnTo>
                    <a:pt x="399924" y="2661815"/>
                  </a:lnTo>
                  <a:lnTo>
                    <a:pt x="401309" y="2653391"/>
                  </a:lnTo>
                  <a:lnTo>
                    <a:pt x="402710" y="2644968"/>
                  </a:lnTo>
                  <a:lnTo>
                    <a:pt x="404145" y="2636544"/>
                  </a:lnTo>
                  <a:lnTo>
                    <a:pt x="405599" y="2628121"/>
                  </a:lnTo>
                  <a:lnTo>
                    <a:pt x="407077" y="2619697"/>
                  </a:lnTo>
                  <a:lnTo>
                    <a:pt x="408597" y="2611274"/>
                  </a:lnTo>
                  <a:lnTo>
                    <a:pt x="410142" y="2602850"/>
                  </a:lnTo>
                  <a:lnTo>
                    <a:pt x="411711" y="2594427"/>
                  </a:lnTo>
                  <a:lnTo>
                    <a:pt x="413330" y="2586003"/>
                  </a:lnTo>
                  <a:lnTo>
                    <a:pt x="414976" y="2577580"/>
                  </a:lnTo>
                  <a:lnTo>
                    <a:pt x="416647" y="2569156"/>
                  </a:lnTo>
                  <a:lnTo>
                    <a:pt x="418366" y="2560733"/>
                  </a:lnTo>
                  <a:lnTo>
                    <a:pt x="420113" y="2552309"/>
                  </a:lnTo>
                  <a:lnTo>
                    <a:pt x="421885" y="2543886"/>
                  </a:lnTo>
                  <a:lnTo>
                    <a:pt x="423700" y="2535463"/>
                  </a:lnTo>
                  <a:lnTo>
                    <a:pt x="425541" y="2527039"/>
                  </a:lnTo>
                  <a:lnTo>
                    <a:pt x="427405" y="2518616"/>
                  </a:lnTo>
                  <a:lnTo>
                    <a:pt x="429303" y="2510192"/>
                  </a:lnTo>
                  <a:lnTo>
                    <a:pt x="431223" y="2501769"/>
                  </a:lnTo>
                  <a:lnTo>
                    <a:pt x="433162" y="2493345"/>
                  </a:lnTo>
                  <a:lnTo>
                    <a:pt x="435125" y="2484922"/>
                  </a:lnTo>
                  <a:lnTo>
                    <a:pt x="437105" y="2476498"/>
                  </a:lnTo>
                  <a:lnTo>
                    <a:pt x="439097" y="2468075"/>
                  </a:lnTo>
                  <a:lnTo>
                    <a:pt x="441103" y="2459651"/>
                  </a:lnTo>
                  <a:lnTo>
                    <a:pt x="443118" y="2451228"/>
                  </a:lnTo>
                  <a:lnTo>
                    <a:pt x="445137" y="2442804"/>
                  </a:lnTo>
                  <a:lnTo>
                    <a:pt x="447160" y="2434381"/>
                  </a:lnTo>
                  <a:lnTo>
                    <a:pt x="449183" y="2425957"/>
                  </a:lnTo>
                  <a:lnTo>
                    <a:pt x="451202" y="2417534"/>
                  </a:lnTo>
                  <a:lnTo>
                    <a:pt x="453216" y="2409111"/>
                  </a:lnTo>
                  <a:lnTo>
                    <a:pt x="455217" y="2400687"/>
                  </a:lnTo>
                  <a:lnTo>
                    <a:pt x="457208" y="2392264"/>
                  </a:lnTo>
                  <a:lnTo>
                    <a:pt x="459185" y="2383840"/>
                  </a:lnTo>
                  <a:lnTo>
                    <a:pt x="461138" y="2375417"/>
                  </a:lnTo>
                  <a:lnTo>
                    <a:pt x="463074" y="2366993"/>
                  </a:lnTo>
                  <a:lnTo>
                    <a:pt x="464988" y="2358570"/>
                  </a:lnTo>
                  <a:lnTo>
                    <a:pt x="466866" y="2350146"/>
                  </a:lnTo>
                  <a:lnTo>
                    <a:pt x="468721" y="2341723"/>
                  </a:lnTo>
                  <a:lnTo>
                    <a:pt x="470549" y="2333299"/>
                  </a:lnTo>
                  <a:lnTo>
                    <a:pt x="472329" y="2324876"/>
                  </a:lnTo>
                  <a:lnTo>
                    <a:pt x="474081" y="2316452"/>
                  </a:lnTo>
                  <a:lnTo>
                    <a:pt x="475803" y="2308029"/>
                  </a:lnTo>
                  <a:lnTo>
                    <a:pt x="477466" y="2299606"/>
                  </a:lnTo>
                  <a:lnTo>
                    <a:pt x="479096" y="2291182"/>
                  </a:lnTo>
                  <a:lnTo>
                    <a:pt x="480693" y="2282759"/>
                  </a:lnTo>
                  <a:lnTo>
                    <a:pt x="482225" y="2274335"/>
                  </a:lnTo>
                  <a:lnTo>
                    <a:pt x="483720" y="2265912"/>
                  </a:lnTo>
                  <a:lnTo>
                    <a:pt x="485179" y="2257488"/>
                  </a:lnTo>
                  <a:lnTo>
                    <a:pt x="486572" y="2249065"/>
                  </a:lnTo>
                  <a:lnTo>
                    <a:pt x="487921" y="2240641"/>
                  </a:lnTo>
                  <a:lnTo>
                    <a:pt x="489234" y="2232218"/>
                  </a:lnTo>
                  <a:lnTo>
                    <a:pt x="490481" y="2223794"/>
                  </a:lnTo>
                  <a:lnTo>
                    <a:pt x="491681" y="2215371"/>
                  </a:lnTo>
                  <a:lnTo>
                    <a:pt x="492843" y="2206947"/>
                  </a:lnTo>
                  <a:lnTo>
                    <a:pt x="493942" y="2198524"/>
                  </a:lnTo>
                  <a:lnTo>
                    <a:pt x="494992" y="2190100"/>
                  </a:lnTo>
                  <a:lnTo>
                    <a:pt x="496003" y="2181677"/>
                  </a:lnTo>
                  <a:lnTo>
                    <a:pt x="496957" y="2173254"/>
                  </a:lnTo>
                  <a:lnTo>
                    <a:pt x="497859" y="2164830"/>
                  </a:lnTo>
                  <a:lnTo>
                    <a:pt x="498724" y="2156407"/>
                  </a:lnTo>
                  <a:lnTo>
                    <a:pt x="499536" y="2147983"/>
                  </a:lnTo>
                  <a:lnTo>
                    <a:pt x="500297" y="2139560"/>
                  </a:lnTo>
                  <a:lnTo>
                    <a:pt x="501022" y="2131136"/>
                  </a:lnTo>
                  <a:lnTo>
                    <a:pt x="501701" y="2122713"/>
                  </a:lnTo>
                  <a:lnTo>
                    <a:pt x="502328" y="2114289"/>
                  </a:lnTo>
                  <a:lnTo>
                    <a:pt x="502923" y="2105866"/>
                  </a:lnTo>
                  <a:lnTo>
                    <a:pt x="503476" y="2097442"/>
                  </a:lnTo>
                  <a:lnTo>
                    <a:pt x="503980" y="2089019"/>
                  </a:lnTo>
                  <a:lnTo>
                    <a:pt x="504455" y="2080595"/>
                  </a:lnTo>
                  <a:lnTo>
                    <a:pt x="504894" y="2072172"/>
                  </a:lnTo>
                  <a:lnTo>
                    <a:pt x="505287" y="2063748"/>
                  </a:lnTo>
                  <a:lnTo>
                    <a:pt x="505653" y="2055325"/>
                  </a:lnTo>
                  <a:lnTo>
                    <a:pt x="505989" y="2046902"/>
                  </a:lnTo>
                  <a:lnTo>
                    <a:pt x="506281" y="2038478"/>
                  </a:lnTo>
                  <a:lnTo>
                    <a:pt x="506550" y="2030055"/>
                  </a:lnTo>
                  <a:lnTo>
                    <a:pt x="506795" y="2021631"/>
                  </a:lnTo>
                  <a:lnTo>
                    <a:pt x="506999" y="2013208"/>
                  </a:lnTo>
                  <a:lnTo>
                    <a:pt x="507183" y="2004784"/>
                  </a:lnTo>
                  <a:lnTo>
                    <a:pt x="507347" y="1996361"/>
                  </a:lnTo>
                  <a:lnTo>
                    <a:pt x="507475" y="1987937"/>
                  </a:lnTo>
                  <a:lnTo>
                    <a:pt x="507585" y="1979514"/>
                  </a:lnTo>
                  <a:lnTo>
                    <a:pt x="507678" y="1971090"/>
                  </a:lnTo>
                  <a:lnTo>
                    <a:pt x="507742" y="1962667"/>
                  </a:lnTo>
                  <a:lnTo>
                    <a:pt x="507789" y="1954243"/>
                  </a:lnTo>
                  <a:lnTo>
                    <a:pt x="507822" y="1945820"/>
                  </a:lnTo>
                  <a:lnTo>
                    <a:pt x="507832" y="1937396"/>
                  </a:lnTo>
                  <a:lnTo>
                    <a:pt x="507826" y="1928973"/>
                  </a:lnTo>
                  <a:lnTo>
                    <a:pt x="507808" y="1920550"/>
                  </a:lnTo>
                  <a:lnTo>
                    <a:pt x="507772" y="1912126"/>
                  </a:lnTo>
                  <a:lnTo>
                    <a:pt x="507723" y="1903703"/>
                  </a:lnTo>
                  <a:lnTo>
                    <a:pt x="507664" y="1895279"/>
                  </a:lnTo>
                  <a:lnTo>
                    <a:pt x="507590" y="1886856"/>
                  </a:lnTo>
                  <a:lnTo>
                    <a:pt x="507505" y="1878432"/>
                  </a:lnTo>
                  <a:lnTo>
                    <a:pt x="507413" y="1870009"/>
                  </a:lnTo>
                  <a:lnTo>
                    <a:pt x="507309" y="1861585"/>
                  </a:lnTo>
                  <a:lnTo>
                    <a:pt x="507196" y="1853162"/>
                  </a:lnTo>
                  <a:lnTo>
                    <a:pt x="507077" y="1844738"/>
                  </a:lnTo>
                  <a:lnTo>
                    <a:pt x="506949" y="1836315"/>
                  </a:lnTo>
                  <a:lnTo>
                    <a:pt x="506815" y="1827891"/>
                  </a:lnTo>
                  <a:lnTo>
                    <a:pt x="506676" y="1819468"/>
                  </a:lnTo>
                  <a:lnTo>
                    <a:pt x="506531" y="1811045"/>
                  </a:lnTo>
                  <a:lnTo>
                    <a:pt x="506380" y="1802621"/>
                  </a:lnTo>
                  <a:lnTo>
                    <a:pt x="506226" y="1794198"/>
                  </a:lnTo>
                  <a:lnTo>
                    <a:pt x="506068" y="1785774"/>
                  </a:lnTo>
                  <a:lnTo>
                    <a:pt x="505906" y="1777351"/>
                  </a:lnTo>
                  <a:lnTo>
                    <a:pt x="505742" y="1768927"/>
                  </a:lnTo>
                  <a:lnTo>
                    <a:pt x="505575" y="1760504"/>
                  </a:lnTo>
                  <a:lnTo>
                    <a:pt x="505405" y="1752080"/>
                  </a:lnTo>
                  <a:lnTo>
                    <a:pt x="505234" y="1743657"/>
                  </a:lnTo>
                  <a:lnTo>
                    <a:pt x="505062" y="1735233"/>
                  </a:lnTo>
                  <a:lnTo>
                    <a:pt x="504888" y="1726810"/>
                  </a:lnTo>
                  <a:lnTo>
                    <a:pt x="504713" y="1718386"/>
                  </a:lnTo>
                  <a:lnTo>
                    <a:pt x="504537" y="1709963"/>
                  </a:lnTo>
                  <a:lnTo>
                    <a:pt x="504360" y="1701539"/>
                  </a:lnTo>
                  <a:lnTo>
                    <a:pt x="504183" y="1693116"/>
                  </a:lnTo>
                  <a:lnTo>
                    <a:pt x="504005" y="1684693"/>
                  </a:lnTo>
                  <a:lnTo>
                    <a:pt x="503826" y="1676269"/>
                  </a:lnTo>
                  <a:lnTo>
                    <a:pt x="503647" y="1667846"/>
                  </a:lnTo>
                  <a:lnTo>
                    <a:pt x="503467" y="1659422"/>
                  </a:lnTo>
                  <a:lnTo>
                    <a:pt x="503286" y="1650999"/>
                  </a:lnTo>
                  <a:lnTo>
                    <a:pt x="503104" y="1642575"/>
                  </a:lnTo>
                  <a:lnTo>
                    <a:pt x="502921" y="1634152"/>
                  </a:lnTo>
                  <a:lnTo>
                    <a:pt x="502736" y="1625728"/>
                  </a:lnTo>
                  <a:lnTo>
                    <a:pt x="502550" y="1617305"/>
                  </a:lnTo>
                  <a:lnTo>
                    <a:pt x="502362" y="1608881"/>
                  </a:lnTo>
                  <a:lnTo>
                    <a:pt x="502171" y="1600458"/>
                  </a:lnTo>
                  <a:lnTo>
                    <a:pt x="501978" y="1592034"/>
                  </a:lnTo>
                  <a:lnTo>
                    <a:pt x="501783" y="1583611"/>
                  </a:lnTo>
                  <a:lnTo>
                    <a:pt x="501583" y="1575187"/>
                  </a:lnTo>
                  <a:lnTo>
                    <a:pt x="501380" y="1566764"/>
                  </a:lnTo>
                  <a:lnTo>
                    <a:pt x="501173" y="1558341"/>
                  </a:lnTo>
                  <a:lnTo>
                    <a:pt x="500961" y="1549917"/>
                  </a:lnTo>
                  <a:lnTo>
                    <a:pt x="500744" y="1541494"/>
                  </a:lnTo>
                  <a:lnTo>
                    <a:pt x="500522" y="1533070"/>
                  </a:lnTo>
                  <a:lnTo>
                    <a:pt x="500293" y="1524647"/>
                  </a:lnTo>
                  <a:lnTo>
                    <a:pt x="500057" y="1516223"/>
                  </a:lnTo>
                  <a:lnTo>
                    <a:pt x="499816" y="1507800"/>
                  </a:lnTo>
                  <a:lnTo>
                    <a:pt x="499567" y="1499376"/>
                  </a:lnTo>
                  <a:lnTo>
                    <a:pt x="499309" y="1490953"/>
                  </a:lnTo>
                  <a:lnTo>
                    <a:pt x="499045" y="1482529"/>
                  </a:lnTo>
                  <a:lnTo>
                    <a:pt x="498772" y="1474106"/>
                  </a:lnTo>
                  <a:lnTo>
                    <a:pt x="498488" y="1465682"/>
                  </a:lnTo>
                  <a:lnTo>
                    <a:pt x="498197" y="1457259"/>
                  </a:lnTo>
                  <a:lnTo>
                    <a:pt x="497898" y="1448836"/>
                  </a:lnTo>
                  <a:lnTo>
                    <a:pt x="497586" y="1440412"/>
                  </a:lnTo>
                  <a:lnTo>
                    <a:pt x="497266" y="1431989"/>
                  </a:lnTo>
                  <a:lnTo>
                    <a:pt x="496938" y="1423565"/>
                  </a:lnTo>
                  <a:lnTo>
                    <a:pt x="496597" y="1415142"/>
                  </a:lnTo>
                  <a:lnTo>
                    <a:pt x="496247" y="1406718"/>
                  </a:lnTo>
                  <a:lnTo>
                    <a:pt x="495891" y="1398295"/>
                  </a:lnTo>
                  <a:lnTo>
                    <a:pt x="495520" y="1389871"/>
                  </a:lnTo>
                  <a:lnTo>
                    <a:pt x="495142" y="1381448"/>
                  </a:lnTo>
                  <a:lnTo>
                    <a:pt x="494757" y="1373024"/>
                  </a:lnTo>
                  <a:lnTo>
                    <a:pt x="494360" y="1364601"/>
                  </a:lnTo>
                  <a:lnTo>
                    <a:pt x="493956" y="1356177"/>
                  </a:lnTo>
                  <a:lnTo>
                    <a:pt x="493545" y="1347754"/>
                  </a:lnTo>
                  <a:lnTo>
                    <a:pt x="493125" y="1339330"/>
                  </a:lnTo>
                  <a:lnTo>
                    <a:pt x="492699" y="1330907"/>
                  </a:lnTo>
                  <a:lnTo>
                    <a:pt x="492269" y="1322484"/>
                  </a:lnTo>
                  <a:lnTo>
                    <a:pt x="491832" y="1314060"/>
                  </a:lnTo>
                  <a:lnTo>
                    <a:pt x="491391" y="1305637"/>
                  </a:lnTo>
                  <a:lnTo>
                    <a:pt x="490947" y="1297213"/>
                  </a:lnTo>
                  <a:lnTo>
                    <a:pt x="490500" y="1288790"/>
                  </a:lnTo>
                  <a:lnTo>
                    <a:pt x="490052" y="1280366"/>
                  </a:lnTo>
                  <a:lnTo>
                    <a:pt x="489603" y="1271943"/>
                  </a:lnTo>
                  <a:lnTo>
                    <a:pt x="489155" y="1263519"/>
                  </a:lnTo>
                  <a:lnTo>
                    <a:pt x="488710" y="1255096"/>
                  </a:lnTo>
                  <a:lnTo>
                    <a:pt x="488266" y="1246672"/>
                  </a:lnTo>
                  <a:lnTo>
                    <a:pt x="487827" y="1238249"/>
                  </a:lnTo>
                  <a:lnTo>
                    <a:pt x="487395" y="1229825"/>
                  </a:lnTo>
                  <a:lnTo>
                    <a:pt x="486969" y="1221402"/>
                  </a:lnTo>
                  <a:lnTo>
                    <a:pt x="486550" y="1212978"/>
                  </a:lnTo>
                  <a:lnTo>
                    <a:pt x="486143" y="1204555"/>
                  </a:lnTo>
                  <a:lnTo>
                    <a:pt x="485745" y="1196132"/>
                  </a:lnTo>
                  <a:lnTo>
                    <a:pt x="485358" y="1187708"/>
                  </a:lnTo>
                  <a:lnTo>
                    <a:pt x="484989" y="1179285"/>
                  </a:lnTo>
                  <a:lnTo>
                    <a:pt x="484631" y="1170861"/>
                  </a:lnTo>
                  <a:lnTo>
                    <a:pt x="484288" y="1162438"/>
                  </a:lnTo>
                  <a:lnTo>
                    <a:pt x="483969" y="1154014"/>
                  </a:lnTo>
                  <a:lnTo>
                    <a:pt x="483665" y="1145591"/>
                  </a:lnTo>
                  <a:lnTo>
                    <a:pt x="483377" y="1137167"/>
                  </a:lnTo>
                  <a:lnTo>
                    <a:pt x="483120" y="1128744"/>
                  </a:lnTo>
                  <a:lnTo>
                    <a:pt x="482881" y="1120320"/>
                  </a:lnTo>
                  <a:lnTo>
                    <a:pt x="482660" y="1111897"/>
                  </a:lnTo>
                  <a:lnTo>
                    <a:pt x="482476" y="1103473"/>
                  </a:lnTo>
                  <a:lnTo>
                    <a:pt x="482313" y="1095050"/>
                  </a:lnTo>
                  <a:lnTo>
                    <a:pt x="482171" y="1086627"/>
                  </a:lnTo>
                  <a:lnTo>
                    <a:pt x="482070" y="1078203"/>
                  </a:lnTo>
                  <a:lnTo>
                    <a:pt x="481993" y="1069780"/>
                  </a:lnTo>
                  <a:lnTo>
                    <a:pt x="481940" y="1061356"/>
                  </a:lnTo>
                  <a:lnTo>
                    <a:pt x="481929" y="1052933"/>
                  </a:lnTo>
                  <a:lnTo>
                    <a:pt x="481947" y="1044509"/>
                  </a:lnTo>
                  <a:lnTo>
                    <a:pt x="481991" y="1036086"/>
                  </a:lnTo>
                  <a:lnTo>
                    <a:pt x="482078" y="1027662"/>
                  </a:lnTo>
                  <a:lnTo>
                    <a:pt x="482199" y="1019239"/>
                  </a:lnTo>
                  <a:lnTo>
                    <a:pt x="482346" y="1010815"/>
                  </a:lnTo>
                  <a:lnTo>
                    <a:pt x="482537" y="1002392"/>
                  </a:lnTo>
                  <a:lnTo>
                    <a:pt x="482765" y="993968"/>
                  </a:lnTo>
                  <a:lnTo>
                    <a:pt x="483021" y="985545"/>
                  </a:lnTo>
                  <a:lnTo>
                    <a:pt x="483320" y="977121"/>
                  </a:lnTo>
                  <a:lnTo>
                    <a:pt x="483659" y="968698"/>
                  </a:lnTo>
                  <a:lnTo>
                    <a:pt x="484027" y="960275"/>
                  </a:lnTo>
                  <a:lnTo>
                    <a:pt x="484436" y="951851"/>
                  </a:lnTo>
                  <a:lnTo>
                    <a:pt x="484887" y="943428"/>
                  </a:lnTo>
                  <a:lnTo>
                    <a:pt x="485367" y="935004"/>
                  </a:lnTo>
                  <a:lnTo>
                    <a:pt x="485886" y="926581"/>
                  </a:lnTo>
                  <a:lnTo>
                    <a:pt x="486450" y="918157"/>
                  </a:lnTo>
                  <a:lnTo>
                    <a:pt x="487042" y="909734"/>
                  </a:lnTo>
                  <a:lnTo>
                    <a:pt x="487669" y="901310"/>
                  </a:lnTo>
                  <a:lnTo>
                    <a:pt x="488343" y="892887"/>
                  </a:lnTo>
                  <a:lnTo>
                    <a:pt x="489043" y="884463"/>
                  </a:lnTo>
                  <a:lnTo>
                    <a:pt x="489776" y="876040"/>
                  </a:lnTo>
                  <a:lnTo>
                    <a:pt x="490554" y="867616"/>
                  </a:lnTo>
                  <a:lnTo>
                    <a:pt x="491359" y="859193"/>
                  </a:lnTo>
                  <a:lnTo>
                    <a:pt x="492191" y="850769"/>
                  </a:lnTo>
                  <a:lnTo>
                    <a:pt x="493068" y="842346"/>
                  </a:lnTo>
                  <a:lnTo>
                    <a:pt x="493969" y="833923"/>
                  </a:lnTo>
                  <a:lnTo>
                    <a:pt x="494895" y="825499"/>
                  </a:lnTo>
                  <a:lnTo>
                    <a:pt x="495862" y="817076"/>
                  </a:lnTo>
                  <a:lnTo>
                    <a:pt x="496851" y="808652"/>
                  </a:lnTo>
                  <a:lnTo>
                    <a:pt x="497861" y="800229"/>
                  </a:lnTo>
                  <a:lnTo>
                    <a:pt x="498908" y="791805"/>
                  </a:lnTo>
                  <a:lnTo>
                    <a:pt x="499975" y="783382"/>
                  </a:lnTo>
                  <a:lnTo>
                    <a:pt x="501059" y="774958"/>
                  </a:lnTo>
                  <a:lnTo>
                    <a:pt x="502174" y="766535"/>
                  </a:lnTo>
                  <a:lnTo>
                    <a:pt x="503306" y="758111"/>
                  </a:lnTo>
                  <a:lnTo>
                    <a:pt x="504453" y="749688"/>
                  </a:lnTo>
                  <a:lnTo>
                    <a:pt x="505623" y="741264"/>
                  </a:lnTo>
                  <a:lnTo>
                    <a:pt x="506808" y="732841"/>
                  </a:lnTo>
                  <a:lnTo>
                    <a:pt x="508003" y="724418"/>
                  </a:lnTo>
                  <a:lnTo>
                    <a:pt x="509216" y="715994"/>
                  </a:lnTo>
                  <a:lnTo>
                    <a:pt x="510438" y="707571"/>
                  </a:lnTo>
                  <a:lnTo>
                    <a:pt x="511669" y="699147"/>
                  </a:lnTo>
                  <a:lnTo>
                    <a:pt x="512909" y="690724"/>
                  </a:lnTo>
                  <a:lnTo>
                    <a:pt x="514156" y="682300"/>
                  </a:lnTo>
                  <a:lnTo>
                    <a:pt x="515406" y="673877"/>
                  </a:lnTo>
                  <a:lnTo>
                    <a:pt x="516660" y="665453"/>
                  </a:lnTo>
                  <a:lnTo>
                    <a:pt x="517915" y="657030"/>
                  </a:lnTo>
                  <a:lnTo>
                    <a:pt x="519171" y="648606"/>
                  </a:lnTo>
                  <a:lnTo>
                    <a:pt x="520424" y="640183"/>
                  </a:lnTo>
                  <a:lnTo>
                    <a:pt x="521674" y="631759"/>
                  </a:lnTo>
                  <a:lnTo>
                    <a:pt x="522919" y="623336"/>
                  </a:lnTo>
                  <a:lnTo>
                    <a:pt x="524159" y="614912"/>
                  </a:lnTo>
                  <a:lnTo>
                    <a:pt x="525389" y="606489"/>
                  </a:lnTo>
                  <a:lnTo>
                    <a:pt x="526611" y="598066"/>
                  </a:lnTo>
                  <a:lnTo>
                    <a:pt x="527823" y="589642"/>
                  </a:lnTo>
                  <a:lnTo>
                    <a:pt x="529019" y="581219"/>
                  </a:lnTo>
                  <a:lnTo>
                    <a:pt x="530205" y="572795"/>
                  </a:lnTo>
                  <a:lnTo>
                    <a:pt x="531378" y="564372"/>
                  </a:lnTo>
                  <a:lnTo>
                    <a:pt x="532529" y="555948"/>
                  </a:lnTo>
                  <a:lnTo>
                    <a:pt x="533667" y="547525"/>
                  </a:lnTo>
                  <a:lnTo>
                    <a:pt x="534791" y="539101"/>
                  </a:lnTo>
                  <a:lnTo>
                    <a:pt x="535886" y="530678"/>
                  </a:lnTo>
                  <a:lnTo>
                    <a:pt x="536967" y="522254"/>
                  </a:lnTo>
                  <a:lnTo>
                    <a:pt x="538031" y="513831"/>
                  </a:lnTo>
                  <a:lnTo>
                    <a:pt x="539063" y="505407"/>
                  </a:lnTo>
                  <a:lnTo>
                    <a:pt x="540077" y="496984"/>
                  </a:lnTo>
                  <a:lnTo>
                    <a:pt x="541073" y="488560"/>
                  </a:lnTo>
                  <a:lnTo>
                    <a:pt x="542036" y="480137"/>
                  </a:lnTo>
                  <a:lnTo>
                    <a:pt x="542978" y="471714"/>
                  </a:lnTo>
                  <a:lnTo>
                    <a:pt x="543902" y="463290"/>
                  </a:lnTo>
                  <a:lnTo>
                    <a:pt x="544791" y="454867"/>
                  </a:lnTo>
                  <a:lnTo>
                    <a:pt x="545657" y="446443"/>
                  </a:lnTo>
                  <a:lnTo>
                    <a:pt x="546503" y="438020"/>
                  </a:lnTo>
                  <a:lnTo>
                    <a:pt x="547315" y="429596"/>
                  </a:lnTo>
                  <a:lnTo>
                    <a:pt x="548103" y="421173"/>
                  </a:lnTo>
                  <a:lnTo>
                    <a:pt x="548870" y="412749"/>
                  </a:lnTo>
                  <a:lnTo>
                    <a:pt x="549605" y="404326"/>
                  </a:lnTo>
                  <a:lnTo>
                    <a:pt x="550314" y="395902"/>
                  </a:lnTo>
                  <a:lnTo>
                    <a:pt x="551003" y="387479"/>
                  </a:lnTo>
                  <a:lnTo>
                    <a:pt x="551661" y="379055"/>
                  </a:lnTo>
                  <a:lnTo>
                    <a:pt x="552292" y="370632"/>
                  </a:lnTo>
                  <a:lnTo>
                    <a:pt x="552903" y="362209"/>
                  </a:lnTo>
                  <a:lnTo>
                    <a:pt x="553487" y="353785"/>
                  </a:lnTo>
                  <a:lnTo>
                    <a:pt x="554043" y="345362"/>
                  </a:lnTo>
                  <a:lnTo>
                    <a:pt x="554580" y="336938"/>
                  </a:lnTo>
                  <a:lnTo>
                    <a:pt x="555092" y="328515"/>
                  </a:lnTo>
                  <a:lnTo>
                    <a:pt x="555577" y="320091"/>
                  </a:lnTo>
                  <a:lnTo>
                    <a:pt x="556044" y="311668"/>
                  </a:lnTo>
                  <a:lnTo>
                    <a:pt x="556489" y="303244"/>
                  </a:lnTo>
                  <a:lnTo>
                    <a:pt x="556907" y="294821"/>
                  </a:lnTo>
                  <a:lnTo>
                    <a:pt x="557309" y="286397"/>
                  </a:lnTo>
                  <a:lnTo>
                    <a:pt x="557692" y="277974"/>
                  </a:lnTo>
                  <a:lnTo>
                    <a:pt x="558049" y="269550"/>
                  </a:lnTo>
                  <a:lnTo>
                    <a:pt x="558391" y="261127"/>
                  </a:lnTo>
                  <a:lnTo>
                    <a:pt x="558717" y="252703"/>
                  </a:lnTo>
                  <a:lnTo>
                    <a:pt x="559018" y="244280"/>
                  </a:lnTo>
                  <a:lnTo>
                    <a:pt x="559307" y="235857"/>
                  </a:lnTo>
                  <a:lnTo>
                    <a:pt x="559581" y="227433"/>
                  </a:lnTo>
                  <a:lnTo>
                    <a:pt x="559833" y="219010"/>
                  </a:lnTo>
                  <a:lnTo>
                    <a:pt x="560074" y="210586"/>
                  </a:lnTo>
                  <a:lnTo>
                    <a:pt x="560303" y="202163"/>
                  </a:lnTo>
                  <a:lnTo>
                    <a:pt x="560512" y="193739"/>
                  </a:lnTo>
                  <a:lnTo>
                    <a:pt x="560710" y="185316"/>
                  </a:lnTo>
                  <a:lnTo>
                    <a:pt x="560898" y="176892"/>
                  </a:lnTo>
                  <a:lnTo>
                    <a:pt x="561070" y="168469"/>
                  </a:lnTo>
                  <a:lnTo>
                    <a:pt x="561232" y="160045"/>
                  </a:lnTo>
                  <a:lnTo>
                    <a:pt x="561386" y="151622"/>
                  </a:lnTo>
                  <a:lnTo>
                    <a:pt x="561525" y="143198"/>
                  </a:lnTo>
                  <a:lnTo>
                    <a:pt x="561656" y="134775"/>
                  </a:lnTo>
                  <a:lnTo>
                    <a:pt x="561780" y="126351"/>
                  </a:lnTo>
                  <a:lnTo>
                    <a:pt x="561893" y="117928"/>
                  </a:lnTo>
                  <a:lnTo>
                    <a:pt x="561998" y="109505"/>
                  </a:lnTo>
                  <a:lnTo>
                    <a:pt x="562096" y="101081"/>
                  </a:lnTo>
                  <a:lnTo>
                    <a:pt x="562186" y="92658"/>
                  </a:lnTo>
                  <a:lnTo>
                    <a:pt x="562269" y="84234"/>
                  </a:lnTo>
                  <a:lnTo>
                    <a:pt x="562347" y="75811"/>
                  </a:lnTo>
                  <a:lnTo>
                    <a:pt x="562418" y="67387"/>
                  </a:lnTo>
                  <a:lnTo>
                    <a:pt x="562483" y="58964"/>
                  </a:lnTo>
                  <a:lnTo>
                    <a:pt x="562544" y="50540"/>
                  </a:lnTo>
                  <a:lnTo>
                    <a:pt x="562600" y="42117"/>
                  </a:lnTo>
                  <a:lnTo>
                    <a:pt x="562650" y="33693"/>
                  </a:lnTo>
                  <a:lnTo>
                    <a:pt x="562697" y="25270"/>
                  </a:lnTo>
                  <a:lnTo>
                    <a:pt x="562741" y="16846"/>
                  </a:lnTo>
                  <a:lnTo>
                    <a:pt x="562779" y="8423"/>
                  </a:lnTo>
                  <a:lnTo>
                    <a:pt x="562815" y="0"/>
                  </a:lnTo>
                  <a:lnTo>
                    <a:pt x="563494" y="0"/>
                  </a:lnTo>
                  <a:lnTo>
                    <a:pt x="563530" y="8423"/>
                  </a:lnTo>
                  <a:lnTo>
                    <a:pt x="563569" y="16846"/>
                  </a:lnTo>
                  <a:lnTo>
                    <a:pt x="563612" y="25270"/>
                  </a:lnTo>
                  <a:lnTo>
                    <a:pt x="563659" y="33693"/>
                  </a:lnTo>
                  <a:lnTo>
                    <a:pt x="563710" y="42117"/>
                  </a:lnTo>
                  <a:lnTo>
                    <a:pt x="563765" y="50540"/>
                  </a:lnTo>
                  <a:lnTo>
                    <a:pt x="563826" y="58964"/>
                  </a:lnTo>
                  <a:lnTo>
                    <a:pt x="563891" y="67387"/>
                  </a:lnTo>
                  <a:lnTo>
                    <a:pt x="563962" y="75811"/>
                  </a:lnTo>
                  <a:lnTo>
                    <a:pt x="564040" y="84234"/>
                  </a:lnTo>
                  <a:lnTo>
                    <a:pt x="564123" y="92658"/>
                  </a:lnTo>
                  <a:lnTo>
                    <a:pt x="564213" y="101081"/>
                  </a:lnTo>
                  <a:lnTo>
                    <a:pt x="564312" y="109505"/>
                  </a:lnTo>
                  <a:lnTo>
                    <a:pt x="564417" y="117928"/>
                  </a:lnTo>
                  <a:lnTo>
                    <a:pt x="564529" y="126351"/>
                  </a:lnTo>
                  <a:lnTo>
                    <a:pt x="564653" y="134775"/>
                  </a:lnTo>
                  <a:lnTo>
                    <a:pt x="564784" y="143198"/>
                  </a:lnTo>
                  <a:lnTo>
                    <a:pt x="564924" y="151622"/>
                  </a:lnTo>
                  <a:lnTo>
                    <a:pt x="565077" y="160045"/>
                  </a:lnTo>
                  <a:lnTo>
                    <a:pt x="565239" y="168469"/>
                  </a:lnTo>
                  <a:lnTo>
                    <a:pt x="565411" y="176892"/>
                  </a:lnTo>
                  <a:lnTo>
                    <a:pt x="565599" y="185316"/>
                  </a:lnTo>
                  <a:lnTo>
                    <a:pt x="565798" y="193739"/>
                  </a:lnTo>
                  <a:lnTo>
                    <a:pt x="566007" y="202163"/>
                  </a:lnTo>
                  <a:lnTo>
                    <a:pt x="566236" y="210586"/>
                  </a:lnTo>
                  <a:lnTo>
                    <a:pt x="566476" y="219010"/>
                  </a:lnTo>
                  <a:lnTo>
                    <a:pt x="566728" y="227433"/>
                  </a:lnTo>
                  <a:lnTo>
                    <a:pt x="567003" y="235857"/>
                  </a:lnTo>
                  <a:lnTo>
                    <a:pt x="567291" y="244280"/>
                  </a:lnTo>
                  <a:lnTo>
                    <a:pt x="567593" y="252703"/>
                  </a:lnTo>
                  <a:lnTo>
                    <a:pt x="567919" y="261127"/>
                  </a:lnTo>
                  <a:lnTo>
                    <a:pt x="568261" y="269550"/>
                  </a:lnTo>
                  <a:lnTo>
                    <a:pt x="568618" y="277974"/>
                  </a:lnTo>
                  <a:lnTo>
                    <a:pt x="569000" y="286397"/>
                  </a:lnTo>
                  <a:lnTo>
                    <a:pt x="569402" y="294821"/>
                  </a:lnTo>
                  <a:lnTo>
                    <a:pt x="569820" y="303244"/>
                  </a:lnTo>
                  <a:lnTo>
                    <a:pt x="570265" y="311668"/>
                  </a:lnTo>
                  <a:lnTo>
                    <a:pt x="570733" y="320091"/>
                  </a:lnTo>
                  <a:lnTo>
                    <a:pt x="571217" y="328515"/>
                  </a:lnTo>
                  <a:lnTo>
                    <a:pt x="571729" y="336938"/>
                  </a:lnTo>
                  <a:lnTo>
                    <a:pt x="572267" y="345362"/>
                  </a:lnTo>
                  <a:lnTo>
                    <a:pt x="572822" y="353785"/>
                  </a:lnTo>
                  <a:lnTo>
                    <a:pt x="573406" y="362209"/>
                  </a:lnTo>
                  <a:lnTo>
                    <a:pt x="574018" y="370632"/>
                  </a:lnTo>
                  <a:lnTo>
                    <a:pt x="574648" y="379055"/>
                  </a:lnTo>
                  <a:lnTo>
                    <a:pt x="575307" y="387479"/>
                  </a:lnTo>
                  <a:lnTo>
                    <a:pt x="575996" y="395902"/>
                  </a:lnTo>
                  <a:lnTo>
                    <a:pt x="576704" y="404326"/>
                  </a:lnTo>
                  <a:lnTo>
                    <a:pt x="577439" y="412749"/>
                  </a:lnTo>
                  <a:lnTo>
                    <a:pt x="578207" y="421173"/>
                  </a:lnTo>
                  <a:lnTo>
                    <a:pt x="578994" y="429596"/>
                  </a:lnTo>
                  <a:lnTo>
                    <a:pt x="579807" y="438020"/>
                  </a:lnTo>
                  <a:lnTo>
                    <a:pt x="580653" y="446443"/>
                  </a:lnTo>
                  <a:lnTo>
                    <a:pt x="581519" y="454867"/>
                  </a:lnTo>
                  <a:lnTo>
                    <a:pt x="582408" y="463290"/>
                  </a:lnTo>
                  <a:lnTo>
                    <a:pt x="583331" y="471714"/>
                  </a:lnTo>
                  <a:lnTo>
                    <a:pt x="584273" y="480137"/>
                  </a:lnTo>
                  <a:lnTo>
                    <a:pt x="585236" y="488560"/>
                  </a:lnTo>
                  <a:lnTo>
                    <a:pt x="586233" y="496984"/>
                  </a:lnTo>
                  <a:lnTo>
                    <a:pt x="587247" y="505407"/>
                  </a:lnTo>
                  <a:lnTo>
                    <a:pt x="588279" y="513831"/>
                  </a:lnTo>
                  <a:lnTo>
                    <a:pt x="589343" y="522254"/>
                  </a:lnTo>
                  <a:lnTo>
                    <a:pt x="590423" y="530678"/>
                  </a:lnTo>
                  <a:lnTo>
                    <a:pt x="591519" y="539101"/>
                  </a:lnTo>
                  <a:lnTo>
                    <a:pt x="592642" y="547525"/>
                  </a:lnTo>
                  <a:lnTo>
                    <a:pt x="593780" y="555948"/>
                  </a:lnTo>
                  <a:lnTo>
                    <a:pt x="594931" y="564372"/>
                  </a:lnTo>
                  <a:lnTo>
                    <a:pt x="596104" y="572795"/>
                  </a:lnTo>
                  <a:lnTo>
                    <a:pt x="597290" y="581219"/>
                  </a:lnTo>
                  <a:lnTo>
                    <a:pt x="598487" y="589642"/>
                  </a:lnTo>
                  <a:lnTo>
                    <a:pt x="599699" y="598066"/>
                  </a:lnTo>
                  <a:lnTo>
                    <a:pt x="600921" y="606489"/>
                  </a:lnTo>
                  <a:lnTo>
                    <a:pt x="602150" y="614912"/>
                  </a:lnTo>
                  <a:lnTo>
                    <a:pt x="603390" y="623336"/>
                  </a:lnTo>
                  <a:lnTo>
                    <a:pt x="604636" y="631759"/>
                  </a:lnTo>
                  <a:lnTo>
                    <a:pt x="605885" y="640183"/>
                  </a:lnTo>
                  <a:lnTo>
                    <a:pt x="607139" y="648606"/>
                  </a:lnTo>
                  <a:lnTo>
                    <a:pt x="608394" y="657030"/>
                  </a:lnTo>
                  <a:lnTo>
                    <a:pt x="609650" y="665453"/>
                  </a:lnTo>
                  <a:lnTo>
                    <a:pt x="610904" y="673877"/>
                  </a:lnTo>
                  <a:lnTo>
                    <a:pt x="612154" y="682300"/>
                  </a:lnTo>
                  <a:lnTo>
                    <a:pt x="613400" y="690724"/>
                  </a:lnTo>
                  <a:lnTo>
                    <a:pt x="614641" y="699147"/>
                  </a:lnTo>
                  <a:lnTo>
                    <a:pt x="615871" y="707571"/>
                  </a:lnTo>
                  <a:lnTo>
                    <a:pt x="617094" y="715994"/>
                  </a:lnTo>
                  <a:lnTo>
                    <a:pt x="618306" y="724418"/>
                  </a:lnTo>
                  <a:lnTo>
                    <a:pt x="619502" y="732841"/>
                  </a:lnTo>
                  <a:lnTo>
                    <a:pt x="620686" y="741264"/>
                  </a:lnTo>
                  <a:lnTo>
                    <a:pt x="621857" y="749688"/>
                  </a:lnTo>
                  <a:lnTo>
                    <a:pt x="623003" y="758111"/>
                  </a:lnTo>
                  <a:lnTo>
                    <a:pt x="624135" y="766535"/>
                  </a:lnTo>
                  <a:lnTo>
                    <a:pt x="625250" y="774958"/>
                  </a:lnTo>
                  <a:lnTo>
                    <a:pt x="626335" y="783382"/>
                  </a:lnTo>
                  <a:lnTo>
                    <a:pt x="627401" y="791805"/>
                  </a:lnTo>
                  <a:lnTo>
                    <a:pt x="628448" y="800229"/>
                  </a:lnTo>
                  <a:lnTo>
                    <a:pt x="629458" y="808652"/>
                  </a:lnTo>
                  <a:lnTo>
                    <a:pt x="630447" y="817076"/>
                  </a:lnTo>
                  <a:lnTo>
                    <a:pt x="631415" y="825499"/>
                  </a:lnTo>
                  <a:lnTo>
                    <a:pt x="632340" y="833923"/>
                  </a:lnTo>
                  <a:lnTo>
                    <a:pt x="633241" y="842346"/>
                  </a:lnTo>
                  <a:lnTo>
                    <a:pt x="634118" y="850769"/>
                  </a:lnTo>
                  <a:lnTo>
                    <a:pt x="634951" y="859193"/>
                  </a:lnTo>
                  <a:lnTo>
                    <a:pt x="635755" y="867616"/>
                  </a:lnTo>
                  <a:lnTo>
                    <a:pt x="636533" y="876040"/>
                  </a:lnTo>
                  <a:lnTo>
                    <a:pt x="637266" y="884463"/>
                  </a:lnTo>
                  <a:lnTo>
                    <a:pt x="637967" y="892887"/>
                  </a:lnTo>
                  <a:lnTo>
                    <a:pt x="638640" y="901310"/>
                  </a:lnTo>
                  <a:lnTo>
                    <a:pt x="639268" y="909734"/>
                  </a:lnTo>
                  <a:lnTo>
                    <a:pt x="639860" y="918157"/>
                  </a:lnTo>
                  <a:lnTo>
                    <a:pt x="640423" y="926581"/>
                  </a:lnTo>
                  <a:lnTo>
                    <a:pt x="640942" y="935004"/>
                  </a:lnTo>
                  <a:lnTo>
                    <a:pt x="641423" y="943428"/>
                  </a:lnTo>
                  <a:lnTo>
                    <a:pt x="641874" y="951851"/>
                  </a:lnTo>
                  <a:lnTo>
                    <a:pt x="642283" y="960275"/>
                  </a:lnTo>
                  <a:lnTo>
                    <a:pt x="642650" y="968698"/>
                  </a:lnTo>
                  <a:lnTo>
                    <a:pt x="642989" y="977121"/>
                  </a:lnTo>
                  <a:lnTo>
                    <a:pt x="643288" y="985545"/>
                  </a:lnTo>
                  <a:lnTo>
                    <a:pt x="643544" y="993968"/>
                  </a:lnTo>
                  <a:lnTo>
                    <a:pt x="643772" y="1002392"/>
                  </a:lnTo>
                  <a:lnTo>
                    <a:pt x="643963" y="1010815"/>
                  </a:lnTo>
                  <a:lnTo>
                    <a:pt x="644111" y="1019239"/>
                  </a:lnTo>
                  <a:lnTo>
                    <a:pt x="644231" y="1027662"/>
                  </a:lnTo>
                  <a:lnTo>
                    <a:pt x="644318" y="1036086"/>
                  </a:lnTo>
                  <a:lnTo>
                    <a:pt x="644362" y="1044509"/>
                  </a:lnTo>
                  <a:lnTo>
                    <a:pt x="644380" y="1052933"/>
                  </a:lnTo>
                  <a:lnTo>
                    <a:pt x="644370" y="1061356"/>
                  </a:lnTo>
                  <a:lnTo>
                    <a:pt x="644316" y="1069780"/>
                  </a:lnTo>
                  <a:lnTo>
                    <a:pt x="644240" y="1078203"/>
                  </a:lnTo>
                  <a:lnTo>
                    <a:pt x="644138" y="1086627"/>
                  </a:lnTo>
                  <a:lnTo>
                    <a:pt x="643996" y="1095050"/>
                  </a:lnTo>
                  <a:lnTo>
                    <a:pt x="643833" y="1103473"/>
                  </a:lnTo>
                  <a:lnTo>
                    <a:pt x="643650" y="1111897"/>
                  </a:lnTo>
                  <a:lnTo>
                    <a:pt x="643429" y="1120320"/>
                  </a:lnTo>
                  <a:lnTo>
                    <a:pt x="643190" y="1128744"/>
                  </a:lnTo>
                  <a:lnTo>
                    <a:pt x="642932" y="1137167"/>
                  </a:lnTo>
                  <a:lnTo>
                    <a:pt x="642645" y="1145591"/>
                  </a:lnTo>
                  <a:lnTo>
                    <a:pt x="642341" y="1154014"/>
                  </a:lnTo>
                  <a:lnTo>
                    <a:pt x="642021" y="1162438"/>
                  </a:lnTo>
                  <a:lnTo>
                    <a:pt x="641678" y="1170861"/>
                  </a:lnTo>
                  <a:lnTo>
                    <a:pt x="641321" y="1179285"/>
                  </a:lnTo>
                  <a:lnTo>
                    <a:pt x="640952" y="1187708"/>
                  </a:lnTo>
                  <a:lnTo>
                    <a:pt x="640565" y="1196132"/>
                  </a:lnTo>
                  <a:lnTo>
                    <a:pt x="640166" y="1204555"/>
                  </a:lnTo>
                  <a:lnTo>
                    <a:pt x="639760" y="1212978"/>
                  </a:lnTo>
                  <a:lnTo>
                    <a:pt x="639341" y="1221402"/>
                  </a:lnTo>
                  <a:lnTo>
                    <a:pt x="638914" y="1229825"/>
                  </a:lnTo>
                  <a:lnTo>
                    <a:pt x="638482" y="1238249"/>
                  </a:lnTo>
                  <a:lnTo>
                    <a:pt x="638043" y="1246672"/>
                  </a:lnTo>
                  <a:lnTo>
                    <a:pt x="637600" y="1255096"/>
                  </a:lnTo>
                  <a:lnTo>
                    <a:pt x="637154" y="1263519"/>
                  </a:lnTo>
                  <a:lnTo>
                    <a:pt x="636706" y="1271943"/>
                  </a:lnTo>
                  <a:lnTo>
                    <a:pt x="636258" y="1280366"/>
                  </a:lnTo>
                  <a:lnTo>
                    <a:pt x="635809" y="1288790"/>
                  </a:lnTo>
                  <a:lnTo>
                    <a:pt x="635362" y="1297213"/>
                  </a:lnTo>
                  <a:lnTo>
                    <a:pt x="634919" y="1305637"/>
                  </a:lnTo>
                  <a:lnTo>
                    <a:pt x="634478" y="1314060"/>
                  </a:lnTo>
                  <a:lnTo>
                    <a:pt x="634040" y="1322484"/>
                  </a:lnTo>
                  <a:lnTo>
                    <a:pt x="633610" y="1330907"/>
                  </a:lnTo>
                  <a:lnTo>
                    <a:pt x="633184" y="1339330"/>
                  </a:lnTo>
                  <a:lnTo>
                    <a:pt x="632764" y="1347754"/>
                  </a:lnTo>
                  <a:lnTo>
                    <a:pt x="632354" y="1356177"/>
                  </a:lnTo>
                  <a:lnTo>
                    <a:pt x="631950" y="1364601"/>
                  </a:lnTo>
                  <a:lnTo>
                    <a:pt x="631553" y="1373024"/>
                  </a:lnTo>
                  <a:lnTo>
                    <a:pt x="631167" y="1381448"/>
                  </a:lnTo>
                  <a:lnTo>
                    <a:pt x="630789" y="1389871"/>
                  </a:lnTo>
                  <a:lnTo>
                    <a:pt x="630419" y="1398295"/>
                  </a:lnTo>
                  <a:lnTo>
                    <a:pt x="630062" y="1406718"/>
                  </a:lnTo>
                  <a:lnTo>
                    <a:pt x="629713" y="1415142"/>
                  </a:lnTo>
                  <a:lnTo>
                    <a:pt x="629371" y="1423565"/>
                  </a:lnTo>
                  <a:lnTo>
                    <a:pt x="629043" y="1431989"/>
                  </a:lnTo>
                  <a:lnTo>
                    <a:pt x="628724" y="1440412"/>
                  </a:lnTo>
                  <a:lnTo>
                    <a:pt x="628411" y="1448836"/>
                  </a:lnTo>
                  <a:lnTo>
                    <a:pt x="628112" y="1457259"/>
                  </a:lnTo>
                  <a:lnTo>
                    <a:pt x="627821" y="1465682"/>
                  </a:lnTo>
                  <a:lnTo>
                    <a:pt x="627537" y="1474106"/>
                  </a:lnTo>
                  <a:lnTo>
                    <a:pt x="627265" y="1482529"/>
                  </a:lnTo>
                  <a:lnTo>
                    <a:pt x="627000" y="1490953"/>
                  </a:lnTo>
                  <a:lnTo>
                    <a:pt x="626742" y="1499376"/>
                  </a:lnTo>
                  <a:lnTo>
                    <a:pt x="626494" y="1507800"/>
                  </a:lnTo>
                  <a:lnTo>
                    <a:pt x="626252" y="1516223"/>
                  </a:lnTo>
                  <a:lnTo>
                    <a:pt x="626016" y="1524647"/>
                  </a:lnTo>
                  <a:lnTo>
                    <a:pt x="625788" y="1533070"/>
                  </a:lnTo>
                  <a:lnTo>
                    <a:pt x="625566" y="1541494"/>
                  </a:lnTo>
                  <a:lnTo>
                    <a:pt x="625348" y="1549917"/>
                  </a:lnTo>
                  <a:lnTo>
                    <a:pt x="625136" y="1558341"/>
                  </a:lnTo>
                  <a:lnTo>
                    <a:pt x="624930" y="1566764"/>
                  </a:lnTo>
                  <a:lnTo>
                    <a:pt x="624726" y="1575187"/>
                  </a:lnTo>
                  <a:lnTo>
                    <a:pt x="624527" y="1583611"/>
                  </a:lnTo>
                  <a:lnTo>
                    <a:pt x="624331" y="1592034"/>
                  </a:lnTo>
                  <a:lnTo>
                    <a:pt x="624138" y="1600458"/>
                  </a:lnTo>
                  <a:lnTo>
                    <a:pt x="623948" y="1608881"/>
                  </a:lnTo>
                  <a:lnTo>
                    <a:pt x="623760" y="1617305"/>
                  </a:lnTo>
                  <a:lnTo>
                    <a:pt x="623573" y="1625728"/>
                  </a:lnTo>
                  <a:lnTo>
                    <a:pt x="623389" y="1634152"/>
                  </a:lnTo>
                  <a:lnTo>
                    <a:pt x="623206" y="1642575"/>
                  </a:lnTo>
                  <a:lnTo>
                    <a:pt x="623024" y="1650999"/>
                  </a:lnTo>
                  <a:lnTo>
                    <a:pt x="622843" y="1659422"/>
                  </a:lnTo>
                  <a:lnTo>
                    <a:pt x="622663" y="1667846"/>
                  </a:lnTo>
                  <a:lnTo>
                    <a:pt x="622483" y="1676269"/>
                  </a:lnTo>
                  <a:lnTo>
                    <a:pt x="622304" y="1684693"/>
                  </a:lnTo>
                  <a:lnTo>
                    <a:pt x="622127" y="1693116"/>
                  </a:lnTo>
                  <a:lnTo>
                    <a:pt x="621949" y="1701539"/>
                  </a:lnTo>
                  <a:lnTo>
                    <a:pt x="621772" y="1709963"/>
                  </a:lnTo>
                  <a:lnTo>
                    <a:pt x="621596" y="1718386"/>
                  </a:lnTo>
                  <a:lnTo>
                    <a:pt x="621421" y="1726810"/>
                  </a:lnTo>
                  <a:lnTo>
                    <a:pt x="621247" y="1735233"/>
                  </a:lnTo>
                  <a:lnTo>
                    <a:pt x="621075" y="1743657"/>
                  </a:lnTo>
                  <a:lnTo>
                    <a:pt x="620904" y="1752080"/>
                  </a:lnTo>
                  <a:lnTo>
                    <a:pt x="620735" y="1760504"/>
                  </a:lnTo>
                  <a:lnTo>
                    <a:pt x="620568" y="1768927"/>
                  </a:lnTo>
                  <a:lnTo>
                    <a:pt x="620404" y="1777351"/>
                  </a:lnTo>
                  <a:lnTo>
                    <a:pt x="620242" y="1785774"/>
                  </a:lnTo>
                  <a:lnTo>
                    <a:pt x="620084" y="1794198"/>
                  </a:lnTo>
                  <a:lnTo>
                    <a:pt x="619930" y="1802621"/>
                  </a:lnTo>
                  <a:lnTo>
                    <a:pt x="619779" y="1811045"/>
                  </a:lnTo>
                  <a:lnTo>
                    <a:pt x="619634" y="1819468"/>
                  </a:lnTo>
                  <a:lnTo>
                    <a:pt x="619495" y="1827891"/>
                  </a:lnTo>
                  <a:lnTo>
                    <a:pt x="619360" y="1836315"/>
                  </a:lnTo>
                  <a:lnTo>
                    <a:pt x="619233" y="1844738"/>
                  </a:lnTo>
                  <a:lnTo>
                    <a:pt x="619114" y="1853162"/>
                  </a:lnTo>
                  <a:lnTo>
                    <a:pt x="619001" y="1861585"/>
                  </a:lnTo>
                  <a:lnTo>
                    <a:pt x="618897" y="1870009"/>
                  </a:lnTo>
                  <a:lnTo>
                    <a:pt x="618804" y="1878432"/>
                  </a:lnTo>
                  <a:lnTo>
                    <a:pt x="618719" y="1886856"/>
                  </a:lnTo>
                  <a:lnTo>
                    <a:pt x="618646" y="1895279"/>
                  </a:lnTo>
                  <a:lnTo>
                    <a:pt x="618587" y="1903703"/>
                  </a:lnTo>
                  <a:lnTo>
                    <a:pt x="618537" y="1912126"/>
                  </a:lnTo>
                  <a:lnTo>
                    <a:pt x="618501" y="1920550"/>
                  </a:lnTo>
                  <a:lnTo>
                    <a:pt x="618483" y="1928973"/>
                  </a:lnTo>
                  <a:lnTo>
                    <a:pt x="618478" y="1937396"/>
                  </a:lnTo>
                  <a:lnTo>
                    <a:pt x="618487" y="1945820"/>
                  </a:lnTo>
                  <a:lnTo>
                    <a:pt x="618520" y="1954243"/>
                  </a:lnTo>
                  <a:lnTo>
                    <a:pt x="618567" y="1962667"/>
                  </a:lnTo>
                  <a:lnTo>
                    <a:pt x="618631" y="1971090"/>
                  </a:lnTo>
                  <a:lnTo>
                    <a:pt x="618724" y="1979514"/>
                  </a:lnTo>
                  <a:lnTo>
                    <a:pt x="618835" y="1987937"/>
                  </a:lnTo>
                  <a:lnTo>
                    <a:pt x="618963" y="1996361"/>
                  </a:lnTo>
                  <a:lnTo>
                    <a:pt x="619126" y="2004784"/>
                  </a:lnTo>
                  <a:lnTo>
                    <a:pt x="619310" y="2013208"/>
                  </a:lnTo>
                  <a:lnTo>
                    <a:pt x="619515" y="2021631"/>
                  </a:lnTo>
                  <a:lnTo>
                    <a:pt x="619759" y="2030055"/>
                  </a:lnTo>
                  <a:lnTo>
                    <a:pt x="620028" y="2038478"/>
                  </a:lnTo>
                  <a:lnTo>
                    <a:pt x="620321" y="2046902"/>
                  </a:lnTo>
                  <a:lnTo>
                    <a:pt x="620657" y="2055325"/>
                  </a:lnTo>
                  <a:lnTo>
                    <a:pt x="621023" y="2063748"/>
                  </a:lnTo>
                  <a:lnTo>
                    <a:pt x="621415" y="2072172"/>
                  </a:lnTo>
                  <a:lnTo>
                    <a:pt x="621854" y="2080595"/>
                  </a:lnTo>
                  <a:lnTo>
                    <a:pt x="622329" y="2089019"/>
                  </a:lnTo>
                  <a:lnTo>
                    <a:pt x="622833" y="2097442"/>
                  </a:lnTo>
                  <a:lnTo>
                    <a:pt x="623387" y="2105866"/>
                  </a:lnTo>
                  <a:lnTo>
                    <a:pt x="623982" y="2114289"/>
                  </a:lnTo>
                  <a:lnTo>
                    <a:pt x="624609" y="2122713"/>
                  </a:lnTo>
                  <a:lnTo>
                    <a:pt x="625287" y="2131136"/>
                  </a:lnTo>
                  <a:lnTo>
                    <a:pt x="626013" y="2139560"/>
                  </a:lnTo>
                  <a:lnTo>
                    <a:pt x="626773" y="2147983"/>
                  </a:lnTo>
                  <a:lnTo>
                    <a:pt x="627585" y="2156407"/>
                  </a:lnTo>
                  <a:lnTo>
                    <a:pt x="628451" y="2164830"/>
                  </a:lnTo>
                  <a:lnTo>
                    <a:pt x="629353" y="2173254"/>
                  </a:lnTo>
                  <a:lnTo>
                    <a:pt x="630306" y="2181677"/>
                  </a:lnTo>
                  <a:lnTo>
                    <a:pt x="631318" y="2190100"/>
                  </a:lnTo>
                  <a:lnTo>
                    <a:pt x="632367" y="2198524"/>
                  </a:lnTo>
                  <a:lnTo>
                    <a:pt x="633467" y="2206947"/>
                  </a:lnTo>
                  <a:lnTo>
                    <a:pt x="634629" y="2215371"/>
                  </a:lnTo>
                  <a:lnTo>
                    <a:pt x="635829" y="2223794"/>
                  </a:lnTo>
                  <a:lnTo>
                    <a:pt x="637076" y="2232218"/>
                  </a:lnTo>
                  <a:lnTo>
                    <a:pt x="638388" y="2240641"/>
                  </a:lnTo>
                  <a:lnTo>
                    <a:pt x="639738" y="2249065"/>
                  </a:lnTo>
                  <a:lnTo>
                    <a:pt x="641131" y="2257488"/>
                  </a:lnTo>
                  <a:lnTo>
                    <a:pt x="642589" y="2265912"/>
                  </a:lnTo>
                  <a:lnTo>
                    <a:pt x="644084" y="2274335"/>
                  </a:lnTo>
                  <a:lnTo>
                    <a:pt x="645617" y="2282759"/>
                  </a:lnTo>
                  <a:lnTo>
                    <a:pt x="647214" y="2291182"/>
                  </a:lnTo>
                  <a:lnTo>
                    <a:pt x="648844" y="2299606"/>
                  </a:lnTo>
                  <a:lnTo>
                    <a:pt x="650507" y="2308029"/>
                  </a:lnTo>
                  <a:lnTo>
                    <a:pt x="652229" y="2316452"/>
                  </a:lnTo>
                  <a:lnTo>
                    <a:pt x="653980" y="2324876"/>
                  </a:lnTo>
                  <a:lnTo>
                    <a:pt x="655760" y="2333299"/>
                  </a:lnTo>
                  <a:lnTo>
                    <a:pt x="657589" y="2341723"/>
                  </a:lnTo>
                  <a:lnTo>
                    <a:pt x="659443" y="2350146"/>
                  </a:lnTo>
                  <a:lnTo>
                    <a:pt x="661321" y="2358570"/>
                  </a:lnTo>
                  <a:lnTo>
                    <a:pt x="663236" y="2366993"/>
                  </a:lnTo>
                  <a:lnTo>
                    <a:pt x="665171" y="2375417"/>
                  </a:lnTo>
                  <a:lnTo>
                    <a:pt x="667124" y="2383840"/>
                  </a:lnTo>
                  <a:lnTo>
                    <a:pt x="669101" y="2392264"/>
                  </a:lnTo>
                  <a:lnTo>
                    <a:pt x="671092" y="2400687"/>
                  </a:lnTo>
                  <a:lnTo>
                    <a:pt x="673094" y="2409111"/>
                  </a:lnTo>
                  <a:lnTo>
                    <a:pt x="675107" y="2417534"/>
                  </a:lnTo>
                  <a:lnTo>
                    <a:pt x="677127" y="2425957"/>
                  </a:lnTo>
                  <a:lnTo>
                    <a:pt x="679149" y="2434381"/>
                  </a:lnTo>
                  <a:lnTo>
                    <a:pt x="681172" y="2442804"/>
                  </a:lnTo>
                  <a:lnTo>
                    <a:pt x="683192" y="2451228"/>
                  </a:lnTo>
                  <a:lnTo>
                    <a:pt x="685207" y="2459651"/>
                  </a:lnTo>
                  <a:lnTo>
                    <a:pt x="687213" y="2468075"/>
                  </a:lnTo>
                  <a:lnTo>
                    <a:pt x="689204" y="2476498"/>
                  </a:lnTo>
                  <a:lnTo>
                    <a:pt x="691184" y="2484922"/>
                  </a:lnTo>
                  <a:lnTo>
                    <a:pt x="693148" y="2493345"/>
                  </a:lnTo>
                  <a:lnTo>
                    <a:pt x="695086" y="2501769"/>
                  </a:lnTo>
                  <a:lnTo>
                    <a:pt x="697007" y="2510192"/>
                  </a:lnTo>
                  <a:lnTo>
                    <a:pt x="698905" y="2518616"/>
                  </a:lnTo>
                  <a:lnTo>
                    <a:pt x="700768" y="2527039"/>
                  </a:lnTo>
                  <a:lnTo>
                    <a:pt x="702609" y="2535463"/>
                  </a:lnTo>
                  <a:lnTo>
                    <a:pt x="704424" y="2543886"/>
                  </a:lnTo>
                  <a:lnTo>
                    <a:pt x="706196" y="2552309"/>
                  </a:lnTo>
                  <a:lnTo>
                    <a:pt x="707943" y="2560733"/>
                  </a:lnTo>
                  <a:lnTo>
                    <a:pt x="709662" y="2569156"/>
                  </a:lnTo>
                  <a:lnTo>
                    <a:pt x="711334" y="2577580"/>
                  </a:lnTo>
                  <a:lnTo>
                    <a:pt x="712979" y="2586003"/>
                  </a:lnTo>
                  <a:lnTo>
                    <a:pt x="714598" y="2594427"/>
                  </a:lnTo>
                  <a:lnTo>
                    <a:pt x="716168" y="2602850"/>
                  </a:lnTo>
                  <a:lnTo>
                    <a:pt x="717713" y="2611274"/>
                  </a:lnTo>
                  <a:lnTo>
                    <a:pt x="719233" y="2619697"/>
                  </a:lnTo>
                  <a:lnTo>
                    <a:pt x="720710" y="2628121"/>
                  </a:lnTo>
                  <a:lnTo>
                    <a:pt x="722165" y="2636544"/>
                  </a:lnTo>
                  <a:lnTo>
                    <a:pt x="723599" y="2644968"/>
                  </a:lnTo>
                  <a:lnTo>
                    <a:pt x="725001" y="2653391"/>
                  </a:lnTo>
                  <a:lnTo>
                    <a:pt x="726386" y="2661815"/>
                  </a:lnTo>
                  <a:lnTo>
                    <a:pt x="727757" y="2670238"/>
                  </a:lnTo>
                  <a:lnTo>
                    <a:pt x="729110" y="2678661"/>
                  </a:lnTo>
                  <a:lnTo>
                    <a:pt x="730455" y="2687085"/>
                  </a:lnTo>
                  <a:lnTo>
                    <a:pt x="731796" y="2695508"/>
                  </a:lnTo>
                  <a:lnTo>
                    <a:pt x="733136" y="2703932"/>
                  </a:lnTo>
                  <a:lnTo>
                    <a:pt x="734481" y="2712355"/>
                  </a:lnTo>
                  <a:lnTo>
                    <a:pt x="735834" y="2720779"/>
                  </a:lnTo>
                  <a:lnTo>
                    <a:pt x="737205" y="2729202"/>
                  </a:lnTo>
                  <a:lnTo>
                    <a:pt x="738599" y="2737626"/>
                  </a:lnTo>
                  <a:lnTo>
                    <a:pt x="740016" y="2746049"/>
                  </a:lnTo>
                  <a:lnTo>
                    <a:pt x="741468" y="2754473"/>
                  </a:lnTo>
                  <a:lnTo>
                    <a:pt x="742969" y="2762896"/>
                  </a:lnTo>
                  <a:lnTo>
                    <a:pt x="744507" y="2771320"/>
                  </a:lnTo>
                  <a:lnTo>
                    <a:pt x="746100" y="2779743"/>
                  </a:lnTo>
                  <a:lnTo>
                    <a:pt x="747769" y="2788166"/>
                  </a:lnTo>
                  <a:lnTo>
                    <a:pt x="749492" y="2796590"/>
                  </a:lnTo>
                  <a:lnTo>
                    <a:pt x="751289" y="2805013"/>
                  </a:lnTo>
                  <a:lnTo>
                    <a:pt x="753193" y="2813437"/>
                  </a:lnTo>
                  <a:lnTo>
                    <a:pt x="755168" y="2821860"/>
                  </a:lnTo>
                  <a:lnTo>
                    <a:pt x="757234" y="2830284"/>
                  </a:lnTo>
                  <a:lnTo>
                    <a:pt x="759441" y="2838707"/>
                  </a:lnTo>
                  <a:lnTo>
                    <a:pt x="761737" y="2847131"/>
                  </a:lnTo>
                  <a:lnTo>
                    <a:pt x="764137" y="2855554"/>
                  </a:lnTo>
                  <a:lnTo>
                    <a:pt x="766714" y="2863978"/>
                  </a:lnTo>
                  <a:lnTo>
                    <a:pt x="769398" y="2872401"/>
                  </a:lnTo>
                  <a:lnTo>
                    <a:pt x="772194" y="2880825"/>
                  </a:lnTo>
                  <a:lnTo>
                    <a:pt x="775205" y="2889248"/>
                  </a:lnTo>
                  <a:lnTo>
                    <a:pt x="778337" y="2897672"/>
                  </a:lnTo>
                  <a:lnTo>
                    <a:pt x="781592" y="2906095"/>
                  </a:lnTo>
                  <a:lnTo>
                    <a:pt x="785089" y="2914518"/>
                  </a:lnTo>
                  <a:lnTo>
                    <a:pt x="788723" y="2922942"/>
                  </a:lnTo>
                  <a:lnTo>
                    <a:pt x="792493" y="2931365"/>
                  </a:lnTo>
                  <a:lnTo>
                    <a:pt x="796513" y="2939789"/>
                  </a:lnTo>
                  <a:lnTo>
                    <a:pt x="800693" y="2948212"/>
                  </a:lnTo>
                  <a:lnTo>
                    <a:pt x="805017" y="2956636"/>
                  </a:lnTo>
                  <a:lnTo>
                    <a:pt x="809593" y="2965059"/>
                  </a:lnTo>
                  <a:lnTo>
                    <a:pt x="814346" y="2973483"/>
                  </a:lnTo>
                  <a:lnTo>
                    <a:pt x="819248" y="2981906"/>
                  </a:lnTo>
                  <a:lnTo>
                    <a:pt x="824397" y="2990330"/>
                  </a:lnTo>
                  <a:lnTo>
                    <a:pt x="829735" y="2998753"/>
                  </a:lnTo>
                  <a:lnTo>
                    <a:pt x="835222" y="3007177"/>
                  </a:lnTo>
                  <a:lnTo>
                    <a:pt x="840942" y="3015600"/>
                  </a:lnTo>
                  <a:lnTo>
                    <a:pt x="846857" y="3024024"/>
                  </a:lnTo>
                  <a:lnTo>
                    <a:pt x="852916" y="3032447"/>
                  </a:lnTo>
                  <a:lnTo>
                    <a:pt x="859185" y="3040870"/>
                  </a:lnTo>
                  <a:lnTo>
                    <a:pt x="865647" y="3049294"/>
                  </a:lnTo>
                  <a:lnTo>
                    <a:pt x="872242" y="3057717"/>
                  </a:lnTo>
                  <a:lnTo>
                    <a:pt x="879019" y="3066141"/>
                  </a:lnTo>
                  <a:lnTo>
                    <a:pt x="885976" y="3074564"/>
                  </a:lnTo>
                  <a:lnTo>
                    <a:pt x="893049" y="3082988"/>
                  </a:lnTo>
                  <a:lnTo>
                    <a:pt x="900268" y="3091411"/>
                  </a:lnTo>
                  <a:lnTo>
                    <a:pt x="907644" y="3099835"/>
                  </a:lnTo>
                  <a:lnTo>
                    <a:pt x="915111" y="3108258"/>
                  </a:lnTo>
                  <a:lnTo>
                    <a:pt x="922686" y="3116682"/>
                  </a:lnTo>
                  <a:lnTo>
                    <a:pt x="930381" y="3125105"/>
                  </a:lnTo>
                  <a:lnTo>
                    <a:pt x="938137" y="3133529"/>
                  </a:lnTo>
                  <a:lnTo>
                    <a:pt x="945959" y="3141952"/>
                  </a:lnTo>
                  <a:lnTo>
                    <a:pt x="953851" y="3150375"/>
                  </a:lnTo>
                  <a:lnTo>
                    <a:pt x="961768" y="3158799"/>
                  </a:lnTo>
                  <a:lnTo>
                    <a:pt x="969708" y="3167222"/>
                  </a:lnTo>
                  <a:lnTo>
                    <a:pt x="977654" y="3175646"/>
                  </a:lnTo>
                  <a:lnTo>
                    <a:pt x="985585" y="3184069"/>
                  </a:lnTo>
                  <a:lnTo>
                    <a:pt x="993498" y="3192493"/>
                  </a:lnTo>
                  <a:lnTo>
                    <a:pt x="1001339" y="3200916"/>
                  </a:lnTo>
                  <a:lnTo>
                    <a:pt x="1009120" y="3209340"/>
                  </a:lnTo>
                  <a:lnTo>
                    <a:pt x="1016840" y="3217763"/>
                  </a:lnTo>
                  <a:lnTo>
                    <a:pt x="1024409" y="3226187"/>
                  </a:lnTo>
                  <a:lnTo>
                    <a:pt x="1031867" y="3234610"/>
                  </a:lnTo>
                  <a:lnTo>
                    <a:pt x="1039216" y="3243034"/>
                  </a:lnTo>
                  <a:lnTo>
                    <a:pt x="1046341" y="3251457"/>
                  </a:lnTo>
                  <a:lnTo>
                    <a:pt x="1053294" y="3259881"/>
                  </a:lnTo>
                  <a:lnTo>
                    <a:pt x="1060092" y="3268304"/>
                  </a:lnTo>
                  <a:lnTo>
                    <a:pt x="1066599" y="3276727"/>
                  </a:lnTo>
                  <a:lnTo>
                    <a:pt x="1072867" y="3285151"/>
                  </a:lnTo>
                  <a:lnTo>
                    <a:pt x="1078933" y="3293574"/>
                  </a:lnTo>
                  <a:lnTo>
                    <a:pt x="1084652" y="3301998"/>
                  </a:lnTo>
                  <a:lnTo>
                    <a:pt x="1090061" y="3310421"/>
                  </a:lnTo>
                  <a:lnTo>
                    <a:pt x="1095224" y="3318845"/>
                  </a:lnTo>
                  <a:lnTo>
                    <a:pt x="1099996" y="3327268"/>
                  </a:lnTo>
                  <a:lnTo>
                    <a:pt x="1104384" y="3335692"/>
                  </a:lnTo>
                  <a:lnTo>
                    <a:pt x="1108489" y="3344115"/>
                  </a:lnTo>
                  <a:lnTo>
                    <a:pt x="1112170" y="3352539"/>
                  </a:lnTo>
                  <a:lnTo>
                    <a:pt x="1115396" y="3360962"/>
                  </a:lnTo>
                  <a:lnTo>
                    <a:pt x="1118306" y="3369386"/>
                  </a:lnTo>
                  <a:lnTo>
                    <a:pt x="1120776" y="3377809"/>
                  </a:lnTo>
                  <a:lnTo>
                    <a:pt x="1122725" y="3386233"/>
                  </a:lnTo>
                  <a:lnTo>
                    <a:pt x="1124332" y="3394656"/>
                  </a:lnTo>
                  <a:lnTo>
                    <a:pt x="1125496" y="3403079"/>
                  </a:lnTo>
                  <a:lnTo>
                    <a:pt x="1126082" y="3411503"/>
                  </a:lnTo>
                  <a:lnTo>
                    <a:pt x="1126310" y="3419926"/>
                  </a:lnTo>
                  <a:lnTo>
                    <a:pt x="1126105" y="3428350"/>
                  </a:lnTo>
                  <a:lnTo>
                    <a:pt x="1125277" y="3436773"/>
                  </a:lnTo>
                  <a:lnTo>
                    <a:pt x="1124084" y="3445197"/>
                  </a:lnTo>
                  <a:lnTo>
                    <a:pt x="1122482" y="3453620"/>
                  </a:lnTo>
                  <a:lnTo>
                    <a:pt x="1120226" y="3462044"/>
                  </a:lnTo>
                  <a:lnTo>
                    <a:pt x="1117608" y="3470467"/>
                  </a:lnTo>
                  <a:lnTo>
                    <a:pt x="1114615" y="3478891"/>
                  </a:lnTo>
                  <a:lnTo>
                    <a:pt x="1110954" y="3487314"/>
                  </a:lnTo>
                  <a:lnTo>
                    <a:pt x="1106946" y="3495738"/>
                  </a:lnTo>
                  <a:lnTo>
                    <a:pt x="1102590" y="3504161"/>
                  </a:lnTo>
                  <a:lnTo>
                    <a:pt x="1097599" y="3512584"/>
                  </a:lnTo>
                  <a:lnTo>
                    <a:pt x="1092271" y="3521008"/>
                  </a:lnTo>
                  <a:lnTo>
                    <a:pt x="1086618" y="3529431"/>
                  </a:lnTo>
                  <a:lnTo>
                    <a:pt x="1080404" y="3537855"/>
                  </a:lnTo>
                  <a:lnTo>
                    <a:pt x="1073859" y="3546278"/>
                  </a:lnTo>
                  <a:lnTo>
                    <a:pt x="1067022" y="3554702"/>
                  </a:lnTo>
                  <a:lnTo>
                    <a:pt x="1059706" y="3563125"/>
                  </a:lnTo>
                  <a:lnTo>
                    <a:pt x="1052079" y="3571549"/>
                  </a:lnTo>
                  <a:lnTo>
                    <a:pt x="1044200" y="3579972"/>
                  </a:lnTo>
                  <a:lnTo>
                    <a:pt x="1035928" y="3588396"/>
                  </a:lnTo>
                  <a:lnTo>
                    <a:pt x="1027379" y="3596819"/>
                  </a:lnTo>
                  <a:lnTo>
                    <a:pt x="1018620" y="3605243"/>
                  </a:lnTo>
                  <a:lnTo>
                    <a:pt x="1009558" y="3613666"/>
                  </a:lnTo>
                  <a:lnTo>
                    <a:pt x="1000263" y="3622090"/>
                  </a:lnTo>
                  <a:lnTo>
                    <a:pt x="990807" y="3630513"/>
                  </a:lnTo>
                  <a:lnTo>
                    <a:pt x="981132" y="3638936"/>
                  </a:lnTo>
                  <a:lnTo>
                    <a:pt x="971279" y="3647360"/>
                  </a:lnTo>
                  <a:lnTo>
                    <a:pt x="961315" y="3655783"/>
                  </a:lnTo>
                  <a:lnTo>
                    <a:pt x="951213" y="3664207"/>
                  </a:lnTo>
                  <a:lnTo>
                    <a:pt x="940995" y="3672630"/>
                  </a:lnTo>
                  <a:lnTo>
                    <a:pt x="930717" y="3681054"/>
                  </a:lnTo>
                  <a:lnTo>
                    <a:pt x="920370" y="3689477"/>
                  </a:lnTo>
                  <a:lnTo>
                    <a:pt x="909978" y="3697901"/>
                  </a:lnTo>
                  <a:lnTo>
                    <a:pt x="899573" y="3706324"/>
                  </a:lnTo>
                  <a:lnTo>
                    <a:pt x="889162" y="3714748"/>
                  </a:lnTo>
                  <a:lnTo>
                    <a:pt x="878777" y="3723171"/>
                  </a:lnTo>
                  <a:lnTo>
                    <a:pt x="868424" y="3731595"/>
                  </a:lnTo>
                  <a:lnTo>
                    <a:pt x="858114" y="3740018"/>
                  </a:lnTo>
                  <a:lnTo>
                    <a:pt x="847903" y="3748442"/>
                  </a:lnTo>
                  <a:lnTo>
                    <a:pt x="837765" y="3756865"/>
                  </a:lnTo>
                  <a:lnTo>
                    <a:pt x="827707" y="3765288"/>
                  </a:lnTo>
                  <a:lnTo>
                    <a:pt x="817820" y="3773712"/>
                  </a:lnTo>
                  <a:lnTo>
                    <a:pt x="808038" y="3782135"/>
                  </a:lnTo>
                  <a:lnTo>
                    <a:pt x="798365" y="3790559"/>
                  </a:lnTo>
                  <a:lnTo>
                    <a:pt x="788927" y="3798982"/>
                  </a:lnTo>
                  <a:lnTo>
                    <a:pt x="779623" y="3807406"/>
                  </a:lnTo>
                  <a:lnTo>
                    <a:pt x="770455" y="3815829"/>
                  </a:lnTo>
                  <a:lnTo>
                    <a:pt x="761556" y="3824253"/>
                  </a:lnTo>
                  <a:lnTo>
                    <a:pt x="752826" y="3832676"/>
                  </a:lnTo>
                  <a:lnTo>
                    <a:pt x="744253" y="3841100"/>
                  </a:lnTo>
                  <a:lnTo>
                    <a:pt x="735968" y="3849523"/>
                  </a:lnTo>
                  <a:lnTo>
                    <a:pt x="727881" y="3857947"/>
                  </a:lnTo>
                  <a:lnTo>
                    <a:pt x="719967" y="3866370"/>
                  </a:lnTo>
                  <a:lnTo>
                    <a:pt x="712348" y="3874793"/>
                  </a:lnTo>
                  <a:lnTo>
                    <a:pt x="704952" y="3883217"/>
                  </a:lnTo>
                  <a:lnTo>
                    <a:pt x="697736" y="3891640"/>
                  </a:lnTo>
                  <a:lnTo>
                    <a:pt x="690811" y="3900064"/>
                  </a:lnTo>
                  <a:lnTo>
                    <a:pt x="684129" y="3908487"/>
                  </a:lnTo>
                  <a:lnTo>
                    <a:pt x="677631" y="3916911"/>
                  </a:lnTo>
                  <a:lnTo>
                    <a:pt x="671410" y="3925334"/>
                  </a:lnTo>
                  <a:lnTo>
                    <a:pt x="665445" y="3933758"/>
                  </a:lnTo>
                  <a:lnTo>
                    <a:pt x="659661" y="3942181"/>
                  </a:lnTo>
                  <a:lnTo>
                    <a:pt x="654135" y="3950605"/>
                  </a:lnTo>
                  <a:lnTo>
                    <a:pt x="648872" y="3959028"/>
                  </a:lnTo>
                  <a:lnTo>
                    <a:pt x="643784" y="3967452"/>
                  </a:lnTo>
                  <a:lnTo>
                    <a:pt x="638930" y="3975875"/>
                  </a:lnTo>
                  <a:lnTo>
                    <a:pt x="634340" y="3984299"/>
                  </a:lnTo>
                  <a:lnTo>
                    <a:pt x="629915" y="3992722"/>
                  </a:lnTo>
                  <a:lnTo>
                    <a:pt x="625698" y="4001145"/>
                  </a:lnTo>
                  <a:lnTo>
                    <a:pt x="621739" y="4009569"/>
                  </a:lnTo>
                  <a:lnTo>
                    <a:pt x="617934" y="4017992"/>
                  </a:lnTo>
                  <a:lnTo>
                    <a:pt x="614309" y="4026416"/>
                  </a:lnTo>
                  <a:lnTo>
                    <a:pt x="610934" y="4034839"/>
                  </a:lnTo>
                  <a:lnTo>
                    <a:pt x="607698" y="4043263"/>
                  </a:lnTo>
                  <a:lnTo>
                    <a:pt x="604615" y="4051686"/>
                  </a:lnTo>
                  <a:lnTo>
                    <a:pt x="601769" y="4060110"/>
                  </a:lnTo>
                  <a:lnTo>
                    <a:pt x="599047" y="4068533"/>
                  </a:lnTo>
                  <a:lnTo>
                    <a:pt x="596453" y="4076957"/>
                  </a:lnTo>
                  <a:lnTo>
                    <a:pt x="594078" y="4085380"/>
                  </a:lnTo>
                  <a:lnTo>
                    <a:pt x="591813" y="4093804"/>
                  </a:lnTo>
                  <a:lnTo>
                    <a:pt x="589658" y="4102227"/>
                  </a:lnTo>
                  <a:lnTo>
                    <a:pt x="587694" y="4110651"/>
                  </a:lnTo>
                  <a:lnTo>
                    <a:pt x="585830" y="4119074"/>
                  </a:lnTo>
                  <a:lnTo>
                    <a:pt x="584060" y="4127497"/>
                  </a:lnTo>
                  <a:lnTo>
                    <a:pt x="582450" y="4135921"/>
                  </a:lnTo>
                  <a:lnTo>
                    <a:pt x="580932" y="4144344"/>
                  </a:lnTo>
                  <a:lnTo>
                    <a:pt x="579495" y="4152768"/>
                  </a:lnTo>
                  <a:lnTo>
                    <a:pt x="578188" y="4161191"/>
                  </a:lnTo>
                  <a:lnTo>
                    <a:pt x="576965" y="4169615"/>
                  </a:lnTo>
                  <a:lnTo>
                    <a:pt x="575810" y="4178038"/>
                  </a:lnTo>
                  <a:lnTo>
                    <a:pt x="574760" y="4186462"/>
                  </a:lnTo>
                  <a:lnTo>
                    <a:pt x="573785" y="4194885"/>
                  </a:lnTo>
                  <a:lnTo>
                    <a:pt x="572867" y="4203309"/>
                  </a:lnTo>
                  <a:lnTo>
                    <a:pt x="572031" y="4211732"/>
                  </a:lnTo>
                  <a:lnTo>
                    <a:pt x="571262" y="4220156"/>
                  </a:lnTo>
                  <a:lnTo>
                    <a:pt x="570540" y="4228579"/>
                  </a:lnTo>
                  <a:lnTo>
                    <a:pt x="569882" y="4237002"/>
                  </a:lnTo>
                  <a:lnTo>
                    <a:pt x="569281" y="4245426"/>
                  </a:lnTo>
                  <a:lnTo>
                    <a:pt x="568719" y="4253849"/>
                  </a:lnTo>
                  <a:lnTo>
                    <a:pt x="568206" y="4262273"/>
                  </a:lnTo>
                  <a:lnTo>
                    <a:pt x="567742" y="4270696"/>
                  </a:lnTo>
                  <a:lnTo>
                    <a:pt x="567308" y="4279120"/>
                  </a:lnTo>
                  <a:lnTo>
                    <a:pt x="566912" y="4287543"/>
                  </a:lnTo>
                  <a:lnTo>
                    <a:pt x="566558" y="4295967"/>
                  </a:lnTo>
                  <a:lnTo>
                    <a:pt x="566227" y="43043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75569" y="50377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50377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612996" y="5037763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12996" y="5037763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27025" y="3755542"/>
              <a:ext cx="0" cy="376705"/>
            </a:xfrm>
            <a:custGeom>
              <a:avLst/>
              <a:pathLst>
                <a:path w="0" h="376705">
                  <a:moveTo>
                    <a:pt x="0" y="3767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4982324"/>
              <a:ext cx="0" cy="63968"/>
            </a:xfrm>
            <a:custGeom>
              <a:avLst/>
              <a:pathLst>
                <a:path w="0" h="63968">
                  <a:moveTo>
                    <a:pt x="0" y="0"/>
                  </a:moveTo>
                  <a:lnTo>
                    <a:pt x="0" y="639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864452" y="4132248"/>
              <a:ext cx="125145" cy="850075"/>
            </a:xfrm>
            <a:custGeom>
              <a:avLst/>
              <a:pathLst>
                <a:path w="125145" h="850075">
                  <a:moveTo>
                    <a:pt x="0" y="0"/>
                  </a:moveTo>
                  <a:lnTo>
                    <a:pt x="0" y="850075"/>
                  </a:lnTo>
                  <a:lnTo>
                    <a:pt x="125145" y="850075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64452" y="4887081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78481" y="3070364"/>
              <a:ext cx="0" cy="1111637"/>
            </a:xfrm>
            <a:custGeom>
              <a:avLst/>
              <a:pathLst>
                <a:path w="0" h="1111637">
                  <a:moveTo>
                    <a:pt x="0" y="11116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5017862"/>
              <a:ext cx="0" cy="34116"/>
            </a:xfrm>
            <a:custGeom>
              <a:avLst/>
              <a:pathLst>
                <a:path w="0" h="34116">
                  <a:moveTo>
                    <a:pt x="0" y="0"/>
                  </a:moveTo>
                  <a:lnTo>
                    <a:pt x="0" y="3411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5908" y="4182002"/>
              <a:ext cx="125145" cy="835860"/>
            </a:xfrm>
            <a:custGeom>
              <a:avLst/>
              <a:pathLst>
                <a:path w="125145" h="835860">
                  <a:moveTo>
                    <a:pt x="0" y="0"/>
                  </a:moveTo>
                  <a:lnTo>
                    <a:pt x="0" y="835860"/>
                  </a:lnTo>
                  <a:lnTo>
                    <a:pt x="125145" y="835860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15908" y="4855807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150975" y="4032107"/>
              <a:ext cx="55285" cy="552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230504" y="5039176"/>
              <a:ext cx="14232" cy="14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177169" y="4928792"/>
              <a:ext cx="30300" cy="303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936192" y="4982033"/>
              <a:ext cx="83030" cy="830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463892" y="4977092"/>
              <a:ext cx="121341" cy="121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315975" y="4862716"/>
              <a:ext cx="82847" cy="82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137646" y="4854356"/>
              <a:ext cx="82508" cy="825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946067" y="4797376"/>
              <a:ext cx="82746" cy="827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085688" y="4820159"/>
              <a:ext cx="37179" cy="37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181588" y="4879614"/>
              <a:ext cx="83167" cy="83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48538" y="4581281"/>
              <a:ext cx="82789" cy="82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93125" y="5010524"/>
              <a:ext cx="82908" cy="82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215914" y="5004734"/>
              <a:ext cx="83116" cy="83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204555" y="5010038"/>
              <a:ext cx="61137" cy="611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991861" y="4996334"/>
              <a:ext cx="82858" cy="82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05488" y="4893222"/>
              <a:ext cx="84382" cy="84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056764" y="3626070"/>
              <a:ext cx="82674" cy="82674"/>
            </a:xfrm>
            <a:custGeom>
              <a:avLst/>
              <a:pathLst>
                <a:path w="82674" h="82674">
                  <a:moveTo>
                    <a:pt x="0" y="41337"/>
                  </a:moveTo>
                  <a:lnTo>
                    <a:pt x="41337" y="0"/>
                  </a:lnTo>
                  <a:lnTo>
                    <a:pt x="82674" y="41337"/>
                  </a:lnTo>
                  <a:lnTo>
                    <a:pt x="41337" y="8267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160693" y="4950802"/>
              <a:ext cx="82944" cy="829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33195" y="5027704"/>
              <a:ext cx="37176" cy="37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32264" y="4899827"/>
              <a:ext cx="82544" cy="82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228267" y="3983449"/>
              <a:ext cx="84368" cy="84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020349" y="2275206"/>
              <a:ext cx="168784" cy="168784"/>
            </a:xfrm>
            <a:custGeom>
              <a:avLst/>
              <a:pathLst>
                <a:path w="168784" h="168784">
                  <a:moveTo>
                    <a:pt x="0" y="84392"/>
                  </a:moveTo>
                  <a:lnTo>
                    <a:pt x="84392" y="0"/>
                  </a:lnTo>
                  <a:lnTo>
                    <a:pt x="168784" y="84392"/>
                  </a:lnTo>
                  <a:lnTo>
                    <a:pt x="84392" y="1687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96136" y="4704444"/>
              <a:ext cx="35479" cy="354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088846" y="4760533"/>
              <a:ext cx="82512" cy="82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56578" y="4999122"/>
              <a:ext cx="82969" cy="82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967353" y="4905066"/>
              <a:ext cx="83438" cy="83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946615" y="3412424"/>
              <a:ext cx="83506" cy="83506"/>
            </a:xfrm>
            <a:custGeom>
              <a:avLst/>
              <a:pathLst>
                <a:path w="83506" h="83506">
                  <a:moveTo>
                    <a:pt x="0" y="41753"/>
                  </a:moveTo>
                  <a:lnTo>
                    <a:pt x="41753" y="0"/>
                  </a:lnTo>
                  <a:lnTo>
                    <a:pt x="83506" y="41753"/>
                  </a:lnTo>
                  <a:lnTo>
                    <a:pt x="41753" y="8350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44973" y="4993610"/>
              <a:ext cx="82620" cy="826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287380" y="2306305"/>
              <a:ext cx="83841" cy="83841"/>
            </a:xfrm>
            <a:custGeom>
              <a:avLst/>
              <a:pathLst>
                <a:path w="83841" h="83841">
                  <a:moveTo>
                    <a:pt x="0" y="41920"/>
                  </a:moveTo>
                  <a:lnTo>
                    <a:pt x="41920" y="0"/>
                  </a:lnTo>
                  <a:lnTo>
                    <a:pt x="83841" y="41920"/>
                  </a:lnTo>
                  <a:lnTo>
                    <a:pt x="41920" y="838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06372" y="4682140"/>
              <a:ext cx="136949" cy="1369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277348" y="2502692"/>
              <a:ext cx="83410" cy="83410"/>
            </a:xfrm>
            <a:custGeom>
              <a:avLst/>
              <a:pathLst>
                <a:path w="83410" h="83410">
                  <a:moveTo>
                    <a:pt x="0" y="41705"/>
                  </a:moveTo>
                  <a:lnTo>
                    <a:pt x="41705" y="0"/>
                  </a:lnTo>
                  <a:lnTo>
                    <a:pt x="83410" y="41705"/>
                  </a:lnTo>
                  <a:lnTo>
                    <a:pt x="41705" y="834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700943" y="4898710"/>
              <a:ext cx="158698" cy="1586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103951" y="2613516"/>
              <a:ext cx="83521" cy="83521"/>
            </a:xfrm>
            <a:custGeom>
              <a:avLst/>
              <a:pathLst>
                <a:path w="83521" h="83521">
                  <a:moveTo>
                    <a:pt x="0" y="41760"/>
                  </a:moveTo>
                  <a:lnTo>
                    <a:pt x="41760" y="0"/>
                  </a:lnTo>
                  <a:lnTo>
                    <a:pt x="83521" y="41760"/>
                  </a:lnTo>
                  <a:lnTo>
                    <a:pt x="41760" y="8352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327340" y="4976334"/>
              <a:ext cx="83055" cy="830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329694" y="4242415"/>
              <a:ext cx="83873" cy="838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361964" y="4490111"/>
              <a:ext cx="83174" cy="83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774324" y="4978683"/>
              <a:ext cx="135219" cy="135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106710" y="4835240"/>
              <a:ext cx="41135" cy="411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096044" y="4985012"/>
              <a:ext cx="82757" cy="827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228637" y="4058199"/>
              <a:ext cx="82707" cy="82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950886" y="3127786"/>
              <a:ext cx="84170" cy="84170"/>
            </a:xfrm>
            <a:custGeom>
              <a:avLst/>
              <a:pathLst>
                <a:path w="84170" h="84170">
                  <a:moveTo>
                    <a:pt x="0" y="42085"/>
                  </a:moveTo>
                  <a:lnTo>
                    <a:pt x="42085" y="0"/>
                  </a:lnTo>
                  <a:lnTo>
                    <a:pt x="84170" y="42085"/>
                  </a:lnTo>
                  <a:lnTo>
                    <a:pt x="42085" y="8417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728437" y="4908504"/>
              <a:ext cx="156168" cy="156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209892" y="2707701"/>
              <a:ext cx="82793" cy="82793"/>
            </a:xfrm>
            <a:custGeom>
              <a:avLst/>
              <a:pathLst>
                <a:path w="82793" h="82793">
                  <a:moveTo>
                    <a:pt x="0" y="41396"/>
                  </a:moveTo>
                  <a:lnTo>
                    <a:pt x="41396" y="0"/>
                  </a:lnTo>
                  <a:lnTo>
                    <a:pt x="82793" y="41396"/>
                  </a:lnTo>
                  <a:lnTo>
                    <a:pt x="41396" y="8279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796913" y="4806696"/>
              <a:ext cx="160770" cy="1607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162849" y="4228756"/>
              <a:ext cx="82761" cy="827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299291" y="4433316"/>
              <a:ext cx="83041" cy="83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059538" y="3047146"/>
              <a:ext cx="46435" cy="46435"/>
            </a:xfrm>
            <a:custGeom>
              <a:avLst/>
              <a:pathLst>
                <a:path w="46435" h="46435">
                  <a:moveTo>
                    <a:pt x="0" y="23217"/>
                  </a:moveTo>
                  <a:lnTo>
                    <a:pt x="23217" y="0"/>
                  </a:lnTo>
                  <a:lnTo>
                    <a:pt x="46435" y="23217"/>
                  </a:lnTo>
                  <a:lnTo>
                    <a:pt x="23217" y="4643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764587" y="4426587"/>
              <a:ext cx="164732" cy="164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164108" y="2252269"/>
              <a:ext cx="83876" cy="83876"/>
            </a:xfrm>
            <a:custGeom>
              <a:avLst/>
              <a:pathLst>
                <a:path w="83876" h="83876">
                  <a:moveTo>
                    <a:pt x="0" y="41938"/>
                  </a:moveTo>
                  <a:lnTo>
                    <a:pt x="41938" y="0"/>
                  </a:lnTo>
                  <a:lnTo>
                    <a:pt x="83876" y="41938"/>
                  </a:lnTo>
                  <a:lnTo>
                    <a:pt x="41938" y="8387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191238" y="4140549"/>
              <a:ext cx="82905" cy="829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998191" y="4813873"/>
              <a:ext cx="83869" cy="838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978705" y="4945222"/>
              <a:ext cx="82732" cy="82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076128" y="4919738"/>
              <a:ext cx="82526" cy="82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813804" y="3669738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077945" y="4987735"/>
              <a:ext cx="82998" cy="829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354642" y="4142787"/>
              <a:ext cx="84114" cy="84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062393" y="5004831"/>
              <a:ext cx="82923" cy="829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734131" y="2224529"/>
              <a:ext cx="183780" cy="128687"/>
            </a:xfrm>
            <a:custGeom>
              <a:avLst/>
              <a:pathLst>
                <a:path w="183780" h="128687">
                  <a:moveTo>
                    <a:pt x="0" y="0"/>
                  </a:moveTo>
                  <a:lnTo>
                    <a:pt x="183780" y="1286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832317" y="2233316"/>
              <a:ext cx="336222" cy="111609"/>
            </a:xfrm>
            <a:custGeom>
              <a:avLst/>
              <a:pathLst>
                <a:path w="336222" h="111609">
                  <a:moveTo>
                    <a:pt x="0" y="0"/>
                  </a:moveTo>
                  <a:lnTo>
                    <a:pt x="336222" y="111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983556" y="2656417"/>
              <a:ext cx="184731" cy="20667"/>
            </a:xfrm>
            <a:custGeom>
              <a:avLst/>
              <a:pathLst>
                <a:path w="184731" h="20667">
                  <a:moveTo>
                    <a:pt x="0" y="20667"/>
                  </a:moveTo>
                  <a:lnTo>
                    <a:pt x="1847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136323" y="2096652"/>
              <a:ext cx="39277" cy="184057"/>
            </a:xfrm>
            <a:custGeom>
              <a:avLst/>
              <a:pathLst>
                <a:path w="39277" h="184057">
                  <a:moveTo>
                    <a:pt x="0" y="0"/>
                  </a:moveTo>
                  <a:lnTo>
                    <a:pt x="39277" y="184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3212762" y="214147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chr13:48362880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310948" y="215692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chr13:48381322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907901" y="2379846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chr13:48453047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462188" y="260318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chr13:48453099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385126" y="2825916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chr13:48465032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385126" y="1933963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chr13:48465271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086100" y="380734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chr13:48476746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2448133" y="5705870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503125" y="499510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503125" y="428433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503125" y="357357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503125" y="286280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503125" y="215204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2880411" y="576558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880411" y="505482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880411" y="434405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880411" y="363329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880411" y="29225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880411" y="221175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106490" y="2047424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7179089" y="239915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7179089" y="259400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7179089" y="2788852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7389908" y="2332040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7389908" y="2526890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389908" y="2721739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106490" y="3106730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16" name="pt116"/>
            <p:cNvSpPr/>
            <p:nvPr/>
          </p:nvSpPr>
          <p:spPr>
            <a:xfrm>
              <a:off x="7162960" y="3399876"/>
              <a:ext cx="81909" cy="8190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7199415" y="363118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7162960" y="3789575"/>
              <a:ext cx="81909" cy="8190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7147860" y="3969324"/>
              <a:ext cx="112109" cy="11210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7136274" y="4152587"/>
              <a:ext cx="135282" cy="13528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7126506" y="4337668"/>
              <a:ext cx="154818" cy="15481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7389908" y="3385281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7389908" y="3575963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7389908" y="3774980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389908" y="3967820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389908" y="4160511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7389908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7106490" y="4686165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29" name="pt129"/>
            <p:cNvSpPr/>
            <p:nvPr/>
          </p:nvSpPr>
          <p:spPr>
            <a:xfrm>
              <a:off x="7179089" y="50174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7179089" y="521225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7389908" y="4979835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7389908" y="5174684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924695" y="619487"/>
              <a:ext cx="7217767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RB1,Lung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363870" y="1594410"/>
              <a:ext cx="1126310" cy="4140760"/>
            </a:xfrm>
            <a:custGeom>
              <a:avLst/>
              <a:pathLst>
                <a:path w="1126310" h="4140760">
                  <a:moveTo>
                    <a:pt x="561193" y="4140760"/>
                  </a:moveTo>
                  <a:lnTo>
                    <a:pt x="560875" y="4132657"/>
                  </a:lnTo>
                  <a:lnTo>
                    <a:pt x="560512" y="4124553"/>
                  </a:lnTo>
                  <a:lnTo>
                    <a:pt x="560103" y="4116450"/>
                  </a:lnTo>
                  <a:lnTo>
                    <a:pt x="559646" y="4108347"/>
                  </a:lnTo>
                  <a:lnTo>
                    <a:pt x="559117" y="4100244"/>
                  </a:lnTo>
                  <a:lnTo>
                    <a:pt x="558515" y="4092140"/>
                  </a:lnTo>
                  <a:lnTo>
                    <a:pt x="557843" y="4084037"/>
                  </a:lnTo>
                  <a:lnTo>
                    <a:pt x="557097" y="4075934"/>
                  </a:lnTo>
                  <a:lnTo>
                    <a:pt x="556248" y="4067831"/>
                  </a:lnTo>
                  <a:lnTo>
                    <a:pt x="555287" y="4059727"/>
                  </a:lnTo>
                  <a:lnTo>
                    <a:pt x="554224" y="4051624"/>
                  </a:lnTo>
                  <a:lnTo>
                    <a:pt x="553053" y="4043521"/>
                  </a:lnTo>
                  <a:lnTo>
                    <a:pt x="551741" y="4035418"/>
                  </a:lnTo>
                  <a:lnTo>
                    <a:pt x="550263" y="4027314"/>
                  </a:lnTo>
                  <a:lnTo>
                    <a:pt x="548643" y="4019211"/>
                  </a:lnTo>
                  <a:lnTo>
                    <a:pt x="546873" y="4011108"/>
                  </a:lnTo>
                  <a:lnTo>
                    <a:pt x="544918" y="4003005"/>
                  </a:lnTo>
                  <a:lnTo>
                    <a:pt x="542731" y="3994901"/>
                  </a:lnTo>
                  <a:lnTo>
                    <a:pt x="540352" y="3986798"/>
                  </a:lnTo>
                  <a:lnTo>
                    <a:pt x="537775" y="3978695"/>
                  </a:lnTo>
                  <a:lnTo>
                    <a:pt x="534968" y="3970592"/>
                  </a:lnTo>
                  <a:lnTo>
                    <a:pt x="531847" y="3962488"/>
                  </a:lnTo>
                  <a:lnTo>
                    <a:pt x="528483" y="3954385"/>
                  </a:lnTo>
                  <a:lnTo>
                    <a:pt x="524867" y="3946282"/>
                  </a:lnTo>
                  <a:lnTo>
                    <a:pt x="520978" y="3938179"/>
                  </a:lnTo>
                  <a:lnTo>
                    <a:pt x="516689" y="3930075"/>
                  </a:lnTo>
                  <a:lnTo>
                    <a:pt x="512104" y="3921972"/>
                  </a:lnTo>
                  <a:lnTo>
                    <a:pt x="507214" y="3913869"/>
                  </a:lnTo>
                  <a:lnTo>
                    <a:pt x="502013" y="3905766"/>
                  </a:lnTo>
                  <a:lnTo>
                    <a:pt x="496334" y="3897662"/>
                  </a:lnTo>
                  <a:lnTo>
                    <a:pt x="490309" y="3889559"/>
                  </a:lnTo>
                  <a:lnTo>
                    <a:pt x="483937" y="3881456"/>
                  </a:lnTo>
                  <a:lnTo>
                    <a:pt x="477211" y="3873353"/>
                  </a:lnTo>
                  <a:lnTo>
                    <a:pt x="469977" y="3865249"/>
                  </a:lnTo>
                  <a:lnTo>
                    <a:pt x="462345" y="3857146"/>
                  </a:lnTo>
                  <a:lnTo>
                    <a:pt x="454339" y="3849043"/>
                  </a:lnTo>
                  <a:lnTo>
                    <a:pt x="445957" y="3840940"/>
                  </a:lnTo>
                  <a:lnTo>
                    <a:pt x="437066" y="3832836"/>
                  </a:lnTo>
                  <a:lnTo>
                    <a:pt x="427748" y="3824733"/>
                  </a:lnTo>
                  <a:lnTo>
                    <a:pt x="418056" y="3816630"/>
                  </a:lnTo>
                  <a:lnTo>
                    <a:pt x="407991" y="3808527"/>
                  </a:lnTo>
                  <a:lnTo>
                    <a:pt x="397455" y="3800423"/>
                  </a:lnTo>
                  <a:lnTo>
                    <a:pt x="386499" y="3792320"/>
                  </a:lnTo>
                  <a:lnTo>
                    <a:pt x="375199" y="3784217"/>
                  </a:lnTo>
                  <a:lnTo>
                    <a:pt x="363566" y="3776114"/>
                  </a:lnTo>
                  <a:lnTo>
                    <a:pt x="351538" y="3768010"/>
                  </a:lnTo>
                  <a:lnTo>
                    <a:pt x="339146" y="3759907"/>
                  </a:lnTo>
                  <a:lnTo>
                    <a:pt x="326480" y="3751804"/>
                  </a:lnTo>
                  <a:lnTo>
                    <a:pt x="313557" y="3743701"/>
                  </a:lnTo>
                  <a:lnTo>
                    <a:pt x="300359" y="3735597"/>
                  </a:lnTo>
                  <a:lnTo>
                    <a:pt x="286906" y="3727494"/>
                  </a:lnTo>
                  <a:lnTo>
                    <a:pt x="273290" y="3719391"/>
                  </a:lnTo>
                  <a:lnTo>
                    <a:pt x="259534" y="3711288"/>
                  </a:lnTo>
                  <a:lnTo>
                    <a:pt x="245654" y="3703184"/>
                  </a:lnTo>
                  <a:lnTo>
                    <a:pt x="231691" y="3695081"/>
                  </a:lnTo>
                  <a:lnTo>
                    <a:pt x="217712" y="3686978"/>
                  </a:lnTo>
                  <a:lnTo>
                    <a:pt x="203746" y="3678875"/>
                  </a:lnTo>
                  <a:lnTo>
                    <a:pt x="189829" y="3670771"/>
                  </a:lnTo>
                  <a:lnTo>
                    <a:pt x="176059" y="3662668"/>
                  </a:lnTo>
                  <a:lnTo>
                    <a:pt x="162448" y="3654565"/>
                  </a:lnTo>
                  <a:lnTo>
                    <a:pt x="149030" y="3646462"/>
                  </a:lnTo>
                  <a:lnTo>
                    <a:pt x="135840" y="3638358"/>
                  </a:lnTo>
                  <a:lnTo>
                    <a:pt x="123071" y="3630255"/>
                  </a:lnTo>
                  <a:lnTo>
                    <a:pt x="110651" y="3622152"/>
                  </a:lnTo>
                  <a:lnTo>
                    <a:pt x="98615" y="3614049"/>
                  </a:lnTo>
                  <a:lnTo>
                    <a:pt x="86993" y="3605945"/>
                  </a:lnTo>
                  <a:lnTo>
                    <a:pt x="76047" y="3597842"/>
                  </a:lnTo>
                  <a:lnTo>
                    <a:pt x="65657" y="3589739"/>
                  </a:lnTo>
                  <a:lnTo>
                    <a:pt x="55829" y="3581636"/>
                  </a:lnTo>
                  <a:lnTo>
                    <a:pt x="46594" y="3573532"/>
                  </a:lnTo>
                  <a:lnTo>
                    <a:pt x="38237" y="3565429"/>
                  </a:lnTo>
                  <a:lnTo>
                    <a:pt x="30633" y="3557326"/>
                  </a:lnTo>
                  <a:lnTo>
                    <a:pt x="23741" y="3549223"/>
                  </a:lnTo>
                  <a:lnTo>
                    <a:pt x="17582" y="3541119"/>
                  </a:lnTo>
                  <a:lnTo>
                    <a:pt x="12429" y="3533016"/>
                  </a:lnTo>
                  <a:lnTo>
                    <a:pt x="8190" y="3524913"/>
                  </a:lnTo>
                  <a:lnTo>
                    <a:pt x="4757" y="3516810"/>
                  </a:lnTo>
                  <a:lnTo>
                    <a:pt x="2141" y="3508706"/>
                  </a:lnTo>
                  <a:lnTo>
                    <a:pt x="567" y="3500603"/>
                  </a:lnTo>
                  <a:lnTo>
                    <a:pt x="0" y="3492500"/>
                  </a:lnTo>
                  <a:lnTo>
                    <a:pt x="261" y="3484397"/>
                  </a:lnTo>
                  <a:lnTo>
                    <a:pt x="1348" y="3476293"/>
                  </a:lnTo>
                  <a:lnTo>
                    <a:pt x="3419" y="3468190"/>
                  </a:lnTo>
                  <a:lnTo>
                    <a:pt x="6497" y="3460087"/>
                  </a:lnTo>
                  <a:lnTo>
                    <a:pt x="10347" y="3451984"/>
                  </a:lnTo>
                  <a:lnTo>
                    <a:pt x="14950" y="3443880"/>
                  </a:lnTo>
                  <a:lnTo>
                    <a:pt x="20393" y="3435777"/>
                  </a:lnTo>
                  <a:lnTo>
                    <a:pt x="26738" y="3427674"/>
                  </a:lnTo>
                  <a:lnTo>
                    <a:pt x="33723" y="3419571"/>
                  </a:lnTo>
                  <a:lnTo>
                    <a:pt x="41317" y="3411467"/>
                  </a:lnTo>
                  <a:lnTo>
                    <a:pt x="49538" y="3403364"/>
                  </a:lnTo>
                  <a:lnTo>
                    <a:pt x="58461" y="3395261"/>
                  </a:lnTo>
                  <a:lnTo>
                    <a:pt x="67830" y="3387158"/>
                  </a:lnTo>
                  <a:lnTo>
                    <a:pt x="77608" y="3379054"/>
                  </a:lnTo>
                  <a:lnTo>
                    <a:pt x="87771" y="3370951"/>
                  </a:lnTo>
                  <a:lnTo>
                    <a:pt x="98356" y="3362848"/>
                  </a:lnTo>
                  <a:lnTo>
                    <a:pt x="109163" y="3354745"/>
                  </a:lnTo>
                  <a:lnTo>
                    <a:pt x="120154" y="3346641"/>
                  </a:lnTo>
                  <a:lnTo>
                    <a:pt x="131290" y="3338538"/>
                  </a:lnTo>
                  <a:lnTo>
                    <a:pt x="142530" y="3330435"/>
                  </a:lnTo>
                  <a:lnTo>
                    <a:pt x="153771" y="3322332"/>
                  </a:lnTo>
                  <a:lnTo>
                    <a:pt x="164977" y="3314228"/>
                  </a:lnTo>
                  <a:lnTo>
                    <a:pt x="176112" y="3306125"/>
                  </a:lnTo>
                  <a:lnTo>
                    <a:pt x="187068" y="3298022"/>
                  </a:lnTo>
                  <a:lnTo>
                    <a:pt x="197826" y="3289919"/>
                  </a:lnTo>
                  <a:lnTo>
                    <a:pt x="208369" y="3281815"/>
                  </a:lnTo>
                  <a:lnTo>
                    <a:pt x="218671" y="3273712"/>
                  </a:lnTo>
                  <a:lnTo>
                    <a:pt x="228599" y="3265609"/>
                  </a:lnTo>
                  <a:lnTo>
                    <a:pt x="238173" y="3257506"/>
                  </a:lnTo>
                  <a:lnTo>
                    <a:pt x="247416" y="3249402"/>
                  </a:lnTo>
                  <a:lnTo>
                    <a:pt x="256314" y="3241299"/>
                  </a:lnTo>
                  <a:lnTo>
                    <a:pt x="264747" y="3233196"/>
                  </a:lnTo>
                  <a:lnTo>
                    <a:pt x="272741" y="3225093"/>
                  </a:lnTo>
                  <a:lnTo>
                    <a:pt x="280360" y="3216989"/>
                  </a:lnTo>
                  <a:lnTo>
                    <a:pt x="287605" y="3208886"/>
                  </a:lnTo>
                  <a:lnTo>
                    <a:pt x="294392" y="3200783"/>
                  </a:lnTo>
                  <a:lnTo>
                    <a:pt x="300734" y="3192680"/>
                  </a:lnTo>
                  <a:lnTo>
                    <a:pt x="306730" y="3184576"/>
                  </a:lnTo>
                  <a:lnTo>
                    <a:pt x="312391" y="3176473"/>
                  </a:lnTo>
                  <a:lnTo>
                    <a:pt x="317677" y="3168370"/>
                  </a:lnTo>
                  <a:lnTo>
                    <a:pt x="322587" y="3160267"/>
                  </a:lnTo>
                  <a:lnTo>
                    <a:pt x="327234" y="3152163"/>
                  </a:lnTo>
                  <a:lnTo>
                    <a:pt x="331636" y="3144060"/>
                  </a:lnTo>
                  <a:lnTo>
                    <a:pt x="335787" y="3135957"/>
                  </a:lnTo>
                  <a:lnTo>
                    <a:pt x="339689" y="3127854"/>
                  </a:lnTo>
                  <a:lnTo>
                    <a:pt x="343439" y="3119750"/>
                  </a:lnTo>
                  <a:lnTo>
                    <a:pt x="347057" y="3111647"/>
                  </a:lnTo>
                  <a:lnTo>
                    <a:pt x="350559" y="3103544"/>
                  </a:lnTo>
                  <a:lnTo>
                    <a:pt x="353961" y="3095441"/>
                  </a:lnTo>
                  <a:lnTo>
                    <a:pt x="357325" y="3087337"/>
                  </a:lnTo>
                  <a:lnTo>
                    <a:pt x="360669" y="3079234"/>
                  </a:lnTo>
                  <a:lnTo>
                    <a:pt x="364009" y="3071131"/>
                  </a:lnTo>
                  <a:lnTo>
                    <a:pt x="367389" y="3063028"/>
                  </a:lnTo>
                  <a:lnTo>
                    <a:pt x="370823" y="3054924"/>
                  </a:lnTo>
                  <a:lnTo>
                    <a:pt x="374321" y="3046821"/>
                  </a:lnTo>
                  <a:lnTo>
                    <a:pt x="377896" y="3038718"/>
                  </a:lnTo>
                  <a:lnTo>
                    <a:pt x="381603" y="3030615"/>
                  </a:lnTo>
                  <a:lnTo>
                    <a:pt x="385421" y="3022511"/>
                  </a:lnTo>
                  <a:lnTo>
                    <a:pt x="389350" y="3014408"/>
                  </a:lnTo>
                  <a:lnTo>
                    <a:pt x="393394" y="3006305"/>
                  </a:lnTo>
                  <a:lnTo>
                    <a:pt x="397599" y="2998202"/>
                  </a:lnTo>
                  <a:lnTo>
                    <a:pt x="401934" y="2990098"/>
                  </a:lnTo>
                  <a:lnTo>
                    <a:pt x="406383" y="2981995"/>
                  </a:lnTo>
                  <a:lnTo>
                    <a:pt x="410943" y="2973892"/>
                  </a:lnTo>
                  <a:lnTo>
                    <a:pt x="415639" y="2965789"/>
                  </a:lnTo>
                  <a:lnTo>
                    <a:pt x="420443" y="2957685"/>
                  </a:lnTo>
                  <a:lnTo>
                    <a:pt x="425328" y="2949582"/>
                  </a:lnTo>
                  <a:lnTo>
                    <a:pt x="430286" y="2941479"/>
                  </a:lnTo>
                  <a:lnTo>
                    <a:pt x="435321" y="2933376"/>
                  </a:lnTo>
                  <a:lnTo>
                    <a:pt x="440406" y="2925272"/>
                  </a:lnTo>
                  <a:lnTo>
                    <a:pt x="445518" y="2917169"/>
                  </a:lnTo>
                  <a:lnTo>
                    <a:pt x="450646" y="2909066"/>
                  </a:lnTo>
                  <a:lnTo>
                    <a:pt x="455775" y="2900963"/>
                  </a:lnTo>
                  <a:lnTo>
                    <a:pt x="460880" y="2892859"/>
                  </a:lnTo>
                  <a:lnTo>
                    <a:pt x="465948" y="2884756"/>
                  </a:lnTo>
                  <a:lnTo>
                    <a:pt x="470970" y="2876653"/>
                  </a:lnTo>
                  <a:lnTo>
                    <a:pt x="475924" y="2868550"/>
                  </a:lnTo>
                  <a:lnTo>
                    <a:pt x="480775" y="2860446"/>
                  </a:lnTo>
                  <a:lnTo>
                    <a:pt x="485534" y="2852343"/>
                  </a:lnTo>
                  <a:lnTo>
                    <a:pt x="490192" y="2844240"/>
                  </a:lnTo>
                  <a:lnTo>
                    <a:pt x="494730" y="2836137"/>
                  </a:lnTo>
                  <a:lnTo>
                    <a:pt x="499099" y="2828033"/>
                  </a:lnTo>
                  <a:lnTo>
                    <a:pt x="503335" y="2819930"/>
                  </a:lnTo>
                  <a:lnTo>
                    <a:pt x="507433" y="2811827"/>
                  </a:lnTo>
                  <a:lnTo>
                    <a:pt x="511382" y="2803724"/>
                  </a:lnTo>
                  <a:lnTo>
                    <a:pt x="515117" y="2795620"/>
                  </a:lnTo>
                  <a:lnTo>
                    <a:pt x="518698" y="2787517"/>
                  </a:lnTo>
                  <a:lnTo>
                    <a:pt x="522124" y="2779414"/>
                  </a:lnTo>
                  <a:lnTo>
                    <a:pt x="525393" y="2771311"/>
                  </a:lnTo>
                  <a:lnTo>
                    <a:pt x="528432" y="2763207"/>
                  </a:lnTo>
                  <a:lnTo>
                    <a:pt x="531313" y="2755104"/>
                  </a:lnTo>
                  <a:lnTo>
                    <a:pt x="534039" y="2747001"/>
                  </a:lnTo>
                  <a:lnTo>
                    <a:pt x="536611" y="2738898"/>
                  </a:lnTo>
                  <a:lnTo>
                    <a:pt x="538974" y="2730794"/>
                  </a:lnTo>
                  <a:lnTo>
                    <a:pt x="541182" y="2722691"/>
                  </a:lnTo>
                  <a:lnTo>
                    <a:pt x="543250" y="2714588"/>
                  </a:lnTo>
                  <a:lnTo>
                    <a:pt x="545181" y="2706485"/>
                  </a:lnTo>
                  <a:lnTo>
                    <a:pt x="546935" y="2698381"/>
                  </a:lnTo>
                  <a:lnTo>
                    <a:pt x="548551" y="2690278"/>
                  </a:lnTo>
                  <a:lnTo>
                    <a:pt x="550048" y="2682175"/>
                  </a:lnTo>
                  <a:lnTo>
                    <a:pt x="551432" y="2674072"/>
                  </a:lnTo>
                  <a:lnTo>
                    <a:pt x="552678" y="2665968"/>
                  </a:lnTo>
                  <a:lnTo>
                    <a:pt x="553807" y="2657865"/>
                  </a:lnTo>
                  <a:lnTo>
                    <a:pt x="554844" y="2649762"/>
                  </a:lnTo>
                  <a:lnTo>
                    <a:pt x="555792" y="2641659"/>
                  </a:lnTo>
                  <a:lnTo>
                    <a:pt x="556639" y="2633555"/>
                  </a:lnTo>
                  <a:lnTo>
                    <a:pt x="557393" y="2625452"/>
                  </a:lnTo>
                  <a:lnTo>
                    <a:pt x="558080" y="2617349"/>
                  </a:lnTo>
                  <a:lnTo>
                    <a:pt x="558702" y="2609246"/>
                  </a:lnTo>
                  <a:lnTo>
                    <a:pt x="559253" y="2601142"/>
                  </a:lnTo>
                  <a:lnTo>
                    <a:pt x="559736" y="2593039"/>
                  </a:lnTo>
                  <a:lnTo>
                    <a:pt x="560171" y="2584936"/>
                  </a:lnTo>
                  <a:lnTo>
                    <a:pt x="560561" y="2576833"/>
                  </a:lnTo>
                  <a:lnTo>
                    <a:pt x="560905" y="2568729"/>
                  </a:lnTo>
                  <a:lnTo>
                    <a:pt x="561201" y="2560626"/>
                  </a:lnTo>
                  <a:lnTo>
                    <a:pt x="561466" y="2552523"/>
                  </a:lnTo>
                  <a:lnTo>
                    <a:pt x="561700" y="2544420"/>
                  </a:lnTo>
                  <a:lnTo>
                    <a:pt x="561907" y="2536316"/>
                  </a:lnTo>
                  <a:lnTo>
                    <a:pt x="562080" y="2528213"/>
                  </a:lnTo>
                  <a:lnTo>
                    <a:pt x="562234" y="2520110"/>
                  </a:lnTo>
                  <a:lnTo>
                    <a:pt x="562370" y="2512007"/>
                  </a:lnTo>
                  <a:lnTo>
                    <a:pt x="562488" y="2503903"/>
                  </a:lnTo>
                  <a:lnTo>
                    <a:pt x="562586" y="2495800"/>
                  </a:lnTo>
                  <a:lnTo>
                    <a:pt x="562672" y="2487697"/>
                  </a:lnTo>
                  <a:lnTo>
                    <a:pt x="562747" y="2479594"/>
                  </a:lnTo>
                  <a:lnTo>
                    <a:pt x="562812" y="2471490"/>
                  </a:lnTo>
                  <a:lnTo>
                    <a:pt x="562865" y="2463387"/>
                  </a:lnTo>
                  <a:lnTo>
                    <a:pt x="562911" y="2455284"/>
                  </a:lnTo>
                  <a:lnTo>
                    <a:pt x="562950" y="2447181"/>
                  </a:lnTo>
                  <a:lnTo>
                    <a:pt x="562985" y="2439077"/>
                  </a:lnTo>
                  <a:lnTo>
                    <a:pt x="563012" y="2430974"/>
                  </a:lnTo>
                  <a:lnTo>
                    <a:pt x="563036" y="2422871"/>
                  </a:lnTo>
                  <a:lnTo>
                    <a:pt x="563056" y="2414768"/>
                  </a:lnTo>
                  <a:lnTo>
                    <a:pt x="563074" y="2406664"/>
                  </a:lnTo>
                  <a:lnTo>
                    <a:pt x="563088" y="2398561"/>
                  </a:lnTo>
                  <a:lnTo>
                    <a:pt x="563099" y="2390458"/>
                  </a:lnTo>
                  <a:lnTo>
                    <a:pt x="563109" y="2382355"/>
                  </a:lnTo>
                  <a:lnTo>
                    <a:pt x="563117" y="2374252"/>
                  </a:lnTo>
                  <a:lnTo>
                    <a:pt x="563124" y="2366148"/>
                  </a:lnTo>
                  <a:lnTo>
                    <a:pt x="563130" y="2358045"/>
                  </a:lnTo>
                  <a:lnTo>
                    <a:pt x="563134" y="2349942"/>
                  </a:lnTo>
                  <a:lnTo>
                    <a:pt x="563138" y="2341839"/>
                  </a:lnTo>
                  <a:lnTo>
                    <a:pt x="563141" y="2333735"/>
                  </a:lnTo>
                  <a:lnTo>
                    <a:pt x="563144" y="2325632"/>
                  </a:lnTo>
                  <a:lnTo>
                    <a:pt x="563146" y="2317529"/>
                  </a:lnTo>
                  <a:lnTo>
                    <a:pt x="563148" y="2309426"/>
                  </a:lnTo>
                  <a:lnTo>
                    <a:pt x="563149" y="2301322"/>
                  </a:lnTo>
                  <a:lnTo>
                    <a:pt x="563150" y="2293219"/>
                  </a:lnTo>
                  <a:lnTo>
                    <a:pt x="563151" y="2285116"/>
                  </a:lnTo>
                  <a:lnTo>
                    <a:pt x="563152" y="2277013"/>
                  </a:lnTo>
                  <a:lnTo>
                    <a:pt x="563152" y="2268909"/>
                  </a:lnTo>
                  <a:lnTo>
                    <a:pt x="563153" y="2260806"/>
                  </a:lnTo>
                  <a:lnTo>
                    <a:pt x="563153" y="2252703"/>
                  </a:lnTo>
                  <a:lnTo>
                    <a:pt x="563154" y="2244600"/>
                  </a:lnTo>
                  <a:lnTo>
                    <a:pt x="563154" y="2236496"/>
                  </a:lnTo>
                  <a:lnTo>
                    <a:pt x="563154" y="2228393"/>
                  </a:lnTo>
                  <a:lnTo>
                    <a:pt x="563154" y="2220290"/>
                  </a:lnTo>
                  <a:lnTo>
                    <a:pt x="563154" y="2212187"/>
                  </a:lnTo>
                  <a:lnTo>
                    <a:pt x="563154" y="2204083"/>
                  </a:lnTo>
                  <a:lnTo>
                    <a:pt x="563154" y="2195980"/>
                  </a:lnTo>
                  <a:lnTo>
                    <a:pt x="563155" y="2187877"/>
                  </a:lnTo>
                  <a:lnTo>
                    <a:pt x="563155" y="2179774"/>
                  </a:lnTo>
                  <a:lnTo>
                    <a:pt x="563155" y="2171670"/>
                  </a:lnTo>
                  <a:lnTo>
                    <a:pt x="563155" y="2163567"/>
                  </a:lnTo>
                  <a:lnTo>
                    <a:pt x="563155" y="2155464"/>
                  </a:lnTo>
                  <a:lnTo>
                    <a:pt x="563155" y="2147361"/>
                  </a:lnTo>
                  <a:lnTo>
                    <a:pt x="563155" y="2139257"/>
                  </a:lnTo>
                  <a:lnTo>
                    <a:pt x="563155" y="2131154"/>
                  </a:lnTo>
                  <a:lnTo>
                    <a:pt x="563155" y="2123051"/>
                  </a:lnTo>
                  <a:lnTo>
                    <a:pt x="563155" y="2114948"/>
                  </a:lnTo>
                  <a:lnTo>
                    <a:pt x="563155" y="2106844"/>
                  </a:lnTo>
                  <a:lnTo>
                    <a:pt x="563155" y="2098741"/>
                  </a:lnTo>
                  <a:lnTo>
                    <a:pt x="563155" y="2090638"/>
                  </a:lnTo>
                  <a:lnTo>
                    <a:pt x="563155" y="2082535"/>
                  </a:lnTo>
                  <a:lnTo>
                    <a:pt x="563155" y="2074431"/>
                  </a:lnTo>
                  <a:lnTo>
                    <a:pt x="563155" y="2066328"/>
                  </a:lnTo>
                  <a:lnTo>
                    <a:pt x="563155" y="2058225"/>
                  </a:lnTo>
                  <a:lnTo>
                    <a:pt x="563155" y="2050122"/>
                  </a:lnTo>
                  <a:lnTo>
                    <a:pt x="563155" y="2042018"/>
                  </a:lnTo>
                  <a:lnTo>
                    <a:pt x="563155" y="2033915"/>
                  </a:lnTo>
                  <a:lnTo>
                    <a:pt x="563155" y="2025812"/>
                  </a:lnTo>
                  <a:lnTo>
                    <a:pt x="563155" y="2017709"/>
                  </a:lnTo>
                  <a:lnTo>
                    <a:pt x="563155" y="2009605"/>
                  </a:lnTo>
                  <a:lnTo>
                    <a:pt x="563155" y="2001502"/>
                  </a:lnTo>
                  <a:lnTo>
                    <a:pt x="563155" y="1993399"/>
                  </a:lnTo>
                  <a:lnTo>
                    <a:pt x="563155" y="1985296"/>
                  </a:lnTo>
                  <a:lnTo>
                    <a:pt x="563155" y="1977192"/>
                  </a:lnTo>
                  <a:lnTo>
                    <a:pt x="563155" y="1969089"/>
                  </a:lnTo>
                  <a:lnTo>
                    <a:pt x="563155" y="1960986"/>
                  </a:lnTo>
                  <a:lnTo>
                    <a:pt x="563155" y="1952883"/>
                  </a:lnTo>
                  <a:lnTo>
                    <a:pt x="563155" y="1944779"/>
                  </a:lnTo>
                  <a:lnTo>
                    <a:pt x="563155" y="1936676"/>
                  </a:lnTo>
                  <a:lnTo>
                    <a:pt x="563155" y="1928573"/>
                  </a:lnTo>
                  <a:lnTo>
                    <a:pt x="563155" y="1920470"/>
                  </a:lnTo>
                  <a:lnTo>
                    <a:pt x="563155" y="1912366"/>
                  </a:lnTo>
                  <a:lnTo>
                    <a:pt x="563155" y="1904263"/>
                  </a:lnTo>
                  <a:lnTo>
                    <a:pt x="563155" y="1896160"/>
                  </a:lnTo>
                  <a:lnTo>
                    <a:pt x="563155" y="1888057"/>
                  </a:lnTo>
                  <a:lnTo>
                    <a:pt x="563155" y="1879953"/>
                  </a:lnTo>
                  <a:lnTo>
                    <a:pt x="563155" y="1871850"/>
                  </a:lnTo>
                  <a:lnTo>
                    <a:pt x="563155" y="1863747"/>
                  </a:lnTo>
                  <a:lnTo>
                    <a:pt x="563155" y="1855644"/>
                  </a:lnTo>
                  <a:lnTo>
                    <a:pt x="563155" y="1847540"/>
                  </a:lnTo>
                  <a:lnTo>
                    <a:pt x="563155" y="1839437"/>
                  </a:lnTo>
                  <a:lnTo>
                    <a:pt x="563155" y="1831334"/>
                  </a:lnTo>
                  <a:lnTo>
                    <a:pt x="563155" y="1823231"/>
                  </a:lnTo>
                  <a:lnTo>
                    <a:pt x="563155" y="1815127"/>
                  </a:lnTo>
                  <a:lnTo>
                    <a:pt x="563155" y="1807024"/>
                  </a:lnTo>
                  <a:lnTo>
                    <a:pt x="563155" y="1798921"/>
                  </a:lnTo>
                  <a:lnTo>
                    <a:pt x="563155" y="1790818"/>
                  </a:lnTo>
                  <a:lnTo>
                    <a:pt x="563155" y="1782714"/>
                  </a:lnTo>
                  <a:lnTo>
                    <a:pt x="563155" y="1774611"/>
                  </a:lnTo>
                  <a:lnTo>
                    <a:pt x="563155" y="1766508"/>
                  </a:lnTo>
                  <a:lnTo>
                    <a:pt x="563155" y="1758405"/>
                  </a:lnTo>
                  <a:lnTo>
                    <a:pt x="563155" y="1750301"/>
                  </a:lnTo>
                  <a:lnTo>
                    <a:pt x="563155" y="1742198"/>
                  </a:lnTo>
                  <a:lnTo>
                    <a:pt x="563155" y="1734095"/>
                  </a:lnTo>
                  <a:lnTo>
                    <a:pt x="563155" y="1725992"/>
                  </a:lnTo>
                  <a:lnTo>
                    <a:pt x="563155" y="1717888"/>
                  </a:lnTo>
                  <a:lnTo>
                    <a:pt x="563155" y="1709785"/>
                  </a:lnTo>
                  <a:lnTo>
                    <a:pt x="563155" y="1701682"/>
                  </a:lnTo>
                  <a:lnTo>
                    <a:pt x="563155" y="1693579"/>
                  </a:lnTo>
                  <a:lnTo>
                    <a:pt x="563155" y="1685475"/>
                  </a:lnTo>
                  <a:lnTo>
                    <a:pt x="563155" y="1677372"/>
                  </a:lnTo>
                  <a:lnTo>
                    <a:pt x="563155" y="1669269"/>
                  </a:lnTo>
                  <a:lnTo>
                    <a:pt x="563155" y="1661166"/>
                  </a:lnTo>
                  <a:lnTo>
                    <a:pt x="563155" y="1653062"/>
                  </a:lnTo>
                  <a:lnTo>
                    <a:pt x="563155" y="1644959"/>
                  </a:lnTo>
                  <a:lnTo>
                    <a:pt x="563155" y="1636856"/>
                  </a:lnTo>
                  <a:lnTo>
                    <a:pt x="563155" y="1628753"/>
                  </a:lnTo>
                  <a:lnTo>
                    <a:pt x="563155" y="1620649"/>
                  </a:lnTo>
                  <a:lnTo>
                    <a:pt x="563155" y="1612546"/>
                  </a:lnTo>
                  <a:lnTo>
                    <a:pt x="563155" y="1604443"/>
                  </a:lnTo>
                  <a:lnTo>
                    <a:pt x="563155" y="1596340"/>
                  </a:lnTo>
                  <a:lnTo>
                    <a:pt x="563155" y="1588236"/>
                  </a:lnTo>
                  <a:lnTo>
                    <a:pt x="563155" y="1580133"/>
                  </a:lnTo>
                  <a:lnTo>
                    <a:pt x="563155" y="1572030"/>
                  </a:lnTo>
                  <a:lnTo>
                    <a:pt x="563155" y="1563927"/>
                  </a:lnTo>
                  <a:lnTo>
                    <a:pt x="563155" y="1555823"/>
                  </a:lnTo>
                  <a:lnTo>
                    <a:pt x="563155" y="1547720"/>
                  </a:lnTo>
                  <a:lnTo>
                    <a:pt x="563155" y="1539617"/>
                  </a:lnTo>
                  <a:lnTo>
                    <a:pt x="563155" y="1531514"/>
                  </a:lnTo>
                  <a:lnTo>
                    <a:pt x="563155" y="1523410"/>
                  </a:lnTo>
                  <a:lnTo>
                    <a:pt x="563155" y="1515307"/>
                  </a:lnTo>
                  <a:lnTo>
                    <a:pt x="563155" y="1507204"/>
                  </a:lnTo>
                  <a:lnTo>
                    <a:pt x="563155" y="1499101"/>
                  </a:lnTo>
                  <a:lnTo>
                    <a:pt x="563155" y="1490997"/>
                  </a:lnTo>
                  <a:lnTo>
                    <a:pt x="563155" y="1482894"/>
                  </a:lnTo>
                  <a:lnTo>
                    <a:pt x="563155" y="1474791"/>
                  </a:lnTo>
                  <a:lnTo>
                    <a:pt x="563155" y="1466688"/>
                  </a:lnTo>
                  <a:lnTo>
                    <a:pt x="563155" y="1458584"/>
                  </a:lnTo>
                  <a:lnTo>
                    <a:pt x="563155" y="1450481"/>
                  </a:lnTo>
                  <a:lnTo>
                    <a:pt x="563155" y="1442378"/>
                  </a:lnTo>
                  <a:lnTo>
                    <a:pt x="563155" y="1434275"/>
                  </a:lnTo>
                  <a:lnTo>
                    <a:pt x="563155" y="1426171"/>
                  </a:lnTo>
                  <a:lnTo>
                    <a:pt x="563155" y="1418068"/>
                  </a:lnTo>
                  <a:lnTo>
                    <a:pt x="563155" y="1409965"/>
                  </a:lnTo>
                  <a:lnTo>
                    <a:pt x="563155" y="1401862"/>
                  </a:lnTo>
                  <a:lnTo>
                    <a:pt x="563155" y="1393758"/>
                  </a:lnTo>
                  <a:lnTo>
                    <a:pt x="563155" y="1385655"/>
                  </a:lnTo>
                  <a:lnTo>
                    <a:pt x="563155" y="1377552"/>
                  </a:lnTo>
                  <a:lnTo>
                    <a:pt x="563155" y="1369449"/>
                  </a:lnTo>
                  <a:lnTo>
                    <a:pt x="563155" y="1361345"/>
                  </a:lnTo>
                  <a:lnTo>
                    <a:pt x="563154" y="1353242"/>
                  </a:lnTo>
                  <a:lnTo>
                    <a:pt x="563154" y="1345139"/>
                  </a:lnTo>
                  <a:lnTo>
                    <a:pt x="563154" y="1337036"/>
                  </a:lnTo>
                  <a:lnTo>
                    <a:pt x="563154" y="1328932"/>
                  </a:lnTo>
                  <a:lnTo>
                    <a:pt x="563154" y="1320829"/>
                  </a:lnTo>
                  <a:lnTo>
                    <a:pt x="563154" y="1312726"/>
                  </a:lnTo>
                  <a:lnTo>
                    <a:pt x="563153" y="1304623"/>
                  </a:lnTo>
                  <a:lnTo>
                    <a:pt x="563153" y="1296519"/>
                  </a:lnTo>
                  <a:lnTo>
                    <a:pt x="563153" y="1288416"/>
                  </a:lnTo>
                  <a:lnTo>
                    <a:pt x="563152" y="1280313"/>
                  </a:lnTo>
                  <a:lnTo>
                    <a:pt x="563152" y="1272210"/>
                  </a:lnTo>
                  <a:lnTo>
                    <a:pt x="563151" y="1264106"/>
                  </a:lnTo>
                  <a:lnTo>
                    <a:pt x="563150" y="1256003"/>
                  </a:lnTo>
                  <a:lnTo>
                    <a:pt x="563149" y="1247900"/>
                  </a:lnTo>
                  <a:lnTo>
                    <a:pt x="563147" y="1239797"/>
                  </a:lnTo>
                  <a:lnTo>
                    <a:pt x="563145" y="1231693"/>
                  </a:lnTo>
                  <a:lnTo>
                    <a:pt x="563143" y="1223590"/>
                  </a:lnTo>
                  <a:lnTo>
                    <a:pt x="563140" y="1215487"/>
                  </a:lnTo>
                  <a:lnTo>
                    <a:pt x="563137" y="1207384"/>
                  </a:lnTo>
                  <a:lnTo>
                    <a:pt x="563133" y="1199280"/>
                  </a:lnTo>
                  <a:lnTo>
                    <a:pt x="563128" y="1191177"/>
                  </a:lnTo>
                  <a:lnTo>
                    <a:pt x="563121" y="1183074"/>
                  </a:lnTo>
                  <a:lnTo>
                    <a:pt x="563114" y="1174971"/>
                  </a:lnTo>
                  <a:lnTo>
                    <a:pt x="563105" y="1166867"/>
                  </a:lnTo>
                  <a:lnTo>
                    <a:pt x="563095" y="1158764"/>
                  </a:lnTo>
                  <a:lnTo>
                    <a:pt x="563082" y="1150661"/>
                  </a:lnTo>
                  <a:lnTo>
                    <a:pt x="563067" y="1142558"/>
                  </a:lnTo>
                  <a:lnTo>
                    <a:pt x="563049" y="1134454"/>
                  </a:lnTo>
                  <a:lnTo>
                    <a:pt x="563027" y="1126351"/>
                  </a:lnTo>
                  <a:lnTo>
                    <a:pt x="563001" y="1118248"/>
                  </a:lnTo>
                  <a:lnTo>
                    <a:pt x="562971" y="1110145"/>
                  </a:lnTo>
                  <a:lnTo>
                    <a:pt x="562936" y="1102041"/>
                  </a:lnTo>
                  <a:lnTo>
                    <a:pt x="562893" y="1093938"/>
                  </a:lnTo>
                  <a:lnTo>
                    <a:pt x="562843" y="1085835"/>
                  </a:lnTo>
                  <a:lnTo>
                    <a:pt x="562785" y="1077732"/>
                  </a:lnTo>
                  <a:lnTo>
                    <a:pt x="562719" y="1069628"/>
                  </a:lnTo>
                  <a:lnTo>
                    <a:pt x="562639" y="1061525"/>
                  </a:lnTo>
                  <a:lnTo>
                    <a:pt x="562546" y="1053422"/>
                  </a:lnTo>
                  <a:lnTo>
                    <a:pt x="562440" y="1045319"/>
                  </a:lnTo>
                  <a:lnTo>
                    <a:pt x="562320" y="1037215"/>
                  </a:lnTo>
                  <a:lnTo>
                    <a:pt x="562175" y="1029112"/>
                  </a:lnTo>
                  <a:lnTo>
                    <a:pt x="562010" y="1021009"/>
                  </a:lnTo>
                  <a:lnTo>
                    <a:pt x="561823" y="1012906"/>
                  </a:lnTo>
                  <a:lnTo>
                    <a:pt x="561612" y="1004802"/>
                  </a:lnTo>
                  <a:lnTo>
                    <a:pt x="561365" y="996699"/>
                  </a:lnTo>
                  <a:lnTo>
                    <a:pt x="561083" y="988596"/>
                  </a:lnTo>
                  <a:lnTo>
                    <a:pt x="560766" y="980493"/>
                  </a:lnTo>
                  <a:lnTo>
                    <a:pt x="560413" y="972389"/>
                  </a:lnTo>
                  <a:lnTo>
                    <a:pt x="560006" y="964286"/>
                  </a:lnTo>
                  <a:lnTo>
                    <a:pt x="559544" y="956183"/>
                  </a:lnTo>
                  <a:lnTo>
                    <a:pt x="559031" y="948080"/>
                  </a:lnTo>
                  <a:lnTo>
                    <a:pt x="558463" y="939976"/>
                  </a:lnTo>
                  <a:lnTo>
                    <a:pt x="557821" y="931873"/>
                  </a:lnTo>
                  <a:lnTo>
                    <a:pt x="557097" y="923770"/>
                  </a:lnTo>
                  <a:lnTo>
                    <a:pt x="556300" y="915667"/>
                  </a:lnTo>
                  <a:lnTo>
                    <a:pt x="555426" y="907563"/>
                  </a:lnTo>
                  <a:lnTo>
                    <a:pt x="554456" y="899460"/>
                  </a:lnTo>
                  <a:lnTo>
                    <a:pt x="553369" y="891357"/>
                  </a:lnTo>
                  <a:lnTo>
                    <a:pt x="552185" y="883254"/>
                  </a:lnTo>
                  <a:lnTo>
                    <a:pt x="550900" y="875150"/>
                  </a:lnTo>
                  <a:lnTo>
                    <a:pt x="549495" y="867047"/>
                  </a:lnTo>
                  <a:lnTo>
                    <a:pt x="547935" y="858944"/>
                  </a:lnTo>
                  <a:lnTo>
                    <a:pt x="546255" y="850841"/>
                  </a:lnTo>
                  <a:lnTo>
                    <a:pt x="544448" y="842737"/>
                  </a:lnTo>
                  <a:lnTo>
                    <a:pt x="542503" y="834634"/>
                  </a:lnTo>
                  <a:lnTo>
                    <a:pt x="540367" y="826531"/>
                  </a:lnTo>
                  <a:lnTo>
                    <a:pt x="538089" y="818428"/>
                  </a:lnTo>
                  <a:lnTo>
                    <a:pt x="535666" y="810324"/>
                  </a:lnTo>
                  <a:lnTo>
                    <a:pt x="533095" y="802221"/>
                  </a:lnTo>
                  <a:lnTo>
                    <a:pt x="530305" y="794118"/>
                  </a:lnTo>
                  <a:lnTo>
                    <a:pt x="527362" y="786015"/>
                  </a:lnTo>
                  <a:lnTo>
                    <a:pt x="524268" y="777911"/>
                  </a:lnTo>
                  <a:lnTo>
                    <a:pt x="521023" y="769808"/>
                  </a:lnTo>
                  <a:lnTo>
                    <a:pt x="517562" y="761705"/>
                  </a:lnTo>
                  <a:lnTo>
                    <a:pt x="513950" y="753602"/>
                  </a:lnTo>
                  <a:lnTo>
                    <a:pt x="510197" y="745498"/>
                  </a:lnTo>
                  <a:lnTo>
                    <a:pt x="506304" y="737395"/>
                  </a:lnTo>
                  <a:lnTo>
                    <a:pt x="502233" y="729292"/>
                  </a:lnTo>
                  <a:lnTo>
                    <a:pt x="498032" y="721189"/>
                  </a:lnTo>
                  <a:lnTo>
                    <a:pt x="493722" y="713085"/>
                  </a:lnTo>
                  <a:lnTo>
                    <a:pt x="489309" y="704982"/>
                  </a:lnTo>
                  <a:lnTo>
                    <a:pt x="484781" y="696879"/>
                  </a:lnTo>
                  <a:lnTo>
                    <a:pt x="480175" y="688776"/>
                  </a:lnTo>
                  <a:lnTo>
                    <a:pt x="475515" y="680672"/>
                  </a:lnTo>
                  <a:lnTo>
                    <a:pt x="470814" y="672569"/>
                  </a:lnTo>
                  <a:lnTo>
                    <a:pt x="466084" y="664466"/>
                  </a:lnTo>
                  <a:lnTo>
                    <a:pt x="461359" y="656363"/>
                  </a:lnTo>
                  <a:lnTo>
                    <a:pt x="456657" y="648259"/>
                  </a:lnTo>
                  <a:lnTo>
                    <a:pt x="451994" y="640156"/>
                  </a:lnTo>
                  <a:lnTo>
                    <a:pt x="447404" y="632053"/>
                  </a:lnTo>
                  <a:lnTo>
                    <a:pt x="442927" y="623950"/>
                  </a:lnTo>
                  <a:lnTo>
                    <a:pt x="438564" y="615846"/>
                  </a:lnTo>
                  <a:lnTo>
                    <a:pt x="434330" y="607743"/>
                  </a:lnTo>
                  <a:lnTo>
                    <a:pt x="430270" y="599640"/>
                  </a:lnTo>
                  <a:lnTo>
                    <a:pt x="426446" y="591537"/>
                  </a:lnTo>
                  <a:lnTo>
                    <a:pt x="422827" y="583433"/>
                  </a:lnTo>
                  <a:lnTo>
                    <a:pt x="419425" y="575330"/>
                  </a:lnTo>
                  <a:lnTo>
                    <a:pt x="416282" y="567227"/>
                  </a:lnTo>
                  <a:lnTo>
                    <a:pt x="413496" y="559124"/>
                  </a:lnTo>
                  <a:lnTo>
                    <a:pt x="410990" y="551020"/>
                  </a:lnTo>
                  <a:lnTo>
                    <a:pt x="408773" y="542917"/>
                  </a:lnTo>
                  <a:lnTo>
                    <a:pt x="406871" y="534814"/>
                  </a:lnTo>
                  <a:lnTo>
                    <a:pt x="405422" y="526711"/>
                  </a:lnTo>
                  <a:lnTo>
                    <a:pt x="404300" y="518607"/>
                  </a:lnTo>
                  <a:lnTo>
                    <a:pt x="403511" y="510504"/>
                  </a:lnTo>
                  <a:lnTo>
                    <a:pt x="403059" y="502401"/>
                  </a:lnTo>
                  <a:lnTo>
                    <a:pt x="403105" y="494298"/>
                  </a:lnTo>
                  <a:lnTo>
                    <a:pt x="403494" y="486194"/>
                  </a:lnTo>
                  <a:lnTo>
                    <a:pt x="404221" y="478091"/>
                  </a:lnTo>
                  <a:lnTo>
                    <a:pt x="405283" y="469988"/>
                  </a:lnTo>
                  <a:lnTo>
                    <a:pt x="406804" y="461885"/>
                  </a:lnTo>
                  <a:lnTo>
                    <a:pt x="408661" y="453781"/>
                  </a:lnTo>
                  <a:lnTo>
                    <a:pt x="410822" y="445678"/>
                  </a:lnTo>
                  <a:lnTo>
                    <a:pt x="413279" y="437575"/>
                  </a:lnTo>
                  <a:lnTo>
                    <a:pt x="416111" y="429472"/>
                  </a:lnTo>
                  <a:lnTo>
                    <a:pt x="419229" y="421368"/>
                  </a:lnTo>
                  <a:lnTo>
                    <a:pt x="422587" y="413265"/>
                  </a:lnTo>
                  <a:lnTo>
                    <a:pt x="426171" y="405162"/>
                  </a:lnTo>
                  <a:lnTo>
                    <a:pt x="430018" y="397059"/>
                  </a:lnTo>
                  <a:lnTo>
                    <a:pt x="434070" y="388955"/>
                  </a:lnTo>
                  <a:lnTo>
                    <a:pt x="438275" y="380852"/>
                  </a:lnTo>
                  <a:lnTo>
                    <a:pt x="442619" y="372749"/>
                  </a:lnTo>
                  <a:lnTo>
                    <a:pt x="447104" y="364646"/>
                  </a:lnTo>
                  <a:lnTo>
                    <a:pt x="451693" y="356542"/>
                  </a:lnTo>
                  <a:lnTo>
                    <a:pt x="456344" y="348439"/>
                  </a:lnTo>
                  <a:lnTo>
                    <a:pt x="461042" y="340336"/>
                  </a:lnTo>
                  <a:lnTo>
                    <a:pt x="465770" y="332233"/>
                  </a:lnTo>
                  <a:lnTo>
                    <a:pt x="470497" y="324129"/>
                  </a:lnTo>
                  <a:lnTo>
                    <a:pt x="475201" y="316026"/>
                  </a:lnTo>
                  <a:lnTo>
                    <a:pt x="479870" y="307923"/>
                  </a:lnTo>
                  <a:lnTo>
                    <a:pt x="484483" y="299820"/>
                  </a:lnTo>
                  <a:lnTo>
                    <a:pt x="488999" y="291716"/>
                  </a:lnTo>
                  <a:lnTo>
                    <a:pt x="493426" y="283613"/>
                  </a:lnTo>
                  <a:lnTo>
                    <a:pt x="497757" y="275510"/>
                  </a:lnTo>
                  <a:lnTo>
                    <a:pt x="501972" y="267407"/>
                  </a:lnTo>
                  <a:lnTo>
                    <a:pt x="506019" y="259303"/>
                  </a:lnTo>
                  <a:lnTo>
                    <a:pt x="509934" y="251200"/>
                  </a:lnTo>
                  <a:lnTo>
                    <a:pt x="513714" y="243097"/>
                  </a:lnTo>
                  <a:lnTo>
                    <a:pt x="517350" y="234994"/>
                  </a:lnTo>
                  <a:lnTo>
                    <a:pt x="520774" y="226890"/>
                  </a:lnTo>
                  <a:lnTo>
                    <a:pt x="524047" y="218787"/>
                  </a:lnTo>
                  <a:lnTo>
                    <a:pt x="527169" y="210684"/>
                  </a:lnTo>
                  <a:lnTo>
                    <a:pt x="530138" y="202581"/>
                  </a:lnTo>
                  <a:lnTo>
                    <a:pt x="532891" y="194477"/>
                  </a:lnTo>
                  <a:lnTo>
                    <a:pt x="535488" y="186374"/>
                  </a:lnTo>
                  <a:lnTo>
                    <a:pt x="537937" y="178271"/>
                  </a:lnTo>
                  <a:lnTo>
                    <a:pt x="540241" y="170168"/>
                  </a:lnTo>
                  <a:lnTo>
                    <a:pt x="542350" y="162064"/>
                  </a:lnTo>
                  <a:lnTo>
                    <a:pt x="544311" y="153961"/>
                  </a:lnTo>
                  <a:lnTo>
                    <a:pt x="546141" y="145858"/>
                  </a:lnTo>
                  <a:lnTo>
                    <a:pt x="547844" y="137755"/>
                  </a:lnTo>
                  <a:lnTo>
                    <a:pt x="549387" y="129651"/>
                  </a:lnTo>
                  <a:lnTo>
                    <a:pt x="550799" y="121548"/>
                  </a:lnTo>
                  <a:lnTo>
                    <a:pt x="552104" y="113445"/>
                  </a:lnTo>
                  <a:lnTo>
                    <a:pt x="553305" y="105342"/>
                  </a:lnTo>
                  <a:lnTo>
                    <a:pt x="554383" y="97238"/>
                  </a:lnTo>
                  <a:lnTo>
                    <a:pt x="555355" y="89135"/>
                  </a:lnTo>
                  <a:lnTo>
                    <a:pt x="556244" y="81032"/>
                  </a:lnTo>
                  <a:lnTo>
                    <a:pt x="557054" y="72929"/>
                  </a:lnTo>
                  <a:lnTo>
                    <a:pt x="557776" y="64825"/>
                  </a:lnTo>
                  <a:lnTo>
                    <a:pt x="558415" y="56722"/>
                  </a:lnTo>
                  <a:lnTo>
                    <a:pt x="558994" y="48619"/>
                  </a:lnTo>
                  <a:lnTo>
                    <a:pt x="559517" y="40516"/>
                  </a:lnTo>
                  <a:lnTo>
                    <a:pt x="559979" y="32412"/>
                  </a:lnTo>
                  <a:lnTo>
                    <a:pt x="560382" y="24309"/>
                  </a:lnTo>
                  <a:lnTo>
                    <a:pt x="560743" y="16206"/>
                  </a:lnTo>
                  <a:lnTo>
                    <a:pt x="561066" y="8103"/>
                  </a:lnTo>
                  <a:lnTo>
                    <a:pt x="561350" y="0"/>
                  </a:lnTo>
                  <a:lnTo>
                    <a:pt x="564959" y="0"/>
                  </a:lnTo>
                  <a:lnTo>
                    <a:pt x="565244" y="8103"/>
                  </a:lnTo>
                  <a:lnTo>
                    <a:pt x="565567" y="16206"/>
                  </a:lnTo>
                  <a:lnTo>
                    <a:pt x="565928" y="24309"/>
                  </a:lnTo>
                  <a:lnTo>
                    <a:pt x="566330" y="32412"/>
                  </a:lnTo>
                  <a:lnTo>
                    <a:pt x="566793" y="40516"/>
                  </a:lnTo>
                  <a:lnTo>
                    <a:pt x="567316" y="48619"/>
                  </a:lnTo>
                  <a:lnTo>
                    <a:pt x="567895" y="56722"/>
                  </a:lnTo>
                  <a:lnTo>
                    <a:pt x="568534" y="64825"/>
                  </a:lnTo>
                  <a:lnTo>
                    <a:pt x="569256" y="72929"/>
                  </a:lnTo>
                  <a:lnTo>
                    <a:pt x="570066" y="81032"/>
                  </a:lnTo>
                  <a:lnTo>
                    <a:pt x="570954" y="89135"/>
                  </a:lnTo>
                  <a:lnTo>
                    <a:pt x="571926" y="97238"/>
                  </a:lnTo>
                  <a:lnTo>
                    <a:pt x="573005" y="105342"/>
                  </a:lnTo>
                  <a:lnTo>
                    <a:pt x="574206" y="113445"/>
                  </a:lnTo>
                  <a:lnTo>
                    <a:pt x="575511" y="121548"/>
                  </a:lnTo>
                  <a:lnTo>
                    <a:pt x="576923" y="129651"/>
                  </a:lnTo>
                  <a:lnTo>
                    <a:pt x="578466" y="137755"/>
                  </a:lnTo>
                  <a:lnTo>
                    <a:pt x="580168" y="145858"/>
                  </a:lnTo>
                  <a:lnTo>
                    <a:pt x="581998" y="153961"/>
                  </a:lnTo>
                  <a:lnTo>
                    <a:pt x="583959" y="162064"/>
                  </a:lnTo>
                  <a:lnTo>
                    <a:pt x="586069" y="170168"/>
                  </a:lnTo>
                  <a:lnTo>
                    <a:pt x="588372" y="178271"/>
                  </a:lnTo>
                  <a:lnTo>
                    <a:pt x="590822" y="186374"/>
                  </a:lnTo>
                  <a:lnTo>
                    <a:pt x="593419" y="194477"/>
                  </a:lnTo>
                  <a:lnTo>
                    <a:pt x="596171" y="202581"/>
                  </a:lnTo>
                  <a:lnTo>
                    <a:pt x="599141" y="210684"/>
                  </a:lnTo>
                  <a:lnTo>
                    <a:pt x="602263" y="218787"/>
                  </a:lnTo>
                  <a:lnTo>
                    <a:pt x="605536" y="226890"/>
                  </a:lnTo>
                  <a:lnTo>
                    <a:pt x="608959" y="234994"/>
                  </a:lnTo>
                  <a:lnTo>
                    <a:pt x="612596" y="243097"/>
                  </a:lnTo>
                  <a:lnTo>
                    <a:pt x="616375" y="251200"/>
                  </a:lnTo>
                  <a:lnTo>
                    <a:pt x="620291" y="259303"/>
                  </a:lnTo>
                  <a:lnTo>
                    <a:pt x="624337" y="267407"/>
                  </a:lnTo>
                  <a:lnTo>
                    <a:pt x="628553" y="275510"/>
                  </a:lnTo>
                  <a:lnTo>
                    <a:pt x="632883" y="283613"/>
                  </a:lnTo>
                  <a:lnTo>
                    <a:pt x="637311" y="291716"/>
                  </a:lnTo>
                  <a:lnTo>
                    <a:pt x="641827" y="299820"/>
                  </a:lnTo>
                  <a:lnTo>
                    <a:pt x="646439" y="307923"/>
                  </a:lnTo>
                  <a:lnTo>
                    <a:pt x="651108" y="316026"/>
                  </a:lnTo>
                  <a:lnTo>
                    <a:pt x="655813" y="324129"/>
                  </a:lnTo>
                  <a:lnTo>
                    <a:pt x="660540" y="332233"/>
                  </a:lnTo>
                  <a:lnTo>
                    <a:pt x="665268" y="340336"/>
                  </a:lnTo>
                  <a:lnTo>
                    <a:pt x="669965" y="348439"/>
                  </a:lnTo>
                  <a:lnTo>
                    <a:pt x="674616" y="356542"/>
                  </a:lnTo>
                  <a:lnTo>
                    <a:pt x="679206" y="364646"/>
                  </a:lnTo>
                  <a:lnTo>
                    <a:pt x="683691" y="372749"/>
                  </a:lnTo>
                  <a:lnTo>
                    <a:pt x="688034" y="380852"/>
                  </a:lnTo>
                  <a:lnTo>
                    <a:pt x="692240" y="388955"/>
                  </a:lnTo>
                  <a:lnTo>
                    <a:pt x="696292" y="397059"/>
                  </a:lnTo>
                  <a:lnTo>
                    <a:pt x="700138" y="405162"/>
                  </a:lnTo>
                  <a:lnTo>
                    <a:pt x="703722" y="413265"/>
                  </a:lnTo>
                  <a:lnTo>
                    <a:pt x="707080" y="421368"/>
                  </a:lnTo>
                  <a:lnTo>
                    <a:pt x="710199" y="429472"/>
                  </a:lnTo>
                  <a:lnTo>
                    <a:pt x="713031" y="437575"/>
                  </a:lnTo>
                  <a:lnTo>
                    <a:pt x="715487" y="445678"/>
                  </a:lnTo>
                  <a:lnTo>
                    <a:pt x="717648" y="453781"/>
                  </a:lnTo>
                  <a:lnTo>
                    <a:pt x="719505" y="461885"/>
                  </a:lnTo>
                  <a:lnTo>
                    <a:pt x="721026" y="469988"/>
                  </a:lnTo>
                  <a:lnTo>
                    <a:pt x="722088" y="478091"/>
                  </a:lnTo>
                  <a:lnTo>
                    <a:pt x="722815" y="486194"/>
                  </a:lnTo>
                  <a:lnTo>
                    <a:pt x="723205" y="494298"/>
                  </a:lnTo>
                  <a:lnTo>
                    <a:pt x="723250" y="502401"/>
                  </a:lnTo>
                  <a:lnTo>
                    <a:pt x="722798" y="510504"/>
                  </a:lnTo>
                  <a:lnTo>
                    <a:pt x="722009" y="518607"/>
                  </a:lnTo>
                  <a:lnTo>
                    <a:pt x="720888" y="526711"/>
                  </a:lnTo>
                  <a:lnTo>
                    <a:pt x="719438" y="534814"/>
                  </a:lnTo>
                  <a:lnTo>
                    <a:pt x="717536" y="542917"/>
                  </a:lnTo>
                  <a:lnTo>
                    <a:pt x="715320" y="551020"/>
                  </a:lnTo>
                  <a:lnTo>
                    <a:pt x="712813" y="559124"/>
                  </a:lnTo>
                  <a:lnTo>
                    <a:pt x="710027" y="567227"/>
                  </a:lnTo>
                  <a:lnTo>
                    <a:pt x="706884" y="575330"/>
                  </a:lnTo>
                  <a:lnTo>
                    <a:pt x="703483" y="583433"/>
                  </a:lnTo>
                  <a:lnTo>
                    <a:pt x="699863" y="591537"/>
                  </a:lnTo>
                  <a:lnTo>
                    <a:pt x="696040" y="599640"/>
                  </a:lnTo>
                  <a:lnTo>
                    <a:pt x="691980" y="607743"/>
                  </a:lnTo>
                  <a:lnTo>
                    <a:pt x="687746" y="615846"/>
                  </a:lnTo>
                  <a:lnTo>
                    <a:pt x="683383" y="623950"/>
                  </a:lnTo>
                  <a:lnTo>
                    <a:pt x="678906" y="632053"/>
                  </a:lnTo>
                  <a:lnTo>
                    <a:pt x="674315" y="640156"/>
                  </a:lnTo>
                  <a:lnTo>
                    <a:pt x="669652" y="648259"/>
                  </a:lnTo>
                  <a:lnTo>
                    <a:pt x="664951" y="656363"/>
                  </a:lnTo>
                  <a:lnTo>
                    <a:pt x="660225" y="664466"/>
                  </a:lnTo>
                  <a:lnTo>
                    <a:pt x="655496" y="672569"/>
                  </a:lnTo>
                  <a:lnTo>
                    <a:pt x="650794" y="680672"/>
                  </a:lnTo>
                  <a:lnTo>
                    <a:pt x="646135" y="688776"/>
                  </a:lnTo>
                  <a:lnTo>
                    <a:pt x="641528" y="696879"/>
                  </a:lnTo>
                  <a:lnTo>
                    <a:pt x="637000" y="704982"/>
                  </a:lnTo>
                  <a:lnTo>
                    <a:pt x="632588" y="713085"/>
                  </a:lnTo>
                  <a:lnTo>
                    <a:pt x="628277" y="721189"/>
                  </a:lnTo>
                  <a:lnTo>
                    <a:pt x="624076" y="729292"/>
                  </a:lnTo>
                  <a:lnTo>
                    <a:pt x="620005" y="737395"/>
                  </a:lnTo>
                  <a:lnTo>
                    <a:pt x="616113" y="745498"/>
                  </a:lnTo>
                  <a:lnTo>
                    <a:pt x="612359" y="753602"/>
                  </a:lnTo>
                  <a:lnTo>
                    <a:pt x="608747" y="761705"/>
                  </a:lnTo>
                  <a:lnTo>
                    <a:pt x="605287" y="769808"/>
                  </a:lnTo>
                  <a:lnTo>
                    <a:pt x="602041" y="777911"/>
                  </a:lnTo>
                  <a:lnTo>
                    <a:pt x="598947" y="786015"/>
                  </a:lnTo>
                  <a:lnTo>
                    <a:pt x="596005" y="794118"/>
                  </a:lnTo>
                  <a:lnTo>
                    <a:pt x="593215" y="802221"/>
                  </a:lnTo>
                  <a:lnTo>
                    <a:pt x="590643" y="810324"/>
                  </a:lnTo>
                  <a:lnTo>
                    <a:pt x="588221" y="818428"/>
                  </a:lnTo>
                  <a:lnTo>
                    <a:pt x="585943" y="826531"/>
                  </a:lnTo>
                  <a:lnTo>
                    <a:pt x="583806" y="834634"/>
                  </a:lnTo>
                  <a:lnTo>
                    <a:pt x="581861" y="842737"/>
                  </a:lnTo>
                  <a:lnTo>
                    <a:pt x="580055" y="850841"/>
                  </a:lnTo>
                  <a:lnTo>
                    <a:pt x="578374" y="858944"/>
                  </a:lnTo>
                  <a:lnTo>
                    <a:pt x="576815" y="867047"/>
                  </a:lnTo>
                  <a:lnTo>
                    <a:pt x="575410" y="875150"/>
                  </a:lnTo>
                  <a:lnTo>
                    <a:pt x="574125" y="883254"/>
                  </a:lnTo>
                  <a:lnTo>
                    <a:pt x="572941" y="891357"/>
                  </a:lnTo>
                  <a:lnTo>
                    <a:pt x="571854" y="899460"/>
                  </a:lnTo>
                  <a:lnTo>
                    <a:pt x="570883" y="907563"/>
                  </a:lnTo>
                  <a:lnTo>
                    <a:pt x="570010" y="915667"/>
                  </a:lnTo>
                  <a:lnTo>
                    <a:pt x="569213" y="923770"/>
                  </a:lnTo>
                  <a:lnTo>
                    <a:pt x="568489" y="931873"/>
                  </a:lnTo>
                  <a:lnTo>
                    <a:pt x="567847" y="939976"/>
                  </a:lnTo>
                  <a:lnTo>
                    <a:pt x="567279" y="948080"/>
                  </a:lnTo>
                  <a:lnTo>
                    <a:pt x="566765" y="956183"/>
                  </a:lnTo>
                  <a:lnTo>
                    <a:pt x="566303" y="964286"/>
                  </a:lnTo>
                  <a:lnTo>
                    <a:pt x="565897" y="972389"/>
                  </a:lnTo>
                  <a:lnTo>
                    <a:pt x="565543" y="980493"/>
                  </a:lnTo>
                  <a:lnTo>
                    <a:pt x="565227" y="988596"/>
                  </a:lnTo>
                  <a:lnTo>
                    <a:pt x="564944" y="996699"/>
                  </a:lnTo>
                  <a:lnTo>
                    <a:pt x="564697" y="1004802"/>
                  </a:lnTo>
                  <a:lnTo>
                    <a:pt x="564486" y="1012906"/>
                  </a:lnTo>
                  <a:lnTo>
                    <a:pt x="564299" y="1021009"/>
                  </a:lnTo>
                  <a:lnTo>
                    <a:pt x="564134" y="1029112"/>
                  </a:lnTo>
                  <a:lnTo>
                    <a:pt x="563990" y="1037215"/>
                  </a:lnTo>
                  <a:lnTo>
                    <a:pt x="563869" y="1045319"/>
                  </a:lnTo>
                  <a:lnTo>
                    <a:pt x="563763" y="1053422"/>
                  </a:lnTo>
                  <a:lnTo>
                    <a:pt x="563671" y="1061525"/>
                  </a:lnTo>
                  <a:lnTo>
                    <a:pt x="563590" y="1069628"/>
                  </a:lnTo>
                  <a:lnTo>
                    <a:pt x="563524" y="1077732"/>
                  </a:lnTo>
                  <a:lnTo>
                    <a:pt x="563466" y="1085835"/>
                  </a:lnTo>
                  <a:lnTo>
                    <a:pt x="563416" y="1093938"/>
                  </a:lnTo>
                  <a:lnTo>
                    <a:pt x="563373" y="1102041"/>
                  </a:lnTo>
                  <a:lnTo>
                    <a:pt x="563338" y="1110145"/>
                  </a:lnTo>
                  <a:lnTo>
                    <a:pt x="563308" y="1118248"/>
                  </a:lnTo>
                  <a:lnTo>
                    <a:pt x="563283" y="1126351"/>
                  </a:lnTo>
                  <a:lnTo>
                    <a:pt x="563260" y="1134454"/>
                  </a:lnTo>
                  <a:lnTo>
                    <a:pt x="563243" y="1142558"/>
                  </a:lnTo>
                  <a:lnTo>
                    <a:pt x="563228" y="1150661"/>
                  </a:lnTo>
                  <a:lnTo>
                    <a:pt x="563215" y="1158764"/>
                  </a:lnTo>
                  <a:lnTo>
                    <a:pt x="563204" y="1166867"/>
                  </a:lnTo>
                  <a:lnTo>
                    <a:pt x="563195" y="1174971"/>
                  </a:lnTo>
                  <a:lnTo>
                    <a:pt x="563188" y="1183074"/>
                  </a:lnTo>
                  <a:lnTo>
                    <a:pt x="563182" y="1191177"/>
                  </a:lnTo>
                  <a:lnTo>
                    <a:pt x="563177" y="1199280"/>
                  </a:lnTo>
                  <a:lnTo>
                    <a:pt x="563173" y="1207384"/>
                  </a:lnTo>
                  <a:lnTo>
                    <a:pt x="563169" y="1215487"/>
                  </a:lnTo>
                  <a:lnTo>
                    <a:pt x="563167" y="1223590"/>
                  </a:lnTo>
                  <a:lnTo>
                    <a:pt x="563164" y="1231693"/>
                  </a:lnTo>
                  <a:lnTo>
                    <a:pt x="563162" y="1239797"/>
                  </a:lnTo>
                  <a:lnTo>
                    <a:pt x="563161" y="1247900"/>
                  </a:lnTo>
                  <a:lnTo>
                    <a:pt x="563160" y="1256003"/>
                  </a:lnTo>
                  <a:lnTo>
                    <a:pt x="563159" y="1264106"/>
                  </a:lnTo>
                  <a:lnTo>
                    <a:pt x="563158" y="1272210"/>
                  </a:lnTo>
                  <a:lnTo>
                    <a:pt x="563157" y="1280313"/>
                  </a:lnTo>
                  <a:lnTo>
                    <a:pt x="563157" y="1288416"/>
                  </a:lnTo>
                  <a:lnTo>
                    <a:pt x="563156" y="1296519"/>
                  </a:lnTo>
                  <a:lnTo>
                    <a:pt x="563156" y="1304623"/>
                  </a:lnTo>
                  <a:lnTo>
                    <a:pt x="563156" y="1312726"/>
                  </a:lnTo>
                  <a:lnTo>
                    <a:pt x="563156" y="1320829"/>
                  </a:lnTo>
                  <a:lnTo>
                    <a:pt x="563155" y="1328932"/>
                  </a:lnTo>
                  <a:lnTo>
                    <a:pt x="563155" y="1337036"/>
                  </a:lnTo>
                  <a:lnTo>
                    <a:pt x="563155" y="1345139"/>
                  </a:lnTo>
                  <a:lnTo>
                    <a:pt x="563155" y="1353242"/>
                  </a:lnTo>
                  <a:lnTo>
                    <a:pt x="563155" y="1361345"/>
                  </a:lnTo>
                  <a:lnTo>
                    <a:pt x="563155" y="1369449"/>
                  </a:lnTo>
                  <a:lnTo>
                    <a:pt x="563155" y="1377552"/>
                  </a:lnTo>
                  <a:lnTo>
                    <a:pt x="563155" y="1385655"/>
                  </a:lnTo>
                  <a:lnTo>
                    <a:pt x="563155" y="1393758"/>
                  </a:lnTo>
                  <a:lnTo>
                    <a:pt x="563155" y="1401862"/>
                  </a:lnTo>
                  <a:lnTo>
                    <a:pt x="563155" y="1409965"/>
                  </a:lnTo>
                  <a:lnTo>
                    <a:pt x="563155" y="1418068"/>
                  </a:lnTo>
                  <a:lnTo>
                    <a:pt x="563155" y="1426171"/>
                  </a:lnTo>
                  <a:lnTo>
                    <a:pt x="563155" y="1434275"/>
                  </a:lnTo>
                  <a:lnTo>
                    <a:pt x="563155" y="1442378"/>
                  </a:lnTo>
                  <a:lnTo>
                    <a:pt x="563155" y="1450481"/>
                  </a:lnTo>
                  <a:lnTo>
                    <a:pt x="563155" y="1458584"/>
                  </a:lnTo>
                  <a:lnTo>
                    <a:pt x="563155" y="1466688"/>
                  </a:lnTo>
                  <a:lnTo>
                    <a:pt x="563155" y="1474791"/>
                  </a:lnTo>
                  <a:lnTo>
                    <a:pt x="563155" y="1482894"/>
                  </a:lnTo>
                  <a:lnTo>
                    <a:pt x="563155" y="1490997"/>
                  </a:lnTo>
                  <a:lnTo>
                    <a:pt x="563155" y="1499101"/>
                  </a:lnTo>
                  <a:lnTo>
                    <a:pt x="563155" y="1507204"/>
                  </a:lnTo>
                  <a:lnTo>
                    <a:pt x="563155" y="1515307"/>
                  </a:lnTo>
                  <a:lnTo>
                    <a:pt x="563155" y="1523410"/>
                  </a:lnTo>
                  <a:lnTo>
                    <a:pt x="563155" y="1531514"/>
                  </a:lnTo>
                  <a:lnTo>
                    <a:pt x="563155" y="1539617"/>
                  </a:lnTo>
                  <a:lnTo>
                    <a:pt x="563155" y="1547720"/>
                  </a:lnTo>
                  <a:lnTo>
                    <a:pt x="563155" y="1555823"/>
                  </a:lnTo>
                  <a:lnTo>
                    <a:pt x="563155" y="1563927"/>
                  </a:lnTo>
                  <a:lnTo>
                    <a:pt x="563155" y="1572030"/>
                  </a:lnTo>
                  <a:lnTo>
                    <a:pt x="563155" y="1580133"/>
                  </a:lnTo>
                  <a:lnTo>
                    <a:pt x="563155" y="1588236"/>
                  </a:lnTo>
                  <a:lnTo>
                    <a:pt x="563155" y="1596340"/>
                  </a:lnTo>
                  <a:lnTo>
                    <a:pt x="563155" y="1604443"/>
                  </a:lnTo>
                  <a:lnTo>
                    <a:pt x="563155" y="1612546"/>
                  </a:lnTo>
                  <a:lnTo>
                    <a:pt x="563155" y="1620649"/>
                  </a:lnTo>
                  <a:lnTo>
                    <a:pt x="563155" y="1628753"/>
                  </a:lnTo>
                  <a:lnTo>
                    <a:pt x="563155" y="1636856"/>
                  </a:lnTo>
                  <a:lnTo>
                    <a:pt x="563155" y="1644959"/>
                  </a:lnTo>
                  <a:lnTo>
                    <a:pt x="563155" y="1653062"/>
                  </a:lnTo>
                  <a:lnTo>
                    <a:pt x="563155" y="1661166"/>
                  </a:lnTo>
                  <a:lnTo>
                    <a:pt x="563155" y="1669269"/>
                  </a:lnTo>
                  <a:lnTo>
                    <a:pt x="563155" y="1677372"/>
                  </a:lnTo>
                  <a:lnTo>
                    <a:pt x="563155" y="1685475"/>
                  </a:lnTo>
                  <a:lnTo>
                    <a:pt x="563155" y="1693579"/>
                  </a:lnTo>
                  <a:lnTo>
                    <a:pt x="563155" y="1701682"/>
                  </a:lnTo>
                  <a:lnTo>
                    <a:pt x="563155" y="1709785"/>
                  </a:lnTo>
                  <a:lnTo>
                    <a:pt x="563155" y="1717888"/>
                  </a:lnTo>
                  <a:lnTo>
                    <a:pt x="563155" y="1725992"/>
                  </a:lnTo>
                  <a:lnTo>
                    <a:pt x="563155" y="1734095"/>
                  </a:lnTo>
                  <a:lnTo>
                    <a:pt x="563155" y="1742198"/>
                  </a:lnTo>
                  <a:lnTo>
                    <a:pt x="563155" y="1750301"/>
                  </a:lnTo>
                  <a:lnTo>
                    <a:pt x="563155" y="1758405"/>
                  </a:lnTo>
                  <a:lnTo>
                    <a:pt x="563155" y="1766508"/>
                  </a:lnTo>
                  <a:lnTo>
                    <a:pt x="563155" y="1774611"/>
                  </a:lnTo>
                  <a:lnTo>
                    <a:pt x="563155" y="1782714"/>
                  </a:lnTo>
                  <a:lnTo>
                    <a:pt x="563155" y="1790818"/>
                  </a:lnTo>
                  <a:lnTo>
                    <a:pt x="563155" y="1798921"/>
                  </a:lnTo>
                  <a:lnTo>
                    <a:pt x="563155" y="1807024"/>
                  </a:lnTo>
                  <a:lnTo>
                    <a:pt x="563155" y="1815127"/>
                  </a:lnTo>
                  <a:lnTo>
                    <a:pt x="563155" y="1823231"/>
                  </a:lnTo>
                  <a:lnTo>
                    <a:pt x="563155" y="1831334"/>
                  </a:lnTo>
                  <a:lnTo>
                    <a:pt x="563155" y="1839437"/>
                  </a:lnTo>
                  <a:lnTo>
                    <a:pt x="563155" y="1847540"/>
                  </a:lnTo>
                  <a:lnTo>
                    <a:pt x="563155" y="1855644"/>
                  </a:lnTo>
                  <a:lnTo>
                    <a:pt x="563155" y="1863747"/>
                  </a:lnTo>
                  <a:lnTo>
                    <a:pt x="563155" y="1871850"/>
                  </a:lnTo>
                  <a:lnTo>
                    <a:pt x="563155" y="1879953"/>
                  </a:lnTo>
                  <a:lnTo>
                    <a:pt x="563155" y="1888057"/>
                  </a:lnTo>
                  <a:lnTo>
                    <a:pt x="563155" y="1896160"/>
                  </a:lnTo>
                  <a:lnTo>
                    <a:pt x="563155" y="1904263"/>
                  </a:lnTo>
                  <a:lnTo>
                    <a:pt x="563155" y="1912366"/>
                  </a:lnTo>
                  <a:lnTo>
                    <a:pt x="563155" y="1920470"/>
                  </a:lnTo>
                  <a:lnTo>
                    <a:pt x="563155" y="1928573"/>
                  </a:lnTo>
                  <a:lnTo>
                    <a:pt x="563155" y="1936676"/>
                  </a:lnTo>
                  <a:lnTo>
                    <a:pt x="563155" y="1944779"/>
                  </a:lnTo>
                  <a:lnTo>
                    <a:pt x="563155" y="1952883"/>
                  </a:lnTo>
                  <a:lnTo>
                    <a:pt x="563155" y="1960986"/>
                  </a:lnTo>
                  <a:lnTo>
                    <a:pt x="563155" y="1969089"/>
                  </a:lnTo>
                  <a:lnTo>
                    <a:pt x="563155" y="1977192"/>
                  </a:lnTo>
                  <a:lnTo>
                    <a:pt x="563155" y="1985296"/>
                  </a:lnTo>
                  <a:lnTo>
                    <a:pt x="563155" y="1993399"/>
                  </a:lnTo>
                  <a:lnTo>
                    <a:pt x="563155" y="2001502"/>
                  </a:lnTo>
                  <a:lnTo>
                    <a:pt x="563155" y="2009605"/>
                  </a:lnTo>
                  <a:lnTo>
                    <a:pt x="563155" y="2017709"/>
                  </a:lnTo>
                  <a:lnTo>
                    <a:pt x="563155" y="2025812"/>
                  </a:lnTo>
                  <a:lnTo>
                    <a:pt x="563155" y="2033915"/>
                  </a:lnTo>
                  <a:lnTo>
                    <a:pt x="563155" y="2042018"/>
                  </a:lnTo>
                  <a:lnTo>
                    <a:pt x="563155" y="2050122"/>
                  </a:lnTo>
                  <a:lnTo>
                    <a:pt x="563155" y="2058225"/>
                  </a:lnTo>
                  <a:lnTo>
                    <a:pt x="563155" y="2066328"/>
                  </a:lnTo>
                  <a:lnTo>
                    <a:pt x="563155" y="2074431"/>
                  </a:lnTo>
                  <a:lnTo>
                    <a:pt x="563155" y="2082535"/>
                  </a:lnTo>
                  <a:lnTo>
                    <a:pt x="563155" y="2090638"/>
                  </a:lnTo>
                  <a:lnTo>
                    <a:pt x="563155" y="2098741"/>
                  </a:lnTo>
                  <a:lnTo>
                    <a:pt x="563155" y="2106844"/>
                  </a:lnTo>
                  <a:lnTo>
                    <a:pt x="563155" y="2114948"/>
                  </a:lnTo>
                  <a:lnTo>
                    <a:pt x="563155" y="2123051"/>
                  </a:lnTo>
                  <a:lnTo>
                    <a:pt x="563155" y="2131154"/>
                  </a:lnTo>
                  <a:lnTo>
                    <a:pt x="563155" y="2139257"/>
                  </a:lnTo>
                  <a:lnTo>
                    <a:pt x="563155" y="2147361"/>
                  </a:lnTo>
                  <a:lnTo>
                    <a:pt x="563155" y="2155464"/>
                  </a:lnTo>
                  <a:lnTo>
                    <a:pt x="563155" y="2163567"/>
                  </a:lnTo>
                  <a:lnTo>
                    <a:pt x="563155" y="2171670"/>
                  </a:lnTo>
                  <a:lnTo>
                    <a:pt x="563155" y="2179774"/>
                  </a:lnTo>
                  <a:lnTo>
                    <a:pt x="563155" y="2187877"/>
                  </a:lnTo>
                  <a:lnTo>
                    <a:pt x="563155" y="2195980"/>
                  </a:lnTo>
                  <a:lnTo>
                    <a:pt x="563155" y="2204083"/>
                  </a:lnTo>
                  <a:lnTo>
                    <a:pt x="563155" y="2212187"/>
                  </a:lnTo>
                  <a:lnTo>
                    <a:pt x="563155" y="2220290"/>
                  </a:lnTo>
                  <a:lnTo>
                    <a:pt x="563155" y="2228393"/>
                  </a:lnTo>
                  <a:lnTo>
                    <a:pt x="563156" y="2236496"/>
                  </a:lnTo>
                  <a:lnTo>
                    <a:pt x="563156" y="2244600"/>
                  </a:lnTo>
                  <a:lnTo>
                    <a:pt x="563156" y="2252703"/>
                  </a:lnTo>
                  <a:lnTo>
                    <a:pt x="563157" y="2260806"/>
                  </a:lnTo>
                  <a:lnTo>
                    <a:pt x="563157" y="2268909"/>
                  </a:lnTo>
                  <a:lnTo>
                    <a:pt x="563158" y="2277013"/>
                  </a:lnTo>
                  <a:lnTo>
                    <a:pt x="563158" y="2285116"/>
                  </a:lnTo>
                  <a:lnTo>
                    <a:pt x="563159" y="2293219"/>
                  </a:lnTo>
                  <a:lnTo>
                    <a:pt x="563160" y="2301322"/>
                  </a:lnTo>
                  <a:lnTo>
                    <a:pt x="563162" y="2309426"/>
                  </a:lnTo>
                  <a:lnTo>
                    <a:pt x="563164" y="2317529"/>
                  </a:lnTo>
                  <a:lnTo>
                    <a:pt x="563166" y="2325632"/>
                  </a:lnTo>
                  <a:lnTo>
                    <a:pt x="563168" y="2333735"/>
                  </a:lnTo>
                  <a:lnTo>
                    <a:pt x="563171" y="2341839"/>
                  </a:lnTo>
                  <a:lnTo>
                    <a:pt x="563175" y="2349942"/>
                  </a:lnTo>
                  <a:lnTo>
                    <a:pt x="563180" y="2358045"/>
                  </a:lnTo>
                  <a:lnTo>
                    <a:pt x="563185" y="2366148"/>
                  </a:lnTo>
                  <a:lnTo>
                    <a:pt x="563192" y="2374252"/>
                  </a:lnTo>
                  <a:lnTo>
                    <a:pt x="563200" y="2382355"/>
                  </a:lnTo>
                  <a:lnTo>
                    <a:pt x="563210" y="2390458"/>
                  </a:lnTo>
                  <a:lnTo>
                    <a:pt x="563222" y="2398561"/>
                  </a:lnTo>
                  <a:lnTo>
                    <a:pt x="563236" y="2406664"/>
                  </a:lnTo>
                  <a:lnTo>
                    <a:pt x="563253" y="2414768"/>
                  </a:lnTo>
                  <a:lnTo>
                    <a:pt x="563273" y="2422871"/>
                  </a:lnTo>
                  <a:lnTo>
                    <a:pt x="563297" y="2430974"/>
                  </a:lnTo>
                  <a:lnTo>
                    <a:pt x="563325" y="2439077"/>
                  </a:lnTo>
                  <a:lnTo>
                    <a:pt x="563359" y="2447181"/>
                  </a:lnTo>
                  <a:lnTo>
                    <a:pt x="563399" y="2455284"/>
                  </a:lnTo>
                  <a:lnTo>
                    <a:pt x="563445" y="2463387"/>
                  </a:lnTo>
                  <a:lnTo>
                    <a:pt x="563498" y="2471490"/>
                  </a:lnTo>
                  <a:lnTo>
                    <a:pt x="563563" y="2479594"/>
                  </a:lnTo>
                  <a:lnTo>
                    <a:pt x="563638" y="2487697"/>
                  </a:lnTo>
                  <a:lnTo>
                    <a:pt x="563724" y="2495800"/>
                  </a:lnTo>
                  <a:lnTo>
                    <a:pt x="563821" y="2503903"/>
                  </a:lnTo>
                  <a:lnTo>
                    <a:pt x="563940" y="2512007"/>
                  </a:lnTo>
                  <a:lnTo>
                    <a:pt x="564075" y="2520110"/>
                  </a:lnTo>
                  <a:lnTo>
                    <a:pt x="564229" y="2528213"/>
                  </a:lnTo>
                  <a:lnTo>
                    <a:pt x="564403" y="2536316"/>
                  </a:lnTo>
                  <a:lnTo>
                    <a:pt x="564609" y="2544420"/>
                  </a:lnTo>
                  <a:lnTo>
                    <a:pt x="564844" y="2552523"/>
                  </a:lnTo>
                  <a:lnTo>
                    <a:pt x="565108" y="2560626"/>
                  </a:lnTo>
                  <a:lnTo>
                    <a:pt x="565404" y="2568729"/>
                  </a:lnTo>
                  <a:lnTo>
                    <a:pt x="565748" y="2576833"/>
                  </a:lnTo>
                  <a:lnTo>
                    <a:pt x="566139" y="2584936"/>
                  </a:lnTo>
                  <a:lnTo>
                    <a:pt x="566574" y="2593039"/>
                  </a:lnTo>
                  <a:lnTo>
                    <a:pt x="567057" y="2601142"/>
                  </a:lnTo>
                  <a:lnTo>
                    <a:pt x="567608" y="2609246"/>
                  </a:lnTo>
                  <a:lnTo>
                    <a:pt x="568230" y="2617349"/>
                  </a:lnTo>
                  <a:lnTo>
                    <a:pt x="568916" y="2625452"/>
                  </a:lnTo>
                  <a:lnTo>
                    <a:pt x="569671" y="2633555"/>
                  </a:lnTo>
                  <a:lnTo>
                    <a:pt x="570518" y="2641659"/>
                  </a:lnTo>
                  <a:lnTo>
                    <a:pt x="571466" y="2649762"/>
                  </a:lnTo>
                  <a:lnTo>
                    <a:pt x="572502" y="2657865"/>
                  </a:lnTo>
                  <a:lnTo>
                    <a:pt x="573632" y="2665968"/>
                  </a:lnTo>
                  <a:lnTo>
                    <a:pt x="574877" y="2674072"/>
                  </a:lnTo>
                  <a:lnTo>
                    <a:pt x="576261" y="2682175"/>
                  </a:lnTo>
                  <a:lnTo>
                    <a:pt x="577759" y="2690278"/>
                  </a:lnTo>
                  <a:lnTo>
                    <a:pt x="579374" y="2698381"/>
                  </a:lnTo>
                  <a:lnTo>
                    <a:pt x="581129" y="2706485"/>
                  </a:lnTo>
                  <a:lnTo>
                    <a:pt x="583060" y="2714588"/>
                  </a:lnTo>
                  <a:lnTo>
                    <a:pt x="585127" y="2722691"/>
                  </a:lnTo>
                  <a:lnTo>
                    <a:pt x="587336" y="2730794"/>
                  </a:lnTo>
                  <a:lnTo>
                    <a:pt x="589698" y="2738898"/>
                  </a:lnTo>
                  <a:lnTo>
                    <a:pt x="592271" y="2747001"/>
                  </a:lnTo>
                  <a:lnTo>
                    <a:pt x="594997" y="2755104"/>
                  </a:lnTo>
                  <a:lnTo>
                    <a:pt x="597877" y="2763207"/>
                  </a:lnTo>
                  <a:lnTo>
                    <a:pt x="600917" y="2771311"/>
                  </a:lnTo>
                  <a:lnTo>
                    <a:pt x="604185" y="2779414"/>
                  </a:lnTo>
                  <a:lnTo>
                    <a:pt x="607611" y="2787517"/>
                  </a:lnTo>
                  <a:lnTo>
                    <a:pt x="611192" y="2795620"/>
                  </a:lnTo>
                  <a:lnTo>
                    <a:pt x="614927" y="2803724"/>
                  </a:lnTo>
                  <a:lnTo>
                    <a:pt x="618877" y="2811827"/>
                  </a:lnTo>
                  <a:lnTo>
                    <a:pt x="622975" y="2819930"/>
                  </a:lnTo>
                  <a:lnTo>
                    <a:pt x="627211" y="2828033"/>
                  </a:lnTo>
                  <a:lnTo>
                    <a:pt x="631580" y="2836137"/>
                  </a:lnTo>
                  <a:lnTo>
                    <a:pt x="636117" y="2844240"/>
                  </a:lnTo>
                  <a:lnTo>
                    <a:pt x="640776" y="2852343"/>
                  </a:lnTo>
                  <a:lnTo>
                    <a:pt x="645535" y="2860446"/>
                  </a:lnTo>
                  <a:lnTo>
                    <a:pt x="650385" y="2868550"/>
                  </a:lnTo>
                  <a:lnTo>
                    <a:pt x="655339" y="2876653"/>
                  </a:lnTo>
                  <a:lnTo>
                    <a:pt x="660361" y="2884756"/>
                  </a:lnTo>
                  <a:lnTo>
                    <a:pt x="665430" y="2892859"/>
                  </a:lnTo>
                  <a:lnTo>
                    <a:pt x="670534" y="2900963"/>
                  </a:lnTo>
                  <a:lnTo>
                    <a:pt x="675663" y="2909066"/>
                  </a:lnTo>
                  <a:lnTo>
                    <a:pt x="680791" y="2917169"/>
                  </a:lnTo>
                  <a:lnTo>
                    <a:pt x="685903" y="2925272"/>
                  </a:lnTo>
                  <a:lnTo>
                    <a:pt x="690988" y="2933376"/>
                  </a:lnTo>
                  <a:lnTo>
                    <a:pt x="696023" y="2941479"/>
                  </a:lnTo>
                  <a:lnTo>
                    <a:pt x="700982" y="2949582"/>
                  </a:lnTo>
                  <a:lnTo>
                    <a:pt x="705867" y="2957685"/>
                  </a:lnTo>
                  <a:lnTo>
                    <a:pt x="710670" y="2965789"/>
                  </a:lnTo>
                  <a:lnTo>
                    <a:pt x="715367" y="2973892"/>
                  </a:lnTo>
                  <a:lnTo>
                    <a:pt x="719927" y="2981995"/>
                  </a:lnTo>
                  <a:lnTo>
                    <a:pt x="724376" y="2990098"/>
                  </a:lnTo>
                  <a:lnTo>
                    <a:pt x="728710" y="2998202"/>
                  </a:lnTo>
                  <a:lnTo>
                    <a:pt x="732916" y="3006305"/>
                  </a:lnTo>
                  <a:lnTo>
                    <a:pt x="736959" y="3014408"/>
                  </a:lnTo>
                  <a:lnTo>
                    <a:pt x="740888" y="3022511"/>
                  </a:lnTo>
                  <a:lnTo>
                    <a:pt x="744706" y="3030615"/>
                  </a:lnTo>
                  <a:lnTo>
                    <a:pt x="748414" y="3038718"/>
                  </a:lnTo>
                  <a:lnTo>
                    <a:pt x="751988" y="3046821"/>
                  </a:lnTo>
                  <a:lnTo>
                    <a:pt x="755487" y="3054924"/>
                  </a:lnTo>
                  <a:lnTo>
                    <a:pt x="758920" y="3063028"/>
                  </a:lnTo>
                  <a:lnTo>
                    <a:pt x="762300" y="3071131"/>
                  </a:lnTo>
                  <a:lnTo>
                    <a:pt x="765641" y="3079234"/>
                  </a:lnTo>
                  <a:lnTo>
                    <a:pt x="768984" y="3087337"/>
                  </a:lnTo>
                  <a:lnTo>
                    <a:pt x="772348" y="3095441"/>
                  </a:lnTo>
                  <a:lnTo>
                    <a:pt x="775750" y="3103544"/>
                  </a:lnTo>
                  <a:lnTo>
                    <a:pt x="779252" y="3111647"/>
                  </a:lnTo>
                  <a:lnTo>
                    <a:pt x="782871" y="3119750"/>
                  </a:lnTo>
                  <a:lnTo>
                    <a:pt x="786620" y="3127854"/>
                  </a:lnTo>
                  <a:lnTo>
                    <a:pt x="790522" y="3135957"/>
                  </a:lnTo>
                  <a:lnTo>
                    <a:pt x="794674" y="3144060"/>
                  </a:lnTo>
                  <a:lnTo>
                    <a:pt x="799075" y="3152163"/>
                  </a:lnTo>
                  <a:lnTo>
                    <a:pt x="803722" y="3160267"/>
                  </a:lnTo>
                  <a:lnTo>
                    <a:pt x="808632" y="3168370"/>
                  </a:lnTo>
                  <a:lnTo>
                    <a:pt x="813918" y="3176473"/>
                  </a:lnTo>
                  <a:lnTo>
                    <a:pt x="819579" y="3184576"/>
                  </a:lnTo>
                  <a:lnTo>
                    <a:pt x="825575" y="3192680"/>
                  </a:lnTo>
                  <a:lnTo>
                    <a:pt x="831917" y="3200783"/>
                  </a:lnTo>
                  <a:lnTo>
                    <a:pt x="838704" y="3208886"/>
                  </a:lnTo>
                  <a:lnTo>
                    <a:pt x="845949" y="3216989"/>
                  </a:lnTo>
                  <a:lnTo>
                    <a:pt x="853569" y="3225093"/>
                  </a:lnTo>
                  <a:lnTo>
                    <a:pt x="861562" y="3233196"/>
                  </a:lnTo>
                  <a:lnTo>
                    <a:pt x="869995" y="3241299"/>
                  </a:lnTo>
                  <a:lnTo>
                    <a:pt x="878893" y="3249402"/>
                  </a:lnTo>
                  <a:lnTo>
                    <a:pt x="888136" y="3257506"/>
                  </a:lnTo>
                  <a:lnTo>
                    <a:pt x="897711" y="3265609"/>
                  </a:lnTo>
                  <a:lnTo>
                    <a:pt x="907639" y="3273712"/>
                  </a:lnTo>
                  <a:lnTo>
                    <a:pt x="917941" y="3281815"/>
                  </a:lnTo>
                  <a:lnTo>
                    <a:pt x="928484" y="3289919"/>
                  </a:lnTo>
                  <a:lnTo>
                    <a:pt x="939241" y="3298022"/>
                  </a:lnTo>
                  <a:lnTo>
                    <a:pt x="950197" y="3306125"/>
                  </a:lnTo>
                  <a:lnTo>
                    <a:pt x="961333" y="3314228"/>
                  </a:lnTo>
                  <a:lnTo>
                    <a:pt x="972539" y="3322332"/>
                  </a:lnTo>
                  <a:lnTo>
                    <a:pt x="983780" y="3330435"/>
                  </a:lnTo>
                  <a:lnTo>
                    <a:pt x="995020" y="3338538"/>
                  </a:lnTo>
                  <a:lnTo>
                    <a:pt x="1006155" y="3346641"/>
                  </a:lnTo>
                  <a:lnTo>
                    <a:pt x="1017146" y="3354745"/>
                  </a:lnTo>
                  <a:lnTo>
                    <a:pt x="1027954" y="3362848"/>
                  </a:lnTo>
                  <a:lnTo>
                    <a:pt x="1038539" y="3370951"/>
                  </a:lnTo>
                  <a:lnTo>
                    <a:pt x="1048701" y="3379054"/>
                  </a:lnTo>
                  <a:lnTo>
                    <a:pt x="1058480" y="3387158"/>
                  </a:lnTo>
                  <a:lnTo>
                    <a:pt x="1067849" y="3395261"/>
                  </a:lnTo>
                  <a:lnTo>
                    <a:pt x="1076771" y="3403364"/>
                  </a:lnTo>
                  <a:lnTo>
                    <a:pt x="1084993" y="3411467"/>
                  </a:lnTo>
                  <a:lnTo>
                    <a:pt x="1092586" y="3419571"/>
                  </a:lnTo>
                  <a:lnTo>
                    <a:pt x="1099571" y="3427674"/>
                  </a:lnTo>
                  <a:lnTo>
                    <a:pt x="1105917" y="3435777"/>
                  </a:lnTo>
                  <a:lnTo>
                    <a:pt x="1111359" y="3443880"/>
                  </a:lnTo>
                  <a:lnTo>
                    <a:pt x="1115963" y="3451984"/>
                  </a:lnTo>
                  <a:lnTo>
                    <a:pt x="1119813" y="3460087"/>
                  </a:lnTo>
                  <a:lnTo>
                    <a:pt x="1122890" y="3468190"/>
                  </a:lnTo>
                  <a:lnTo>
                    <a:pt x="1124962" y="3476293"/>
                  </a:lnTo>
                  <a:lnTo>
                    <a:pt x="1126048" y="3484397"/>
                  </a:lnTo>
                  <a:lnTo>
                    <a:pt x="1126310" y="3492500"/>
                  </a:lnTo>
                  <a:lnTo>
                    <a:pt x="1125743" y="3500603"/>
                  </a:lnTo>
                  <a:lnTo>
                    <a:pt x="1124169" y="3508706"/>
                  </a:lnTo>
                  <a:lnTo>
                    <a:pt x="1121552" y="3516810"/>
                  </a:lnTo>
                  <a:lnTo>
                    <a:pt x="1118119" y="3524913"/>
                  </a:lnTo>
                  <a:lnTo>
                    <a:pt x="1113880" y="3533016"/>
                  </a:lnTo>
                  <a:lnTo>
                    <a:pt x="1108727" y="3541119"/>
                  </a:lnTo>
                  <a:lnTo>
                    <a:pt x="1102568" y="3549223"/>
                  </a:lnTo>
                  <a:lnTo>
                    <a:pt x="1095677" y="3557326"/>
                  </a:lnTo>
                  <a:lnTo>
                    <a:pt x="1088073" y="3565429"/>
                  </a:lnTo>
                  <a:lnTo>
                    <a:pt x="1079715" y="3573532"/>
                  </a:lnTo>
                  <a:lnTo>
                    <a:pt x="1070480" y="3581636"/>
                  </a:lnTo>
                  <a:lnTo>
                    <a:pt x="1060653" y="3589739"/>
                  </a:lnTo>
                  <a:lnTo>
                    <a:pt x="1050262" y="3597842"/>
                  </a:lnTo>
                  <a:lnTo>
                    <a:pt x="1039316" y="3605945"/>
                  </a:lnTo>
                  <a:lnTo>
                    <a:pt x="1027695" y="3614049"/>
                  </a:lnTo>
                  <a:lnTo>
                    <a:pt x="1015658" y="3622152"/>
                  </a:lnTo>
                  <a:lnTo>
                    <a:pt x="1003239" y="3630255"/>
                  </a:lnTo>
                  <a:lnTo>
                    <a:pt x="990469" y="3638358"/>
                  </a:lnTo>
                  <a:lnTo>
                    <a:pt x="977280" y="3646462"/>
                  </a:lnTo>
                  <a:lnTo>
                    <a:pt x="963861" y="3654565"/>
                  </a:lnTo>
                  <a:lnTo>
                    <a:pt x="950251" y="3662668"/>
                  </a:lnTo>
                  <a:lnTo>
                    <a:pt x="936480" y="3670771"/>
                  </a:lnTo>
                  <a:lnTo>
                    <a:pt x="922564" y="3678875"/>
                  </a:lnTo>
                  <a:lnTo>
                    <a:pt x="908598" y="3686978"/>
                  </a:lnTo>
                  <a:lnTo>
                    <a:pt x="894619" y="3695081"/>
                  </a:lnTo>
                  <a:lnTo>
                    <a:pt x="880656" y="3703184"/>
                  </a:lnTo>
                  <a:lnTo>
                    <a:pt x="866776" y="3711288"/>
                  </a:lnTo>
                  <a:lnTo>
                    <a:pt x="853020" y="3719391"/>
                  </a:lnTo>
                  <a:lnTo>
                    <a:pt x="839404" y="3727494"/>
                  </a:lnTo>
                  <a:lnTo>
                    <a:pt x="825951" y="3735597"/>
                  </a:lnTo>
                  <a:lnTo>
                    <a:pt x="812752" y="3743701"/>
                  </a:lnTo>
                  <a:lnTo>
                    <a:pt x="799829" y="3751804"/>
                  </a:lnTo>
                  <a:lnTo>
                    <a:pt x="787164" y="3759907"/>
                  </a:lnTo>
                  <a:lnTo>
                    <a:pt x="774771" y="3768010"/>
                  </a:lnTo>
                  <a:lnTo>
                    <a:pt x="762744" y="3776114"/>
                  </a:lnTo>
                  <a:lnTo>
                    <a:pt x="751110" y="3784217"/>
                  </a:lnTo>
                  <a:lnTo>
                    <a:pt x="739811" y="3792320"/>
                  </a:lnTo>
                  <a:lnTo>
                    <a:pt x="728855" y="3800423"/>
                  </a:lnTo>
                  <a:lnTo>
                    <a:pt x="718318" y="3808527"/>
                  </a:lnTo>
                  <a:lnTo>
                    <a:pt x="708253" y="3816630"/>
                  </a:lnTo>
                  <a:lnTo>
                    <a:pt x="698561" y="3824733"/>
                  </a:lnTo>
                  <a:lnTo>
                    <a:pt x="689244" y="3832836"/>
                  </a:lnTo>
                  <a:lnTo>
                    <a:pt x="680353" y="3840940"/>
                  </a:lnTo>
                  <a:lnTo>
                    <a:pt x="671970" y="3849043"/>
                  </a:lnTo>
                  <a:lnTo>
                    <a:pt x="663965" y="3857146"/>
                  </a:lnTo>
                  <a:lnTo>
                    <a:pt x="656333" y="3865249"/>
                  </a:lnTo>
                  <a:lnTo>
                    <a:pt x="649099" y="3873353"/>
                  </a:lnTo>
                  <a:lnTo>
                    <a:pt x="642373" y="3881456"/>
                  </a:lnTo>
                  <a:lnTo>
                    <a:pt x="636000" y="3889559"/>
                  </a:lnTo>
                  <a:lnTo>
                    <a:pt x="629975" y="3897662"/>
                  </a:lnTo>
                  <a:lnTo>
                    <a:pt x="624297" y="3905766"/>
                  </a:lnTo>
                  <a:lnTo>
                    <a:pt x="619095" y="3913869"/>
                  </a:lnTo>
                  <a:lnTo>
                    <a:pt x="614206" y="3921972"/>
                  </a:lnTo>
                  <a:lnTo>
                    <a:pt x="609621" y="3930075"/>
                  </a:lnTo>
                  <a:lnTo>
                    <a:pt x="605331" y="3938179"/>
                  </a:lnTo>
                  <a:lnTo>
                    <a:pt x="601442" y="3946282"/>
                  </a:lnTo>
                  <a:lnTo>
                    <a:pt x="597826" y="3954385"/>
                  </a:lnTo>
                  <a:lnTo>
                    <a:pt x="594462" y="3962488"/>
                  </a:lnTo>
                  <a:lnTo>
                    <a:pt x="591342" y="3970592"/>
                  </a:lnTo>
                  <a:lnTo>
                    <a:pt x="588535" y="3978695"/>
                  </a:lnTo>
                  <a:lnTo>
                    <a:pt x="585957" y="3986798"/>
                  </a:lnTo>
                  <a:lnTo>
                    <a:pt x="583579" y="3994901"/>
                  </a:lnTo>
                  <a:lnTo>
                    <a:pt x="581391" y="4003005"/>
                  </a:lnTo>
                  <a:lnTo>
                    <a:pt x="579436" y="4011108"/>
                  </a:lnTo>
                  <a:lnTo>
                    <a:pt x="577666" y="4019211"/>
                  </a:lnTo>
                  <a:lnTo>
                    <a:pt x="576046" y="4027314"/>
                  </a:lnTo>
                  <a:lnTo>
                    <a:pt x="574568" y="4035418"/>
                  </a:lnTo>
                  <a:lnTo>
                    <a:pt x="573256" y="4043521"/>
                  </a:lnTo>
                  <a:lnTo>
                    <a:pt x="572085" y="4051624"/>
                  </a:lnTo>
                  <a:lnTo>
                    <a:pt x="571022" y="4059727"/>
                  </a:lnTo>
                  <a:lnTo>
                    <a:pt x="570061" y="4067831"/>
                  </a:lnTo>
                  <a:lnTo>
                    <a:pt x="569212" y="4075934"/>
                  </a:lnTo>
                  <a:lnTo>
                    <a:pt x="568466" y="4084037"/>
                  </a:lnTo>
                  <a:lnTo>
                    <a:pt x="567795" y="4092140"/>
                  </a:lnTo>
                  <a:lnTo>
                    <a:pt x="567193" y="4100244"/>
                  </a:lnTo>
                  <a:lnTo>
                    <a:pt x="566663" y="4108347"/>
                  </a:lnTo>
                  <a:lnTo>
                    <a:pt x="566206" y="4116450"/>
                  </a:lnTo>
                  <a:lnTo>
                    <a:pt x="565798" y="4124553"/>
                  </a:lnTo>
                  <a:lnTo>
                    <a:pt x="565435" y="4132657"/>
                  </a:lnTo>
                  <a:lnTo>
                    <a:pt x="565117" y="4140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883963" y="1198960"/>
              <a:ext cx="589035" cy="5007971"/>
            </a:xfrm>
            <a:custGeom>
              <a:avLst/>
              <a:pathLst>
                <a:path w="589035" h="5007971">
                  <a:moveTo>
                    <a:pt x="292795" y="5007971"/>
                  </a:moveTo>
                  <a:lnTo>
                    <a:pt x="292619" y="4998171"/>
                  </a:lnTo>
                  <a:lnTo>
                    <a:pt x="292431" y="4988370"/>
                  </a:lnTo>
                  <a:lnTo>
                    <a:pt x="292226" y="4978570"/>
                  </a:lnTo>
                  <a:lnTo>
                    <a:pt x="291999" y="4968770"/>
                  </a:lnTo>
                  <a:lnTo>
                    <a:pt x="291757" y="4958969"/>
                  </a:lnTo>
                  <a:lnTo>
                    <a:pt x="291494" y="4949169"/>
                  </a:lnTo>
                  <a:lnTo>
                    <a:pt x="291204" y="4939369"/>
                  </a:lnTo>
                  <a:lnTo>
                    <a:pt x="290896" y="4929568"/>
                  </a:lnTo>
                  <a:lnTo>
                    <a:pt x="290561" y="4919768"/>
                  </a:lnTo>
                  <a:lnTo>
                    <a:pt x="290193" y="4909968"/>
                  </a:lnTo>
                  <a:lnTo>
                    <a:pt x="289804" y="4900167"/>
                  </a:lnTo>
                  <a:lnTo>
                    <a:pt x="289382" y="4890367"/>
                  </a:lnTo>
                  <a:lnTo>
                    <a:pt x="288922" y="4880567"/>
                  </a:lnTo>
                  <a:lnTo>
                    <a:pt x="288435" y="4870766"/>
                  </a:lnTo>
                  <a:lnTo>
                    <a:pt x="287908" y="4860966"/>
                  </a:lnTo>
                  <a:lnTo>
                    <a:pt x="287336" y="4851166"/>
                  </a:lnTo>
                  <a:lnTo>
                    <a:pt x="286733" y="4841365"/>
                  </a:lnTo>
                  <a:lnTo>
                    <a:pt x="286082" y="4831565"/>
                  </a:lnTo>
                  <a:lnTo>
                    <a:pt x="285378" y="4821765"/>
                  </a:lnTo>
                  <a:lnTo>
                    <a:pt x="284638" y="4811964"/>
                  </a:lnTo>
                  <a:lnTo>
                    <a:pt x="283839" y="4802164"/>
                  </a:lnTo>
                  <a:lnTo>
                    <a:pt x="282981" y="4792364"/>
                  </a:lnTo>
                  <a:lnTo>
                    <a:pt x="282081" y="4782563"/>
                  </a:lnTo>
                  <a:lnTo>
                    <a:pt x="281112" y="4772763"/>
                  </a:lnTo>
                  <a:lnTo>
                    <a:pt x="280076" y="4762963"/>
                  </a:lnTo>
                  <a:lnTo>
                    <a:pt x="278991" y="4753162"/>
                  </a:lnTo>
                  <a:lnTo>
                    <a:pt x="277827" y="4743362"/>
                  </a:lnTo>
                  <a:lnTo>
                    <a:pt x="276587" y="4733562"/>
                  </a:lnTo>
                  <a:lnTo>
                    <a:pt x="275294" y="4723761"/>
                  </a:lnTo>
                  <a:lnTo>
                    <a:pt x="273908" y="4713961"/>
                  </a:lnTo>
                  <a:lnTo>
                    <a:pt x="272440" y="4704161"/>
                  </a:lnTo>
                  <a:lnTo>
                    <a:pt x="270911" y="4694360"/>
                  </a:lnTo>
                  <a:lnTo>
                    <a:pt x="269278" y="4684560"/>
                  </a:lnTo>
                  <a:lnTo>
                    <a:pt x="267556" y="4674760"/>
                  </a:lnTo>
                  <a:lnTo>
                    <a:pt x="265767" y="4664959"/>
                  </a:lnTo>
                  <a:lnTo>
                    <a:pt x="263862" y="4655159"/>
                  </a:lnTo>
                  <a:lnTo>
                    <a:pt x="261861" y="4645359"/>
                  </a:lnTo>
                  <a:lnTo>
                    <a:pt x="259788" y="4635558"/>
                  </a:lnTo>
                  <a:lnTo>
                    <a:pt x="257588" y="4625758"/>
                  </a:lnTo>
                  <a:lnTo>
                    <a:pt x="255287" y="4615958"/>
                  </a:lnTo>
                  <a:lnTo>
                    <a:pt x="252909" y="4606157"/>
                  </a:lnTo>
                  <a:lnTo>
                    <a:pt x="250393" y="4596357"/>
                  </a:lnTo>
                  <a:lnTo>
                    <a:pt x="247774" y="4586557"/>
                  </a:lnTo>
                  <a:lnTo>
                    <a:pt x="245073" y="4576756"/>
                  </a:lnTo>
                  <a:lnTo>
                    <a:pt x="242227" y="4566956"/>
                  </a:lnTo>
                  <a:lnTo>
                    <a:pt x="239276" y="4557156"/>
                  </a:lnTo>
                  <a:lnTo>
                    <a:pt x="236240" y="4547355"/>
                  </a:lnTo>
                  <a:lnTo>
                    <a:pt x="233054" y="4537555"/>
                  </a:lnTo>
                  <a:lnTo>
                    <a:pt x="229762" y="4527755"/>
                  </a:lnTo>
                  <a:lnTo>
                    <a:pt x="226386" y="4517954"/>
                  </a:lnTo>
                  <a:lnTo>
                    <a:pt x="222857" y="4508154"/>
                  </a:lnTo>
                  <a:lnTo>
                    <a:pt x="219226" y="4498354"/>
                  </a:lnTo>
                  <a:lnTo>
                    <a:pt x="215511" y="4488553"/>
                  </a:lnTo>
                  <a:lnTo>
                    <a:pt x="211645" y="4478753"/>
                  </a:lnTo>
                  <a:lnTo>
                    <a:pt x="207683" y="4468953"/>
                  </a:lnTo>
                  <a:lnTo>
                    <a:pt x="203640" y="4459152"/>
                  </a:lnTo>
                  <a:lnTo>
                    <a:pt x="199452" y="4449352"/>
                  </a:lnTo>
                  <a:lnTo>
                    <a:pt x="195177" y="4439552"/>
                  </a:lnTo>
                  <a:lnTo>
                    <a:pt x="190827" y="4429751"/>
                  </a:lnTo>
                  <a:lnTo>
                    <a:pt x="186343" y="4419951"/>
                  </a:lnTo>
                  <a:lnTo>
                    <a:pt x="181783" y="4410151"/>
                  </a:lnTo>
                  <a:lnTo>
                    <a:pt x="177157" y="4400350"/>
                  </a:lnTo>
                  <a:lnTo>
                    <a:pt x="172413" y="4390550"/>
                  </a:lnTo>
                  <a:lnTo>
                    <a:pt x="167607" y="4380750"/>
                  </a:lnTo>
                  <a:lnTo>
                    <a:pt x="162746" y="4370949"/>
                  </a:lnTo>
                  <a:lnTo>
                    <a:pt x="157790" y="4361149"/>
                  </a:lnTo>
                  <a:lnTo>
                    <a:pt x="152788" y="4351349"/>
                  </a:lnTo>
                  <a:lnTo>
                    <a:pt x="147745" y="4341548"/>
                  </a:lnTo>
                  <a:lnTo>
                    <a:pt x="142634" y="4331748"/>
                  </a:lnTo>
                  <a:lnTo>
                    <a:pt x="137496" y="4321948"/>
                  </a:lnTo>
                  <a:lnTo>
                    <a:pt x="132333" y="4312147"/>
                  </a:lnTo>
                  <a:lnTo>
                    <a:pt x="127135" y="4302347"/>
                  </a:lnTo>
                  <a:lnTo>
                    <a:pt x="121930" y="4292547"/>
                  </a:lnTo>
                  <a:lnTo>
                    <a:pt x="116718" y="4282746"/>
                  </a:lnTo>
                  <a:lnTo>
                    <a:pt x="111509" y="4272946"/>
                  </a:lnTo>
                  <a:lnTo>
                    <a:pt x="106314" y="4263146"/>
                  </a:lnTo>
                  <a:lnTo>
                    <a:pt x="101131" y="4253345"/>
                  </a:lnTo>
                  <a:lnTo>
                    <a:pt x="95994" y="4243545"/>
                  </a:lnTo>
                  <a:lnTo>
                    <a:pt x="90890" y="4233745"/>
                  </a:lnTo>
                  <a:lnTo>
                    <a:pt x="85822" y="4223944"/>
                  </a:lnTo>
                  <a:lnTo>
                    <a:pt x="80842" y="4214144"/>
                  </a:lnTo>
                  <a:lnTo>
                    <a:pt x="75917" y="4204344"/>
                  </a:lnTo>
                  <a:lnTo>
                    <a:pt x="71051" y="4194543"/>
                  </a:lnTo>
                  <a:lnTo>
                    <a:pt x="66316" y="4184743"/>
                  </a:lnTo>
                  <a:lnTo>
                    <a:pt x="61657" y="4174943"/>
                  </a:lnTo>
                  <a:lnTo>
                    <a:pt x="57082" y="4165142"/>
                  </a:lnTo>
                  <a:lnTo>
                    <a:pt x="52676" y="4155342"/>
                  </a:lnTo>
                  <a:lnTo>
                    <a:pt x="48368" y="4145542"/>
                  </a:lnTo>
                  <a:lnTo>
                    <a:pt x="44170" y="4135741"/>
                  </a:lnTo>
                  <a:lnTo>
                    <a:pt x="40177" y="4125941"/>
                  </a:lnTo>
                  <a:lnTo>
                    <a:pt x="36301" y="4116141"/>
                  </a:lnTo>
                  <a:lnTo>
                    <a:pt x="32559" y="4106340"/>
                  </a:lnTo>
                  <a:lnTo>
                    <a:pt x="29054" y="4096540"/>
                  </a:lnTo>
                  <a:lnTo>
                    <a:pt x="25683" y="4086740"/>
                  </a:lnTo>
                  <a:lnTo>
                    <a:pt x="22468" y="4076939"/>
                  </a:lnTo>
                  <a:lnTo>
                    <a:pt x="19518" y="4067139"/>
                  </a:lnTo>
                  <a:lnTo>
                    <a:pt x="16715" y="4057339"/>
                  </a:lnTo>
                  <a:lnTo>
                    <a:pt x="14089" y="4047538"/>
                  </a:lnTo>
                  <a:lnTo>
                    <a:pt x="11746" y="4037738"/>
                  </a:lnTo>
                  <a:lnTo>
                    <a:pt x="9562" y="4027938"/>
                  </a:lnTo>
                  <a:lnTo>
                    <a:pt x="7572" y="4018137"/>
                  </a:lnTo>
                  <a:lnTo>
                    <a:pt x="5877" y="4008337"/>
                  </a:lnTo>
                  <a:lnTo>
                    <a:pt x="4348" y="3998537"/>
                  </a:lnTo>
                  <a:lnTo>
                    <a:pt x="3026" y="3988736"/>
                  </a:lnTo>
                  <a:lnTo>
                    <a:pt x="2003" y="3978936"/>
                  </a:lnTo>
                  <a:lnTo>
                    <a:pt x="1150" y="3969136"/>
                  </a:lnTo>
                  <a:lnTo>
                    <a:pt x="512" y="3959335"/>
                  </a:lnTo>
                  <a:lnTo>
                    <a:pt x="172" y="3949535"/>
                  </a:lnTo>
                  <a:lnTo>
                    <a:pt x="0" y="3939735"/>
                  </a:lnTo>
                  <a:lnTo>
                    <a:pt x="45" y="3929934"/>
                  </a:lnTo>
                  <a:lnTo>
                    <a:pt x="378" y="3920134"/>
                  </a:lnTo>
                  <a:lnTo>
                    <a:pt x="875" y="3910334"/>
                  </a:lnTo>
                  <a:lnTo>
                    <a:pt x="1587" y="3900533"/>
                  </a:lnTo>
                  <a:lnTo>
                    <a:pt x="2570" y="3890733"/>
                  </a:lnTo>
                  <a:lnTo>
                    <a:pt x="3709" y="3880933"/>
                  </a:lnTo>
                  <a:lnTo>
                    <a:pt x="5055" y="3871132"/>
                  </a:lnTo>
                  <a:lnTo>
                    <a:pt x="6651" y="3861332"/>
                  </a:lnTo>
                  <a:lnTo>
                    <a:pt x="8390" y="3851532"/>
                  </a:lnTo>
                  <a:lnTo>
                    <a:pt x="10323" y="3841731"/>
                  </a:lnTo>
                  <a:lnTo>
                    <a:pt x="12479" y="3831931"/>
                  </a:lnTo>
                  <a:lnTo>
                    <a:pt x="14763" y="3822131"/>
                  </a:lnTo>
                  <a:lnTo>
                    <a:pt x="17225" y="3812330"/>
                  </a:lnTo>
                  <a:lnTo>
                    <a:pt x="19878" y="3802530"/>
                  </a:lnTo>
                  <a:lnTo>
                    <a:pt x="22643" y="3792729"/>
                  </a:lnTo>
                  <a:lnTo>
                    <a:pt x="25564" y="3782929"/>
                  </a:lnTo>
                  <a:lnTo>
                    <a:pt x="28643" y="3773129"/>
                  </a:lnTo>
                  <a:lnTo>
                    <a:pt x="31816" y="3763328"/>
                  </a:lnTo>
                  <a:lnTo>
                    <a:pt x="35119" y="3753528"/>
                  </a:lnTo>
                  <a:lnTo>
                    <a:pt x="38547" y="3743728"/>
                  </a:lnTo>
                  <a:lnTo>
                    <a:pt x="42049" y="3733927"/>
                  </a:lnTo>
                  <a:lnTo>
                    <a:pt x="45654" y="3724127"/>
                  </a:lnTo>
                  <a:lnTo>
                    <a:pt x="49350" y="3714327"/>
                  </a:lnTo>
                  <a:lnTo>
                    <a:pt x="53099" y="3704526"/>
                  </a:lnTo>
                  <a:lnTo>
                    <a:pt x="56923" y="3694726"/>
                  </a:lnTo>
                  <a:lnTo>
                    <a:pt x="60805" y="3684926"/>
                  </a:lnTo>
                  <a:lnTo>
                    <a:pt x="64721" y="3675125"/>
                  </a:lnTo>
                  <a:lnTo>
                    <a:pt x="68681" y="3665325"/>
                  </a:lnTo>
                  <a:lnTo>
                    <a:pt x="72670" y="3655525"/>
                  </a:lnTo>
                  <a:lnTo>
                    <a:pt x="76674" y="3645724"/>
                  </a:lnTo>
                  <a:lnTo>
                    <a:pt x="80693" y="3635924"/>
                  </a:lnTo>
                  <a:lnTo>
                    <a:pt x="84713" y="3626124"/>
                  </a:lnTo>
                  <a:lnTo>
                    <a:pt x="88729" y="3616323"/>
                  </a:lnTo>
                  <a:lnTo>
                    <a:pt x="92734" y="3606523"/>
                  </a:lnTo>
                  <a:lnTo>
                    <a:pt x="96715" y="3596723"/>
                  </a:lnTo>
                  <a:lnTo>
                    <a:pt x="100678" y="3586922"/>
                  </a:lnTo>
                  <a:lnTo>
                    <a:pt x="104602" y="3577122"/>
                  </a:lnTo>
                  <a:lnTo>
                    <a:pt x="108483" y="3567322"/>
                  </a:lnTo>
                  <a:lnTo>
                    <a:pt x="112331" y="3557521"/>
                  </a:lnTo>
                  <a:lnTo>
                    <a:pt x="116119" y="3547721"/>
                  </a:lnTo>
                  <a:lnTo>
                    <a:pt x="119847" y="3537921"/>
                  </a:lnTo>
                  <a:lnTo>
                    <a:pt x="123529" y="3528120"/>
                  </a:lnTo>
                  <a:lnTo>
                    <a:pt x="127133" y="3518320"/>
                  </a:lnTo>
                  <a:lnTo>
                    <a:pt x="130664" y="3508520"/>
                  </a:lnTo>
                  <a:lnTo>
                    <a:pt x="134140" y="3498719"/>
                  </a:lnTo>
                  <a:lnTo>
                    <a:pt x="137522" y="3488919"/>
                  </a:lnTo>
                  <a:lnTo>
                    <a:pt x="140822" y="3479119"/>
                  </a:lnTo>
                  <a:lnTo>
                    <a:pt x="144061" y="3469318"/>
                  </a:lnTo>
                  <a:lnTo>
                    <a:pt x="147193" y="3459518"/>
                  </a:lnTo>
                  <a:lnTo>
                    <a:pt x="150239" y="3449718"/>
                  </a:lnTo>
                  <a:lnTo>
                    <a:pt x="153219" y="3439917"/>
                  </a:lnTo>
                  <a:lnTo>
                    <a:pt x="156084" y="3430117"/>
                  </a:lnTo>
                  <a:lnTo>
                    <a:pt x="158861" y="3420317"/>
                  </a:lnTo>
                  <a:lnTo>
                    <a:pt x="161570" y="3410516"/>
                  </a:lnTo>
                  <a:lnTo>
                    <a:pt x="164159" y="3400716"/>
                  </a:lnTo>
                  <a:lnTo>
                    <a:pt x="166662" y="3390916"/>
                  </a:lnTo>
                  <a:lnTo>
                    <a:pt x="169096" y="3381115"/>
                  </a:lnTo>
                  <a:lnTo>
                    <a:pt x="171410" y="3371315"/>
                  </a:lnTo>
                  <a:lnTo>
                    <a:pt x="173639" y="3361515"/>
                  </a:lnTo>
                  <a:lnTo>
                    <a:pt x="175803" y="3351714"/>
                  </a:lnTo>
                  <a:lnTo>
                    <a:pt x="177848" y="3341914"/>
                  </a:lnTo>
                  <a:lnTo>
                    <a:pt x="179814" y="3332114"/>
                  </a:lnTo>
                  <a:lnTo>
                    <a:pt x="181717" y="3322313"/>
                  </a:lnTo>
                  <a:lnTo>
                    <a:pt x="183506" y="3312513"/>
                  </a:lnTo>
                  <a:lnTo>
                    <a:pt x="185224" y="3302713"/>
                  </a:lnTo>
                  <a:lnTo>
                    <a:pt x="186882" y="3292912"/>
                  </a:lnTo>
                  <a:lnTo>
                    <a:pt x="188434" y="3283112"/>
                  </a:lnTo>
                  <a:lnTo>
                    <a:pt x="189922" y="3273312"/>
                  </a:lnTo>
                  <a:lnTo>
                    <a:pt x="191355" y="3263511"/>
                  </a:lnTo>
                  <a:lnTo>
                    <a:pt x="192691" y="3253711"/>
                  </a:lnTo>
                  <a:lnTo>
                    <a:pt x="193971" y="3243911"/>
                  </a:lnTo>
                  <a:lnTo>
                    <a:pt x="195203" y="3234110"/>
                  </a:lnTo>
                  <a:lnTo>
                    <a:pt x="196348" y="3224310"/>
                  </a:lnTo>
                  <a:lnTo>
                    <a:pt x="197445" y="3214510"/>
                  </a:lnTo>
                  <a:lnTo>
                    <a:pt x="198500" y="3204709"/>
                  </a:lnTo>
                  <a:lnTo>
                    <a:pt x="199479" y="3194909"/>
                  </a:lnTo>
                  <a:lnTo>
                    <a:pt x="200418" y="3185109"/>
                  </a:lnTo>
                  <a:lnTo>
                    <a:pt x="201322" y="3175308"/>
                  </a:lnTo>
                  <a:lnTo>
                    <a:pt x="202161" y="3165508"/>
                  </a:lnTo>
                  <a:lnTo>
                    <a:pt x="202968" y="3155708"/>
                  </a:lnTo>
                  <a:lnTo>
                    <a:pt x="203746" y="3145907"/>
                  </a:lnTo>
                  <a:lnTo>
                    <a:pt x="204471" y="3136107"/>
                  </a:lnTo>
                  <a:lnTo>
                    <a:pt x="205172" y="3126307"/>
                  </a:lnTo>
                  <a:lnTo>
                    <a:pt x="205849" y="3116506"/>
                  </a:lnTo>
                  <a:lnTo>
                    <a:pt x="206484" y="3106706"/>
                  </a:lnTo>
                  <a:lnTo>
                    <a:pt x="207101" y="3096906"/>
                  </a:lnTo>
                  <a:lnTo>
                    <a:pt x="207699" y="3087105"/>
                  </a:lnTo>
                  <a:lnTo>
                    <a:pt x="208267" y="3077305"/>
                  </a:lnTo>
                  <a:lnTo>
                    <a:pt x="208822" y="3067505"/>
                  </a:lnTo>
                  <a:lnTo>
                    <a:pt x="209364" y="3057704"/>
                  </a:lnTo>
                  <a:lnTo>
                    <a:pt x="209884" y="3047904"/>
                  </a:lnTo>
                  <a:lnTo>
                    <a:pt x="210396" y="3038104"/>
                  </a:lnTo>
                  <a:lnTo>
                    <a:pt x="210900" y="3028303"/>
                  </a:lnTo>
                  <a:lnTo>
                    <a:pt x="211391" y="3018503"/>
                  </a:lnTo>
                  <a:lnTo>
                    <a:pt x="211877" y="3008703"/>
                  </a:lnTo>
                  <a:lnTo>
                    <a:pt x="212358" y="2998902"/>
                  </a:lnTo>
                  <a:lnTo>
                    <a:pt x="212833" y="2989102"/>
                  </a:lnTo>
                  <a:lnTo>
                    <a:pt x="213307" y="2979302"/>
                  </a:lnTo>
                  <a:lnTo>
                    <a:pt x="213779" y="2969501"/>
                  </a:lnTo>
                  <a:lnTo>
                    <a:pt x="214251" y="2959701"/>
                  </a:lnTo>
                  <a:lnTo>
                    <a:pt x="214724" y="2949901"/>
                  </a:lnTo>
                  <a:lnTo>
                    <a:pt x="215197" y="2940100"/>
                  </a:lnTo>
                  <a:lnTo>
                    <a:pt x="215675" y="2930300"/>
                  </a:lnTo>
                  <a:lnTo>
                    <a:pt x="216155" y="2920500"/>
                  </a:lnTo>
                  <a:lnTo>
                    <a:pt x="216638" y="2910699"/>
                  </a:lnTo>
                  <a:lnTo>
                    <a:pt x="217127" y="2900899"/>
                  </a:lnTo>
                  <a:lnTo>
                    <a:pt x="217620" y="2891099"/>
                  </a:lnTo>
                  <a:lnTo>
                    <a:pt x="218118" y="2881298"/>
                  </a:lnTo>
                  <a:lnTo>
                    <a:pt x="218623" y="2871498"/>
                  </a:lnTo>
                  <a:lnTo>
                    <a:pt x="219133" y="2861698"/>
                  </a:lnTo>
                  <a:lnTo>
                    <a:pt x="219649" y="2851897"/>
                  </a:lnTo>
                  <a:lnTo>
                    <a:pt x="220172" y="2842097"/>
                  </a:lnTo>
                  <a:lnTo>
                    <a:pt x="220701" y="2832297"/>
                  </a:lnTo>
                  <a:lnTo>
                    <a:pt x="221235" y="2822496"/>
                  </a:lnTo>
                  <a:lnTo>
                    <a:pt x="221777" y="2812696"/>
                  </a:lnTo>
                  <a:lnTo>
                    <a:pt x="222324" y="2802896"/>
                  </a:lnTo>
                  <a:lnTo>
                    <a:pt x="222876" y="2793095"/>
                  </a:lnTo>
                  <a:lnTo>
                    <a:pt x="223436" y="2783295"/>
                  </a:lnTo>
                  <a:lnTo>
                    <a:pt x="223999" y="2773495"/>
                  </a:lnTo>
                  <a:lnTo>
                    <a:pt x="224568" y="2763694"/>
                  </a:lnTo>
                  <a:lnTo>
                    <a:pt x="225142" y="2753894"/>
                  </a:lnTo>
                  <a:lnTo>
                    <a:pt x="225720" y="2744094"/>
                  </a:lnTo>
                  <a:lnTo>
                    <a:pt x="226303" y="2734293"/>
                  </a:lnTo>
                  <a:lnTo>
                    <a:pt x="226889" y="2724493"/>
                  </a:lnTo>
                  <a:lnTo>
                    <a:pt x="227478" y="2714693"/>
                  </a:lnTo>
                  <a:lnTo>
                    <a:pt x="228071" y="2704892"/>
                  </a:lnTo>
                  <a:lnTo>
                    <a:pt x="228666" y="2695092"/>
                  </a:lnTo>
                  <a:lnTo>
                    <a:pt x="229262" y="2685292"/>
                  </a:lnTo>
                  <a:lnTo>
                    <a:pt x="229861" y="2675491"/>
                  </a:lnTo>
                  <a:lnTo>
                    <a:pt x="230460" y="2665691"/>
                  </a:lnTo>
                  <a:lnTo>
                    <a:pt x="231061" y="2655891"/>
                  </a:lnTo>
                  <a:lnTo>
                    <a:pt x="231661" y="2646090"/>
                  </a:lnTo>
                  <a:lnTo>
                    <a:pt x="232261" y="2636290"/>
                  </a:lnTo>
                  <a:lnTo>
                    <a:pt x="232861" y="2626490"/>
                  </a:lnTo>
                  <a:lnTo>
                    <a:pt x="233460" y="2616689"/>
                  </a:lnTo>
                  <a:lnTo>
                    <a:pt x="234057" y="2606889"/>
                  </a:lnTo>
                  <a:lnTo>
                    <a:pt x="234653" y="2597089"/>
                  </a:lnTo>
                  <a:lnTo>
                    <a:pt x="235246" y="2587288"/>
                  </a:lnTo>
                  <a:lnTo>
                    <a:pt x="235836" y="2577488"/>
                  </a:lnTo>
                  <a:lnTo>
                    <a:pt x="236424" y="2567688"/>
                  </a:lnTo>
                  <a:lnTo>
                    <a:pt x="237009" y="2557887"/>
                  </a:lnTo>
                  <a:lnTo>
                    <a:pt x="237589" y="2548087"/>
                  </a:lnTo>
                  <a:lnTo>
                    <a:pt x="238167" y="2538286"/>
                  </a:lnTo>
                  <a:lnTo>
                    <a:pt x="238739" y="2528486"/>
                  </a:lnTo>
                  <a:lnTo>
                    <a:pt x="239307" y="2518686"/>
                  </a:lnTo>
                  <a:lnTo>
                    <a:pt x="239871" y="2508885"/>
                  </a:lnTo>
                  <a:lnTo>
                    <a:pt x="240429" y="2499085"/>
                  </a:lnTo>
                  <a:lnTo>
                    <a:pt x="240981" y="2489285"/>
                  </a:lnTo>
                  <a:lnTo>
                    <a:pt x="241530" y="2479484"/>
                  </a:lnTo>
                  <a:lnTo>
                    <a:pt x="242071" y="2469684"/>
                  </a:lnTo>
                  <a:lnTo>
                    <a:pt x="242607" y="2459884"/>
                  </a:lnTo>
                  <a:lnTo>
                    <a:pt x="243138" y="2450083"/>
                  </a:lnTo>
                  <a:lnTo>
                    <a:pt x="243661" y="2440283"/>
                  </a:lnTo>
                  <a:lnTo>
                    <a:pt x="244178" y="2430483"/>
                  </a:lnTo>
                  <a:lnTo>
                    <a:pt x="244690" y="2420682"/>
                  </a:lnTo>
                  <a:lnTo>
                    <a:pt x="245194" y="2410882"/>
                  </a:lnTo>
                  <a:lnTo>
                    <a:pt x="245692" y="2401082"/>
                  </a:lnTo>
                  <a:lnTo>
                    <a:pt x="246184" y="2391281"/>
                  </a:lnTo>
                  <a:lnTo>
                    <a:pt x="246668" y="2381481"/>
                  </a:lnTo>
                  <a:lnTo>
                    <a:pt x="247145" y="2371681"/>
                  </a:lnTo>
                  <a:lnTo>
                    <a:pt x="247617" y="2361880"/>
                  </a:lnTo>
                  <a:lnTo>
                    <a:pt x="248080" y="2352080"/>
                  </a:lnTo>
                  <a:lnTo>
                    <a:pt x="248536" y="2342280"/>
                  </a:lnTo>
                  <a:lnTo>
                    <a:pt x="248987" y="2332479"/>
                  </a:lnTo>
                  <a:lnTo>
                    <a:pt x="249429" y="2322679"/>
                  </a:lnTo>
                  <a:lnTo>
                    <a:pt x="249864" y="2312879"/>
                  </a:lnTo>
                  <a:lnTo>
                    <a:pt x="250294" y="2303078"/>
                  </a:lnTo>
                  <a:lnTo>
                    <a:pt x="250715" y="2293278"/>
                  </a:lnTo>
                  <a:lnTo>
                    <a:pt x="251129" y="2283478"/>
                  </a:lnTo>
                  <a:lnTo>
                    <a:pt x="251537" y="2273677"/>
                  </a:lnTo>
                  <a:lnTo>
                    <a:pt x="251937" y="2263877"/>
                  </a:lnTo>
                  <a:lnTo>
                    <a:pt x="252329" y="2254077"/>
                  </a:lnTo>
                  <a:lnTo>
                    <a:pt x="252717" y="2244276"/>
                  </a:lnTo>
                  <a:lnTo>
                    <a:pt x="253095" y="2234476"/>
                  </a:lnTo>
                  <a:lnTo>
                    <a:pt x="253467" y="2224676"/>
                  </a:lnTo>
                  <a:lnTo>
                    <a:pt x="253833" y="2214875"/>
                  </a:lnTo>
                  <a:lnTo>
                    <a:pt x="254190" y="2205075"/>
                  </a:lnTo>
                  <a:lnTo>
                    <a:pt x="254541" y="2195275"/>
                  </a:lnTo>
                  <a:lnTo>
                    <a:pt x="254886" y="2185474"/>
                  </a:lnTo>
                  <a:lnTo>
                    <a:pt x="255222" y="2175674"/>
                  </a:lnTo>
                  <a:lnTo>
                    <a:pt x="255551" y="2165874"/>
                  </a:lnTo>
                  <a:lnTo>
                    <a:pt x="255875" y="2156073"/>
                  </a:lnTo>
                  <a:lnTo>
                    <a:pt x="256189" y="2146273"/>
                  </a:lnTo>
                  <a:lnTo>
                    <a:pt x="256496" y="2136473"/>
                  </a:lnTo>
                  <a:lnTo>
                    <a:pt x="256799" y="2126672"/>
                  </a:lnTo>
                  <a:lnTo>
                    <a:pt x="257091" y="2116872"/>
                  </a:lnTo>
                  <a:lnTo>
                    <a:pt x="257376" y="2107072"/>
                  </a:lnTo>
                  <a:lnTo>
                    <a:pt x="257656" y="2097271"/>
                  </a:lnTo>
                  <a:lnTo>
                    <a:pt x="257926" y="2087471"/>
                  </a:lnTo>
                  <a:lnTo>
                    <a:pt x="258189" y="2077671"/>
                  </a:lnTo>
                  <a:lnTo>
                    <a:pt x="258446" y="2067870"/>
                  </a:lnTo>
                  <a:lnTo>
                    <a:pt x="258692" y="2058070"/>
                  </a:lnTo>
                  <a:lnTo>
                    <a:pt x="258931" y="2048270"/>
                  </a:lnTo>
                  <a:lnTo>
                    <a:pt x="259165" y="2038469"/>
                  </a:lnTo>
                  <a:lnTo>
                    <a:pt x="259386" y="2028669"/>
                  </a:lnTo>
                  <a:lnTo>
                    <a:pt x="259600" y="2018869"/>
                  </a:lnTo>
                  <a:lnTo>
                    <a:pt x="259808" y="2009068"/>
                  </a:lnTo>
                  <a:lnTo>
                    <a:pt x="260003" y="1999268"/>
                  </a:lnTo>
                  <a:lnTo>
                    <a:pt x="260191" y="1989468"/>
                  </a:lnTo>
                  <a:lnTo>
                    <a:pt x="260372" y="1979667"/>
                  </a:lnTo>
                  <a:lnTo>
                    <a:pt x="260539" y="1969867"/>
                  </a:lnTo>
                  <a:lnTo>
                    <a:pt x="260699" y="1960067"/>
                  </a:lnTo>
                  <a:lnTo>
                    <a:pt x="260851" y="1950266"/>
                  </a:lnTo>
                  <a:lnTo>
                    <a:pt x="260988" y="1940466"/>
                  </a:lnTo>
                  <a:lnTo>
                    <a:pt x="261117" y="1930666"/>
                  </a:lnTo>
                  <a:lnTo>
                    <a:pt x="261239" y="1920865"/>
                  </a:lnTo>
                  <a:lnTo>
                    <a:pt x="261344" y="1911065"/>
                  </a:lnTo>
                  <a:lnTo>
                    <a:pt x="261440" y="1901265"/>
                  </a:lnTo>
                  <a:lnTo>
                    <a:pt x="261528" y="1891464"/>
                  </a:lnTo>
                  <a:lnTo>
                    <a:pt x="261598" y="1881664"/>
                  </a:lnTo>
                  <a:lnTo>
                    <a:pt x="261659" y="1871864"/>
                  </a:lnTo>
                  <a:lnTo>
                    <a:pt x="261711" y="1862063"/>
                  </a:lnTo>
                  <a:lnTo>
                    <a:pt x="261745" y="1852263"/>
                  </a:lnTo>
                  <a:lnTo>
                    <a:pt x="261768" y="1842463"/>
                  </a:lnTo>
                  <a:lnTo>
                    <a:pt x="261782" y="1832662"/>
                  </a:lnTo>
                  <a:lnTo>
                    <a:pt x="261776" y="1822862"/>
                  </a:lnTo>
                  <a:lnTo>
                    <a:pt x="261760" y="1813062"/>
                  </a:lnTo>
                  <a:lnTo>
                    <a:pt x="261732" y="1803261"/>
                  </a:lnTo>
                  <a:lnTo>
                    <a:pt x="261685" y="1793461"/>
                  </a:lnTo>
                  <a:lnTo>
                    <a:pt x="261626" y="1783661"/>
                  </a:lnTo>
                  <a:lnTo>
                    <a:pt x="261556" y="1773860"/>
                  </a:lnTo>
                  <a:lnTo>
                    <a:pt x="261465" y="1764060"/>
                  </a:lnTo>
                  <a:lnTo>
                    <a:pt x="261362" y="1754260"/>
                  </a:lnTo>
                  <a:lnTo>
                    <a:pt x="261247" y="1744459"/>
                  </a:lnTo>
                  <a:lnTo>
                    <a:pt x="261110" y="1734659"/>
                  </a:lnTo>
                  <a:lnTo>
                    <a:pt x="260963" y="1724859"/>
                  </a:lnTo>
                  <a:lnTo>
                    <a:pt x="260801" y="1715058"/>
                  </a:lnTo>
                  <a:lnTo>
                    <a:pt x="260619" y="1705258"/>
                  </a:lnTo>
                  <a:lnTo>
                    <a:pt x="260425" y="1695458"/>
                  </a:lnTo>
                  <a:lnTo>
                    <a:pt x="260217" y="1685657"/>
                  </a:lnTo>
                  <a:lnTo>
                    <a:pt x="259987" y="1675857"/>
                  </a:lnTo>
                  <a:lnTo>
                    <a:pt x="259747" y="1666057"/>
                  </a:lnTo>
                  <a:lnTo>
                    <a:pt x="259492" y="1656256"/>
                  </a:lnTo>
                  <a:lnTo>
                    <a:pt x="259218" y="1646456"/>
                  </a:lnTo>
                  <a:lnTo>
                    <a:pt x="258932" y="1636656"/>
                  </a:lnTo>
                  <a:lnTo>
                    <a:pt x="258632" y="1626855"/>
                  </a:lnTo>
                  <a:lnTo>
                    <a:pt x="258312" y="1617055"/>
                  </a:lnTo>
                  <a:lnTo>
                    <a:pt x="257983" y="1607255"/>
                  </a:lnTo>
                  <a:lnTo>
                    <a:pt x="257639" y="1597454"/>
                  </a:lnTo>
                  <a:lnTo>
                    <a:pt x="257279" y="1587654"/>
                  </a:lnTo>
                  <a:lnTo>
                    <a:pt x="256908" y="1577854"/>
                  </a:lnTo>
                  <a:lnTo>
                    <a:pt x="256525" y="1568053"/>
                  </a:lnTo>
                  <a:lnTo>
                    <a:pt x="256126" y="1558253"/>
                  </a:lnTo>
                  <a:lnTo>
                    <a:pt x="255719" y="1548453"/>
                  </a:lnTo>
                  <a:lnTo>
                    <a:pt x="255300" y="1538652"/>
                  </a:lnTo>
                  <a:lnTo>
                    <a:pt x="254868" y="1528852"/>
                  </a:lnTo>
                  <a:lnTo>
                    <a:pt x="254429" y="1519052"/>
                  </a:lnTo>
                  <a:lnTo>
                    <a:pt x="253981" y="1509251"/>
                  </a:lnTo>
                  <a:lnTo>
                    <a:pt x="253523" y="1499451"/>
                  </a:lnTo>
                  <a:lnTo>
                    <a:pt x="253059" y="1489651"/>
                  </a:lnTo>
                  <a:lnTo>
                    <a:pt x="252588" y="1479850"/>
                  </a:lnTo>
                  <a:lnTo>
                    <a:pt x="252110" y="1470050"/>
                  </a:lnTo>
                  <a:lnTo>
                    <a:pt x="251628" y="1460250"/>
                  </a:lnTo>
                  <a:lnTo>
                    <a:pt x="251143" y="1450449"/>
                  </a:lnTo>
                  <a:lnTo>
                    <a:pt x="250654" y="1440649"/>
                  </a:lnTo>
                  <a:lnTo>
                    <a:pt x="250164" y="1430849"/>
                  </a:lnTo>
                  <a:lnTo>
                    <a:pt x="249673" y="1421048"/>
                  </a:lnTo>
                  <a:lnTo>
                    <a:pt x="249182" y="1411248"/>
                  </a:lnTo>
                  <a:lnTo>
                    <a:pt x="248693" y="1401448"/>
                  </a:lnTo>
                  <a:lnTo>
                    <a:pt x="248206" y="1391647"/>
                  </a:lnTo>
                  <a:lnTo>
                    <a:pt x="247725" y="1381847"/>
                  </a:lnTo>
                  <a:lnTo>
                    <a:pt x="247247" y="1372047"/>
                  </a:lnTo>
                  <a:lnTo>
                    <a:pt x="246775" y="1362246"/>
                  </a:lnTo>
                  <a:lnTo>
                    <a:pt x="246313" y="1352446"/>
                  </a:lnTo>
                  <a:lnTo>
                    <a:pt x="245858" y="1342646"/>
                  </a:lnTo>
                  <a:lnTo>
                    <a:pt x="245413" y="1332845"/>
                  </a:lnTo>
                  <a:lnTo>
                    <a:pt x="244982" y="1323045"/>
                  </a:lnTo>
                  <a:lnTo>
                    <a:pt x="244560" y="1313245"/>
                  </a:lnTo>
                  <a:lnTo>
                    <a:pt x="244154" y="1303444"/>
                  </a:lnTo>
                  <a:lnTo>
                    <a:pt x="243765" y="1293644"/>
                  </a:lnTo>
                  <a:lnTo>
                    <a:pt x="243388" y="1283844"/>
                  </a:lnTo>
                  <a:lnTo>
                    <a:pt x="243031" y="1274043"/>
                  </a:lnTo>
                  <a:lnTo>
                    <a:pt x="242696" y="1264243"/>
                  </a:lnTo>
                  <a:lnTo>
                    <a:pt x="242375" y="1254442"/>
                  </a:lnTo>
                  <a:lnTo>
                    <a:pt x="242079" y="1244642"/>
                  </a:lnTo>
                  <a:lnTo>
                    <a:pt x="241808" y="1234842"/>
                  </a:lnTo>
                  <a:lnTo>
                    <a:pt x="241554" y="1225041"/>
                  </a:lnTo>
                  <a:lnTo>
                    <a:pt x="241329" y="1215241"/>
                  </a:lnTo>
                  <a:lnTo>
                    <a:pt x="241131" y="1205441"/>
                  </a:lnTo>
                  <a:lnTo>
                    <a:pt x="240954" y="1195640"/>
                  </a:lnTo>
                  <a:lnTo>
                    <a:pt x="240809" y="1185840"/>
                  </a:lnTo>
                  <a:lnTo>
                    <a:pt x="240694" y="1176040"/>
                  </a:lnTo>
                  <a:lnTo>
                    <a:pt x="240601" y="1166239"/>
                  </a:lnTo>
                  <a:lnTo>
                    <a:pt x="240544" y="1156439"/>
                  </a:lnTo>
                  <a:lnTo>
                    <a:pt x="240519" y="1146639"/>
                  </a:lnTo>
                  <a:lnTo>
                    <a:pt x="240517" y="1136838"/>
                  </a:lnTo>
                  <a:lnTo>
                    <a:pt x="240555" y="1127038"/>
                  </a:lnTo>
                  <a:lnTo>
                    <a:pt x="240625" y="1117238"/>
                  </a:lnTo>
                  <a:lnTo>
                    <a:pt x="240719" y="1107437"/>
                  </a:lnTo>
                  <a:lnTo>
                    <a:pt x="240856" y="1097637"/>
                  </a:lnTo>
                  <a:lnTo>
                    <a:pt x="241024" y="1087837"/>
                  </a:lnTo>
                  <a:lnTo>
                    <a:pt x="241218" y="1078036"/>
                  </a:lnTo>
                  <a:lnTo>
                    <a:pt x="241455" y="1068236"/>
                  </a:lnTo>
                  <a:lnTo>
                    <a:pt x="241724" y="1058436"/>
                  </a:lnTo>
                  <a:lnTo>
                    <a:pt x="242017" y="1048635"/>
                  </a:lnTo>
                  <a:lnTo>
                    <a:pt x="242354" y="1038835"/>
                  </a:lnTo>
                  <a:lnTo>
                    <a:pt x="242722" y="1029035"/>
                  </a:lnTo>
                  <a:lnTo>
                    <a:pt x="243114" y="1019234"/>
                  </a:lnTo>
                  <a:lnTo>
                    <a:pt x="243549" y="1009434"/>
                  </a:lnTo>
                  <a:lnTo>
                    <a:pt x="244013" y="999634"/>
                  </a:lnTo>
                  <a:lnTo>
                    <a:pt x="244500" y="989833"/>
                  </a:lnTo>
                  <a:lnTo>
                    <a:pt x="245028" y="980033"/>
                  </a:lnTo>
                  <a:lnTo>
                    <a:pt x="245582" y="970233"/>
                  </a:lnTo>
                  <a:lnTo>
                    <a:pt x="246158" y="960432"/>
                  </a:lnTo>
                  <a:lnTo>
                    <a:pt x="246773" y="950632"/>
                  </a:lnTo>
                  <a:lnTo>
                    <a:pt x="247410" y="940832"/>
                  </a:lnTo>
                  <a:lnTo>
                    <a:pt x="248067" y="931031"/>
                  </a:lnTo>
                  <a:lnTo>
                    <a:pt x="248759" y="921231"/>
                  </a:lnTo>
                  <a:lnTo>
                    <a:pt x="249471" y="911431"/>
                  </a:lnTo>
                  <a:lnTo>
                    <a:pt x="250199" y="901630"/>
                  </a:lnTo>
                  <a:lnTo>
                    <a:pt x="250958" y="891830"/>
                  </a:lnTo>
                  <a:lnTo>
                    <a:pt x="251733" y="882030"/>
                  </a:lnTo>
                  <a:lnTo>
                    <a:pt x="252522" y="872229"/>
                  </a:lnTo>
                  <a:lnTo>
                    <a:pt x="253336" y="862429"/>
                  </a:lnTo>
                  <a:lnTo>
                    <a:pt x="254162" y="852629"/>
                  </a:lnTo>
                  <a:lnTo>
                    <a:pt x="255000" y="842828"/>
                  </a:lnTo>
                  <a:lnTo>
                    <a:pt x="255856" y="833028"/>
                  </a:lnTo>
                  <a:lnTo>
                    <a:pt x="256721" y="823228"/>
                  </a:lnTo>
                  <a:lnTo>
                    <a:pt x="257594" y="813427"/>
                  </a:lnTo>
                  <a:lnTo>
                    <a:pt x="258480" y="803627"/>
                  </a:lnTo>
                  <a:lnTo>
                    <a:pt x="259370" y="793827"/>
                  </a:lnTo>
                  <a:lnTo>
                    <a:pt x="260266" y="784026"/>
                  </a:lnTo>
                  <a:lnTo>
                    <a:pt x="261168" y="774226"/>
                  </a:lnTo>
                  <a:lnTo>
                    <a:pt x="262071" y="764426"/>
                  </a:lnTo>
                  <a:lnTo>
                    <a:pt x="262976" y="754625"/>
                  </a:lnTo>
                  <a:lnTo>
                    <a:pt x="263880" y="744825"/>
                  </a:lnTo>
                  <a:lnTo>
                    <a:pt x="264783" y="735025"/>
                  </a:lnTo>
                  <a:lnTo>
                    <a:pt x="265685" y="725224"/>
                  </a:lnTo>
                  <a:lnTo>
                    <a:pt x="266580" y="715424"/>
                  </a:lnTo>
                  <a:lnTo>
                    <a:pt x="267471" y="705624"/>
                  </a:lnTo>
                  <a:lnTo>
                    <a:pt x="268358" y="695823"/>
                  </a:lnTo>
                  <a:lnTo>
                    <a:pt x="269233" y="686023"/>
                  </a:lnTo>
                  <a:lnTo>
                    <a:pt x="270101" y="676223"/>
                  </a:lnTo>
                  <a:lnTo>
                    <a:pt x="270961" y="666422"/>
                  </a:lnTo>
                  <a:lnTo>
                    <a:pt x="271806" y="656622"/>
                  </a:lnTo>
                  <a:lnTo>
                    <a:pt x="272642" y="646822"/>
                  </a:lnTo>
                  <a:lnTo>
                    <a:pt x="273467" y="637021"/>
                  </a:lnTo>
                  <a:lnTo>
                    <a:pt x="274273" y="627221"/>
                  </a:lnTo>
                  <a:lnTo>
                    <a:pt x="275068" y="617421"/>
                  </a:lnTo>
                  <a:lnTo>
                    <a:pt x="275850" y="607620"/>
                  </a:lnTo>
                  <a:lnTo>
                    <a:pt x="276610" y="597820"/>
                  </a:lnTo>
                  <a:lnTo>
                    <a:pt x="277358" y="588020"/>
                  </a:lnTo>
                  <a:lnTo>
                    <a:pt x="278091" y="578219"/>
                  </a:lnTo>
                  <a:lnTo>
                    <a:pt x="278800" y="568419"/>
                  </a:lnTo>
                  <a:lnTo>
                    <a:pt x="279496" y="558619"/>
                  </a:lnTo>
                  <a:lnTo>
                    <a:pt x="280176" y="548818"/>
                  </a:lnTo>
                  <a:lnTo>
                    <a:pt x="280830" y="539018"/>
                  </a:lnTo>
                  <a:lnTo>
                    <a:pt x="281470" y="529218"/>
                  </a:lnTo>
                  <a:lnTo>
                    <a:pt x="282094" y="519417"/>
                  </a:lnTo>
                  <a:lnTo>
                    <a:pt x="282691" y="509617"/>
                  </a:lnTo>
                  <a:lnTo>
                    <a:pt x="283274" y="499817"/>
                  </a:lnTo>
                  <a:lnTo>
                    <a:pt x="283840" y="490016"/>
                  </a:lnTo>
                  <a:lnTo>
                    <a:pt x="284379" y="480216"/>
                  </a:lnTo>
                  <a:lnTo>
                    <a:pt x="284905" y="470416"/>
                  </a:lnTo>
                  <a:lnTo>
                    <a:pt x="285413" y="460615"/>
                  </a:lnTo>
                  <a:lnTo>
                    <a:pt x="285896" y="450815"/>
                  </a:lnTo>
                  <a:lnTo>
                    <a:pt x="286365" y="441015"/>
                  </a:lnTo>
                  <a:lnTo>
                    <a:pt x="286816" y="431214"/>
                  </a:lnTo>
                  <a:lnTo>
                    <a:pt x="287244" y="421414"/>
                  </a:lnTo>
                  <a:lnTo>
                    <a:pt x="287658" y="411614"/>
                  </a:lnTo>
                  <a:lnTo>
                    <a:pt x="288055" y="401813"/>
                  </a:lnTo>
                  <a:lnTo>
                    <a:pt x="288430" y="392013"/>
                  </a:lnTo>
                  <a:lnTo>
                    <a:pt x="288792" y="382213"/>
                  </a:lnTo>
                  <a:lnTo>
                    <a:pt x="289138" y="372412"/>
                  </a:lnTo>
                  <a:lnTo>
                    <a:pt x="289463" y="362612"/>
                  </a:lnTo>
                  <a:lnTo>
                    <a:pt x="289777" y="352812"/>
                  </a:lnTo>
                  <a:lnTo>
                    <a:pt x="290076" y="343011"/>
                  </a:lnTo>
                  <a:lnTo>
                    <a:pt x="290355" y="333211"/>
                  </a:lnTo>
                  <a:lnTo>
                    <a:pt x="290625" y="323411"/>
                  </a:lnTo>
                  <a:lnTo>
                    <a:pt x="290879" y="313610"/>
                  </a:lnTo>
                  <a:lnTo>
                    <a:pt x="291118" y="303810"/>
                  </a:lnTo>
                  <a:lnTo>
                    <a:pt x="291346" y="294010"/>
                  </a:lnTo>
                  <a:lnTo>
                    <a:pt x="291562" y="284209"/>
                  </a:lnTo>
                  <a:lnTo>
                    <a:pt x="291763" y="274409"/>
                  </a:lnTo>
                  <a:lnTo>
                    <a:pt x="291955" y="264609"/>
                  </a:lnTo>
                  <a:lnTo>
                    <a:pt x="292136" y="254808"/>
                  </a:lnTo>
                  <a:lnTo>
                    <a:pt x="292304" y="245008"/>
                  </a:lnTo>
                  <a:lnTo>
                    <a:pt x="292464" y="235208"/>
                  </a:lnTo>
                  <a:lnTo>
                    <a:pt x="292614" y="225407"/>
                  </a:lnTo>
                  <a:lnTo>
                    <a:pt x="292753" y="215607"/>
                  </a:lnTo>
                  <a:lnTo>
                    <a:pt x="292885" y="205807"/>
                  </a:lnTo>
                  <a:lnTo>
                    <a:pt x="293008" y="196006"/>
                  </a:lnTo>
                  <a:lnTo>
                    <a:pt x="293122" y="186206"/>
                  </a:lnTo>
                  <a:lnTo>
                    <a:pt x="293231" y="176406"/>
                  </a:lnTo>
                  <a:lnTo>
                    <a:pt x="293331" y="166605"/>
                  </a:lnTo>
                  <a:lnTo>
                    <a:pt x="293423" y="156805"/>
                  </a:lnTo>
                  <a:lnTo>
                    <a:pt x="293511" y="147005"/>
                  </a:lnTo>
                  <a:lnTo>
                    <a:pt x="293592" y="137204"/>
                  </a:lnTo>
                  <a:lnTo>
                    <a:pt x="293667" y="127404"/>
                  </a:lnTo>
                  <a:lnTo>
                    <a:pt x="293737" y="117604"/>
                  </a:lnTo>
                  <a:lnTo>
                    <a:pt x="293802" y="107803"/>
                  </a:lnTo>
                  <a:lnTo>
                    <a:pt x="293861" y="98003"/>
                  </a:lnTo>
                  <a:lnTo>
                    <a:pt x="293917" y="88203"/>
                  </a:lnTo>
                  <a:lnTo>
                    <a:pt x="293968" y="78402"/>
                  </a:lnTo>
                  <a:lnTo>
                    <a:pt x="294015" y="68602"/>
                  </a:lnTo>
                  <a:lnTo>
                    <a:pt x="294060" y="58802"/>
                  </a:lnTo>
                  <a:lnTo>
                    <a:pt x="294100" y="49001"/>
                  </a:lnTo>
                  <a:lnTo>
                    <a:pt x="294136" y="39201"/>
                  </a:lnTo>
                  <a:lnTo>
                    <a:pt x="294171" y="29401"/>
                  </a:lnTo>
                  <a:lnTo>
                    <a:pt x="294202" y="19600"/>
                  </a:lnTo>
                  <a:lnTo>
                    <a:pt x="294231" y="9800"/>
                  </a:lnTo>
                  <a:lnTo>
                    <a:pt x="294258" y="0"/>
                  </a:lnTo>
                  <a:lnTo>
                    <a:pt x="294777" y="0"/>
                  </a:lnTo>
                  <a:lnTo>
                    <a:pt x="294804" y="9800"/>
                  </a:lnTo>
                  <a:lnTo>
                    <a:pt x="294832" y="19600"/>
                  </a:lnTo>
                  <a:lnTo>
                    <a:pt x="294863" y="29401"/>
                  </a:lnTo>
                  <a:lnTo>
                    <a:pt x="294898" y="39201"/>
                  </a:lnTo>
                  <a:lnTo>
                    <a:pt x="294935" y="49001"/>
                  </a:lnTo>
                  <a:lnTo>
                    <a:pt x="294975" y="58802"/>
                  </a:lnTo>
                  <a:lnTo>
                    <a:pt x="295019" y="68602"/>
                  </a:lnTo>
                  <a:lnTo>
                    <a:pt x="295066" y="78402"/>
                  </a:lnTo>
                  <a:lnTo>
                    <a:pt x="295117" y="88203"/>
                  </a:lnTo>
                  <a:lnTo>
                    <a:pt x="295173" y="98003"/>
                  </a:lnTo>
                  <a:lnTo>
                    <a:pt x="295233" y="107803"/>
                  </a:lnTo>
                  <a:lnTo>
                    <a:pt x="295297" y="117604"/>
                  </a:lnTo>
                  <a:lnTo>
                    <a:pt x="295368" y="127404"/>
                  </a:lnTo>
                  <a:lnTo>
                    <a:pt x="295442" y="137204"/>
                  </a:lnTo>
                  <a:lnTo>
                    <a:pt x="295523" y="147005"/>
                  </a:lnTo>
                  <a:lnTo>
                    <a:pt x="295611" y="156805"/>
                  </a:lnTo>
                  <a:lnTo>
                    <a:pt x="295703" y="166605"/>
                  </a:lnTo>
                  <a:lnTo>
                    <a:pt x="295804" y="176406"/>
                  </a:lnTo>
                  <a:lnTo>
                    <a:pt x="295912" y="186206"/>
                  </a:lnTo>
                  <a:lnTo>
                    <a:pt x="296026" y="196006"/>
                  </a:lnTo>
                  <a:lnTo>
                    <a:pt x="296149" y="205807"/>
                  </a:lnTo>
                  <a:lnTo>
                    <a:pt x="296282" y="215607"/>
                  </a:lnTo>
                  <a:lnTo>
                    <a:pt x="296421" y="225407"/>
                  </a:lnTo>
                  <a:lnTo>
                    <a:pt x="296570" y="235208"/>
                  </a:lnTo>
                  <a:lnTo>
                    <a:pt x="296731" y="245008"/>
                  </a:lnTo>
                  <a:lnTo>
                    <a:pt x="296899" y="254808"/>
                  </a:lnTo>
                  <a:lnTo>
                    <a:pt x="297079" y="264609"/>
                  </a:lnTo>
                  <a:lnTo>
                    <a:pt x="297272" y="274409"/>
                  </a:lnTo>
                  <a:lnTo>
                    <a:pt x="297473" y="284209"/>
                  </a:lnTo>
                  <a:lnTo>
                    <a:pt x="297688" y="294010"/>
                  </a:lnTo>
                  <a:lnTo>
                    <a:pt x="297917" y="303810"/>
                  </a:lnTo>
                  <a:lnTo>
                    <a:pt x="298155" y="313610"/>
                  </a:lnTo>
                  <a:lnTo>
                    <a:pt x="298410" y="323411"/>
                  </a:lnTo>
                  <a:lnTo>
                    <a:pt x="298679" y="333211"/>
                  </a:lnTo>
                  <a:lnTo>
                    <a:pt x="298959" y="343011"/>
                  </a:lnTo>
                  <a:lnTo>
                    <a:pt x="299257" y="352812"/>
                  </a:lnTo>
                  <a:lnTo>
                    <a:pt x="299571" y="362612"/>
                  </a:lnTo>
                  <a:lnTo>
                    <a:pt x="299896" y="372412"/>
                  </a:lnTo>
                  <a:lnTo>
                    <a:pt x="300242" y="382213"/>
                  </a:lnTo>
                  <a:lnTo>
                    <a:pt x="300605" y="392013"/>
                  </a:lnTo>
                  <a:lnTo>
                    <a:pt x="300979" y="401813"/>
                  </a:lnTo>
                  <a:lnTo>
                    <a:pt x="301377" y="411614"/>
                  </a:lnTo>
                  <a:lnTo>
                    <a:pt x="301791" y="421414"/>
                  </a:lnTo>
                  <a:lnTo>
                    <a:pt x="302218" y="431214"/>
                  </a:lnTo>
                  <a:lnTo>
                    <a:pt x="302670" y="441015"/>
                  </a:lnTo>
                  <a:lnTo>
                    <a:pt x="303139" y="450815"/>
                  </a:lnTo>
                  <a:lnTo>
                    <a:pt x="303621" y="460615"/>
                  </a:lnTo>
                  <a:lnTo>
                    <a:pt x="304129" y="470416"/>
                  </a:lnTo>
                  <a:lnTo>
                    <a:pt x="304655" y="480216"/>
                  </a:lnTo>
                  <a:lnTo>
                    <a:pt x="305195" y="490016"/>
                  </a:lnTo>
                  <a:lnTo>
                    <a:pt x="305760" y="499817"/>
                  </a:lnTo>
                  <a:lnTo>
                    <a:pt x="306343" y="509617"/>
                  </a:lnTo>
                  <a:lnTo>
                    <a:pt x="306941" y="519417"/>
                  </a:lnTo>
                  <a:lnTo>
                    <a:pt x="307564" y="529218"/>
                  </a:lnTo>
                  <a:lnTo>
                    <a:pt x="308204" y="539018"/>
                  </a:lnTo>
                  <a:lnTo>
                    <a:pt x="308859" y="548818"/>
                  </a:lnTo>
                  <a:lnTo>
                    <a:pt x="309538" y="558619"/>
                  </a:lnTo>
                  <a:lnTo>
                    <a:pt x="310234" y="568419"/>
                  </a:lnTo>
                  <a:lnTo>
                    <a:pt x="310943" y="578219"/>
                  </a:lnTo>
                  <a:lnTo>
                    <a:pt x="311676" y="588020"/>
                  </a:lnTo>
                  <a:lnTo>
                    <a:pt x="312424" y="597820"/>
                  </a:lnTo>
                  <a:lnTo>
                    <a:pt x="313184" y="607620"/>
                  </a:lnTo>
                  <a:lnTo>
                    <a:pt x="313967" y="617421"/>
                  </a:lnTo>
                  <a:lnTo>
                    <a:pt x="314761" y="627221"/>
                  </a:lnTo>
                  <a:lnTo>
                    <a:pt x="315567" y="637021"/>
                  </a:lnTo>
                  <a:lnTo>
                    <a:pt x="316393" y="646822"/>
                  </a:lnTo>
                  <a:lnTo>
                    <a:pt x="317228" y="656622"/>
                  </a:lnTo>
                  <a:lnTo>
                    <a:pt x="318073" y="666422"/>
                  </a:lnTo>
                  <a:lnTo>
                    <a:pt x="318933" y="676223"/>
                  </a:lnTo>
                  <a:lnTo>
                    <a:pt x="319802" y="686023"/>
                  </a:lnTo>
                  <a:lnTo>
                    <a:pt x="320677" y="695823"/>
                  </a:lnTo>
                  <a:lnTo>
                    <a:pt x="321563" y="705624"/>
                  </a:lnTo>
                  <a:lnTo>
                    <a:pt x="322454" y="715424"/>
                  </a:lnTo>
                  <a:lnTo>
                    <a:pt x="323349" y="725224"/>
                  </a:lnTo>
                  <a:lnTo>
                    <a:pt x="324251" y="735025"/>
                  </a:lnTo>
                  <a:lnTo>
                    <a:pt x="325154" y="744825"/>
                  </a:lnTo>
                  <a:lnTo>
                    <a:pt x="326059" y="754625"/>
                  </a:lnTo>
                  <a:lnTo>
                    <a:pt x="326964" y="764426"/>
                  </a:lnTo>
                  <a:lnTo>
                    <a:pt x="327867" y="774226"/>
                  </a:lnTo>
                  <a:lnTo>
                    <a:pt x="328768" y="784026"/>
                  </a:lnTo>
                  <a:lnTo>
                    <a:pt x="329664" y="793827"/>
                  </a:lnTo>
                  <a:lnTo>
                    <a:pt x="330555" y="803627"/>
                  </a:lnTo>
                  <a:lnTo>
                    <a:pt x="331440" y="813427"/>
                  </a:lnTo>
                  <a:lnTo>
                    <a:pt x="332313" y="823228"/>
                  </a:lnTo>
                  <a:lnTo>
                    <a:pt x="333178" y="833028"/>
                  </a:lnTo>
                  <a:lnTo>
                    <a:pt x="334035" y="842828"/>
                  </a:lnTo>
                  <a:lnTo>
                    <a:pt x="334872" y="852629"/>
                  </a:lnTo>
                  <a:lnTo>
                    <a:pt x="335699" y="862429"/>
                  </a:lnTo>
                  <a:lnTo>
                    <a:pt x="336512" y="872229"/>
                  </a:lnTo>
                  <a:lnTo>
                    <a:pt x="337301" y="882030"/>
                  </a:lnTo>
                  <a:lnTo>
                    <a:pt x="338076" y="891830"/>
                  </a:lnTo>
                  <a:lnTo>
                    <a:pt x="338835" y="901630"/>
                  </a:lnTo>
                  <a:lnTo>
                    <a:pt x="339564" y="911431"/>
                  </a:lnTo>
                  <a:lnTo>
                    <a:pt x="340275" y="921231"/>
                  </a:lnTo>
                  <a:lnTo>
                    <a:pt x="340967" y="931031"/>
                  </a:lnTo>
                  <a:lnTo>
                    <a:pt x="341624" y="940832"/>
                  </a:lnTo>
                  <a:lnTo>
                    <a:pt x="342262" y="950632"/>
                  </a:lnTo>
                  <a:lnTo>
                    <a:pt x="342876" y="960432"/>
                  </a:lnTo>
                  <a:lnTo>
                    <a:pt x="343452" y="970233"/>
                  </a:lnTo>
                  <a:lnTo>
                    <a:pt x="344006" y="980033"/>
                  </a:lnTo>
                  <a:lnTo>
                    <a:pt x="344534" y="989833"/>
                  </a:lnTo>
                  <a:lnTo>
                    <a:pt x="345021" y="999634"/>
                  </a:lnTo>
                  <a:lnTo>
                    <a:pt x="345485" y="1009434"/>
                  </a:lnTo>
                  <a:lnTo>
                    <a:pt x="345920" y="1019234"/>
                  </a:lnTo>
                  <a:lnTo>
                    <a:pt x="346312" y="1029035"/>
                  </a:lnTo>
                  <a:lnTo>
                    <a:pt x="346680" y="1038835"/>
                  </a:lnTo>
                  <a:lnTo>
                    <a:pt x="347017" y="1048635"/>
                  </a:lnTo>
                  <a:lnTo>
                    <a:pt x="347311" y="1058436"/>
                  </a:lnTo>
                  <a:lnTo>
                    <a:pt x="347580" y="1068236"/>
                  </a:lnTo>
                  <a:lnTo>
                    <a:pt x="347816" y="1078036"/>
                  </a:lnTo>
                  <a:lnTo>
                    <a:pt x="348010" y="1087837"/>
                  </a:lnTo>
                  <a:lnTo>
                    <a:pt x="348179" y="1097637"/>
                  </a:lnTo>
                  <a:lnTo>
                    <a:pt x="348315" y="1107437"/>
                  </a:lnTo>
                  <a:lnTo>
                    <a:pt x="348409" y="1117238"/>
                  </a:lnTo>
                  <a:lnTo>
                    <a:pt x="348479" y="1127038"/>
                  </a:lnTo>
                  <a:lnTo>
                    <a:pt x="348517" y="1136838"/>
                  </a:lnTo>
                  <a:lnTo>
                    <a:pt x="348515" y="1146639"/>
                  </a:lnTo>
                  <a:lnTo>
                    <a:pt x="348490" y="1156439"/>
                  </a:lnTo>
                  <a:lnTo>
                    <a:pt x="348434" y="1166239"/>
                  </a:lnTo>
                  <a:lnTo>
                    <a:pt x="348340" y="1176040"/>
                  </a:lnTo>
                  <a:lnTo>
                    <a:pt x="348225" y="1185840"/>
                  </a:lnTo>
                  <a:lnTo>
                    <a:pt x="348081" y="1195640"/>
                  </a:lnTo>
                  <a:lnTo>
                    <a:pt x="347903" y="1205441"/>
                  </a:lnTo>
                  <a:lnTo>
                    <a:pt x="347706" y="1215241"/>
                  </a:lnTo>
                  <a:lnTo>
                    <a:pt x="347481" y="1225041"/>
                  </a:lnTo>
                  <a:lnTo>
                    <a:pt x="347227" y="1234842"/>
                  </a:lnTo>
                  <a:lnTo>
                    <a:pt x="346955" y="1244642"/>
                  </a:lnTo>
                  <a:lnTo>
                    <a:pt x="346659" y="1254442"/>
                  </a:lnTo>
                  <a:lnTo>
                    <a:pt x="346339" y="1264243"/>
                  </a:lnTo>
                  <a:lnTo>
                    <a:pt x="346003" y="1274043"/>
                  </a:lnTo>
                  <a:lnTo>
                    <a:pt x="345646" y="1283844"/>
                  </a:lnTo>
                  <a:lnTo>
                    <a:pt x="345270" y="1293644"/>
                  </a:lnTo>
                  <a:lnTo>
                    <a:pt x="344881" y="1303444"/>
                  </a:lnTo>
                  <a:lnTo>
                    <a:pt x="344474" y="1313245"/>
                  </a:lnTo>
                  <a:lnTo>
                    <a:pt x="344052" y="1323045"/>
                  </a:lnTo>
                  <a:lnTo>
                    <a:pt x="343621" y="1332845"/>
                  </a:lnTo>
                  <a:lnTo>
                    <a:pt x="343177" y="1342646"/>
                  </a:lnTo>
                  <a:lnTo>
                    <a:pt x="342721" y="1352446"/>
                  </a:lnTo>
                  <a:lnTo>
                    <a:pt x="342259" y="1362246"/>
                  </a:lnTo>
                  <a:lnTo>
                    <a:pt x="341788" y="1372047"/>
                  </a:lnTo>
                  <a:lnTo>
                    <a:pt x="341310" y="1381847"/>
                  </a:lnTo>
                  <a:lnTo>
                    <a:pt x="340828" y="1391647"/>
                  </a:lnTo>
                  <a:lnTo>
                    <a:pt x="340341" y="1401448"/>
                  </a:lnTo>
                  <a:lnTo>
                    <a:pt x="339852" y="1411248"/>
                  </a:lnTo>
                  <a:lnTo>
                    <a:pt x="339362" y="1421048"/>
                  </a:lnTo>
                  <a:lnTo>
                    <a:pt x="338871" y="1430849"/>
                  </a:lnTo>
                  <a:lnTo>
                    <a:pt x="338380" y="1440649"/>
                  </a:lnTo>
                  <a:lnTo>
                    <a:pt x="337892" y="1450449"/>
                  </a:lnTo>
                  <a:lnTo>
                    <a:pt x="337406" y="1460250"/>
                  </a:lnTo>
                  <a:lnTo>
                    <a:pt x="336924" y="1470050"/>
                  </a:lnTo>
                  <a:lnTo>
                    <a:pt x="336447" y="1479850"/>
                  </a:lnTo>
                  <a:lnTo>
                    <a:pt x="335976" y="1489651"/>
                  </a:lnTo>
                  <a:lnTo>
                    <a:pt x="335512" y="1499451"/>
                  </a:lnTo>
                  <a:lnTo>
                    <a:pt x="335053" y="1509251"/>
                  </a:lnTo>
                  <a:lnTo>
                    <a:pt x="334605" y="1519052"/>
                  </a:lnTo>
                  <a:lnTo>
                    <a:pt x="334166" y="1528852"/>
                  </a:lnTo>
                  <a:lnTo>
                    <a:pt x="333734" y="1538652"/>
                  </a:lnTo>
                  <a:lnTo>
                    <a:pt x="333316" y="1548453"/>
                  </a:lnTo>
                  <a:lnTo>
                    <a:pt x="332908" y="1558253"/>
                  </a:lnTo>
                  <a:lnTo>
                    <a:pt x="332509" y="1568053"/>
                  </a:lnTo>
                  <a:lnTo>
                    <a:pt x="332126" y="1577854"/>
                  </a:lnTo>
                  <a:lnTo>
                    <a:pt x="331756" y="1587654"/>
                  </a:lnTo>
                  <a:lnTo>
                    <a:pt x="331395" y="1597454"/>
                  </a:lnTo>
                  <a:lnTo>
                    <a:pt x="331052" y="1607255"/>
                  </a:lnTo>
                  <a:lnTo>
                    <a:pt x="330722" y="1617055"/>
                  </a:lnTo>
                  <a:lnTo>
                    <a:pt x="330403" y="1626855"/>
                  </a:lnTo>
                  <a:lnTo>
                    <a:pt x="330103" y="1636656"/>
                  </a:lnTo>
                  <a:lnTo>
                    <a:pt x="329817" y="1646456"/>
                  </a:lnTo>
                  <a:lnTo>
                    <a:pt x="329542" y="1656256"/>
                  </a:lnTo>
                  <a:lnTo>
                    <a:pt x="329287" y="1666057"/>
                  </a:lnTo>
                  <a:lnTo>
                    <a:pt x="329047" y="1675857"/>
                  </a:lnTo>
                  <a:lnTo>
                    <a:pt x="328818" y="1685657"/>
                  </a:lnTo>
                  <a:lnTo>
                    <a:pt x="328610" y="1695458"/>
                  </a:lnTo>
                  <a:lnTo>
                    <a:pt x="328416" y="1705258"/>
                  </a:lnTo>
                  <a:lnTo>
                    <a:pt x="328233" y="1715058"/>
                  </a:lnTo>
                  <a:lnTo>
                    <a:pt x="328072" y="1724859"/>
                  </a:lnTo>
                  <a:lnTo>
                    <a:pt x="327924" y="1734659"/>
                  </a:lnTo>
                  <a:lnTo>
                    <a:pt x="327787" y="1744459"/>
                  </a:lnTo>
                  <a:lnTo>
                    <a:pt x="327672" y="1754260"/>
                  </a:lnTo>
                  <a:lnTo>
                    <a:pt x="327570" y="1764060"/>
                  </a:lnTo>
                  <a:lnTo>
                    <a:pt x="327479" y="1773860"/>
                  </a:lnTo>
                  <a:lnTo>
                    <a:pt x="327408" y="1783661"/>
                  </a:lnTo>
                  <a:lnTo>
                    <a:pt x="327350" y="1793461"/>
                  </a:lnTo>
                  <a:lnTo>
                    <a:pt x="327302" y="1803261"/>
                  </a:lnTo>
                  <a:lnTo>
                    <a:pt x="327275" y="1813062"/>
                  </a:lnTo>
                  <a:lnTo>
                    <a:pt x="327259" y="1822862"/>
                  </a:lnTo>
                  <a:lnTo>
                    <a:pt x="327253" y="1832662"/>
                  </a:lnTo>
                  <a:lnTo>
                    <a:pt x="327266" y="1842463"/>
                  </a:lnTo>
                  <a:lnTo>
                    <a:pt x="327290" y="1852263"/>
                  </a:lnTo>
                  <a:lnTo>
                    <a:pt x="327323" y="1862063"/>
                  </a:lnTo>
                  <a:lnTo>
                    <a:pt x="327375" y="1871864"/>
                  </a:lnTo>
                  <a:lnTo>
                    <a:pt x="327436" y="1881664"/>
                  </a:lnTo>
                  <a:lnTo>
                    <a:pt x="327507" y="1891464"/>
                  </a:lnTo>
                  <a:lnTo>
                    <a:pt x="327594" y="1901265"/>
                  </a:lnTo>
                  <a:lnTo>
                    <a:pt x="327691" y="1911065"/>
                  </a:lnTo>
                  <a:lnTo>
                    <a:pt x="327796" y="1920865"/>
                  </a:lnTo>
                  <a:lnTo>
                    <a:pt x="327917" y="1930666"/>
                  </a:lnTo>
                  <a:lnTo>
                    <a:pt x="328046" y="1940466"/>
                  </a:lnTo>
                  <a:lnTo>
                    <a:pt x="328183" y="1950266"/>
                  </a:lnTo>
                  <a:lnTo>
                    <a:pt x="328335" y="1960067"/>
                  </a:lnTo>
                  <a:lnTo>
                    <a:pt x="328495" y="1969867"/>
                  </a:lnTo>
                  <a:lnTo>
                    <a:pt x="328662" y="1979667"/>
                  </a:lnTo>
                  <a:lnTo>
                    <a:pt x="328843" y="1989468"/>
                  </a:lnTo>
                  <a:lnTo>
                    <a:pt x="329031" y="1999268"/>
                  </a:lnTo>
                  <a:lnTo>
                    <a:pt x="329226" y="2009068"/>
                  </a:lnTo>
                  <a:lnTo>
                    <a:pt x="329434" y="2018869"/>
                  </a:lnTo>
                  <a:lnTo>
                    <a:pt x="329648" y="2028669"/>
                  </a:lnTo>
                  <a:lnTo>
                    <a:pt x="329870" y="2038469"/>
                  </a:lnTo>
                  <a:lnTo>
                    <a:pt x="330103" y="2048270"/>
                  </a:lnTo>
                  <a:lnTo>
                    <a:pt x="330342" y="2058070"/>
                  </a:lnTo>
                  <a:lnTo>
                    <a:pt x="330588" y="2067870"/>
                  </a:lnTo>
                  <a:lnTo>
                    <a:pt x="330845" y="2077671"/>
                  </a:lnTo>
                  <a:lnTo>
                    <a:pt x="331108" y="2087471"/>
                  </a:lnTo>
                  <a:lnTo>
                    <a:pt x="331378" y="2097271"/>
                  </a:lnTo>
                  <a:lnTo>
                    <a:pt x="331658" y="2107072"/>
                  </a:lnTo>
                  <a:lnTo>
                    <a:pt x="331944" y="2116872"/>
                  </a:lnTo>
                  <a:lnTo>
                    <a:pt x="332236" y="2126672"/>
                  </a:lnTo>
                  <a:lnTo>
                    <a:pt x="332538" y="2136473"/>
                  </a:lnTo>
                  <a:lnTo>
                    <a:pt x="332846" y="2146273"/>
                  </a:lnTo>
                  <a:lnTo>
                    <a:pt x="333160" y="2156073"/>
                  </a:lnTo>
                  <a:lnTo>
                    <a:pt x="333484" y="2165874"/>
                  </a:lnTo>
                  <a:lnTo>
                    <a:pt x="333813" y="2175674"/>
                  </a:lnTo>
                  <a:lnTo>
                    <a:pt x="334148" y="2185474"/>
                  </a:lnTo>
                  <a:lnTo>
                    <a:pt x="334494" y="2195275"/>
                  </a:lnTo>
                  <a:lnTo>
                    <a:pt x="334844" y="2205075"/>
                  </a:lnTo>
                  <a:lnTo>
                    <a:pt x="335201" y="2214875"/>
                  </a:lnTo>
                  <a:lnTo>
                    <a:pt x="335567" y="2224676"/>
                  </a:lnTo>
                  <a:lnTo>
                    <a:pt x="335939" y="2234476"/>
                  </a:lnTo>
                  <a:lnTo>
                    <a:pt x="336317" y="2244276"/>
                  </a:lnTo>
                  <a:lnTo>
                    <a:pt x="336705" y="2254077"/>
                  </a:lnTo>
                  <a:lnTo>
                    <a:pt x="337098" y="2263877"/>
                  </a:lnTo>
                  <a:lnTo>
                    <a:pt x="337497" y="2273677"/>
                  </a:lnTo>
                  <a:lnTo>
                    <a:pt x="337906" y="2283478"/>
                  </a:lnTo>
                  <a:lnTo>
                    <a:pt x="338320" y="2293278"/>
                  </a:lnTo>
                  <a:lnTo>
                    <a:pt x="338741" y="2303078"/>
                  </a:lnTo>
                  <a:lnTo>
                    <a:pt x="339170" y="2312879"/>
                  </a:lnTo>
                  <a:lnTo>
                    <a:pt x="339605" y="2322679"/>
                  </a:lnTo>
                  <a:lnTo>
                    <a:pt x="340048" y="2332479"/>
                  </a:lnTo>
                  <a:lnTo>
                    <a:pt x="340498" y="2342280"/>
                  </a:lnTo>
                  <a:lnTo>
                    <a:pt x="340954" y="2352080"/>
                  </a:lnTo>
                  <a:lnTo>
                    <a:pt x="341418" y="2361880"/>
                  </a:lnTo>
                  <a:lnTo>
                    <a:pt x="341889" y="2371681"/>
                  </a:lnTo>
                  <a:lnTo>
                    <a:pt x="342366" y="2381481"/>
                  </a:lnTo>
                  <a:lnTo>
                    <a:pt x="342850" y="2391281"/>
                  </a:lnTo>
                  <a:lnTo>
                    <a:pt x="343343" y="2401082"/>
                  </a:lnTo>
                  <a:lnTo>
                    <a:pt x="343840" y="2410882"/>
                  </a:lnTo>
                  <a:lnTo>
                    <a:pt x="344344" y="2420682"/>
                  </a:lnTo>
                  <a:lnTo>
                    <a:pt x="344856" y="2430483"/>
                  </a:lnTo>
                  <a:lnTo>
                    <a:pt x="345373" y="2440283"/>
                  </a:lnTo>
                  <a:lnTo>
                    <a:pt x="345897" y="2450083"/>
                  </a:lnTo>
                  <a:lnTo>
                    <a:pt x="346428" y="2459884"/>
                  </a:lnTo>
                  <a:lnTo>
                    <a:pt x="346963" y="2469684"/>
                  </a:lnTo>
                  <a:lnTo>
                    <a:pt x="347505" y="2479484"/>
                  </a:lnTo>
                  <a:lnTo>
                    <a:pt x="348053" y="2489285"/>
                  </a:lnTo>
                  <a:lnTo>
                    <a:pt x="348605" y="2499085"/>
                  </a:lnTo>
                  <a:lnTo>
                    <a:pt x="349164" y="2508885"/>
                  </a:lnTo>
                  <a:lnTo>
                    <a:pt x="349728" y="2518686"/>
                  </a:lnTo>
                  <a:lnTo>
                    <a:pt x="350295" y="2528486"/>
                  </a:lnTo>
                  <a:lnTo>
                    <a:pt x="350868" y="2538286"/>
                  </a:lnTo>
                  <a:lnTo>
                    <a:pt x="351445" y="2548087"/>
                  </a:lnTo>
                  <a:lnTo>
                    <a:pt x="352025" y="2557887"/>
                  </a:lnTo>
                  <a:lnTo>
                    <a:pt x="352610" y="2567688"/>
                  </a:lnTo>
                  <a:lnTo>
                    <a:pt x="353198" y="2577488"/>
                  </a:lnTo>
                  <a:lnTo>
                    <a:pt x="353788" y="2587288"/>
                  </a:lnTo>
                  <a:lnTo>
                    <a:pt x="354382" y="2597089"/>
                  </a:lnTo>
                  <a:lnTo>
                    <a:pt x="354977" y="2606889"/>
                  </a:lnTo>
                  <a:lnTo>
                    <a:pt x="355574" y="2616689"/>
                  </a:lnTo>
                  <a:lnTo>
                    <a:pt x="356173" y="2626490"/>
                  </a:lnTo>
                  <a:lnTo>
                    <a:pt x="356773" y="2636290"/>
                  </a:lnTo>
                  <a:lnTo>
                    <a:pt x="357373" y="2646090"/>
                  </a:lnTo>
                  <a:lnTo>
                    <a:pt x="357974" y="2655891"/>
                  </a:lnTo>
                  <a:lnTo>
                    <a:pt x="358574" y="2665691"/>
                  </a:lnTo>
                  <a:lnTo>
                    <a:pt x="359174" y="2675491"/>
                  </a:lnTo>
                  <a:lnTo>
                    <a:pt x="359772" y="2685292"/>
                  </a:lnTo>
                  <a:lnTo>
                    <a:pt x="360369" y="2695092"/>
                  </a:lnTo>
                  <a:lnTo>
                    <a:pt x="360964" y="2704892"/>
                  </a:lnTo>
                  <a:lnTo>
                    <a:pt x="361556" y="2714693"/>
                  </a:lnTo>
                  <a:lnTo>
                    <a:pt x="362145" y="2724493"/>
                  </a:lnTo>
                  <a:lnTo>
                    <a:pt x="362732" y="2734293"/>
                  </a:lnTo>
                  <a:lnTo>
                    <a:pt x="363314" y="2744094"/>
                  </a:lnTo>
                  <a:lnTo>
                    <a:pt x="363892" y="2753894"/>
                  </a:lnTo>
                  <a:lnTo>
                    <a:pt x="364467" y="2763694"/>
                  </a:lnTo>
                  <a:lnTo>
                    <a:pt x="365035" y="2773495"/>
                  </a:lnTo>
                  <a:lnTo>
                    <a:pt x="365599" y="2783295"/>
                  </a:lnTo>
                  <a:lnTo>
                    <a:pt x="366158" y="2793095"/>
                  </a:lnTo>
                  <a:lnTo>
                    <a:pt x="366711" y="2802896"/>
                  </a:lnTo>
                  <a:lnTo>
                    <a:pt x="367257" y="2812696"/>
                  </a:lnTo>
                  <a:lnTo>
                    <a:pt x="367800" y="2822496"/>
                  </a:lnTo>
                  <a:lnTo>
                    <a:pt x="368334" y="2832297"/>
                  </a:lnTo>
                  <a:lnTo>
                    <a:pt x="368862" y="2842097"/>
                  </a:lnTo>
                  <a:lnTo>
                    <a:pt x="369386" y="2851897"/>
                  </a:lnTo>
                  <a:lnTo>
                    <a:pt x="369901" y="2861698"/>
                  </a:lnTo>
                  <a:lnTo>
                    <a:pt x="370411" y="2871498"/>
                  </a:lnTo>
                  <a:lnTo>
                    <a:pt x="370916" y="2881298"/>
                  </a:lnTo>
                  <a:lnTo>
                    <a:pt x="371414" y="2891099"/>
                  </a:lnTo>
                  <a:lnTo>
                    <a:pt x="371907" y="2900899"/>
                  </a:lnTo>
                  <a:lnTo>
                    <a:pt x="372397" y="2910699"/>
                  </a:lnTo>
                  <a:lnTo>
                    <a:pt x="372880" y="2920500"/>
                  </a:lnTo>
                  <a:lnTo>
                    <a:pt x="373360" y="2930300"/>
                  </a:lnTo>
                  <a:lnTo>
                    <a:pt x="373837" y="2940100"/>
                  </a:lnTo>
                  <a:lnTo>
                    <a:pt x="374311" y="2949901"/>
                  </a:lnTo>
                  <a:lnTo>
                    <a:pt x="374783" y="2959701"/>
                  </a:lnTo>
                  <a:lnTo>
                    <a:pt x="375255" y="2969501"/>
                  </a:lnTo>
                  <a:lnTo>
                    <a:pt x="375727" y="2979302"/>
                  </a:lnTo>
                  <a:lnTo>
                    <a:pt x="376201" y="2989102"/>
                  </a:lnTo>
                  <a:lnTo>
                    <a:pt x="376677" y="2998902"/>
                  </a:lnTo>
                  <a:lnTo>
                    <a:pt x="377158" y="3008703"/>
                  </a:lnTo>
                  <a:lnTo>
                    <a:pt x="377644" y="3018503"/>
                  </a:lnTo>
                  <a:lnTo>
                    <a:pt x="378135" y="3028303"/>
                  </a:lnTo>
                  <a:lnTo>
                    <a:pt x="378638" y="3038104"/>
                  </a:lnTo>
                  <a:lnTo>
                    <a:pt x="379150" y="3047904"/>
                  </a:lnTo>
                  <a:lnTo>
                    <a:pt x="379671" y="3057704"/>
                  </a:lnTo>
                  <a:lnTo>
                    <a:pt x="380212" y="3067505"/>
                  </a:lnTo>
                  <a:lnTo>
                    <a:pt x="380767" y="3077305"/>
                  </a:lnTo>
                  <a:lnTo>
                    <a:pt x="381335" y="3087105"/>
                  </a:lnTo>
                  <a:lnTo>
                    <a:pt x="381934" y="3096906"/>
                  </a:lnTo>
                  <a:lnTo>
                    <a:pt x="382551" y="3106706"/>
                  </a:lnTo>
                  <a:lnTo>
                    <a:pt x="383186" y="3116506"/>
                  </a:lnTo>
                  <a:lnTo>
                    <a:pt x="383863" y="3126307"/>
                  </a:lnTo>
                  <a:lnTo>
                    <a:pt x="384563" y="3136107"/>
                  </a:lnTo>
                  <a:lnTo>
                    <a:pt x="385288" y="3145907"/>
                  </a:lnTo>
                  <a:lnTo>
                    <a:pt x="386066" y="3155708"/>
                  </a:lnTo>
                  <a:lnTo>
                    <a:pt x="386873" y="3165508"/>
                  </a:lnTo>
                  <a:lnTo>
                    <a:pt x="387713" y="3175308"/>
                  </a:lnTo>
                  <a:lnTo>
                    <a:pt x="388616" y="3185109"/>
                  </a:lnTo>
                  <a:lnTo>
                    <a:pt x="389556" y="3194909"/>
                  </a:lnTo>
                  <a:lnTo>
                    <a:pt x="390535" y="3204709"/>
                  </a:lnTo>
                  <a:lnTo>
                    <a:pt x="391590" y="3214510"/>
                  </a:lnTo>
                  <a:lnTo>
                    <a:pt x="392687" y="3224310"/>
                  </a:lnTo>
                  <a:lnTo>
                    <a:pt x="393831" y="3234110"/>
                  </a:lnTo>
                  <a:lnTo>
                    <a:pt x="395063" y="3243911"/>
                  </a:lnTo>
                  <a:lnTo>
                    <a:pt x="396343" y="3253711"/>
                  </a:lnTo>
                  <a:lnTo>
                    <a:pt x="397679" y="3263511"/>
                  </a:lnTo>
                  <a:lnTo>
                    <a:pt x="399113" y="3273312"/>
                  </a:lnTo>
                  <a:lnTo>
                    <a:pt x="400601" y="3283112"/>
                  </a:lnTo>
                  <a:lnTo>
                    <a:pt x="402152" y="3292912"/>
                  </a:lnTo>
                  <a:lnTo>
                    <a:pt x="403810" y="3302713"/>
                  </a:lnTo>
                  <a:lnTo>
                    <a:pt x="405528" y="3312513"/>
                  </a:lnTo>
                  <a:lnTo>
                    <a:pt x="407317" y="3322313"/>
                  </a:lnTo>
                  <a:lnTo>
                    <a:pt x="409220" y="3332114"/>
                  </a:lnTo>
                  <a:lnTo>
                    <a:pt x="411187" y="3341914"/>
                  </a:lnTo>
                  <a:lnTo>
                    <a:pt x="413232" y="3351714"/>
                  </a:lnTo>
                  <a:lnTo>
                    <a:pt x="415395" y="3361515"/>
                  </a:lnTo>
                  <a:lnTo>
                    <a:pt x="417625" y="3371315"/>
                  </a:lnTo>
                  <a:lnTo>
                    <a:pt x="419938" y="3381115"/>
                  </a:lnTo>
                  <a:lnTo>
                    <a:pt x="422373" y="3390916"/>
                  </a:lnTo>
                  <a:lnTo>
                    <a:pt x="424875" y="3400716"/>
                  </a:lnTo>
                  <a:lnTo>
                    <a:pt x="427464" y="3410516"/>
                  </a:lnTo>
                  <a:lnTo>
                    <a:pt x="430173" y="3420317"/>
                  </a:lnTo>
                  <a:lnTo>
                    <a:pt x="432950" y="3430117"/>
                  </a:lnTo>
                  <a:lnTo>
                    <a:pt x="435815" y="3439917"/>
                  </a:lnTo>
                  <a:lnTo>
                    <a:pt x="438796" y="3449718"/>
                  </a:lnTo>
                  <a:lnTo>
                    <a:pt x="441841" y="3459518"/>
                  </a:lnTo>
                  <a:lnTo>
                    <a:pt x="444973" y="3469318"/>
                  </a:lnTo>
                  <a:lnTo>
                    <a:pt x="448213" y="3479119"/>
                  </a:lnTo>
                  <a:lnTo>
                    <a:pt x="451513" y="3488919"/>
                  </a:lnTo>
                  <a:lnTo>
                    <a:pt x="454894" y="3498719"/>
                  </a:lnTo>
                  <a:lnTo>
                    <a:pt x="458371" y="3508520"/>
                  </a:lnTo>
                  <a:lnTo>
                    <a:pt x="461902" y="3518320"/>
                  </a:lnTo>
                  <a:lnTo>
                    <a:pt x="465505" y="3528120"/>
                  </a:lnTo>
                  <a:lnTo>
                    <a:pt x="469188" y="3537921"/>
                  </a:lnTo>
                  <a:lnTo>
                    <a:pt x="472915" y="3547721"/>
                  </a:lnTo>
                  <a:lnTo>
                    <a:pt x="476703" y="3557521"/>
                  </a:lnTo>
                  <a:lnTo>
                    <a:pt x="480551" y="3567322"/>
                  </a:lnTo>
                  <a:lnTo>
                    <a:pt x="484432" y="3577122"/>
                  </a:lnTo>
                  <a:lnTo>
                    <a:pt x="488357" y="3586922"/>
                  </a:lnTo>
                  <a:lnTo>
                    <a:pt x="492319" y="3596723"/>
                  </a:lnTo>
                  <a:lnTo>
                    <a:pt x="496300" y="3606523"/>
                  </a:lnTo>
                  <a:lnTo>
                    <a:pt x="500305" y="3616323"/>
                  </a:lnTo>
                  <a:lnTo>
                    <a:pt x="504322" y="3626124"/>
                  </a:lnTo>
                  <a:lnTo>
                    <a:pt x="508342" y="3635924"/>
                  </a:lnTo>
                  <a:lnTo>
                    <a:pt x="512360" y="3645724"/>
                  </a:lnTo>
                  <a:lnTo>
                    <a:pt x="516364" y="3655525"/>
                  </a:lnTo>
                  <a:lnTo>
                    <a:pt x="520353" y="3665325"/>
                  </a:lnTo>
                  <a:lnTo>
                    <a:pt x="524313" y="3675125"/>
                  </a:lnTo>
                  <a:lnTo>
                    <a:pt x="528229" y="3684926"/>
                  </a:lnTo>
                  <a:lnTo>
                    <a:pt x="532112" y="3694726"/>
                  </a:lnTo>
                  <a:lnTo>
                    <a:pt x="535935" y="3704526"/>
                  </a:lnTo>
                  <a:lnTo>
                    <a:pt x="539685" y="3714327"/>
                  </a:lnTo>
                  <a:lnTo>
                    <a:pt x="543381" y="3724127"/>
                  </a:lnTo>
                  <a:lnTo>
                    <a:pt x="546985" y="3733927"/>
                  </a:lnTo>
                  <a:lnTo>
                    <a:pt x="550487" y="3743728"/>
                  </a:lnTo>
                  <a:lnTo>
                    <a:pt x="553915" y="3753528"/>
                  </a:lnTo>
                  <a:lnTo>
                    <a:pt x="557218" y="3763328"/>
                  </a:lnTo>
                  <a:lnTo>
                    <a:pt x="560391" y="3773129"/>
                  </a:lnTo>
                  <a:lnTo>
                    <a:pt x="563471" y="3782929"/>
                  </a:lnTo>
                  <a:lnTo>
                    <a:pt x="566391" y="3792729"/>
                  </a:lnTo>
                  <a:lnTo>
                    <a:pt x="569156" y="3802530"/>
                  </a:lnTo>
                  <a:lnTo>
                    <a:pt x="571810" y="3812330"/>
                  </a:lnTo>
                  <a:lnTo>
                    <a:pt x="574271" y="3822131"/>
                  </a:lnTo>
                  <a:lnTo>
                    <a:pt x="576556" y="3831931"/>
                  </a:lnTo>
                  <a:lnTo>
                    <a:pt x="578711" y="3841731"/>
                  </a:lnTo>
                  <a:lnTo>
                    <a:pt x="580645" y="3851532"/>
                  </a:lnTo>
                  <a:lnTo>
                    <a:pt x="582384" y="3861332"/>
                  </a:lnTo>
                  <a:lnTo>
                    <a:pt x="583979" y="3871132"/>
                  </a:lnTo>
                  <a:lnTo>
                    <a:pt x="585325" y="3880933"/>
                  </a:lnTo>
                  <a:lnTo>
                    <a:pt x="586464" y="3890733"/>
                  </a:lnTo>
                  <a:lnTo>
                    <a:pt x="587447" y="3900533"/>
                  </a:lnTo>
                  <a:lnTo>
                    <a:pt x="588159" y="3910334"/>
                  </a:lnTo>
                  <a:lnTo>
                    <a:pt x="588656" y="3920134"/>
                  </a:lnTo>
                  <a:lnTo>
                    <a:pt x="588989" y="3929934"/>
                  </a:lnTo>
                  <a:lnTo>
                    <a:pt x="589035" y="3939735"/>
                  </a:lnTo>
                  <a:lnTo>
                    <a:pt x="588863" y="3949535"/>
                  </a:lnTo>
                  <a:lnTo>
                    <a:pt x="588522" y="3959335"/>
                  </a:lnTo>
                  <a:lnTo>
                    <a:pt x="587884" y="3969136"/>
                  </a:lnTo>
                  <a:lnTo>
                    <a:pt x="587031" y="3978936"/>
                  </a:lnTo>
                  <a:lnTo>
                    <a:pt x="586009" y="3988736"/>
                  </a:lnTo>
                  <a:lnTo>
                    <a:pt x="584687" y="3998537"/>
                  </a:lnTo>
                  <a:lnTo>
                    <a:pt x="583157" y="4008337"/>
                  </a:lnTo>
                  <a:lnTo>
                    <a:pt x="581463" y="4018137"/>
                  </a:lnTo>
                  <a:lnTo>
                    <a:pt x="579473" y="4027938"/>
                  </a:lnTo>
                  <a:lnTo>
                    <a:pt x="577288" y="4037738"/>
                  </a:lnTo>
                  <a:lnTo>
                    <a:pt x="574945" y="4047538"/>
                  </a:lnTo>
                  <a:lnTo>
                    <a:pt x="572320" y="4057339"/>
                  </a:lnTo>
                  <a:lnTo>
                    <a:pt x="569516" y="4067139"/>
                  </a:lnTo>
                  <a:lnTo>
                    <a:pt x="566566" y="4076939"/>
                  </a:lnTo>
                  <a:lnTo>
                    <a:pt x="563352" y="4086740"/>
                  </a:lnTo>
                  <a:lnTo>
                    <a:pt x="559980" y="4096540"/>
                  </a:lnTo>
                  <a:lnTo>
                    <a:pt x="556476" y="4106340"/>
                  </a:lnTo>
                  <a:lnTo>
                    <a:pt x="552734" y="4116141"/>
                  </a:lnTo>
                  <a:lnTo>
                    <a:pt x="548857" y="4125941"/>
                  </a:lnTo>
                  <a:lnTo>
                    <a:pt x="544865" y="4135741"/>
                  </a:lnTo>
                  <a:lnTo>
                    <a:pt x="540666" y="4145542"/>
                  </a:lnTo>
                  <a:lnTo>
                    <a:pt x="536358" y="4155342"/>
                  </a:lnTo>
                  <a:lnTo>
                    <a:pt x="531953" y="4165142"/>
                  </a:lnTo>
                  <a:lnTo>
                    <a:pt x="527378" y="4174943"/>
                  </a:lnTo>
                  <a:lnTo>
                    <a:pt x="522719" y="4184743"/>
                  </a:lnTo>
                  <a:lnTo>
                    <a:pt x="517983" y="4194543"/>
                  </a:lnTo>
                  <a:lnTo>
                    <a:pt x="513117" y="4204344"/>
                  </a:lnTo>
                  <a:lnTo>
                    <a:pt x="508192" y="4214144"/>
                  </a:lnTo>
                  <a:lnTo>
                    <a:pt x="503212" y="4223944"/>
                  </a:lnTo>
                  <a:lnTo>
                    <a:pt x="498144" y="4233745"/>
                  </a:lnTo>
                  <a:lnTo>
                    <a:pt x="493040" y="4243545"/>
                  </a:lnTo>
                  <a:lnTo>
                    <a:pt x="487904" y="4253345"/>
                  </a:lnTo>
                  <a:lnTo>
                    <a:pt x="482721" y="4263146"/>
                  </a:lnTo>
                  <a:lnTo>
                    <a:pt x="477525" y="4272946"/>
                  </a:lnTo>
                  <a:lnTo>
                    <a:pt x="472317" y="4282746"/>
                  </a:lnTo>
                  <a:lnTo>
                    <a:pt x="467104" y="4292547"/>
                  </a:lnTo>
                  <a:lnTo>
                    <a:pt x="461899" y="4302347"/>
                  </a:lnTo>
                  <a:lnTo>
                    <a:pt x="456701" y="4312147"/>
                  </a:lnTo>
                  <a:lnTo>
                    <a:pt x="451538" y="4321948"/>
                  </a:lnTo>
                  <a:lnTo>
                    <a:pt x="446400" y="4331748"/>
                  </a:lnTo>
                  <a:lnTo>
                    <a:pt x="441289" y="4341548"/>
                  </a:lnTo>
                  <a:lnTo>
                    <a:pt x="436246" y="4351349"/>
                  </a:lnTo>
                  <a:lnTo>
                    <a:pt x="431244" y="4361149"/>
                  </a:lnTo>
                  <a:lnTo>
                    <a:pt x="426288" y="4370949"/>
                  </a:lnTo>
                  <a:lnTo>
                    <a:pt x="421427" y="4380750"/>
                  </a:lnTo>
                  <a:lnTo>
                    <a:pt x="416621" y="4390550"/>
                  </a:lnTo>
                  <a:lnTo>
                    <a:pt x="411877" y="4400350"/>
                  </a:lnTo>
                  <a:lnTo>
                    <a:pt x="407251" y="4410151"/>
                  </a:lnTo>
                  <a:lnTo>
                    <a:pt x="402691" y="4419951"/>
                  </a:lnTo>
                  <a:lnTo>
                    <a:pt x="398207" y="4429751"/>
                  </a:lnTo>
                  <a:lnTo>
                    <a:pt x="393857" y="4439552"/>
                  </a:lnTo>
                  <a:lnTo>
                    <a:pt x="389582" y="4449352"/>
                  </a:lnTo>
                  <a:lnTo>
                    <a:pt x="385394" y="4459152"/>
                  </a:lnTo>
                  <a:lnTo>
                    <a:pt x="381351" y="4468953"/>
                  </a:lnTo>
                  <a:lnTo>
                    <a:pt x="377389" y="4478753"/>
                  </a:lnTo>
                  <a:lnTo>
                    <a:pt x="373523" y="4488553"/>
                  </a:lnTo>
                  <a:lnTo>
                    <a:pt x="369808" y="4498354"/>
                  </a:lnTo>
                  <a:lnTo>
                    <a:pt x="366177" y="4508154"/>
                  </a:lnTo>
                  <a:lnTo>
                    <a:pt x="362648" y="4517954"/>
                  </a:lnTo>
                  <a:lnTo>
                    <a:pt x="359272" y="4527755"/>
                  </a:lnTo>
                  <a:lnTo>
                    <a:pt x="355981" y="4537555"/>
                  </a:lnTo>
                  <a:lnTo>
                    <a:pt x="352794" y="4547355"/>
                  </a:lnTo>
                  <a:lnTo>
                    <a:pt x="349759" y="4557156"/>
                  </a:lnTo>
                  <a:lnTo>
                    <a:pt x="346807" y="4566956"/>
                  </a:lnTo>
                  <a:lnTo>
                    <a:pt x="343961" y="4576756"/>
                  </a:lnTo>
                  <a:lnTo>
                    <a:pt x="341260" y="4586557"/>
                  </a:lnTo>
                  <a:lnTo>
                    <a:pt x="338641" y="4596357"/>
                  </a:lnTo>
                  <a:lnTo>
                    <a:pt x="336126" y="4606157"/>
                  </a:lnTo>
                  <a:lnTo>
                    <a:pt x="333747" y="4615958"/>
                  </a:lnTo>
                  <a:lnTo>
                    <a:pt x="331446" y="4625758"/>
                  </a:lnTo>
                  <a:lnTo>
                    <a:pt x="329246" y="4635558"/>
                  </a:lnTo>
                  <a:lnTo>
                    <a:pt x="327173" y="4645359"/>
                  </a:lnTo>
                  <a:lnTo>
                    <a:pt x="325173" y="4655159"/>
                  </a:lnTo>
                  <a:lnTo>
                    <a:pt x="323268" y="4664959"/>
                  </a:lnTo>
                  <a:lnTo>
                    <a:pt x="321479" y="4674760"/>
                  </a:lnTo>
                  <a:lnTo>
                    <a:pt x="319756" y="4684560"/>
                  </a:lnTo>
                  <a:lnTo>
                    <a:pt x="318123" y="4694360"/>
                  </a:lnTo>
                  <a:lnTo>
                    <a:pt x="316595" y="4704161"/>
                  </a:lnTo>
                  <a:lnTo>
                    <a:pt x="315126" y="4713961"/>
                  </a:lnTo>
                  <a:lnTo>
                    <a:pt x="313741" y="4723761"/>
                  </a:lnTo>
                  <a:lnTo>
                    <a:pt x="312447" y="4733562"/>
                  </a:lnTo>
                  <a:lnTo>
                    <a:pt x="311207" y="4743362"/>
                  </a:lnTo>
                  <a:lnTo>
                    <a:pt x="310043" y="4753162"/>
                  </a:lnTo>
                  <a:lnTo>
                    <a:pt x="308959" y="4762963"/>
                  </a:lnTo>
                  <a:lnTo>
                    <a:pt x="307923" y="4772763"/>
                  </a:lnTo>
                  <a:lnTo>
                    <a:pt x="306954" y="4782563"/>
                  </a:lnTo>
                  <a:lnTo>
                    <a:pt x="306053" y="4792364"/>
                  </a:lnTo>
                  <a:lnTo>
                    <a:pt x="305195" y="4802164"/>
                  </a:lnTo>
                  <a:lnTo>
                    <a:pt x="304397" y="4811964"/>
                  </a:lnTo>
                  <a:lnTo>
                    <a:pt x="303657" y="4821765"/>
                  </a:lnTo>
                  <a:lnTo>
                    <a:pt x="302953" y="4831565"/>
                  </a:lnTo>
                  <a:lnTo>
                    <a:pt x="302301" y="4841365"/>
                  </a:lnTo>
                  <a:lnTo>
                    <a:pt x="301698" y="4851166"/>
                  </a:lnTo>
                  <a:lnTo>
                    <a:pt x="301126" y="4860966"/>
                  </a:lnTo>
                  <a:lnTo>
                    <a:pt x="300599" y="4870766"/>
                  </a:lnTo>
                  <a:lnTo>
                    <a:pt x="300113" y="4880567"/>
                  </a:lnTo>
                  <a:lnTo>
                    <a:pt x="299652" y="4890367"/>
                  </a:lnTo>
                  <a:lnTo>
                    <a:pt x="299230" y="4900167"/>
                  </a:lnTo>
                  <a:lnTo>
                    <a:pt x="298841" y="4909968"/>
                  </a:lnTo>
                  <a:lnTo>
                    <a:pt x="298474" y="4919768"/>
                  </a:lnTo>
                  <a:lnTo>
                    <a:pt x="298139" y="4929568"/>
                  </a:lnTo>
                  <a:lnTo>
                    <a:pt x="297831" y="4939369"/>
                  </a:lnTo>
                  <a:lnTo>
                    <a:pt x="297541" y="4949169"/>
                  </a:lnTo>
                  <a:lnTo>
                    <a:pt x="297277" y="4958969"/>
                  </a:lnTo>
                  <a:lnTo>
                    <a:pt x="297035" y="4968770"/>
                  </a:lnTo>
                  <a:lnTo>
                    <a:pt x="296808" y="4978570"/>
                  </a:lnTo>
                  <a:lnTo>
                    <a:pt x="296603" y="4988370"/>
                  </a:lnTo>
                  <a:lnTo>
                    <a:pt x="296415" y="4998171"/>
                  </a:lnTo>
                  <a:lnTo>
                    <a:pt x="296239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75569" y="52498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52498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612996" y="5249810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12996" y="5249810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27025" y="4648870"/>
              <a:ext cx="0" cy="83463"/>
            </a:xfrm>
            <a:custGeom>
              <a:avLst/>
              <a:pathLst>
                <a:path w="0" h="83463">
                  <a:moveTo>
                    <a:pt x="0" y="8346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5086062"/>
              <a:ext cx="0" cy="151029"/>
            </a:xfrm>
            <a:custGeom>
              <a:avLst/>
              <a:pathLst>
                <a:path w="0" h="151029">
                  <a:moveTo>
                    <a:pt x="0" y="0"/>
                  </a:moveTo>
                  <a:lnTo>
                    <a:pt x="0" y="15102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864452" y="4732334"/>
              <a:ext cx="125145" cy="353728"/>
            </a:xfrm>
            <a:custGeom>
              <a:avLst/>
              <a:pathLst>
                <a:path w="125145" h="353728">
                  <a:moveTo>
                    <a:pt x="0" y="0"/>
                  </a:moveTo>
                  <a:lnTo>
                    <a:pt x="0" y="353728"/>
                  </a:lnTo>
                  <a:lnTo>
                    <a:pt x="125145" y="353728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64452" y="5032009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78481" y="2575785"/>
              <a:ext cx="0" cy="1532556"/>
            </a:xfrm>
            <a:custGeom>
              <a:avLst/>
              <a:pathLst>
                <a:path w="0" h="1532556">
                  <a:moveTo>
                    <a:pt x="0" y="15325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5195757"/>
              <a:ext cx="0" cy="60411"/>
            </a:xfrm>
            <a:custGeom>
              <a:avLst/>
              <a:pathLst>
                <a:path w="0" h="60411">
                  <a:moveTo>
                    <a:pt x="0" y="0"/>
                  </a:moveTo>
                  <a:lnTo>
                    <a:pt x="0" y="6041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5908" y="4108342"/>
              <a:ext cx="125145" cy="1087415"/>
            </a:xfrm>
            <a:custGeom>
              <a:avLst/>
              <a:pathLst>
                <a:path w="125145" h="1087415">
                  <a:moveTo>
                    <a:pt x="0" y="0"/>
                  </a:moveTo>
                  <a:lnTo>
                    <a:pt x="0" y="1087415"/>
                  </a:lnTo>
                  <a:lnTo>
                    <a:pt x="125145" y="1087415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15908" y="5036778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136172" y="4125619"/>
              <a:ext cx="41755" cy="41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225457" y="5227050"/>
              <a:ext cx="45519" cy="455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256505" y="5114081"/>
              <a:ext cx="42528" cy="42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963033" y="3786506"/>
              <a:ext cx="128579" cy="12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121471" y="5182252"/>
              <a:ext cx="84242" cy="84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109147" y="5196862"/>
              <a:ext cx="86818" cy="86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198089" y="5041082"/>
              <a:ext cx="99498" cy="99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712250" y="5005947"/>
              <a:ext cx="150691" cy="1506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124951" y="4977670"/>
              <a:ext cx="80062" cy="800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187204" y="5010071"/>
              <a:ext cx="15260" cy="152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900904" y="5173161"/>
              <a:ext cx="83348" cy="833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967352" y="5067556"/>
              <a:ext cx="84706" cy="847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324436" y="4741652"/>
              <a:ext cx="68802" cy="68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152452" y="5214509"/>
              <a:ext cx="83319" cy="83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008680" y="5208185"/>
              <a:ext cx="83249" cy="83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197361" y="5219494"/>
              <a:ext cx="47913" cy="479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951869" y="5198670"/>
              <a:ext cx="83202" cy="83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269059" y="2107245"/>
              <a:ext cx="84952" cy="84952"/>
            </a:xfrm>
            <a:custGeom>
              <a:avLst/>
              <a:pathLst>
                <a:path w="84952" h="84952">
                  <a:moveTo>
                    <a:pt x="0" y="42476"/>
                  </a:moveTo>
                  <a:lnTo>
                    <a:pt x="42476" y="0"/>
                  </a:lnTo>
                  <a:lnTo>
                    <a:pt x="84952" y="42476"/>
                  </a:lnTo>
                  <a:lnTo>
                    <a:pt x="42476" y="849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997428" y="5093636"/>
              <a:ext cx="64340" cy="64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921619" y="3665292"/>
              <a:ext cx="84844" cy="84844"/>
            </a:xfrm>
            <a:custGeom>
              <a:avLst/>
              <a:pathLst>
                <a:path w="84844" h="84844">
                  <a:moveTo>
                    <a:pt x="0" y="42422"/>
                  </a:moveTo>
                  <a:lnTo>
                    <a:pt x="42422" y="0"/>
                  </a:lnTo>
                  <a:lnTo>
                    <a:pt x="84844" y="42422"/>
                  </a:lnTo>
                  <a:lnTo>
                    <a:pt x="42422" y="8484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211303" y="5147735"/>
              <a:ext cx="83327" cy="83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303138" y="5081332"/>
              <a:ext cx="139823" cy="139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242512" y="5242112"/>
              <a:ext cx="15396" cy="153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980710" y="5011457"/>
              <a:ext cx="152388" cy="1523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363136" y="5090575"/>
              <a:ext cx="83181" cy="831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885974" y="4065551"/>
              <a:ext cx="85580" cy="85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268945" y="2199966"/>
              <a:ext cx="90285" cy="90285"/>
            </a:xfrm>
            <a:custGeom>
              <a:avLst/>
              <a:pathLst>
                <a:path w="90285" h="90285">
                  <a:moveTo>
                    <a:pt x="0" y="45142"/>
                  </a:moveTo>
                  <a:lnTo>
                    <a:pt x="45142" y="0"/>
                  </a:lnTo>
                  <a:lnTo>
                    <a:pt x="90285" y="45142"/>
                  </a:lnTo>
                  <a:lnTo>
                    <a:pt x="45142" y="902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622205" y="4917475"/>
              <a:ext cx="130501" cy="1305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29857" y="4857492"/>
              <a:ext cx="59692" cy="59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271334" y="4935276"/>
              <a:ext cx="82181" cy="821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020971" y="3406926"/>
              <a:ext cx="80127" cy="80127"/>
            </a:xfrm>
            <a:custGeom>
              <a:avLst/>
              <a:pathLst>
                <a:path w="80127" h="80127">
                  <a:moveTo>
                    <a:pt x="0" y="40063"/>
                  </a:moveTo>
                  <a:lnTo>
                    <a:pt x="40063" y="0"/>
                  </a:lnTo>
                  <a:lnTo>
                    <a:pt x="80127" y="40063"/>
                  </a:lnTo>
                  <a:lnTo>
                    <a:pt x="40063" y="8012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307419" y="5200585"/>
              <a:ext cx="85731" cy="857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332860" y="5085709"/>
              <a:ext cx="105630" cy="1056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71745" y="3428190"/>
              <a:ext cx="82113" cy="82113"/>
            </a:xfrm>
            <a:custGeom>
              <a:avLst/>
              <a:pathLst>
                <a:path w="82113" h="82113">
                  <a:moveTo>
                    <a:pt x="0" y="41056"/>
                  </a:moveTo>
                  <a:lnTo>
                    <a:pt x="41056" y="0"/>
                  </a:lnTo>
                  <a:lnTo>
                    <a:pt x="82113" y="41056"/>
                  </a:lnTo>
                  <a:lnTo>
                    <a:pt x="41056" y="8211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056223" y="5175478"/>
              <a:ext cx="123227" cy="123227"/>
            </a:xfrm>
            <a:custGeom>
              <a:avLst/>
              <a:pathLst>
                <a:path w="123227" h="123227">
                  <a:moveTo>
                    <a:pt x="0" y="61613"/>
                  </a:moveTo>
                  <a:lnTo>
                    <a:pt x="61613" y="0"/>
                  </a:lnTo>
                  <a:lnTo>
                    <a:pt x="123227" y="61613"/>
                  </a:lnTo>
                  <a:lnTo>
                    <a:pt x="61613" y="12322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532264" y="5171973"/>
              <a:ext cx="155673" cy="155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845208" y="2006686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076410" y="2228510"/>
              <a:ext cx="84070" cy="84070"/>
            </a:xfrm>
            <a:custGeom>
              <a:avLst/>
              <a:pathLst>
                <a:path w="84070" h="84070">
                  <a:moveTo>
                    <a:pt x="0" y="42035"/>
                  </a:moveTo>
                  <a:lnTo>
                    <a:pt x="42035" y="0"/>
                  </a:lnTo>
                  <a:lnTo>
                    <a:pt x="84070" y="42035"/>
                  </a:lnTo>
                  <a:lnTo>
                    <a:pt x="42035" y="8407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195792" y="2190603"/>
              <a:ext cx="83574" cy="83574"/>
            </a:xfrm>
            <a:custGeom>
              <a:avLst/>
              <a:pathLst>
                <a:path w="83574" h="83574">
                  <a:moveTo>
                    <a:pt x="0" y="41787"/>
                  </a:moveTo>
                  <a:lnTo>
                    <a:pt x="41787" y="0"/>
                  </a:lnTo>
                  <a:lnTo>
                    <a:pt x="83574" y="41787"/>
                  </a:lnTo>
                  <a:lnTo>
                    <a:pt x="41787" y="835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995444" y="5213818"/>
              <a:ext cx="84702" cy="84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204720" y="5153239"/>
              <a:ext cx="85035" cy="850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274008" y="4895046"/>
              <a:ext cx="48175" cy="48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295130" y="2421414"/>
              <a:ext cx="60734" cy="60734"/>
            </a:xfrm>
            <a:custGeom>
              <a:avLst/>
              <a:pathLst>
                <a:path w="60734" h="60734">
                  <a:moveTo>
                    <a:pt x="0" y="30367"/>
                  </a:moveTo>
                  <a:lnTo>
                    <a:pt x="30367" y="0"/>
                  </a:lnTo>
                  <a:lnTo>
                    <a:pt x="60734" y="30367"/>
                  </a:lnTo>
                  <a:lnTo>
                    <a:pt x="30367" y="6073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954451" y="3972209"/>
              <a:ext cx="81490" cy="81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52342" y="5131098"/>
              <a:ext cx="84803" cy="848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303863" y="2526201"/>
              <a:ext cx="99168" cy="99168"/>
            </a:xfrm>
            <a:custGeom>
              <a:avLst/>
              <a:pathLst>
                <a:path w="99168" h="99168">
                  <a:moveTo>
                    <a:pt x="0" y="49584"/>
                  </a:moveTo>
                  <a:lnTo>
                    <a:pt x="49584" y="0"/>
                  </a:lnTo>
                  <a:lnTo>
                    <a:pt x="99168" y="49584"/>
                  </a:lnTo>
                  <a:lnTo>
                    <a:pt x="49584" y="9916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069602" y="5176370"/>
              <a:ext cx="83288" cy="832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915301" y="4355482"/>
              <a:ext cx="84402" cy="844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173891" y="4631143"/>
              <a:ext cx="86326" cy="863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360370" y="5207691"/>
              <a:ext cx="84238" cy="84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172917" y="5021539"/>
              <a:ext cx="30478" cy="30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148443" y="5184675"/>
              <a:ext cx="85755" cy="85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004379" y="4148592"/>
              <a:ext cx="84838" cy="84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251794" y="3123474"/>
              <a:ext cx="55628" cy="55628"/>
            </a:xfrm>
            <a:custGeom>
              <a:avLst/>
              <a:pathLst>
                <a:path w="55628" h="55628">
                  <a:moveTo>
                    <a:pt x="0" y="27814"/>
                  </a:moveTo>
                  <a:lnTo>
                    <a:pt x="27814" y="0"/>
                  </a:lnTo>
                  <a:lnTo>
                    <a:pt x="55628" y="27814"/>
                  </a:lnTo>
                  <a:lnTo>
                    <a:pt x="27814" y="5562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055241" y="5145060"/>
              <a:ext cx="75957" cy="759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26144" y="2639493"/>
              <a:ext cx="82436" cy="82436"/>
            </a:xfrm>
            <a:custGeom>
              <a:avLst/>
              <a:pathLst>
                <a:path w="82436" h="82436">
                  <a:moveTo>
                    <a:pt x="0" y="41218"/>
                  </a:moveTo>
                  <a:lnTo>
                    <a:pt x="41218" y="0"/>
                  </a:lnTo>
                  <a:lnTo>
                    <a:pt x="82436" y="41218"/>
                  </a:lnTo>
                  <a:lnTo>
                    <a:pt x="41218" y="8243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148514" y="5039009"/>
              <a:ext cx="65489" cy="654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256072" y="5154829"/>
              <a:ext cx="81856" cy="818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97866" y="4319963"/>
              <a:ext cx="123643" cy="123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118398" y="4568154"/>
              <a:ext cx="85122" cy="851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293362" y="3012948"/>
              <a:ext cx="54111" cy="54111"/>
            </a:xfrm>
            <a:custGeom>
              <a:avLst/>
              <a:pathLst>
                <a:path w="54111" h="54111">
                  <a:moveTo>
                    <a:pt x="0" y="27055"/>
                  </a:moveTo>
                  <a:lnTo>
                    <a:pt x="27055" y="0"/>
                  </a:lnTo>
                  <a:lnTo>
                    <a:pt x="54111" y="27055"/>
                  </a:lnTo>
                  <a:lnTo>
                    <a:pt x="27055" y="5411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963987" y="4583374"/>
              <a:ext cx="130992" cy="1309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986440" y="4710587"/>
              <a:ext cx="80059" cy="80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182122" y="2129928"/>
              <a:ext cx="84102" cy="84102"/>
            </a:xfrm>
            <a:custGeom>
              <a:avLst/>
              <a:pathLst>
                <a:path w="84102" h="84102">
                  <a:moveTo>
                    <a:pt x="0" y="42051"/>
                  </a:moveTo>
                  <a:lnTo>
                    <a:pt x="42051" y="0"/>
                  </a:lnTo>
                  <a:lnTo>
                    <a:pt x="84102" y="42051"/>
                  </a:lnTo>
                  <a:lnTo>
                    <a:pt x="42051" y="841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243965" y="4242837"/>
              <a:ext cx="80763" cy="80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330884" y="5009736"/>
              <a:ext cx="54084" cy="54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282178" y="5141197"/>
              <a:ext cx="83683" cy="836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004122" y="5093376"/>
              <a:ext cx="122092" cy="1220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268840" y="3764967"/>
              <a:ext cx="82629" cy="82629"/>
            </a:xfrm>
            <a:custGeom>
              <a:avLst/>
              <a:pathLst>
                <a:path w="82629" h="82629">
                  <a:moveTo>
                    <a:pt x="0" y="41314"/>
                  </a:moveTo>
                  <a:lnTo>
                    <a:pt x="41314" y="0"/>
                  </a:lnTo>
                  <a:lnTo>
                    <a:pt x="82629" y="41314"/>
                  </a:lnTo>
                  <a:lnTo>
                    <a:pt x="41314" y="826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366898" y="5208800"/>
              <a:ext cx="43865" cy="438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208084" y="4244487"/>
              <a:ext cx="83821" cy="838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893163" y="5207520"/>
              <a:ext cx="84580" cy="84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6137605" y="1999917"/>
              <a:ext cx="37282" cy="136634"/>
            </a:xfrm>
            <a:custGeom>
              <a:avLst/>
              <a:pathLst>
                <a:path w="37282" h="136634">
                  <a:moveTo>
                    <a:pt x="0" y="0"/>
                  </a:moveTo>
                  <a:lnTo>
                    <a:pt x="37282" y="136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6147879" y="2259051"/>
              <a:ext cx="29237" cy="298726"/>
            </a:xfrm>
            <a:custGeom>
              <a:avLst/>
              <a:pathLst>
                <a:path w="29237" h="298726">
                  <a:moveTo>
                    <a:pt x="0" y="298726"/>
                  </a:moveTo>
                  <a:lnTo>
                    <a:pt x="2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860529" y="2000344"/>
              <a:ext cx="59290" cy="82161"/>
            </a:xfrm>
            <a:custGeom>
              <a:avLst/>
              <a:pathLst>
                <a:path w="59290" h="82161">
                  <a:moveTo>
                    <a:pt x="0" y="0"/>
                  </a:moveTo>
                  <a:lnTo>
                    <a:pt x="59290" y="82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952791" y="2282095"/>
              <a:ext cx="219851" cy="434891"/>
            </a:xfrm>
            <a:custGeom>
              <a:avLst/>
              <a:pathLst>
                <a:path w="219851" h="434891">
                  <a:moveTo>
                    <a:pt x="0" y="434891"/>
                  </a:moveTo>
                  <a:lnTo>
                    <a:pt x="2198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5385126" y="1837228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chr13:48345092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626510" y="250682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chr13:48362880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086084" y="5288541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chr13:48377020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627192" y="183765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chr13:48381294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115165" y="2731731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chr13:48381321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626684" y="2280827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chr13:48381322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624011" y="2057583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chr13:48465271</a:t>
              </a:r>
            </a:p>
          </p:txBody>
        </p:sp>
        <p:sp>
          <p:nvSpPr>
            <p:cNvPr id="101" name="pl101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2448133" y="599452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503125" y="519963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503125" y="440473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503125" y="360984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503125" y="281494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503125" y="202005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2880411" y="6054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880411" y="52593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880411" y="446445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880411" y="366956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880411" y="287466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880411" y="207977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7106490" y="1939668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24" name="pt124"/>
            <p:cNvSpPr/>
            <p:nvPr/>
          </p:nvSpPr>
          <p:spPr>
            <a:xfrm>
              <a:off x="7179089" y="229139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7179089" y="248624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7179089" y="2681095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7389908" y="2224284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7389908" y="2419133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7389908" y="2613982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7106490" y="2998973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31" name="pt131"/>
            <p:cNvSpPr/>
            <p:nvPr/>
          </p:nvSpPr>
          <p:spPr>
            <a:xfrm>
              <a:off x="7173469" y="3292296"/>
              <a:ext cx="81556" cy="8155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7209747" y="3523424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7173469" y="3681995"/>
              <a:ext cx="81556" cy="8155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7158442" y="3861817"/>
              <a:ext cx="111610" cy="11161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146911" y="4045136"/>
              <a:ext cx="134671" cy="13467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137191" y="4230264"/>
              <a:ext cx="154112" cy="15411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128626" y="4426882"/>
              <a:ext cx="171241" cy="17124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8"/>
            <p:cNvSpPr/>
            <p:nvPr/>
          </p:nvSpPr>
          <p:spPr>
            <a:xfrm>
              <a:off x="7410572" y="3277524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410572" y="346820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7410572" y="3667223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7410572" y="3860063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7410572" y="4052754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7410572" y="4251771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7410572" y="4454794"/>
              <a:ext cx="96961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7106490" y="4793922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46" name="pt146"/>
            <p:cNvSpPr/>
            <p:nvPr/>
          </p:nvSpPr>
          <p:spPr>
            <a:xfrm>
              <a:off x="7179089" y="51251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7179089" y="532001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tx148"/>
            <p:cNvSpPr/>
            <p:nvPr/>
          </p:nvSpPr>
          <p:spPr>
            <a:xfrm>
              <a:off x="7389908" y="5087592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7389908" y="5282441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2924695" y="619487"/>
              <a:ext cx="7632402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RB1,Prostate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97740" y="4948106"/>
              <a:ext cx="1638269" cy="402699"/>
            </a:xfrm>
            <a:custGeom>
              <a:avLst/>
              <a:pathLst>
                <a:path w="1638269" h="402699">
                  <a:moveTo>
                    <a:pt x="815957" y="402699"/>
                  </a:moveTo>
                  <a:lnTo>
                    <a:pt x="815754" y="401911"/>
                  </a:lnTo>
                  <a:lnTo>
                    <a:pt x="815542" y="401123"/>
                  </a:lnTo>
                  <a:lnTo>
                    <a:pt x="815314" y="400335"/>
                  </a:lnTo>
                  <a:lnTo>
                    <a:pt x="815080" y="399547"/>
                  </a:lnTo>
                  <a:lnTo>
                    <a:pt x="814823" y="398759"/>
                  </a:lnTo>
                  <a:lnTo>
                    <a:pt x="814561" y="397971"/>
                  </a:lnTo>
                  <a:lnTo>
                    <a:pt x="814278" y="397183"/>
                  </a:lnTo>
                  <a:lnTo>
                    <a:pt x="813983" y="396395"/>
                  </a:lnTo>
                  <a:lnTo>
                    <a:pt x="813673" y="395607"/>
                  </a:lnTo>
                  <a:lnTo>
                    <a:pt x="813343" y="394819"/>
                  </a:lnTo>
                  <a:lnTo>
                    <a:pt x="813003" y="394030"/>
                  </a:lnTo>
                  <a:lnTo>
                    <a:pt x="812635" y="393242"/>
                  </a:lnTo>
                  <a:lnTo>
                    <a:pt x="812259" y="392454"/>
                  </a:lnTo>
                  <a:lnTo>
                    <a:pt x="811852" y="391666"/>
                  </a:lnTo>
                  <a:lnTo>
                    <a:pt x="811433" y="390878"/>
                  </a:lnTo>
                  <a:lnTo>
                    <a:pt x="810988" y="390090"/>
                  </a:lnTo>
                  <a:lnTo>
                    <a:pt x="810522" y="389302"/>
                  </a:lnTo>
                  <a:lnTo>
                    <a:pt x="810038" y="388514"/>
                  </a:lnTo>
                  <a:lnTo>
                    <a:pt x="809520" y="387726"/>
                  </a:lnTo>
                  <a:lnTo>
                    <a:pt x="808993" y="386938"/>
                  </a:lnTo>
                  <a:lnTo>
                    <a:pt x="808420" y="386150"/>
                  </a:lnTo>
                  <a:lnTo>
                    <a:pt x="807836" y="385362"/>
                  </a:lnTo>
                  <a:lnTo>
                    <a:pt x="807214" y="384574"/>
                  </a:lnTo>
                  <a:lnTo>
                    <a:pt x="806568" y="383786"/>
                  </a:lnTo>
                  <a:lnTo>
                    <a:pt x="805894" y="382998"/>
                  </a:lnTo>
                  <a:lnTo>
                    <a:pt x="805182" y="382210"/>
                  </a:lnTo>
                  <a:lnTo>
                    <a:pt x="804451" y="381421"/>
                  </a:lnTo>
                  <a:lnTo>
                    <a:pt x="803668" y="380633"/>
                  </a:lnTo>
                  <a:lnTo>
                    <a:pt x="802872" y="379845"/>
                  </a:lnTo>
                  <a:lnTo>
                    <a:pt x="802019" y="379057"/>
                  </a:lnTo>
                  <a:lnTo>
                    <a:pt x="801145" y="378269"/>
                  </a:lnTo>
                  <a:lnTo>
                    <a:pt x="800225" y="377481"/>
                  </a:lnTo>
                  <a:lnTo>
                    <a:pt x="799267" y="376693"/>
                  </a:lnTo>
                  <a:lnTo>
                    <a:pt x="798277" y="375905"/>
                  </a:lnTo>
                  <a:lnTo>
                    <a:pt x="797230" y="375117"/>
                  </a:lnTo>
                  <a:lnTo>
                    <a:pt x="796165" y="374329"/>
                  </a:lnTo>
                  <a:lnTo>
                    <a:pt x="795023" y="373541"/>
                  </a:lnTo>
                  <a:lnTo>
                    <a:pt x="793863" y="372753"/>
                  </a:lnTo>
                  <a:lnTo>
                    <a:pt x="792638" y="371965"/>
                  </a:lnTo>
                  <a:lnTo>
                    <a:pt x="791375" y="371177"/>
                  </a:lnTo>
                  <a:lnTo>
                    <a:pt x="790063" y="370389"/>
                  </a:lnTo>
                  <a:lnTo>
                    <a:pt x="788692" y="369601"/>
                  </a:lnTo>
                  <a:lnTo>
                    <a:pt x="787290" y="368813"/>
                  </a:lnTo>
                  <a:lnTo>
                    <a:pt x="785804" y="368024"/>
                  </a:lnTo>
                  <a:lnTo>
                    <a:pt x="784296" y="367236"/>
                  </a:lnTo>
                  <a:lnTo>
                    <a:pt x="782701" y="366448"/>
                  </a:lnTo>
                  <a:lnTo>
                    <a:pt x="781071" y="365660"/>
                  </a:lnTo>
                  <a:lnTo>
                    <a:pt x="779373" y="364872"/>
                  </a:lnTo>
                  <a:lnTo>
                    <a:pt x="777616" y="364084"/>
                  </a:lnTo>
                  <a:lnTo>
                    <a:pt x="775810" y="363296"/>
                  </a:lnTo>
                  <a:lnTo>
                    <a:pt x="773919" y="362508"/>
                  </a:lnTo>
                  <a:lnTo>
                    <a:pt x="772003" y="361720"/>
                  </a:lnTo>
                  <a:lnTo>
                    <a:pt x="769972" y="360932"/>
                  </a:lnTo>
                  <a:lnTo>
                    <a:pt x="767915" y="360144"/>
                  </a:lnTo>
                  <a:lnTo>
                    <a:pt x="765766" y="359356"/>
                  </a:lnTo>
                  <a:lnTo>
                    <a:pt x="763562" y="358568"/>
                  </a:lnTo>
                  <a:lnTo>
                    <a:pt x="761291" y="357780"/>
                  </a:lnTo>
                  <a:lnTo>
                    <a:pt x="758936" y="356992"/>
                  </a:lnTo>
                  <a:lnTo>
                    <a:pt x="756539" y="356204"/>
                  </a:lnTo>
                  <a:lnTo>
                    <a:pt x="754028" y="355415"/>
                  </a:lnTo>
                  <a:lnTo>
                    <a:pt x="751488" y="354627"/>
                  </a:lnTo>
                  <a:lnTo>
                    <a:pt x="748831" y="353839"/>
                  </a:lnTo>
                  <a:lnTo>
                    <a:pt x="746129" y="353051"/>
                  </a:lnTo>
                  <a:lnTo>
                    <a:pt x="743337" y="352263"/>
                  </a:lnTo>
                  <a:lnTo>
                    <a:pt x="740469" y="351475"/>
                  </a:lnTo>
                  <a:lnTo>
                    <a:pt x="737541" y="350687"/>
                  </a:lnTo>
                  <a:lnTo>
                    <a:pt x="734505" y="349899"/>
                  </a:lnTo>
                  <a:lnTo>
                    <a:pt x="731437" y="349111"/>
                  </a:lnTo>
                  <a:lnTo>
                    <a:pt x="728230" y="348323"/>
                  </a:lnTo>
                  <a:lnTo>
                    <a:pt x="724990" y="347535"/>
                  </a:lnTo>
                  <a:lnTo>
                    <a:pt x="721640" y="346747"/>
                  </a:lnTo>
                  <a:lnTo>
                    <a:pt x="718227" y="345959"/>
                  </a:lnTo>
                  <a:lnTo>
                    <a:pt x="714734" y="345171"/>
                  </a:lnTo>
                  <a:lnTo>
                    <a:pt x="711145" y="344383"/>
                  </a:lnTo>
                  <a:lnTo>
                    <a:pt x="707510" y="343595"/>
                  </a:lnTo>
                  <a:lnTo>
                    <a:pt x="703745" y="342806"/>
                  </a:lnTo>
                  <a:lnTo>
                    <a:pt x="699949" y="342018"/>
                  </a:lnTo>
                  <a:lnTo>
                    <a:pt x="696027" y="341230"/>
                  </a:lnTo>
                  <a:lnTo>
                    <a:pt x="692056" y="340442"/>
                  </a:lnTo>
                  <a:lnTo>
                    <a:pt x="687991" y="339654"/>
                  </a:lnTo>
                  <a:lnTo>
                    <a:pt x="683848" y="338866"/>
                  </a:lnTo>
                  <a:lnTo>
                    <a:pt x="679642" y="338078"/>
                  </a:lnTo>
                  <a:lnTo>
                    <a:pt x="675328" y="337290"/>
                  </a:lnTo>
                  <a:lnTo>
                    <a:pt x="670983" y="336502"/>
                  </a:lnTo>
                  <a:lnTo>
                    <a:pt x="666503" y="335714"/>
                  </a:lnTo>
                  <a:lnTo>
                    <a:pt x="661992" y="334926"/>
                  </a:lnTo>
                  <a:lnTo>
                    <a:pt x="657379" y="334138"/>
                  </a:lnTo>
                  <a:lnTo>
                    <a:pt x="652707" y="333350"/>
                  </a:lnTo>
                  <a:lnTo>
                    <a:pt x="647965" y="332562"/>
                  </a:lnTo>
                  <a:lnTo>
                    <a:pt x="643138" y="331774"/>
                  </a:lnTo>
                  <a:lnTo>
                    <a:pt x="638270" y="330986"/>
                  </a:lnTo>
                  <a:lnTo>
                    <a:pt x="633294" y="330197"/>
                  </a:lnTo>
                  <a:lnTo>
                    <a:pt x="628293" y="329409"/>
                  </a:lnTo>
                  <a:lnTo>
                    <a:pt x="623190" y="328621"/>
                  </a:lnTo>
                  <a:lnTo>
                    <a:pt x="618050" y="327833"/>
                  </a:lnTo>
                  <a:lnTo>
                    <a:pt x="612839" y="327045"/>
                  </a:lnTo>
                  <a:lnTo>
                    <a:pt x="607570" y="326257"/>
                  </a:lnTo>
                  <a:lnTo>
                    <a:pt x="602256" y="325469"/>
                  </a:lnTo>
                  <a:lnTo>
                    <a:pt x="596868" y="324681"/>
                  </a:lnTo>
                  <a:lnTo>
                    <a:pt x="591458" y="323893"/>
                  </a:lnTo>
                  <a:lnTo>
                    <a:pt x="585962" y="323105"/>
                  </a:lnTo>
                  <a:lnTo>
                    <a:pt x="580447" y="322317"/>
                  </a:lnTo>
                  <a:lnTo>
                    <a:pt x="574872" y="321529"/>
                  </a:lnTo>
                  <a:lnTo>
                    <a:pt x="569265" y="320741"/>
                  </a:lnTo>
                  <a:lnTo>
                    <a:pt x="563619" y="319953"/>
                  </a:lnTo>
                  <a:lnTo>
                    <a:pt x="557931" y="319165"/>
                  </a:lnTo>
                  <a:lnTo>
                    <a:pt x="552223" y="318377"/>
                  </a:lnTo>
                  <a:lnTo>
                    <a:pt x="546469" y="317588"/>
                  </a:lnTo>
                  <a:lnTo>
                    <a:pt x="540704" y="316800"/>
                  </a:lnTo>
                  <a:lnTo>
                    <a:pt x="534902" y="316012"/>
                  </a:lnTo>
                  <a:lnTo>
                    <a:pt x="529089" y="315224"/>
                  </a:lnTo>
                  <a:lnTo>
                    <a:pt x="523255" y="314436"/>
                  </a:lnTo>
                  <a:lnTo>
                    <a:pt x="517408" y="313648"/>
                  </a:lnTo>
                  <a:lnTo>
                    <a:pt x="511552" y="312860"/>
                  </a:lnTo>
                  <a:lnTo>
                    <a:pt x="505687" y="312072"/>
                  </a:lnTo>
                  <a:lnTo>
                    <a:pt x="499820" y="311284"/>
                  </a:lnTo>
                  <a:lnTo>
                    <a:pt x="493953" y="310496"/>
                  </a:lnTo>
                  <a:lnTo>
                    <a:pt x="488088" y="309708"/>
                  </a:lnTo>
                  <a:lnTo>
                    <a:pt x="482231" y="308920"/>
                  </a:lnTo>
                  <a:lnTo>
                    <a:pt x="476383" y="308132"/>
                  </a:lnTo>
                  <a:lnTo>
                    <a:pt x="470548" y="307344"/>
                  </a:lnTo>
                  <a:lnTo>
                    <a:pt x="464734" y="306556"/>
                  </a:lnTo>
                  <a:lnTo>
                    <a:pt x="458931" y="305768"/>
                  </a:lnTo>
                  <a:lnTo>
                    <a:pt x="453166" y="304979"/>
                  </a:lnTo>
                  <a:lnTo>
                    <a:pt x="447413" y="304191"/>
                  </a:lnTo>
                  <a:lnTo>
                    <a:pt x="441706" y="303403"/>
                  </a:lnTo>
                  <a:lnTo>
                    <a:pt x="436021" y="302615"/>
                  </a:lnTo>
                  <a:lnTo>
                    <a:pt x="430379" y="301827"/>
                  </a:lnTo>
                  <a:lnTo>
                    <a:pt x="424778" y="301039"/>
                  </a:lnTo>
                  <a:lnTo>
                    <a:pt x="419209" y="300251"/>
                  </a:lnTo>
                  <a:lnTo>
                    <a:pt x="413708" y="299463"/>
                  </a:lnTo>
                  <a:lnTo>
                    <a:pt x="408224" y="298675"/>
                  </a:lnTo>
                  <a:lnTo>
                    <a:pt x="402833" y="297887"/>
                  </a:lnTo>
                  <a:lnTo>
                    <a:pt x="397465" y="297099"/>
                  </a:lnTo>
                  <a:lnTo>
                    <a:pt x="392175" y="296311"/>
                  </a:lnTo>
                  <a:lnTo>
                    <a:pt x="386937" y="295523"/>
                  </a:lnTo>
                  <a:lnTo>
                    <a:pt x="381757" y="294735"/>
                  </a:lnTo>
                  <a:lnTo>
                    <a:pt x="376658" y="293947"/>
                  </a:lnTo>
                  <a:lnTo>
                    <a:pt x="371596" y="293159"/>
                  </a:lnTo>
                  <a:lnTo>
                    <a:pt x="366648" y="292370"/>
                  </a:lnTo>
                  <a:lnTo>
                    <a:pt x="361729" y="291582"/>
                  </a:lnTo>
                  <a:lnTo>
                    <a:pt x="356922" y="290794"/>
                  </a:lnTo>
                  <a:lnTo>
                    <a:pt x="352165" y="290006"/>
                  </a:lnTo>
                  <a:lnTo>
                    <a:pt x="347496" y="289218"/>
                  </a:lnTo>
                  <a:lnTo>
                    <a:pt x="342908" y="288430"/>
                  </a:lnTo>
                  <a:lnTo>
                    <a:pt x="338380" y="287642"/>
                  </a:lnTo>
                  <a:lnTo>
                    <a:pt x="333968" y="286854"/>
                  </a:lnTo>
                  <a:lnTo>
                    <a:pt x="329589" y="286066"/>
                  </a:lnTo>
                  <a:lnTo>
                    <a:pt x="325354" y="285278"/>
                  </a:lnTo>
                  <a:lnTo>
                    <a:pt x="321157" y="284490"/>
                  </a:lnTo>
                  <a:lnTo>
                    <a:pt x="317072" y="283702"/>
                  </a:lnTo>
                  <a:lnTo>
                    <a:pt x="313059" y="282914"/>
                  </a:lnTo>
                  <a:lnTo>
                    <a:pt x="309126" y="282126"/>
                  </a:lnTo>
                  <a:lnTo>
                    <a:pt x="305299" y="281338"/>
                  </a:lnTo>
                  <a:lnTo>
                    <a:pt x="301518" y="280550"/>
                  </a:lnTo>
                  <a:lnTo>
                    <a:pt x="297875" y="279761"/>
                  </a:lnTo>
                  <a:lnTo>
                    <a:pt x="294266" y="278973"/>
                  </a:lnTo>
                  <a:lnTo>
                    <a:pt x="290786" y="278185"/>
                  </a:lnTo>
                  <a:lnTo>
                    <a:pt x="287359" y="277397"/>
                  </a:lnTo>
                  <a:lnTo>
                    <a:pt x="284026" y="276609"/>
                  </a:lnTo>
                  <a:lnTo>
                    <a:pt x="280777" y="275821"/>
                  </a:lnTo>
                  <a:lnTo>
                    <a:pt x="277588" y="275033"/>
                  </a:lnTo>
                  <a:lnTo>
                    <a:pt x="274512" y="274245"/>
                  </a:lnTo>
                  <a:lnTo>
                    <a:pt x="271467" y="273457"/>
                  </a:lnTo>
                  <a:lnTo>
                    <a:pt x="268553" y="272669"/>
                  </a:lnTo>
                  <a:lnTo>
                    <a:pt x="265671" y="271881"/>
                  </a:lnTo>
                  <a:lnTo>
                    <a:pt x="262885" y="271093"/>
                  </a:lnTo>
                  <a:lnTo>
                    <a:pt x="260158" y="270305"/>
                  </a:lnTo>
                  <a:lnTo>
                    <a:pt x="257495" y="269517"/>
                  </a:lnTo>
                  <a:lnTo>
                    <a:pt x="254913" y="268729"/>
                  </a:lnTo>
                  <a:lnTo>
                    <a:pt x="252366" y="267941"/>
                  </a:lnTo>
                  <a:lnTo>
                    <a:pt x="249917" y="267153"/>
                  </a:lnTo>
                  <a:lnTo>
                    <a:pt x="247492" y="266364"/>
                  </a:lnTo>
                  <a:lnTo>
                    <a:pt x="245151" y="265576"/>
                  </a:lnTo>
                  <a:lnTo>
                    <a:pt x="242843" y="264788"/>
                  </a:lnTo>
                  <a:lnTo>
                    <a:pt x="240593" y="264000"/>
                  </a:lnTo>
                  <a:lnTo>
                    <a:pt x="238391" y="263212"/>
                  </a:lnTo>
                  <a:lnTo>
                    <a:pt x="236222" y="262424"/>
                  </a:lnTo>
                  <a:lnTo>
                    <a:pt x="234111" y="261636"/>
                  </a:lnTo>
                  <a:lnTo>
                    <a:pt x="232015" y="260848"/>
                  </a:lnTo>
                  <a:lnTo>
                    <a:pt x="229980" y="260060"/>
                  </a:lnTo>
                  <a:lnTo>
                    <a:pt x="227958" y="259272"/>
                  </a:lnTo>
                  <a:lnTo>
                    <a:pt x="225974" y="258484"/>
                  </a:lnTo>
                  <a:lnTo>
                    <a:pt x="224010" y="257696"/>
                  </a:lnTo>
                  <a:lnTo>
                    <a:pt x="222068" y="256908"/>
                  </a:lnTo>
                  <a:lnTo>
                    <a:pt x="220149" y="256120"/>
                  </a:lnTo>
                  <a:lnTo>
                    <a:pt x="218238" y="255332"/>
                  </a:lnTo>
                  <a:lnTo>
                    <a:pt x="216348" y="254544"/>
                  </a:lnTo>
                  <a:lnTo>
                    <a:pt x="214462" y="253755"/>
                  </a:lnTo>
                  <a:lnTo>
                    <a:pt x="212585" y="252967"/>
                  </a:lnTo>
                  <a:lnTo>
                    <a:pt x="210710" y="252179"/>
                  </a:lnTo>
                  <a:lnTo>
                    <a:pt x="208836" y="251391"/>
                  </a:lnTo>
                  <a:lnTo>
                    <a:pt x="206958" y="250603"/>
                  </a:lnTo>
                  <a:lnTo>
                    <a:pt x="205078" y="249815"/>
                  </a:lnTo>
                  <a:lnTo>
                    <a:pt x="203185" y="249027"/>
                  </a:lnTo>
                  <a:lnTo>
                    <a:pt x="201288" y="248239"/>
                  </a:lnTo>
                  <a:lnTo>
                    <a:pt x="199368" y="247451"/>
                  </a:lnTo>
                  <a:lnTo>
                    <a:pt x="197440" y="246663"/>
                  </a:lnTo>
                  <a:lnTo>
                    <a:pt x="195489" y="245875"/>
                  </a:lnTo>
                  <a:lnTo>
                    <a:pt x="193520" y="245087"/>
                  </a:lnTo>
                  <a:lnTo>
                    <a:pt x="191530" y="244299"/>
                  </a:lnTo>
                  <a:lnTo>
                    <a:pt x="189509" y="243511"/>
                  </a:lnTo>
                  <a:lnTo>
                    <a:pt x="187475" y="242723"/>
                  </a:lnTo>
                  <a:lnTo>
                    <a:pt x="185393" y="241935"/>
                  </a:lnTo>
                  <a:lnTo>
                    <a:pt x="183300" y="241146"/>
                  </a:lnTo>
                  <a:lnTo>
                    <a:pt x="181160" y="240358"/>
                  </a:lnTo>
                  <a:lnTo>
                    <a:pt x="178998" y="239570"/>
                  </a:lnTo>
                  <a:lnTo>
                    <a:pt x="176798" y="238782"/>
                  </a:lnTo>
                  <a:lnTo>
                    <a:pt x="174561" y="237994"/>
                  </a:lnTo>
                  <a:lnTo>
                    <a:pt x="172299" y="237206"/>
                  </a:lnTo>
                  <a:lnTo>
                    <a:pt x="169983" y="236418"/>
                  </a:lnTo>
                  <a:lnTo>
                    <a:pt x="167653" y="235630"/>
                  </a:lnTo>
                  <a:lnTo>
                    <a:pt x="165260" y="234842"/>
                  </a:lnTo>
                  <a:lnTo>
                    <a:pt x="162848" y="234054"/>
                  </a:lnTo>
                  <a:lnTo>
                    <a:pt x="160388" y="233266"/>
                  </a:lnTo>
                  <a:lnTo>
                    <a:pt x="157895" y="232478"/>
                  </a:lnTo>
                  <a:lnTo>
                    <a:pt x="155368" y="231690"/>
                  </a:lnTo>
                  <a:lnTo>
                    <a:pt x="152794" y="230902"/>
                  </a:lnTo>
                  <a:lnTo>
                    <a:pt x="150202" y="230114"/>
                  </a:lnTo>
                  <a:lnTo>
                    <a:pt x="147551" y="229326"/>
                  </a:lnTo>
                  <a:lnTo>
                    <a:pt x="144886" y="228537"/>
                  </a:lnTo>
                  <a:lnTo>
                    <a:pt x="142170" y="227749"/>
                  </a:lnTo>
                  <a:lnTo>
                    <a:pt x="139433" y="226961"/>
                  </a:lnTo>
                  <a:lnTo>
                    <a:pt x="136661" y="226173"/>
                  </a:lnTo>
                  <a:lnTo>
                    <a:pt x="133857" y="225385"/>
                  </a:lnTo>
                  <a:lnTo>
                    <a:pt x="131033" y="224597"/>
                  </a:lnTo>
                  <a:lnTo>
                    <a:pt x="128171" y="223809"/>
                  </a:lnTo>
                  <a:lnTo>
                    <a:pt x="125298" y="223021"/>
                  </a:lnTo>
                  <a:lnTo>
                    <a:pt x="122387" y="222233"/>
                  </a:lnTo>
                  <a:lnTo>
                    <a:pt x="119467" y="221445"/>
                  </a:lnTo>
                  <a:lnTo>
                    <a:pt x="116522" y="220657"/>
                  </a:lnTo>
                  <a:lnTo>
                    <a:pt x="113564" y="219869"/>
                  </a:lnTo>
                  <a:lnTo>
                    <a:pt x="110592" y="219081"/>
                  </a:lnTo>
                  <a:lnTo>
                    <a:pt x="107606" y="218293"/>
                  </a:lnTo>
                  <a:lnTo>
                    <a:pt x="104615" y="217505"/>
                  </a:lnTo>
                  <a:lnTo>
                    <a:pt x="101613" y="216717"/>
                  </a:lnTo>
                  <a:lnTo>
                    <a:pt x="98611" y="215928"/>
                  </a:lnTo>
                  <a:lnTo>
                    <a:pt x="95606" y="215140"/>
                  </a:lnTo>
                  <a:lnTo>
                    <a:pt x="92604" y="214352"/>
                  </a:lnTo>
                  <a:lnTo>
                    <a:pt x="89605" y="213564"/>
                  </a:lnTo>
                  <a:lnTo>
                    <a:pt x="86616" y="212776"/>
                  </a:lnTo>
                  <a:lnTo>
                    <a:pt x="83633" y="211988"/>
                  </a:lnTo>
                  <a:lnTo>
                    <a:pt x="80669" y="211200"/>
                  </a:lnTo>
                  <a:lnTo>
                    <a:pt x="77712" y="210412"/>
                  </a:lnTo>
                  <a:lnTo>
                    <a:pt x="74786" y="209624"/>
                  </a:lnTo>
                  <a:lnTo>
                    <a:pt x="71872" y="208836"/>
                  </a:lnTo>
                  <a:lnTo>
                    <a:pt x="68989" y="208048"/>
                  </a:lnTo>
                  <a:lnTo>
                    <a:pt x="66132" y="207260"/>
                  </a:lnTo>
                  <a:lnTo>
                    <a:pt x="63300" y="206472"/>
                  </a:lnTo>
                  <a:lnTo>
                    <a:pt x="60512" y="205684"/>
                  </a:lnTo>
                  <a:lnTo>
                    <a:pt x="57742" y="204896"/>
                  </a:lnTo>
                  <a:lnTo>
                    <a:pt x="55036" y="204108"/>
                  </a:lnTo>
                  <a:lnTo>
                    <a:pt x="52348" y="203319"/>
                  </a:lnTo>
                  <a:lnTo>
                    <a:pt x="49724" y="202531"/>
                  </a:lnTo>
                  <a:lnTo>
                    <a:pt x="47134" y="201743"/>
                  </a:lnTo>
                  <a:lnTo>
                    <a:pt x="44596" y="200955"/>
                  </a:lnTo>
                  <a:lnTo>
                    <a:pt x="42116" y="200167"/>
                  </a:lnTo>
                  <a:lnTo>
                    <a:pt x="39672" y="199379"/>
                  </a:lnTo>
                  <a:lnTo>
                    <a:pt x="37312" y="198591"/>
                  </a:lnTo>
                  <a:lnTo>
                    <a:pt x="34976" y="197803"/>
                  </a:lnTo>
                  <a:lnTo>
                    <a:pt x="32741" y="197015"/>
                  </a:lnTo>
                  <a:lnTo>
                    <a:pt x="30538" y="196227"/>
                  </a:lnTo>
                  <a:lnTo>
                    <a:pt x="28417" y="195439"/>
                  </a:lnTo>
                  <a:lnTo>
                    <a:pt x="26357" y="194651"/>
                  </a:lnTo>
                  <a:lnTo>
                    <a:pt x="24357" y="193863"/>
                  </a:lnTo>
                  <a:lnTo>
                    <a:pt x="22447" y="193075"/>
                  </a:lnTo>
                  <a:lnTo>
                    <a:pt x="20573" y="192287"/>
                  </a:lnTo>
                  <a:lnTo>
                    <a:pt x="18821" y="191499"/>
                  </a:lnTo>
                  <a:lnTo>
                    <a:pt x="17100" y="190710"/>
                  </a:lnTo>
                  <a:lnTo>
                    <a:pt x="15490" y="189922"/>
                  </a:lnTo>
                  <a:lnTo>
                    <a:pt x="13934" y="189134"/>
                  </a:lnTo>
                  <a:lnTo>
                    <a:pt x="12462" y="188346"/>
                  </a:lnTo>
                  <a:lnTo>
                    <a:pt x="11077" y="187558"/>
                  </a:lnTo>
                  <a:lnTo>
                    <a:pt x="9747" y="186770"/>
                  </a:lnTo>
                  <a:lnTo>
                    <a:pt x="8537" y="185982"/>
                  </a:lnTo>
                  <a:lnTo>
                    <a:pt x="7359" y="185194"/>
                  </a:lnTo>
                  <a:lnTo>
                    <a:pt x="6318" y="184406"/>
                  </a:lnTo>
                  <a:lnTo>
                    <a:pt x="5318" y="183618"/>
                  </a:lnTo>
                  <a:lnTo>
                    <a:pt x="4424" y="182830"/>
                  </a:lnTo>
                  <a:lnTo>
                    <a:pt x="3606" y="182042"/>
                  </a:lnTo>
                  <a:lnTo>
                    <a:pt x="2860" y="181254"/>
                  </a:lnTo>
                  <a:lnTo>
                    <a:pt x="2223" y="180466"/>
                  </a:lnTo>
                  <a:lnTo>
                    <a:pt x="1626" y="179678"/>
                  </a:lnTo>
                  <a:lnTo>
                    <a:pt x="1172" y="178890"/>
                  </a:lnTo>
                  <a:lnTo>
                    <a:pt x="750" y="178102"/>
                  </a:lnTo>
                  <a:lnTo>
                    <a:pt x="451" y="177313"/>
                  </a:lnTo>
                  <a:lnTo>
                    <a:pt x="212" y="176525"/>
                  </a:lnTo>
                  <a:lnTo>
                    <a:pt x="61" y="175737"/>
                  </a:lnTo>
                  <a:lnTo>
                    <a:pt x="2" y="174949"/>
                  </a:lnTo>
                  <a:lnTo>
                    <a:pt x="0" y="174161"/>
                  </a:lnTo>
                  <a:lnTo>
                    <a:pt x="120" y="173373"/>
                  </a:lnTo>
                  <a:lnTo>
                    <a:pt x="274" y="172585"/>
                  </a:lnTo>
                  <a:lnTo>
                    <a:pt x="563" y="171797"/>
                  </a:lnTo>
                  <a:lnTo>
                    <a:pt x="894" y="171009"/>
                  </a:lnTo>
                  <a:lnTo>
                    <a:pt x="1327" y="170221"/>
                  </a:lnTo>
                  <a:lnTo>
                    <a:pt x="1833" y="169433"/>
                  </a:lnTo>
                  <a:lnTo>
                    <a:pt x="2410" y="168645"/>
                  </a:lnTo>
                  <a:lnTo>
                    <a:pt x="3089" y="167857"/>
                  </a:lnTo>
                  <a:lnTo>
                    <a:pt x="3807" y="167069"/>
                  </a:lnTo>
                  <a:lnTo>
                    <a:pt x="4658" y="166281"/>
                  </a:lnTo>
                  <a:lnTo>
                    <a:pt x="5540" y="165493"/>
                  </a:lnTo>
                  <a:lnTo>
                    <a:pt x="6536" y="164704"/>
                  </a:lnTo>
                  <a:lnTo>
                    <a:pt x="7588" y="163916"/>
                  </a:lnTo>
                  <a:lnTo>
                    <a:pt x="8721" y="163128"/>
                  </a:lnTo>
                  <a:lnTo>
                    <a:pt x="9940" y="162340"/>
                  </a:lnTo>
                  <a:lnTo>
                    <a:pt x="11209" y="161552"/>
                  </a:lnTo>
                  <a:lnTo>
                    <a:pt x="12593" y="160764"/>
                  </a:lnTo>
                  <a:lnTo>
                    <a:pt x="14008" y="159976"/>
                  </a:lnTo>
                  <a:lnTo>
                    <a:pt x="15547" y="159188"/>
                  </a:lnTo>
                  <a:lnTo>
                    <a:pt x="17126" y="158400"/>
                  </a:lnTo>
                  <a:lnTo>
                    <a:pt x="18799" y="157612"/>
                  </a:lnTo>
                  <a:lnTo>
                    <a:pt x="20541" y="156824"/>
                  </a:lnTo>
                  <a:lnTo>
                    <a:pt x="22348" y="156036"/>
                  </a:lnTo>
                  <a:lnTo>
                    <a:pt x="24254" y="155248"/>
                  </a:lnTo>
                  <a:lnTo>
                    <a:pt x="26194" y="154460"/>
                  </a:lnTo>
                  <a:lnTo>
                    <a:pt x="28263" y="153672"/>
                  </a:lnTo>
                  <a:lnTo>
                    <a:pt x="30362" y="152884"/>
                  </a:lnTo>
                  <a:lnTo>
                    <a:pt x="32571" y="152095"/>
                  </a:lnTo>
                  <a:lnTo>
                    <a:pt x="34834" y="151307"/>
                  </a:lnTo>
                  <a:lnTo>
                    <a:pt x="37177" y="150519"/>
                  </a:lnTo>
                  <a:lnTo>
                    <a:pt x="39606" y="149731"/>
                  </a:lnTo>
                  <a:lnTo>
                    <a:pt x="42085" y="148943"/>
                  </a:lnTo>
                  <a:lnTo>
                    <a:pt x="44681" y="148155"/>
                  </a:lnTo>
                  <a:lnTo>
                    <a:pt x="47307" y="147367"/>
                  </a:lnTo>
                  <a:lnTo>
                    <a:pt x="50061" y="146579"/>
                  </a:lnTo>
                  <a:lnTo>
                    <a:pt x="52856" y="145791"/>
                  </a:lnTo>
                  <a:lnTo>
                    <a:pt x="55750" y="145003"/>
                  </a:lnTo>
                  <a:lnTo>
                    <a:pt x="58717" y="144215"/>
                  </a:lnTo>
                  <a:lnTo>
                    <a:pt x="61752" y="143427"/>
                  </a:lnTo>
                  <a:lnTo>
                    <a:pt x="64893" y="142639"/>
                  </a:lnTo>
                  <a:lnTo>
                    <a:pt x="68071" y="141851"/>
                  </a:lnTo>
                  <a:lnTo>
                    <a:pt x="71389" y="141063"/>
                  </a:lnTo>
                  <a:lnTo>
                    <a:pt x="74739" y="140275"/>
                  </a:lnTo>
                  <a:lnTo>
                    <a:pt x="78209" y="139486"/>
                  </a:lnTo>
                  <a:lnTo>
                    <a:pt x="81739" y="138698"/>
                  </a:lnTo>
                  <a:lnTo>
                    <a:pt x="85357" y="137910"/>
                  </a:lnTo>
                  <a:lnTo>
                    <a:pt x="89070" y="137122"/>
                  </a:lnTo>
                  <a:lnTo>
                    <a:pt x="92838" y="136334"/>
                  </a:lnTo>
                  <a:lnTo>
                    <a:pt x="96736" y="135546"/>
                  </a:lnTo>
                  <a:lnTo>
                    <a:pt x="100668" y="134758"/>
                  </a:lnTo>
                  <a:lnTo>
                    <a:pt x="104741" y="133970"/>
                  </a:lnTo>
                  <a:lnTo>
                    <a:pt x="108861" y="133182"/>
                  </a:lnTo>
                  <a:lnTo>
                    <a:pt x="113089" y="132394"/>
                  </a:lnTo>
                  <a:lnTo>
                    <a:pt x="117398" y="131606"/>
                  </a:lnTo>
                  <a:lnTo>
                    <a:pt x="121781" y="130818"/>
                  </a:lnTo>
                  <a:lnTo>
                    <a:pt x="126281" y="130030"/>
                  </a:lnTo>
                  <a:lnTo>
                    <a:pt x="130821" y="129242"/>
                  </a:lnTo>
                  <a:lnTo>
                    <a:pt x="135512" y="128454"/>
                  </a:lnTo>
                  <a:lnTo>
                    <a:pt x="140238" y="127666"/>
                  </a:lnTo>
                  <a:lnTo>
                    <a:pt x="145091" y="126877"/>
                  </a:lnTo>
                  <a:lnTo>
                    <a:pt x="150009" y="126089"/>
                  </a:lnTo>
                  <a:lnTo>
                    <a:pt x="155017" y="125301"/>
                  </a:lnTo>
                  <a:lnTo>
                    <a:pt x="160125" y="124513"/>
                  </a:lnTo>
                  <a:lnTo>
                    <a:pt x="165288" y="123725"/>
                  </a:lnTo>
                  <a:lnTo>
                    <a:pt x="170584" y="122937"/>
                  </a:lnTo>
                  <a:lnTo>
                    <a:pt x="175914" y="122149"/>
                  </a:lnTo>
                  <a:lnTo>
                    <a:pt x="181383" y="121361"/>
                  </a:lnTo>
                  <a:lnTo>
                    <a:pt x="186897" y="120573"/>
                  </a:lnTo>
                  <a:lnTo>
                    <a:pt x="192515" y="119785"/>
                  </a:lnTo>
                  <a:lnTo>
                    <a:pt x="198210" y="118997"/>
                  </a:lnTo>
                  <a:lnTo>
                    <a:pt x="203974" y="118209"/>
                  </a:lnTo>
                  <a:lnTo>
                    <a:pt x="209844" y="117421"/>
                  </a:lnTo>
                  <a:lnTo>
                    <a:pt x="215750" y="116633"/>
                  </a:lnTo>
                  <a:lnTo>
                    <a:pt x="221790" y="115845"/>
                  </a:lnTo>
                  <a:lnTo>
                    <a:pt x="227859" y="115057"/>
                  </a:lnTo>
                  <a:lnTo>
                    <a:pt x="234035" y="114268"/>
                  </a:lnTo>
                  <a:lnTo>
                    <a:pt x="240264" y="113480"/>
                  </a:lnTo>
                  <a:lnTo>
                    <a:pt x="246568" y="112692"/>
                  </a:lnTo>
                  <a:lnTo>
                    <a:pt x="252948" y="111904"/>
                  </a:lnTo>
                  <a:lnTo>
                    <a:pt x="259372" y="111116"/>
                  </a:lnTo>
                  <a:lnTo>
                    <a:pt x="265895" y="110328"/>
                  </a:lnTo>
                  <a:lnTo>
                    <a:pt x="272443" y="109540"/>
                  </a:lnTo>
                  <a:lnTo>
                    <a:pt x="279088" y="108752"/>
                  </a:lnTo>
                  <a:lnTo>
                    <a:pt x="285764" y="107964"/>
                  </a:lnTo>
                  <a:lnTo>
                    <a:pt x="292508" y="107176"/>
                  </a:lnTo>
                  <a:lnTo>
                    <a:pt x="299301" y="106388"/>
                  </a:lnTo>
                  <a:lnTo>
                    <a:pt x="306135" y="105600"/>
                  </a:lnTo>
                  <a:lnTo>
                    <a:pt x="313032" y="104812"/>
                  </a:lnTo>
                  <a:lnTo>
                    <a:pt x="319948" y="104024"/>
                  </a:lnTo>
                  <a:lnTo>
                    <a:pt x="326936" y="103236"/>
                  </a:lnTo>
                  <a:lnTo>
                    <a:pt x="333937" y="102448"/>
                  </a:lnTo>
                  <a:lnTo>
                    <a:pt x="340989" y="101659"/>
                  </a:lnTo>
                  <a:lnTo>
                    <a:pt x="348063" y="100871"/>
                  </a:lnTo>
                  <a:lnTo>
                    <a:pt x="355167" y="100083"/>
                  </a:lnTo>
                  <a:lnTo>
                    <a:pt x="362299" y="99295"/>
                  </a:lnTo>
                  <a:lnTo>
                    <a:pt x="369446" y="98507"/>
                  </a:lnTo>
                  <a:lnTo>
                    <a:pt x="376620" y="97719"/>
                  </a:lnTo>
                  <a:lnTo>
                    <a:pt x="383801" y="96931"/>
                  </a:lnTo>
                  <a:lnTo>
                    <a:pt x="391000" y="96143"/>
                  </a:lnTo>
                  <a:lnTo>
                    <a:pt x="398203" y="95355"/>
                  </a:lnTo>
                  <a:lnTo>
                    <a:pt x="405412" y="94567"/>
                  </a:lnTo>
                  <a:lnTo>
                    <a:pt x="412621" y="93779"/>
                  </a:lnTo>
                  <a:lnTo>
                    <a:pt x="419830" y="92991"/>
                  </a:lnTo>
                  <a:lnTo>
                    <a:pt x="427029" y="92203"/>
                  </a:lnTo>
                  <a:lnTo>
                    <a:pt x="434225" y="91415"/>
                  </a:lnTo>
                  <a:lnTo>
                    <a:pt x="441399" y="90627"/>
                  </a:lnTo>
                  <a:lnTo>
                    <a:pt x="448566" y="89839"/>
                  </a:lnTo>
                  <a:lnTo>
                    <a:pt x="455705" y="89051"/>
                  </a:lnTo>
                  <a:lnTo>
                    <a:pt x="462825" y="88262"/>
                  </a:lnTo>
                  <a:lnTo>
                    <a:pt x="469920" y="87474"/>
                  </a:lnTo>
                  <a:lnTo>
                    <a:pt x="476979" y="86686"/>
                  </a:lnTo>
                  <a:lnTo>
                    <a:pt x="484018" y="85898"/>
                  </a:lnTo>
                  <a:lnTo>
                    <a:pt x="491000" y="85110"/>
                  </a:lnTo>
                  <a:lnTo>
                    <a:pt x="497966" y="84322"/>
                  </a:lnTo>
                  <a:lnTo>
                    <a:pt x="504864" y="83534"/>
                  </a:lnTo>
                  <a:lnTo>
                    <a:pt x="511734" y="82746"/>
                  </a:lnTo>
                  <a:lnTo>
                    <a:pt x="518547" y="81958"/>
                  </a:lnTo>
                  <a:lnTo>
                    <a:pt x="525308" y="81170"/>
                  </a:lnTo>
                  <a:lnTo>
                    <a:pt x="532025" y="80382"/>
                  </a:lnTo>
                  <a:lnTo>
                    <a:pt x="538664" y="79594"/>
                  </a:lnTo>
                  <a:lnTo>
                    <a:pt x="545278" y="78806"/>
                  </a:lnTo>
                  <a:lnTo>
                    <a:pt x="551781" y="78018"/>
                  </a:lnTo>
                  <a:lnTo>
                    <a:pt x="558257" y="77230"/>
                  </a:lnTo>
                  <a:lnTo>
                    <a:pt x="564639" y="76442"/>
                  </a:lnTo>
                  <a:lnTo>
                    <a:pt x="570966" y="75653"/>
                  </a:lnTo>
                  <a:lnTo>
                    <a:pt x="577220" y="74865"/>
                  </a:lnTo>
                  <a:lnTo>
                    <a:pt x="583386" y="74077"/>
                  </a:lnTo>
                  <a:lnTo>
                    <a:pt x="589506" y="73289"/>
                  </a:lnTo>
                  <a:lnTo>
                    <a:pt x="595503" y="72501"/>
                  </a:lnTo>
                  <a:lnTo>
                    <a:pt x="601468" y="71713"/>
                  </a:lnTo>
                  <a:lnTo>
                    <a:pt x="607301" y="70925"/>
                  </a:lnTo>
                  <a:lnTo>
                    <a:pt x="613085" y="70137"/>
                  </a:lnTo>
                  <a:lnTo>
                    <a:pt x="618767" y="69349"/>
                  </a:lnTo>
                  <a:lnTo>
                    <a:pt x="624363" y="68561"/>
                  </a:lnTo>
                  <a:lnTo>
                    <a:pt x="629889" y="67773"/>
                  </a:lnTo>
                  <a:lnTo>
                    <a:pt x="635292" y="66985"/>
                  </a:lnTo>
                  <a:lnTo>
                    <a:pt x="640658" y="66197"/>
                  </a:lnTo>
                  <a:lnTo>
                    <a:pt x="645862" y="65409"/>
                  </a:lnTo>
                  <a:lnTo>
                    <a:pt x="651030" y="64621"/>
                  </a:lnTo>
                  <a:lnTo>
                    <a:pt x="656067" y="63833"/>
                  </a:lnTo>
                  <a:lnTo>
                    <a:pt x="661031" y="63044"/>
                  </a:lnTo>
                  <a:lnTo>
                    <a:pt x="665901" y="62256"/>
                  </a:lnTo>
                  <a:lnTo>
                    <a:pt x="670658" y="61468"/>
                  </a:lnTo>
                  <a:lnTo>
                    <a:pt x="675358" y="60680"/>
                  </a:lnTo>
                  <a:lnTo>
                    <a:pt x="679908" y="59892"/>
                  </a:lnTo>
                  <a:lnTo>
                    <a:pt x="684420" y="59104"/>
                  </a:lnTo>
                  <a:lnTo>
                    <a:pt x="688780" y="58316"/>
                  </a:lnTo>
                  <a:lnTo>
                    <a:pt x="693083" y="57528"/>
                  </a:lnTo>
                  <a:lnTo>
                    <a:pt x="697272" y="56740"/>
                  </a:lnTo>
                  <a:lnTo>
                    <a:pt x="701367" y="55952"/>
                  </a:lnTo>
                  <a:lnTo>
                    <a:pt x="705386" y="55164"/>
                  </a:lnTo>
                  <a:lnTo>
                    <a:pt x="709275" y="54376"/>
                  </a:lnTo>
                  <a:lnTo>
                    <a:pt x="713125" y="53588"/>
                  </a:lnTo>
                  <a:lnTo>
                    <a:pt x="716809" y="52800"/>
                  </a:lnTo>
                  <a:lnTo>
                    <a:pt x="720456" y="52012"/>
                  </a:lnTo>
                  <a:lnTo>
                    <a:pt x="723975" y="51224"/>
                  </a:lnTo>
                  <a:lnTo>
                    <a:pt x="727421" y="50435"/>
                  </a:lnTo>
                  <a:lnTo>
                    <a:pt x="730777" y="49647"/>
                  </a:lnTo>
                  <a:lnTo>
                    <a:pt x="734027" y="48859"/>
                  </a:lnTo>
                  <a:lnTo>
                    <a:pt x="737223" y="48071"/>
                  </a:lnTo>
                  <a:lnTo>
                    <a:pt x="740280" y="47283"/>
                  </a:lnTo>
                  <a:lnTo>
                    <a:pt x="743302" y="46495"/>
                  </a:lnTo>
                  <a:lnTo>
                    <a:pt x="746188" y="45707"/>
                  </a:lnTo>
                  <a:lnTo>
                    <a:pt x="749025" y="44919"/>
                  </a:lnTo>
                  <a:lnTo>
                    <a:pt x="751761" y="44131"/>
                  </a:lnTo>
                  <a:lnTo>
                    <a:pt x="754417" y="43343"/>
                  </a:lnTo>
                  <a:lnTo>
                    <a:pt x="757008" y="42555"/>
                  </a:lnTo>
                  <a:lnTo>
                    <a:pt x="759489" y="41767"/>
                  </a:lnTo>
                  <a:lnTo>
                    <a:pt x="761939" y="40979"/>
                  </a:lnTo>
                  <a:lnTo>
                    <a:pt x="764252" y="40191"/>
                  </a:lnTo>
                  <a:lnTo>
                    <a:pt x="766535" y="39403"/>
                  </a:lnTo>
                  <a:lnTo>
                    <a:pt x="768715" y="38615"/>
                  </a:lnTo>
                  <a:lnTo>
                    <a:pt x="770838" y="37826"/>
                  </a:lnTo>
                  <a:lnTo>
                    <a:pt x="772891" y="37038"/>
                  </a:lnTo>
                  <a:lnTo>
                    <a:pt x="774861" y="36250"/>
                  </a:lnTo>
                  <a:lnTo>
                    <a:pt x="776790" y="35462"/>
                  </a:lnTo>
                  <a:lnTo>
                    <a:pt x="778614" y="34674"/>
                  </a:lnTo>
                  <a:lnTo>
                    <a:pt x="780411" y="33886"/>
                  </a:lnTo>
                  <a:lnTo>
                    <a:pt x="782109" y="33098"/>
                  </a:lnTo>
                  <a:lnTo>
                    <a:pt x="783769" y="32310"/>
                  </a:lnTo>
                  <a:lnTo>
                    <a:pt x="785358" y="31522"/>
                  </a:lnTo>
                  <a:lnTo>
                    <a:pt x="786888" y="30734"/>
                  </a:lnTo>
                  <a:lnTo>
                    <a:pt x="788373" y="29946"/>
                  </a:lnTo>
                  <a:lnTo>
                    <a:pt x="789780" y="29158"/>
                  </a:lnTo>
                  <a:lnTo>
                    <a:pt x="791165" y="28370"/>
                  </a:lnTo>
                  <a:lnTo>
                    <a:pt x="792456" y="27582"/>
                  </a:lnTo>
                  <a:lnTo>
                    <a:pt x="793727" y="26794"/>
                  </a:lnTo>
                  <a:lnTo>
                    <a:pt x="794929" y="26006"/>
                  </a:lnTo>
                  <a:lnTo>
                    <a:pt x="796092" y="25217"/>
                  </a:lnTo>
                  <a:lnTo>
                    <a:pt x="797209" y="24429"/>
                  </a:lnTo>
                  <a:lnTo>
                    <a:pt x="798271" y="23641"/>
                  </a:lnTo>
                  <a:lnTo>
                    <a:pt x="799308" y="22853"/>
                  </a:lnTo>
                  <a:lnTo>
                    <a:pt x="800276" y="22065"/>
                  </a:lnTo>
                  <a:lnTo>
                    <a:pt x="801228" y="21277"/>
                  </a:lnTo>
                  <a:lnTo>
                    <a:pt x="802116" y="20489"/>
                  </a:lnTo>
                  <a:lnTo>
                    <a:pt x="802982" y="19701"/>
                  </a:lnTo>
                  <a:lnTo>
                    <a:pt x="803803" y="18913"/>
                  </a:lnTo>
                  <a:lnTo>
                    <a:pt x="804588" y="18125"/>
                  </a:lnTo>
                  <a:lnTo>
                    <a:pt x="805346" y="17337"/>
                  </a:lnTo>
                  <a:lnTo>
                    <a:pt x="806057" y="16549"/>
                  </a:lnTo>
                  <a:lnTo>
                    <a:pt x="806755" y="15761"/>
                  </a:lnTo>
                  <a:lnTo>
                    <a:pt x="807397" y="14973"/>
                  </a:lnTo>
                  <a:lnTo>
                    <a:pt x="808028" y="14185"/>
                  </a:lnTo>
                  <a:lnTo>
                    <a:pt x="808618" y="13397"/>
                  </a:lnTo>
                  <a:lnTo>
                    <a:pt x="809187" y="12608"/>
                  </a:lnTo>
                  <a:lnTo>
                    <a:pt x="809728" y="11820"/>
                  </a:lnTo>
                  <a:lnTo>
                    <a:pt x="810239" y="11032"/>
                  </a:lnTo>
                  <a:lnTo>
                    <a:pt x="810736" y="10244"/>
                  </a:lnTo>
                  <a:lnTo>
                    <a:pt x="811194" y="9456"/>
                  </a:lnTo>
                  <a:lnTo>
                    <a:pt x="811644" y="8668"/>
                  </a:lnTo>
                  <a:lnTo>
                    <a:pt x="812059" y="7880"/>
                  </a:lnTo>
                  <a:lnTo>
                    <a:pt x="812462" y="7092"/>
                  </a:lnTo>
                  <a:lnTo>
                    <a:pt x="812840" y="6304"/>
                  </a:lnTo>
                  <a:lnTo>
                    <a:pt x="813200" y="5516"/>
                  </a:lnTo>
                  <a:lnTo>
                    <a:pt x="813545" y="4728"/>
                  </a:lnTo>
                  <a:lnTo>
                    <a:pt x="813866" y="3940"/>
                  </a:lnTo>
                  <a:lnTo>
                    <a:pt x="814180" y="3152"/>
                  </a:lnTo>
                  <a:lnTo>
                    <a:pt x="814465" y="2364"/>
                  </a:lnTo>
                  <a:lnTo>
                    <a:pt x="814745" y="1576"/>
                  </a:lnTo>
                  <a:lnTo>
                    <a:pt x="815004" y="788"/>
                  </a:lnTo>
                  <a:lnTo>
                    <a:pt x="815252" y="0"/>
                  </a:lnTo>
                  <a:lnTo>
                    <a:pt x="823017" y="0"/>
                  </a:lnTo>
                  <a:lnTo>
                    <a:pt x="823265" y="788"/>
                  </a:lnTo>
                  <a:lnTo>
                    <a:pt x="823524" y="1576"/>
                  </a:lnTo>
                  <a:lnTo>
                    <a:pt x="823803" y="2364"/>
                  </a:lnTo>
                  <a:lnTo>
                    <a:pt x="824089" y="3152"/>
                  </a:lnTo>
                  <a:lnTo>
                    <a:pt x="824403" y="3940"/>
                  </a:lnTo>
                  <a:lnTo>
                    <a:pt x="824723" y="4728"/>
                  </a:lnTo>
                  <a:lnTo>
                    <a:pt x="825069" y="5516"/>
                  </a:lnTo>
                  <a:lnTo>
                    <a:pt x="825428" y="6304"/>
                  </a:lnTo>
                  <a:lnTo>
                    <a:pt x="825807" y="7092"/>
                  </a:lnTo>
                  <a:lnTo>
                    <a:pt x="826210" y="7880"/>
                  </a:lnTo>
                  <a:lnTo>
                    <a:pt x="826625" y="8668"/>
                  </a:lnTo>
                  <a:lnTo>
                    <a:pt x="827074" y="9456"/>
                  </a:lnTo>
                  <a:lnTo>
                    <a:pt x="827533" y="10244"/>
                  </a:lnTo>
                  <a:lnTo>
                    <a:pt x="828029" y="11032"/>
                  </a:lnTo>
                  <a:lnTo>
                    <a:pt x="828540" y="11820"/>
                  </a:lnTo>
                  <a:lnTo>
                    <a:pt x="829082" y="12608"/>
                  </a:lnTo>
                  <a:lnTo>
                    <a:pt x="829650" y="13397"/>
                  </a:lnTo>
                  <a:lnTo>
                    <a:pt x="830241" y="14185"/>
                  </a:lnTo>
                  <a:lnTo>
                    <a:pt x="830871" y="14973"/>
                  </a:lnTo>
                  <a:lnTo>
                    <a:pt x="831514" y="15761"/>
                  </a:lnTo>
                  <a:lnTo>
                    <a:pt x="832212" y="16549"/>
                  </a:lnTo>
                  <a:lnTo>
                    <a:pt x="832923" y="17337"/>
                  </a:lnTo>
                  <a:lnTo>
                    <a:pt x="833680" y="18125"/>
                  </a:lnTo>
                  <a:lnTo>
                    <a:pt x="834466" y="18913"/>
                  </a:lnTo>
                  <a:lnTo>
                    <a:pt x="835287" y="19701"/>
                  </a:lnTo>
                  <a:lnTo>
                    <a:pt x="836152" y="20489"/>
                  </a:lnTo>
                  <a:lnTo>
                    <a:pt x="837041" y="21277"/>
                  </a:lnTo>
                  <a:lnTo>
                    <a:pt x="837993" y="22065"/>
                  </a:lnTo>
                  <a:lnTo>
                    <a:pt x="838961" y="22853"/>
                  </a:lnTo>
                  <a:lnTo>
                    <a:pt x="839997" y="23641"/>
                  </a:lnTo>
                  <a:lnTo>
                    <a:pt x="841060" y="24429"/>
                  </a:lnTo>
                  <a:lnTo>
                    <a:pt x="842177" y="25217"/>
                  </a:lnTo>
                  <a:lnTo>
                    <a:pt x="843340" y="26006"/>
                  </a:lnTo>
                  <a:lnTo>
                    <a:pt x="844542" y="26794"/>
                  </a:lnTo>
                  <a:lnTo>
                    <a:pt x="845813" y="27582"/>
                  </a:lnTo>
                  <a:lnTo>
                    <a:pt x="847104" y="28370"/>
                  </a:lnTo>
                  <a:lnTo>
                    <a:pt x="848489" y="29158"/>
                  </a:lnTo>
                  <a:lnTo>
                    <a:pt x="849896" y="29946"/>
                  </a:lnTo>
                  <a:lnTo>
                    <a:pt x="851381" y="30734"/>
                  </a:lnTo>
                  <a:lnTo>
                    <a:pt x="852911" y="31522"/>
                  </a:lnTo>
                  <a:lnTo>
                    <a:pt x="854500" y="32310"/>
                  </a:lnTo>
                  <a:lnTo>
                    <a:pt x="856160" y="33098"/>
                  </a:lnTo>
                  <a:lnTo>
                    <a:pt x="857857" y="33886"/>
                  </a:lnTo>
                  <a:lnTo>
                    <a:pt x="859655" y="34674"/>
                  </a:lnTo>
                  <a:lnTo>
                    <a:pt x="861479" y="35462"/>
                  </a:lnTo>
                  <a:lnTo>
                    <a:pt x="863408" y="36250"/>
                  </a:lnTo>
                  <a:lnTo>
                    <a:pt x="865378" y="37038"/>
                  </a:lnTo>
                  <a:lnTo>
                    <a:pt x="867430" y="37826"/>
                  </a:lnTo>
                  <a:lnTo>
                    <a:pt x="869554" y="38615"/>
                  </a:lnTo>
                  <a:lnTo>
                    <a:pt x="871734" y="39403"/>
                  </a:lnTo>
                  <a:lnTo>
                    <a:pt x="874017" y="40191"/>
                  </a:lnTo>
                  <a:lnTo>
                    <a:pt x="876330" y="40979"/>
                  </a:lnTo>
                  <a:lnTo>
                    <a:pt x="878779" y="41767"/>
                  </a:lnTo>
                  <a:lnTo>
                    <a:pt x="881260" y="42555"/>
                  </a:lnTo>
                  <a:lnTo>
                    <a:pt x="883852" y="43343"/>
                  </a:lnTo>
                  <a:lnTo>
                    <a:pt x="886507" y="44131"/>
                  </a:lnTo>
                  <a:lnTo>
                    <a:pt x="889244" y="44919"/>
                  </a:lnTo>
                  <a:lnTo>
                    <a:pt x="892080" y="45707"/>
                  </a:lnTo>
                  <a:lnTo>
                    <a:pt x="894967" y="46495"/>
                  </a:lnTo>
                  <a:lnTo>
                    <a:pt x="897989" y="47283"/>
                  </a:lnTo>
                  <a:lnTo>
                    <a:pt x="901046" y="48071"/>
                  </a:lnTo>
                  <a:lnTo>
                    <a:pt x="904242" y="48859"/>
                  </a:lnTo>
                  <a:lnTo>
                    <a:pt x="907492" y="49647"/>
                  </a:lnTo>
                  <a:lnTo>
                    <a:pt x="910848" y="50435"/>
                  </a:lnTo>
                  <a:lnTo>
                    <a:pt x="914294" y="51224"/>
                  </a:lnTo>
                  <a:lnTo>
                    <a:pt x="917812" y="52012"/>
                  </a:lnTo>
                  <a:lnTo>
                    <a:pt x="921460" y="52800"/>
                  </a:lnTo>
                  <a:lnTo>
                    <a:pt x="925144" y="53588"/>
                  </a:lnTo>
                  <a:lnTo>
                    <a:pt x="928994" y="54376"/>
                  </a:lnTo>
                  <a:lnTo>
                    <a:pt x="932883" y="55164"/>
                  </a:lnTo>
                  <a:lnTo>
                    <a:pt x="936902" y="55952"/>
                  </a:lnTo>
                  <a:lnTo>
                    <a:pt x="940997" y="56740"/>
                  </a:lnTo>
                  <a:lnTo>
                    <a:pt x="945186" y="57528"/>
                  </a:lnTo>
                  <a:lnTo>
                    <a:pt x="949489" y="58316"/>
                  </a:lnTo>
                  <a:lnTo>
                    <a:pt x="953849" y="59104"/>
                  </a:lnTo>
                  <a:lnTo>
                    <a:pt x="958360" y="59892"/>
                  </a:lnTo>
                  <a:lnTo>
                    <a:pt x="962910" y="60680"/>
                  </a:lnTo>
                  <a:lnTo>
                    <a:pt x="967611" y="61468"/>
                  </a:lnTo>
                  <a:lnTo>
                    <a:pt x="972368" y="62256"/>
                  </a:lnTo>
                  <a:lnTo>
                    <a:pt x="977238" y="63044"/>
                  </a:lnTo>
                  <a:lnTo>
                    <a:pt x="982202" y="63833"/>
                  </a:lnTo>
                  <a:lnTo>
                    <a:pt x="987239" y="64621"/>
                  </a:lnTo>
                  <a:lnTo>
                    <a:pt x="992406" y="65409"/>
                  </a:lnTo>
                  <a:lnTo>
                    <a:pt x="997611" y="66197"/>
                  </a:lnTo>
                  <a:lnTo>
                    <a:pt x="1002977" y="66985"/>
                  </a:lnTo>
                  <a:lnTo>
                    <a:pt x="1008380" y="67773"/>
                  </a:lnTo>
                  <a:lnTo>
                    <a:pt x="1013906" y="68561"/>
                  </a:lnTo>
                  <a:lnTo>
                    <a:pt x="1019502" y="69349"/>
                  </a:lnTo>
                  <a:lnTo>
                    <a:pt x="1025184" y="70137"/>
                  </a:lnTo>
                  <a:lnTo>
                    <a:pt x="1030968" y="70925"/>
                  </a:lnTo>
                  <a:lnTo>
                    <a:pt x="1036801" y="71713"/>
                  </a:lnTo>
                  <a:lnTo>
                    <a:pt x="1042766" y="72501"/>
                  </a:lnTo>
                  <a:lnTo>
                    <a:pt x="1048762" y="73289"/>
                  </a:lnTo>
                  <a:lnTo>
                    <a:pt x="1054882" y="74077"/>
                  </a:lnTo>
                  <a:lnTo>
                    <a:pt x="1061049" y="74865"/>
                  </a:lnTo>
                  <a:lnTo>
                    <a:pt x="1067303" y="75653"/>
                  </a:lnTo>
                  <a:lnTo>
                    <a:pt x="1073630" y="76442"/>
                  </a:lnTo>
                  <a:lnTo>
                    <a:pt x="1080011" y="77230"/>
                  </a:lnTo>
                  <a:lnTo>
                    <a:pt x="1086488" y="78018"/>
                  </a:lnTo>
                  <a:lnTo>
                    <a:pt x="1092991" y="78806"/>
                  </a:lnTo>
                  <a:lnTo>
                    <a:pt x="1099605" y="79594"/>
                  </a:lnTo>
                  <a:lnTo>
                    <a:pt x="1106243" y="80382"/>
                  </a:lnTo>
                  <a:lnTo>
                    <a:pt x="1112961" y="81170"/>
                  </a:lnTo>
                  <a:lnTo>
                    <a:pt x="1119722" y="81958"/>
                  </a:lnTo>
                  <a:lnTo>
                    <a:pt x="1126534" y="82746"/>
                  </a:lnTo>
                  <a:lnTo>
                    <a:pt x="1133405" y="83534"/>
                  </a:lnTo>
                  <a:lnTo>
                    <a:pt x="1140303" y="84322"/>
                  </a:lnTo>
                  <a:lnTo>
                    <a:pt x="1147269" y="85110"/>
                  </a:lnTo>
                  <a:lnTo>
                    <a:pt x="1154251" y="85898"/>
                  </a:lnTo>
                  <a:lnTo>
                    <a:pt x="1161290" y="86686"/>
                  </a:lnTo>
                  <a:lnTo>
                    <a:pt x="1168349" y="87474"/>
                  </a:lnTo>
                  <a:lnTo>
                    <a:pt x="1175443" y="88262"/>
                  </a:lnTo>
                  <a:lnTo>
                    <a:pt x="1182564" y="89051"/>
                  </a:lnTo>
                  <a:lnTo>
                    <a:pt x="1189703" y="89839"/>
                  </a:lnTo>
                  <a:lnTo>
                    <a:pt x="1196870" y="90627"/>
                  </a:lnTo>
                  <a:lnTo>
                    <a:pt x="1204043" y="91415"/>
                  </a:lnTo>
                  <a:lnTo>
                    <a:pt x="1211240" y="92203"/>
                  </a:lnTo>
                  <a:lnTo>
                    <a:pt x="1218439" y="92991"/>
                  </a:lnTo>
                  <a:lnTo>
                    <a:pt x="1225648" y="93779"/>
                  </a:lnTo>
                  <a:lnTo>
                    <a:pt x="1232857" y="94567"/>
                  </a:lnTo>
                  <a:lnTo>
                    <a:pt x="1240066" y="95355"/>
                  </a:lnTo>
                  <a:lnTo>
                    <a:pt x="1247269" y="96143"/>
                  </a:lnTo>
                  <a:lnTo>
                    <a:pt x="1254468" y="96931"/>
                  </a:lnTo>
                  <a:lnTo>
                    <a:pt x="1261649" y="97719"/>
                  </a:lnTo>
                  <a:lnTo>
                    <a:pt x="1268823" y="98507"/>
                  </a:lnTo>
                  <a:lnTo>
                    <a:pt x="1275970" y="99295"/>
                  </a:lnTo>
                  <a:lnTo>
                    <a:pt x="1283101" y="100083"/>
                  </a:lnTo>
                  <a:lnTo>
                    <a:pt x="1290206" y="100871"/>
                  </a:lnTo>
                  <a:lnTo>
                    <a:pt x="1297280" y="101659"/>
                  </a:lnTo>
                  <a:lnTo>
                    <a:pt x="1304332" y="102448"/>
                  </a:lnTo>
                  <a:lnTo>
                    <a:pt x="1311333" y="103236"/>
                  </a:lnTo>
                  <a:lnTo>
                    <a:pt x="1318320" y="104024"/>
                  </a:lnTo>
                  <a:lnTo>
                    <a:pt x="1325237" y="104812"/>
                  </a:lnTo>
                  <a:lnTo>
                    <a:pt x="1332133" y="105600"/>
                  </a:lnTo>
                  <a:lnTo>
                    <a:pt x="1338968" y="106388"/>
                  </a:lnTo>
                  <a:lnTo>
                    <a:pt x="1345761" y="107176"/>
                  </a:lnTo>
                  <a:lnTo>
                    <a:pt x="1352505" y="107964"/>
                  </a:lnTo>
                  <a:lnTo>
                    <a:pt x="1359181" y="108752"/>
                  </a:lnTo>
                  <a:lnTo>
                    <a:pt x="1365826" y="109540"/>
                  </a:lnTo>
                  <a:lnTo>
                    <a:pt x="1372373" y="110328"/>
                  </a:lnTo>
                  <a:lnTo>
                    <a:pt x="1378896" y="111116"/>
                  </a:lnTo>
                  <a:lnTo>
                    <a:pt x="1385320" y="111904"/>
                  </a:lnTo>
                  <a:lnTo>
                    <a:pt x="1391701" y="112692"/>
                  </a:lnTo>
                  <a:lnTo>
                    <a:pt x="1398004" y="113480"/>
                  </a:lnTo>
                  <a:lnTo>
                    <a:pt x="1404234" y="114268"/>
                  </a:lnTo>
                  <a:lnTo>
                    <a:pt x="1410410" y="115057"/>
                  </a:lnTo>
                  <a:lnTo>
                    <a:pt x="1416479" y="115845"/>
                  </a:lnTo>
                  <a:lnTo>
                    <a:pt x="1422519" y="116633"/>
                  </a:lnTo>
                  <a:lnTo>
                    <a:pt x="1428425" y="117421"/>
                  </a:lnTo>
                  <a:lnTo>
                    <a:pt x="1434295" y="118209"/>
                  </a:lnTo>
                  <a:lnTo>
                    <a:pt x="1440059" y="118997"/>
                  </a:lnTo>
                  <a:lnTo>
                    <a:pt x="1445753" y="119785"/>
                  </a:lnTo>
                  <a:lnTo>
                    <a:pt x="1451371" y="120573"/>
                  </a:lnTo>
                  <a:lnTo>
                    <a:pt x="1456886" y="121361"/>
                  </a:lnTo>
                  <a:lnTo>
                    <a:pt x="1462355" y="122149"/>
                  </a:lnTo>
                  <a:lnTo>
                    <a:pt x="1467684" y="122937"/>
                  </a:lnTo>
                  <a:lnTo>
                    <a:pt x="1472980" y="123725"/>
                  </a:lnTo>
                  <a:lnTo>
                    <a:pt x="1478144" y="124513"/>
                  </a:lnTo>
                  <a:lnTo>
                    <a:pt x="1483252" y="125301"/>
                  </a:lnTo>
                  <a:lnTo>
                    <a:pt x="1488260" y="126089"/>
                  </a:lnTo>
                  <a:lnTo>
                    <a:pt x="1493178" y="126877"/>
                  </a:lnTo>
                  <a:lnTo>
                    <a:pt x="1498030" y="127666"/>
                  </a:lnTo>
                  <a:lnTo>
                    <a:pt x="1502757" y="128454"/>
                  </a:lnTo>
                  <a:lnTo>
                    <a:pt x="1507448" y="129242"/>
                  </a:lnTo>
                  <a:lnTo>
                    <a:pt x="1511987" y="130030"/>
                  </a:lnTo>
                  <a:lnTo>
                    <a:pt x="1516487" y="130818"/>
                  </a:lnTo>
                  <a:lnTo>
                    <a:pt x="1520871" y="131606"/>
                  </a:lnTo>
                  <a:lnTo>
                    <a:pt x="1525180" y="132394"/>
                  </a:lnTo>
                  <a:lnTo>
                    <a:pt x="1529408" y="133182"/>
                  </a:lnTo>
                  <a:lnTo>
                    <a:pt x="1533528" y="133970"/>
                  </a:lnTo>
                  <a:lnTo>
                    <a:pt x="1537601" y="134758"/>
                  </a:lnTo>
                  <a:lnTo>
                    <a:pt x="1541533" y="135546"/>
                  </a:lnTo>
                  <a:lnTo>
                    <a:pt x="1545431" y="136334"/>
                  </a:lnTo>
                  <a:lnTo>
                    <a:pt x="1549199" y="137122"/>
                  </a:lnTo>
                  <a:lnTo>
                    <a:pt x="1552912" y="137910"/>
                  </a:lnTo>
                  <a:lnTo>
                    <a:pt x="1556530" y="138698"/>
                  </a:lnTo>
                  <a:lnTo>
                    <a:pt x="1560060" y="139486"/>
                  </a:lnTo>
                  <a:lnTo>
                    <a:pt x="1563530" y="140275"/>
                  </a:lnTo>
                  <a:lnTo>
                    <a:pt x="1566880" y="141063"/>
                  </a:lnTo>
                  <a:lnTo>
                    <a:pt x="1570198" y="141851"/>
                  </a:lnTo>
                  <a:lnTo>
                    <a:pt x="1573376" y="142639"/>
                  </a:lnTo>
                  <a:lnTo>
                    <a:pt x="1576517" y="143427"/>
                  </a:lnTo>
                  <a:lnTo>
                    <a:pt x="1579552" y="144215"/>
                  </a:lnTo>
                  <a:lnTo>
                    <a:pt x="1582519" y="145003"/>
                  </a:lnTo>
                  <a:lnTo>
                    <a:pt x="1585413" y="145791"/>
                  </a:lnTo>
                  <a:lnTo>
                    <a:pt x="1588208" y="146579"/>
                  </a:lnTo>
                  <a:lnTo>
                    <a:pt x="1590962" y="147367"/>
                  </a:lnTo>
                  <a:lnTo>
                    <a:pt x="1593588" y="148155"/>
                  </a:lnTo>
                  <a:lnTo>
                    <a:pt x="1596184" y="148943"/>
                  </a:lnTo>
                  <a:lnTo>
                    <a:pt x="1598663" y="149731"/>
                  </a:lnTo>
                  <a:lnTo>
                    <a:pt x="1601091" y="150519"/>
                  </a:lnTo>
                  <a:lnTo>
                    <a:pt x="1603435" y="151307"/>
                  </a:lnTo>
                  <a:lnTo>
                    <a:pt x="1605698" y="152095"/>
                  </a:lnTo>
                  <a:lnTo>
                    <a:pt x="1607906" y="152884"/>
                  </a:lnTo>
                  <a:lnTo>
                    <a:pt x="1610005" y="153672"/>
                  </a:lnTo>
                  <a:lnTo>
                    <a:pt x="1612074" y="154460"/>
                  </a:lnTo>
                  <a:lnTo>
                    <a:pt x="1614015" y="155248"/>
                  </a:lnTo>
                  <a:lnTo>
                    <a:pt x="1615921" y="156036"/>
                  </a:lnTo>
                  <a:lnTo>
                    <a:pt x="1617728" y="156824"/>
                  </a:lnTo>
                  <a:lnTo>
                    <a:pt x="1619470" y="157612"/>
                  </a:lnTo>
                  <a:lnTo>
                    <a:pt x="1621143" y="158400"/>
                  </a:lnTo>
                  <a:lnTo>
                    <a:pt x="1622722" y="159188"/>
                  </a:lnTo>
                  <a:lnTo>
                    <a:pt x="1624261" y="159976"/>
                  </a:lnTo>
                  <a:lnTo>
                    <a:pt x="1625675" y="160764"/>
                  </a:lnTo>
                  <a:lnTo>
                    <a:pt x="1627060" y="161552"/>
                  </a:lnTo>
                  <a:lnTo>
                    <a:pt x="1628329" y="162340"/>
                  </a:lnTo>
                  <a:lnTo>
                    <a:pt x="1629548" y="163128"/>
                  </a:lnTo>
                  <a:lnTo>
                    <a:pt x="1630681" y="163916"/>
                  </a:lnTo>
                  <a:lnTo>
                    <a:pt x="1631732" y="164704"/>
                  </a:lnTo>
                  <a:lnTo>
                    <a:pt x="1632728" y="165493"/>
                  </a:lnTo>
                  <a:lnTo>
                    <a:pt x="1633611" y="166281"/>
                  </a:lnTo>
                  <a:lnTo>
                    <a:pt x="1634462" y="167069"/>
                  </a:lnTo>
                  <a:lnTo>
                    <a:pt x="1635179" y="167857"/>
                  </a:lnTo>
                  <a:lnTo>
                    <a:pt x="1635859" y="168645"/>
                  </a:lnTo>
                  <a:lnTo>
                    <a:pt x="1636435" y="169433"/>
                  </a:lnTo>
                  <a:lnTo>
                    <a:pt x="1636942" y="170221"/>
                  </a:lnTo>
                  <a:lnTo>
                    <a:pt x="1637375" y="171009"/>
                  </a:lnTo>
                  <a:lnTo>
                    <a:pt x="1637706" y="171797"/>
                  </a:lnTo>
                  <a:lnTo>
                    <a:pt x="1637995" y="172585"/>
                  </a:lnTo>
                  <a:lnTo>
                    <a:pt x="1638148" y="173373"/>
                  </a:lnTo>
                  <a:lnTo>
                    <a:pt x="1638269" y="174161"/>
                  </a:lnTo>
                  <a:lnTo>
                    <a:pt x="1638266" y="174949"/>
                  </a:lnTo>
                  <a:lnTo>
                    <a:pt x="1638208" y="175737"/>
                  </a:lnTo>
                  <a:lnTo>
                    <a:pt x="1638057" y="176525"/>
                  </a:lnTo>
                  <a:lnTo>
                    <a:pt x="1637817" y="177313"/>
                  </a:lnTo>
                  <a:lnTo>
                    <a:pt x="1637519" y="178102"/>
                  </a:lnTo>
                  <a:lnTo>
                    <a:pt x="1637097" y="178890"/>
                  </a:lnTo>
                  <a:lnTo>
                    <a:pt x="1636642" y="179678"/>
                  </a:lnTo>
                  <a:lnTo>
                    <a:pt x="1636046" y="180466"/>
                  </a:lnTo>
                  <a:lnTo>
                    <a:pt x="1635409" y="181254"/>
                  </a:lnTo>
                  <a:lnTo>
                    <a:pt x="1634663" y="182042"/>
                  </a:lnTo>
                  <a:lnTo>
                    <a:pt x="1633844" y="182830"/>
                  </a:lnTo>
                  <a:lnTo>
                    <a:pt x="1632950" y="183618"/>
                  </a:lnTo>
                  <a:lnTo>
                    <a:pt x="1631951" y="184406"/>
                  </a:lnTo>
                  <a:lnTo>
                    <a:pt x="1630910" y="185194"/>
                  </a:lnTo>
                  <a:lnTo>
                    <a:pt x="1629732" y="185982"/>
                  </a:lnTo>
                  <a:lnTo>
                    <a:pt x="1628522" y="186770"/>
                  </a:lnTo>
                  <a:lnTo>
                    <a:pt x="1627191" y="187558"/>
                  </a:lnTo>
                  <a:lnTo>
                    <a:pt x="1625807" y="188346"/>
                  </a:lnTo>
                  <a:lnTo>
                    <a:pt x="1624335" y="189134"/>
                  </a:lnTo>
                  <a:lnTo>
                    <a:pt x="1622779" y="189922"/>
                  </a:lnTo>
                  <a:lnTo>
                    <a:pt x="1621169" y="190710"/>
                  </a:lnTo>
                  <a:lnTo>
                    <a:pt x="1619447" y="191499"/>
                  </a:lnTo>
                  <a:lnTo>
                    <a:pt x="1617696" y="192287"/>
                  </a:lnTo>
                  <a:lnTo>
                    <a:pt x="1615821" y="193075"/>
                  </a:lnTo>
                  <a:lnTo>
                    <a:pt x="1613912" y="193863"/>
                  </a:lnTo>
                  <a:lnTo>
                    <a:pt x="1611912" y="194651"/>
                  </a:lnTo>
                  <a:lnTo>
                    <a:pt x="1609852" y="195439"/>
                  </a:lnTo>
                  <a:lnTo>
                    <a:pt x="1607731" y="196227"/>
                  </a:lnTo>
                  <a:lnTo>
                    <a:pt x="1605528" y="197015"/>
                  </a:lnTo>
                  <a:lnTo>
                    <a:pt x="1603293" y="197803"/>
                  </a:lnTo>
                  <a:lnTo>
                    <a:pt x="1600957" y="198591"/>
                  </a:lnTo>
                  <a:lnTo>
                    <a:pt x="1598597" y="199379"/>
                  </a:lnTo>
                  <a:lnTo>
                    <a:pt x="1596153" y="200167"/>
                  </a:lnTo>
                  <a:lnTo>
                    <a:pt x="1593673" y="200955"/>
                  </a:lnTo>
                  <a:lnTo>
                    <a:pt x="1591135" y="201743"/>
                  </a:lnTo>
                  <a:lnTo>
                    <a:pt x="1588545" y="202531"/>
                  </a:lnTo>
                  <a:lnTo>
                    <a:pt x="1585921" y="203319"/>
                  </a:lnTo>
                  <a:lnTo>
                    <a:pt x="1583233" y="204108"/>
                  </a:lnTo>
                  <a:lnTo>
                    <a:pt x="1580527" y="204896"/>
                  </a:lnTo>
                  <a:lnTo>
                    <a:pt x="1577756" y="205684"/>
                  </a:lnTo>
                  <a:lnTo>
                    <a:pt x="1574968" y="206472"/>
                  </a:lnTo>
                  <a:lnTo>
                    <a:pt x="1572137" y="207260"/>
                  </a:lnTo>
                  <a:lnTo>
                    <a:pt x="1569280" y="208048"/>
                  </a:lnTo>
                  <a:lnTo>
                    <a:pt x="1566396" y="208836"/>
                  </a:lnTo>
                  <a:lnTo>
                    <a:pt x="1563482" y="209624"/>
                  </a:lnTo>
                  <a:lnTo>
                    <a:pt x="1560557" y="210412"/>
                  </a:lnTo>
                  <a:lnTo>
                    <a:pt x="1557599" y="211200"/>
                  </a:lnTo>
                  <a:lnTo>
                    <a:pt x="1554636" y="211988"/>
                  </a:lnTo>
                  <a:lnTo>
                    <a:pt x="1551653" y="212776"/>
                  </a:lnTo>
                  <a:lnTo>
                    <a:pt x="1548663" y="213564"/>
                  </a:lnTo>
                  <a:lnTo>
                    <a:pt x="1545665" y="214352"/>
                  </a:lnTo>
                  <a:lnTo>
                    <a:pt x="1542663" y="215140"/>
                  </a:lnTo>
                  <a:lnTo>
                    <a:pt x="1539658" y="215928"/>
                  </a:lnTo>
                  <a:lnTo>
                    <a:pt x="1536655" y="216717"/>
                  </a:lnTo>
                  <a:lnTo>
                    <a:pt x="1533654" y="217505"/>
                  </a:lnTo>
                  <a:lnTo>
                    <a:pt x="1530663" y="218293"/>
                  </a:lnTo>
                  <a:lnTo>
                    <a:pt x="1527677" y="219081"/>
                  </a:lnTo>
                  <a:lnTo>
                    <a:pt x="1524705" y="219869"/>
                  </a:lnTo>
                  <a:lnTo>
                    <a:pt x="1521747" y="220657"/>
                  </a:lnTo>
                  <a:lnTo>
                    <a:pt x="1518802" y="221445"/>
                  </a:lnTo>
                  <a:lnTo>
                    <a:pt x="1515881" y="222233"/>
                  </a:lnTo>
                  <a:lnTo>
                    <a:pt x="1512970" y="223021"/>
                  </a:lnTo>
                  <a:lnTo>
                    <a:pt x="1510098" y="223809"/>
                  </a:lnTo>
                  <a:lnTo>
                    <a:pt x="1507235" y="224597"/>
                  </a:lnTo>
                  <a:lnTo>
                    <a:pt x="1504411" y="225385"/>
                  </a:lnTo>
                  <a:lnTo>
                    <a:pt x="1501608" y="226173"/>
                  </a:lnTo>
                  <a:lnTo>
                    <a:pt x="1498836" y="226961"/>
                  </a:lnTo>
                  <a:lnTo>
                    <a:pt x="1496099" y="227749"/>
                  </a:lnTo>
                  <a:lnTo>
                    <a:pt x="1493383" y="228537"/>
                  </a:lnTo>
                  <a:lnTo>
                    <a:pt x="1490718" y="229326"/>
                  </a:lnTo>
                  <a:lnTo>
                    <a:pt x="1488067" y="230114"/>
                  </a:lnTo>
                  <a:lnTo>
                    <a:pt x="1485475" y="230902"/>
                  </a:lnTo>
                  <a:lnTo>
                    <a:pt x="1482901" y="231690"/>
                  </a:lnTo>
                  <a:lnTo>
                    <a:pt x="1480374" y="232478"/>
                  </a:lnTo>
                  <a:lnTo>
                    <a:pt x="1477881" y="233266"/>
                  </a:lnTo>
                  <a:lnTo>
                    <a:pt x="1475421" y="234054"/>
                  </a:lnTo>
                  <a:lnTo>
                    <a:pt x="1473009" y="234842"/>
                  </a:lnTo>
                  <a:lnTo>
                    <a:pt x="1470616" y="235630"/>
                  </a:lnTo>
                  <a:lnTo>
                    <a:pt x="1468286" y="236418"/>
                  </a:lnTo>
                  <a:lnTo>
                    <a:pt x="1465970" y="237206"/>
                  </a:lnTo>
                  <a:lnTo>
                    <a:pt x="1463708" y="237994"/>
                  </a:lnTo>
                  <a:lnTo>
                    <a:pt x="1461471" y="238782"/>
                  </a:lnTo>
                  <a:lnTo>
                    <a:pt x="1459271" y="239570"/>
                  </a:lnTo>
                  <a:lnTo>
                    <a:pt x="1457109" y="240358"/>
                  </a:lnTo>
                  <a:lnTo>
                    <a:pt x="1454969" y="241146"/>
                  </a:lnTo>
                  <a:lnTo>
                    <a:pt x="1452875" y="241935"/>
                  </a:lnTo>
                  <a:lnTo>
                    <a:pt x="1450794" y="242723"/>
                  </a:lnTo>
                  <a:lnTo>
                    <a:pt x="1448760" y="243511"/>
                  </a:lnTo>
                  <a:lnTo>
                    <a:pt x="1446739" y="244299"/>
                  </a:lnTo>
                  <a:lnTo>
                    <a:pt x="1444749" y="245087"/>
                  </a:lnTo>
                  <a:lnTo>
                    <a:pt x="1442779" y="245875"/>
                  </a:lnTo>
                  <a:lnTo>
                    <a:pt x="1440828" y="246663"/>
                  </a:lnTo>
                  <a:lnTo>
                    <a:pt x="1438901" y="247451"/>
                  </a:lnTo>
                  <a:lnTo>
                    <a:pt x="1436981" y="248239"/>
                  </a:lnTo>
                  <a:lnTo>
                    <a:pt x="1435084" y="249027"/>
                  </a:lnTo>
                  <a:lnTo>
                    <a:pt x="1433191" y="249815"/>
                  </a:lnTo>
                  <a:lnTo>
                    <a:pt x="1431311" y="250603"/>
                  </a:lnTo>
                  <a:lnTo>
                    <a:pt x="1429433" y="251391"/>
                  </a:lnTo>
                  <a:lnTo>
                    <a:pt x="1427559" y="252179"/>
                  </a:lnTo>
                  <a:lnTo>
                    <a:pt x="1425683" y="252967"/>
                  </a:lnTo>
                  <a:lnTo>
                    <a:pt x="1423807" y="253755"/>
                  </a:lnTo>
                  <a:lnTo>
                    <a:pt x="1421920" y="254544"/>
                  </a:lnTo>
                  <a:lnTo>
                    <a:pt x="1420030" y="255332"/>
                  </a:lnTo>
                  <a:lnTo>
                    <a:pt x="1418120" y="256120"/>
                  </a:lnTo>
                  <a:lnTo>
                    <a:pt x="1416201" y="256908"/>
                  </a:lnTo>
                  <a:lnTo>
                    <a:pt x="1414259" y="257696"/>
                  </a:lnTo>
                  <a:lnTo>
                    <a:pt x="1412295" y="258484"/>
                  </a:lnTo>
                  <a:lnTo>
                    <a:pt x="1410311" y="259272"/>
                  </a:lnTo>
                  <a:lnTo>
                    <a:pt x="1408289" y="260060"/>
                  </a:lnTo>
                  <a:lnTo>
                    <a:pt x="1406253" y="260848"/>
                  </a:lnTo>
                  <a:lnTo>
                    <a:pt x="1404158" y="261636"/>
                  </a:lnTo>
                  <a:lnTo>
                    <a:pt x="1402047" y="262424"/>
                  </a:lnTo>
                  <a:lnTo>
                    <a:pt x="1399878" y="263212"/>
                  </a:lnTo>
                  <a:lnTo>
                    <a:pt x="1397676" y="264000"/>
                  </a:lnTo>
                  <a:lnTo>
                    <a:pt x="1395425" y="264788"/>
                  </a:lnTo>
                  <a:lnTo>
                    <a:pt x="1393118" y="265576"/>
                  </a:lnTo>
                  <a:lnTo>
                    <a:pt x="1390777" y="266364"/>
                  </a:lnTo>
                  <a:lnTo>
                    <a:pt x="1388352" y="267153"/>
                  </a:lnTo>
                  <a:lnTo>
                    <a:pt x="1385903" y="267941"/>
                  </a:lnTo>
                  <a:lnTo>
                    <a:pt x="1383356" y="268729"/>
                  </a:lnTo>
                  <a:lnTo>
                    <a:pt x="1380773" y="269517"/>
                  </a:lnTo>
                  <a:lnTo>
                    <a:pt x="1378111" y="270305"/>
                  </a:lnTo>
                  <a:lnTo>
                    <a:pt x="1375383" y="271093"/>
                  </a:lnTo>
                  <a:lnTo>
                    <a:pt x="1372598" y="271881"/>
                  </a:lnTo>
                  <a:lnTo>
                    <a:pt x="1369716" y="272669"/>
                  </a:lnTo>
                  <a:lnTo>
                    <a:pt x="1366802" y="273457"/>
                  </a:lnTo>
                  <a:lnTo>
                    <a:pt x="1363757" y="274245"/>
                  </a:lnTo>
                  <a:lnTo>
                    <a:pt x="1360681" y="275033"/>
                  </a:lnTo>
                  <a:lnTo>
                    <a:pt x="1357492" y="275821"/>
                  </a:lnTo>
                  <a:lnTo>
                    <a:pt x="1354243" y="276609"/>
                  </a:lnTo>
                  <a:lnTo>
                    <a:pt x="1350910" y="277397"/>
                  </a:lnTo>
                  <a:lnTo>
                    <a:pt x="1347483" y="278185"/>
                  </a:lnTo>
                  <a:lnTo>
                    <a:pt x="1344003" y="278973"/>
                  </a:lnTo>
                  <a:lnTo>
                    <a:pt x="1340394" y="279761"/>
                  </a:lnTo>
                  <a:lnTo>
                    <a:pt x="1336751" y="280550"/>
                  </a:lnTo>
                  <a:lnTo>
                    <a:pt x="1332970" y="281338"/>
                  </a:lnTo>
                  <a:lnTo>
                    <a:pt x="1329142" y="282126"/>
                  </a:lnTo>
                  <a:lnTo>
                    <a:pt x="1325210" y="282914"/>
                  </a:lnTo>
                  <a:lnTo>
                    <a:pt x="1321196" y="283702"/>
                  </a:lnTo>
                  <a:lnTo>
                    <a:pt x="1317112" y="284490"/>
                  </a:lnTo>
                  <a:lnTo>
                    <a:pt x="1312914" y="285278"/>
                  </a:lnTo>
                  <a:lnTo>
                    <a:pt x="1308680" y="286066"/>
                  </a:lnTo>
                  <a:lnTo>
                    <a:pt x="1304300" y="286854"/>
                  </a:lnTo>
                  <a:lnTo>
                    <a:pt x="1299889" y="287642"/>
                  </a:lnTo>
                  <a:lnTo>
                    <a:pt x="1295361" y="288430"/>
                  </a:lnTo>
                  <a:lnTo>
                    <a:pt x="1290773" y="289218"/>
                  </a:lnTo>
                  <a:lnTo>
                    <a:pt x="1286104" y="290006"/>
                  </a:lnTo>
                  <a:lnTo>
                    <a:pt x="1281346" y="290794"/>
                  </a:lnTo>
                  <a:lnTo>
                    <a:pt x="1276540" y="291582"/>
                  </a:lnTo>
                  <a:lnTo>
                    <a:pt x="1271621" y="292370"/>
                  </a:lnTo>
                  <a:lnTo>
                    <a:pt x="1266672" y="293159"/>
                  </a:lnTo>
                  <a:lnTo>
                    <a:pt x="1261610" y="293947"/>
                  </a:lnTo>
                  <a:lnTo>
                    <a:pt x="1256512" y="294735"/>
                  </a:lnTo>
                  <a:lnTo>
                    <a:pt x="1251332" y="295523"/>
                  </a:lnTo>
                  <a:lnTo>
                    <a:pt x="1246093" y="296311"/>
                  </a:lnTo>
                  <a:lnTo>
                    <a:pt x="1240803" y="297099"/>
                  </a:lnTo>
                  <a:lnTo>
                    <a:pt x="1235436" y="297887"/>
                  </a:lnTo>
                  <a:lnTo>
                    <a:pt x="1230044" y="298675"/>
                  </a:lnTo>
                  <a:lnTo>
                    <a:pt x="1224561" y="299463"/>
                  </a:lnTo>
                  <a:lnTo>
                    <a:pt x="1219059" y="300251"/>
                  </a:lnTo>
                  <a:lnTo>
                    <a:pt x="1213491" y="301039"/>
                  </a:lnTo>
                  <a:lnTo>
                    <a:pt x="1207890" y="301827"/>
                  </a:lnTo>
                  <a:lnTo>
                    <a:pt x="1202247" y="302615"/>
                  </a:lnTo>
                  <a:lnTo>
                    <a:pt x="1196563" y="303403"/>
                  </a:lnTo>
                  <a:lnTo>
                    <a:pt x="1190856" y="304191"/>
                  </a:lnTo>
                  <a:lnTo>
                    <a:pt x="1185103" y="304979"/>
                  </a:lnTo>
                  <a:lnTo>
                    <a:pt x="1179338" y="305768"/>
                  </a:lnTo>
                  <a:lnTo>
                    <a:pt x="1173535" y="306556"/>
                  </a:lnTo>
                  <a:lnTo>
                    <a:pt x="1167721" y="307344"/>
                  </a:lnTo>
                  <a:lnTo>
                    <a:pt x="1161885" y="308132"/>
                  </a:lnTo>
                  <a:lnTo>
                    <a:pt x="1156038" y="308920"/>
                  </a:lnTo>
                  <a:lnTo>
                    <a:pt x="1150181" y="309708"/>
                  </a:lnTo>
                  <a:lnTo>
                    <a:pt x="1144316" y="310496"/>
                  </a:lnTo>
                  <a:lnTo>
                    <a:pt x="1138449" y="311284"/>
                  </a:lnTo>
                  <a:lnTo>
                    <a:pt x="1132582" y="312072"/>
                  </a:lnTo>
                  <a:lnTo>
                    <a:pt x="1126717" y="312860"/>
                  </a:lnTo>
                  <a:lnTo>
                    <a:pt x="1120861" y="313648"/>
                  </a:lnTo>
                  <a:lnTo>
                    <a:pt x="1115014" y="314436"/>
                  </a:lnTo>
                  <a:lnTo>
                    <a:pt x="1109180" y="315224"/>
                  </a:lnTo>
                  <a:lnTo>
                    <a:pt x="1103367" y="316012"/>
                  </a:lnTo>
                  <a:lnTo>
                    <a:pt x="1097565" y="316800"/>
                  </a:lnTo>
                  <a:lnTo>
                    <a:pt x="1091800" y="317588"/>
                  </a:lnTo>
                  <a:lnTo>
                    <a:pt x="1086045" y="318377"/>
                  </a:lnTo>
                  <a:lnTo>
                    <a:pt x="1080338" y="319165"/>
                  </a:lnTo>
                  <a:lnTo>
                    <a:pt x="1074650" y="319953"/>
                  </a:lnTo>
                  <a:lnTo>
                    <a:pt x="1069004" y="320741"/>
                  </a:lnTo>
                  <a:lnTo>
                    <a:pt x="1063397" y="321529"/>
                  </a:lnTo>
                  <a:lnTo>
                    <a:pt x="1057821" y="322317"/>
                  </a:lnTo>
                  <a:lnTo>
                    <a:pt x="1052307" y="323105"/>
                  </a:lnTo>
                  <a:lnTo>
                    <a:pt x="1046811" y="323893"/>
                  </a:lnTo>
                  <a:lnTo>
                    <a:pt x="1041401" y="324681"/>
                  </a:lnTo>
                  <a:lnTo>
                    <a:pt x="1036013" y="325469"/>
                  </a:lnTo>
                  <a:lnTo>
                    <a:pt x="1030699" y="326257"/>
                  </a:lnTo>
                  <a:lnTo>
                    <a:pt x="1025430" y="327045"/>
                  </a:lnTo>
                  <a:lnTo>
                    <a:pt x="1020219" y="327833"/>
                  </a:lnTo>
                  <a:lnTo>
                    <a:pt x="1015079" y="328621"/>
                  </a:lnTo>
                  <a:lnTo>
                    <a:pt x="1009976" y="329409"/>
                  </a:lnTo>
                  <a:lnTo>
                    <a:pt x="1004974" y="330197"/>
                  </a:lnTo>
                  <a:lnTo>
                    <a:pt x="999999" y="330986"/>
                  </a:lnTo>
                  <a:lnTo>
                    <a:pt x="995131" y="331774"/>
                  </a:lnTo>
                  <a:lnTo>
                    <a:pt x="990304" y="332562"/>
                  </a:lnTo>
                  <a:lnTo>
                    <a:pt x="985562" y="333350"/>
                  </a:lnTo>
                  <a:lnTo>
                    <a:pt x="980890" y="334138"/>
                  </a:lnTo>
                  <a:lnTo>
                    <a:pt x="976277" y="334926"/>
                  </a:lnTo>
                  <a:lnTo>
                    <a:pt x="971766" y="335714"/>
                  </a:lnTo>
                  <a:lnTo>
                    <a:pt x="967286" y="336502"/>
                  </a:lnTo>
                  <a:lnTo>
                    <a:pt x="962941" y="337290"/>
                  </a:lnTo>
                  <a:lnTo>
                    <a:pt x="958626" y="338078"/>
                  </a:lnTo>
                  <a:lnTo>
                    <a:pt x="954421" y="338866"/>
                  </a:lnTo>
                  <a:lnTo>
                    <a:pt x="950277" y="339654"/>
                  </a:lnTo>
                  <a:lnTo>
                    <a:pt x="946213" y="340442"/>
                  </a:lnTo>
                  <a:lnTo>
                    <a:pt x="942242" y="341230"/>
                  </a:lnTo>
                  <a:lnTo>
                    <a:pt x="938320" y="342018"/>
                  </a:lnTo>
                  <a:lnTo>
                    <a:pt x="934523" y="342806"/>
                  </a:lnTo>
                  <a:lnTo>
                    <a:pt x="930759" y="343595"/>
                  </a:lnTo>
                  <a:lnTo>
                    <a:pt x="927123" y="344383"/>
                  </a:lnTo>
                  <a:lnTo>
                    <a:pt x="923535" y="345171"/>
                  </a:lnTo>
                  <a:lnTo>
                    <a:pt x="920042" y="345959"/>
                  </a:lnTo>
                  <a:lnTo>
                    <a:pt x="916628" y="346747"/>
                  </a:lnTo>
                  <a:lnTo>
                    <a:pt x="913279" y="347535"/>
                  </a:lnTo>
                  <a:lnTo>
                    <a:pt x="910039" y="348323"/>
                  </a:lnTo>
                  <a:lnTo>
                    <a:pt x="906832" y="349111"/>
                  </a:lnTo>
                  <a:lnTo>
                    <a:pt x="903764" y="349899"/>
                  </a:lnTo>
                  <a:lnTo>
                    <a:pt x="900727" y="350687"/>
                  </a:lnTo>
                  <a:lnTo>
                    <a:pt x="897799" y="351475"/>
                  </a:lnTo>
                  <a:lnTo>
                    <a:pt x="894932" y="352263"/>
                  </a:lnTo>
                  <a:lnTo>
                    <a:pt x="892140" y="353051"/>
                  </a:lnTo>
                  <a:lnTo>
                    <a:pt x="889438" y="353839"/>
                  </a:lnTo>
                  <a:lnTo>
                    <a:pt x="886781" y="354627"/>
                  </a:lnTo>
                  <a:lnTo>
                    <a:pt x="884241" y="355415"/>
                  </a:lnTo>
                  <a:lnTo>
                    <a:pt x="881730" y="356204"/>
                  </a:lnTo>
                  <a:lnTo>
                    <a:pt x="879333" y="356992"/>
                  </a:lnTo>
                  <a:lnTo>
                    <a:pt x="876978" y="357780"/>
                  </a:lnTo>
                  <a:lnTo>
                    <a:pt x="874706" y="358568"/>
                  </a:lnTo>
                  <a:lnTo>
                    <a:pt x="872503" y="359356"/>
                  </a:lnTo>
                  <a:lnTo>
                    <a:pt x="870354" y="360144"/>
                  </a:lnTo>
                  <a:lnTo>
                    <a:pt x="868297" y="360932"/>
                  </a:lnTo>
                  <a:lnTo>
                    <a:pt x="866266" y="361720"/>
                  </a:lnTo>
                  <a:lnTo>
                    <a:pt x="864350" y="362508"/>
                  </a:lnTo>
                  <a:lnTo>
                    <a:pt x="862458" y="363296"/>
                  </a:lnTo>
                  <a:lnTo>
                    <a:pt x="860653" y="364084"/>
                  </a:lnTo>
                  <a:lnTo>
                    <a:pt x="858896" y="364872"/>
                  </a:lnTo>
                  <a:lnTo>
                    <a:pt x="857197" y="365660"/>
                  </a:lnTo>
                  <a:lnTo>
                    <a:pt x="855568" y="366448"/>
                  </a:lnTo>
                  <a:lnTo>
                    <a:pt x="853972" y="367236"/>
                  </a:lnTo>
                  <a:lnTo>
                    <a:pt x="852465" y="368024"/>
                  </a:lnTo>
                  <a:lnTo>
                    <a:pt x="850979" y="368813"/>
                  </a:lnTo>
                  <a:lnTo>
                    <a:pt x="849577" y="369601"/>
                  </a:lnTo>
                  <a:lnTo>
                    <a:pt x="848206" y="370389"/>
                  </a:lnTo>
                  <a:lnTo>
                    <a:pt x="846894" y="371177"/>
                  </a:lnTo>
                  <a:lnTo>
                    <a:pt x="845631" y="371965"/>
                  </a:lnTo>
                  <a:lnTo>
                    <a:pt x="844406" y="372753"/>
                  </a:lnTo>
                  <a:lnTo>
                    <a:pt x="843246" y="373541"/>
                  </a:lnTo>
                  <a:lnTo>
                    <a:pt x="842103" y="374329"/>
                  </a:lnTo>
                  <a:lnTo>
                    <a:pt x="841039" y="375117"/>
                  </a:lnTo>
                  <a:lnTo>
                    <a:pt x="839992" y="375905"/>
                  </a:lnTo>
                  <a:lnTo>
                    <a:pt x="839002" y="376693"/>
                  </a:lnTo>
                  <a:lnTo>
                    <a:pt x="838044" y="377481"/>
                  </a:lnTo>
                  <a:lnTo>
                    <a:pt x="837124" y="378269"/>
                  </a:lnTo>
                  <a:lnTo>
                    <a:pt x="836250" y="379057"/>
                  </a:lnTo>
                  <a:lnTo>
                    <a:pt x="835397" y="379845"/>
                  </a:lnTo>
                  <a:lnTo>
                    <a:pt x="834600" y="380633"/>
                  </a:lnTo>
                  <a:lnTo>
                    <a:pt x="833817" y="381421"/>
                  </a:lnTo>
                  <a:lnTo>
                    <a:pt x="833087" y="382210"/>
                  </a:lnTo>
                  <a:lnTo>
                    <a:pt x="832375" y="382998"/>
                  </a:lnTo>
                  <a:lnTo>
                    <a:pt x="831700" y="383786"/>
                  </a:lnTo>
                  <a:lnTo>
                    <a:pt x="831055" y="384574"/>
                  </a:lnTo>
                  <a:lnTo>
                    <a:pt x="830433" y="385362"/>
                  </a:lnTo>
                  <a:lnTo>
                    <a:pt x="829849" y="386150"/>
                  </a:lnTo>
                  <a:lnTo>
                    <a:pt x="829276" y="386938"/>
                  </a:lnTo>
                  <a:lnTo>
                    <a:pt x="828749" y="387726"/>
                  </a:lnTo>
                  <a:lnTo>
                    <a:pt x="828231" y="388514"/>
                  </a:lnTo>
                  <a:lnTo>
                    <a:pt x="827747" y="389302"/>
                  </a:lnTo>
                  <a:lnTo>
                    <a:pt x="827281" y="390090"/>
                  </a:lnTo>
                  <a:lnTo>
                    <a:pt x="826836" y="390878"/>
                  </a:lnTo>
                  <a:lnTo>
                    <a:pt x="826417" y="391666"/>
                  </a:lnTo>
                  <a:lnTo>
                    <a:pt x="826010" y="392454"/>
                  </a:lnTo>
                  <a:lnTo>
                    <a:pt x="825634" y="393242"/>
                  </a:lnTo>
                  <a:lnTo>
                    <a:pt x="825266" y="394030"/>
                  </a:lnTo>
                  <a:lnTo>
                    <a:pt x="824926" y="394819"/>
                  </a:lnTo>
                  <a:lnTo>
                    <a:pt x="824596" y="395607"/>
                  </a:lnTo>
                  <a:lnTo>
                    <a:pt x="824285" y="396395"/>
                  </a:lnTo>
                  <a:lnTo>
                    <a:pt x="823991" y="397183"/>
                  </a:lnTo>
                  <a:lnTo>
                    <a:pt x="823708" y="397971"/>
                  </a:lnTo>
                  <a:lnTo>
                    <a:pt x="823446" y="398759"/>
                  </a:lnTo>
                  <a:lnTo>
                    <a:pt x="823189" y="399547"/>
                  </a:lnTo>
                  <a:lnTo>
                    <a:pt x="822955" y="400335"/>
                  </a:lnTo>
                  <a:lnTo>
                    <a:pt x="822726" y="401123"/>
                  </a:lnTo>
                  <a:lnTo>
                    <a:pt x="822514" y="401911"/>
                  </a:lnTo>
                  <a:lnTo>
                    <a:pt x="822312" y="4026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724818" y="1198960"/>
              <a:ext cx="224713" cy="5007971"/>
            </a:xfrm>
            <a:custGeom>
              <a:avLst/>
              <a:pathLst>
                <a:path w="224713" h="5007971">
                  <a:moveTo>
                    <a:pt x="111704" y="5007971"/>
                  </a:moveTo>
                  <a:lnTo>
                    <a:pt x="111639" y="4998171"/>
                  </a:lnTo>
                  <a:lnTo>
                    <a:pt x="111570" y="4988370"/>
                  </a:lnTo>
                  <a:lnTo>
                    <a:pt x="111494" y="4978570"/>
                  </a:lnTo>
                  <a:lnTo>
                    <a:pt x="111411" y="4968770"/>
                  </a:lnTo>
                  <a:lnTo>
                    <a:pt x="111322" y="4958969"/>
                  </a:lnTo>
                  <a:lnTo>
                    <a:pt x="111225" y="4949169"/>
                  </a:lnTo>
                  <a:lnTo>
                    <a:pt x="111119" y="4939369"/>
                  </a:lnTo>
                  <a:lnTo>
                    <a:pt x="111007" y="4929568"/>
                  </a:lnTo>
                  <a:lnTo>
                    <a:pt x="110883" y="4919768"/>
                  </a:lnTo>
                  <a:lnTo>
                    <a:pt x="110750" y="4909968"/>
                  </a:lnTo>
                  <a:lnTo>
                    <a:pt x="110609" y="4900167"/>
                  </a:lnTo>
                  <a:lnTo>
                    <a:pt x="110454" y="4890367"/>
                  </a:lnTo>
                  <a:lnTo>
                    <a:pt x="110288" y="4880567"/>
                  </a:lnTo>
                  <a:lnTo>
                    <a:pt x="110113" y="4870766"/>
                  </a:lnTo>
                  <a:lnTo>
                    <a:pt x="109920" y="4860966"/>
                  </a:lnTo>
                  <a:lnTo>
                    <a:pt x="109714" y="4851166"/>
                  </a:lnTo>
                  <a:lnTo>
                    <a:pt x="109498" y="4841365"/>
                  </a:lnTo>
                  <a:lnTo>
                    <a:pt x="109261" y="4831565"/>
                  </a:lnTo>
                  <a:lnTo>
                    <a:pt x="109008" y="4821765"/>
                  </a:lnTo>
                  <a:lnTo>
                    <a:pt x="108744" y="4811964"/>
                  </a:lnTo>
                  <a:lnTo>
                    <a:pt x="108454" y="4802164"/>
                  </a:lnTo>
                  <a:lnTo>
                    <a:pt x="108147" y="4792364"/>
                  </a:lnTo>
                  <a:lnTo>
                    <a:pt x="107827" y="4782563"/>
                  </a:lnTo>
                  <a:lnTo>
                    <a:pt x="107476" y="4772763"/>
                  </a:lnTo>
                  <a:lnTo>
                    <a:pt x="107107" y="4762963"/>
                  </a:lnTo>
                  <a:lnTo>
                    <a:pt x="106722" y="4753162"/>
                  </a:lnTo>
                  <a:lnTo>
                    <a:pt x="106302" y="4743362"/>
                  </a:lnTo>
                  <a:lnTo>
                    <a:pt x="105862" y="4733562"/>
                  </a:lnTo>
                  <a:lnTo>
                    <a:pt x="105403" y="4723761"/>
                  </a:lnTo>
                  <a:lnTo>
                    <a:pt x="104904" y="4713961"/>
                  </a:lnTo>
                  <a:lnTo>
                    <a:pt x="104384" y="4704161"/>
                  </a:lnTo>
                  <a:lnTo>
                    <a:pt x="103842" y="4694360"/>
                  </a:lnTo>
                  <a:lnTo>
                    <a:pt x="103256" y="4684560"/>
                  </a:lnTo>
                  <a:lnTo>
                    <a:pt x="102648" y="4674760"/>
                  </a:lnTo>
                  <a:lnTo>
                    <a:pt x="102013" y="4664959"/>
                  </a:lnTo>
                  <a:lnTo>
                    <a:pt x="101332" y="4655159"/>
                  </a:lnTo>
                  <a:lnTo>
                    <a:pt x="100626" y="4645359"/>
                  </a:lnTo>
                  <a:lnTo>
                    <a:pt x="99890" y="4635558"/>
                  </a:lnTo>
                  <a:lnTo>
                    <a:pt x="99106" y="4625758"/>
                  </a:lnTo>
                  <a:lnTo>
                    <a:pt x="98294" y="4615958"/>
                  </a:lnTo>
                  <a:lnTo>
                    <a:pt x="97449" y="4606157"/>
                  </a:lnTo>
                  <a:lnTo>
                    <a:pt x="96554" y="4596357"/>
                  </a:lnTo>
                  <a:lnTo>
                    <a:pt x="95631" y="4586557"/>
                  </a:lnTo>
                  <a:lnTo>
                    <a:pt x="94671" y="4576756"/>
                  </a:lnTo>
                  <a:lnTo>
                    <a:pt x="93659" y="4566956"/>
                  </a:lnTo>
                  <a:lnTo>
                    <a:pt x="92619" y="4557156"/>
                  </a:lnTo>
                  <a:lnTo>
                    <a:pt x="91538" y="4547355"/>
                  </a:lnTo>
                  <a:lnTo>
                    <a:pt x="90407" y="4537555"/>
                  </a:lnTo>
                  <a:lnTo>
                    <a:pt x="89246" y="4527755"/>
                  </a:lnTo>
                  <a:lnTo>
                    <a:pt x="88041" y="4517954"/>
                  </a:lnTo>
                  <a:lnTo>
                    <a:pt x="86788" y="4508154"/>
                  </a:lnTo>
                  <a:lnTo>
                    <a:pt x="85505" y="4498354"/>
                  </a:lnTo>
                  <a:lnTo>
                    <a:pt x="84177" y="4488553"/>
                  </a:lnTo>
                  <a:lnTo>
                    <a:pt x="82804" y="4478753"/>
                  </a:lnTo>
                  <a:lnTo>
                    <a:pt x="81401" y="4468953"/>
                  </a:lnTo>
                  <a:lnTo>
                    <a:pt x="79952" y="4459152"/>
                  </a:lnTo>
                  <a:lnTo>
                    <a:pt x="78462" y="4449352"/>
                  </a:lnTo>
                  <a:lnTo>
                    <a:pt x="76943" y="4439552"/>
                  </a:lnTo>
                  <a:lnTo>
                    <a:pt x="75381" y="4429751"/>
                  </a:lnTo>
                  <a:lnTo>
                    <a:pt x="73781" y="4419951"/>
                  </a:lnTo>
                  <a:lnTo>
                    <a:pt x="72155" y="4410151"/>
                  </a:lnTo>
                  <a:lnTo>
                    <a:pt x="70488" y="4400350"/>
                  </a:lnTo>
                  <a:lnTo>
                    <a:pt x="68789" y="4390550"/>
                  </a:lnTo>
                  <a:lnTo>
                    <a:pt x="67067" y="4380750"/>
                  </a:lnTo>
                  <a:lnTo>
                    <a:pt x="65309" y="4370949"/>
                  </a:lnTo>
                  <a:lnTo>
                    <a:pt x="63525" y="4361149"/>
                  </a:lnTo>
                  <a:lnTo>
                    <a:pt x="61723" y="4351349"/>
                  </a:lnTo>
                  <a:lnTo>
                    <a:pt x="59891" y="4341548"/>
                  </a:lnTo>
                  <a:lnTo>
                    <a:pt x="58041" y="4331748"/>
                  </a:lnTo>
                  <a:lnTo>
                    <a:pt x="56177" y="4321948"/>
                  </a:lnTo>
                  <a:lnTo>
                    <a:pt x="54291" y="4312147"/>
                  </a:lnTo>
                  <a:lnTo>
                    <a:pt x="52395" y="4302347"/>
                  </a:lnTo>
                  <a:lnTo>
                    <a:pt x="50491" y="4292547"/>
                  </a:lnTo>
                  <a:lnTo>
                    <a:pt x="48576" y="4282746"/>
                  </a:lnTo>
                  <a:lnTo>
                    <a:pt x="46658" y="4272946"/>
                  </a:lnTo>
                  <a:lnTo>
                    <a:pt x="44738" y="4263146"/>
                  </a:lnTo>
                  <a:lnTo>
                    <a:pt x="42821" y="4253345"/>
                  </a:lnTo>
                  <a:lnTo>
                    <a:pt x="40908" y="4243545"/>
                  </a:lnTo>
                  <a:lnTo>
                    <a:pt x="38999" y="4233745"/>
                  </a:lnTo>
                  <a:lnTo>
                    <a:pt x="37107" y="4223944"/>
                  </a:lnTo>
                  <a:lnTo>
                    <a:pt x="35227" y="4214144"/>
                  </a:lnTo>
                  <a:lnTo>
                    <a:pt x="33359" y="4204344"/>
                  </a:lnTo>
                  <a:lnTo>
                    <a:pt x="31522" y="4194543"/>
                  </a:lnTo>
                  <a:lnTo>
                    <a:pt x="29704" y="4184743"/>
                  </a:lnTo>
                  <a:lnTo>
                    <a:pt x="27907" y="4174943"/>
                  </a:lnTo>
                  <a:lnTo>
                    <a:pt x="26155" y="4165142"/>
                  </a:lnTo>
                  <a:lnTo>
                    <a:pt x="24428" y="4155342"/>
                  </a:lnTo>
                  <a:lnTo>
                    <a:pt x="22733" y="4145542"/>
                  </a:lnTo>
                  <a:lnTo>
                    <a:pt x="21093" y="4135741"/>
                  </a:lnTo>
                  <a:lnTo>
                    <a:pt x="19487" y="4125941"/>
                  </a:lnTo>
                  <a:lnTo>
                    <a:pt x="17922" y="4116141"/>
                  </a:lnTo>
                  <a:lnTo>
                    <a:pt x="16423" y="4106340"/>
                  </a:lnTo>
                  <a:lnTo>
                    <a:pt x="14964" y="4096540"/>
                  </a:lnTo>
                  <a:lnTo>
                    <a:pt x="13556" y="4086740"/>
                  </a:lnTo>
                  <a:lnTo>
                    <a:pt x="12224" y="4076939"/>
                  </a:lnTo>
                  <a:lnTo>
                    <a:pt x="10936" y="4067139"/>
                  </a:lnTo>
                  <a:lnTo>
                    <a:pt x="9710" y="4057339"/>
                  </a:lnTo>
                  <a:lnTo>
                    <a:pt x="8566" y="4047538"/>
                  </a:lnTo>
                  <a:lnTo>
                    <a:pt x="7471" y="4037738"/>
                  </a:lnTo>
                  <a:lnTo>
                    <a:pt x="6447" y="4027938"/>
                  </a:lnTo>
                  <a:lnTo>
                    <a:pt x="5509" y="4018137"/>
                  </a:lnTo>
                  <a:lnTo>
                    <a:pt x="4624" y="4008337"/>
                  </a:lnTo>
                  <a:lnTo>
                    <a:pt x="3819" y="3998537"/>
                  </a:lnTo>
                  <a:lnTo>
                    <a:pt x="3100" y="3988736"/>
                  </a:lnTo>
                  <a:lnTo>
                    <a:pt x="2437" y="3978936"/>
                  </a:lnTo>
                  <a:lnTo>
                    <a:pt x="1861" y="3969136"/>
                  </a:lnTo>
                  <a:lnTo>
                    <a:pt x="1370" y="3959335"/>
                  </a:lnTo>
                  <a:lnTo>
                    <a:pt x="937" y="3949535"/>
                  </a:lnTo>
                  <a:lnTo>
                    <a:pt x="596" y="3939735"/>
                  </a:lnTo>
                  <a:lnTo>
                    <a:pt x="337" y="3929934"/>
                  </a:lnTo>
                  <a:lnTo>
                    <a:pt x="135" y="3920134"/>
                  </a:lnTo>
                  <a:lnTo>
                    <a:pt x="29" y="3910334"/>
                  </a:lnTo>
                  <a:lnTo>
                    <a:pt x="0" y="3900533"/>
                  </a:lnTo>
                  <a:lnTo>
                    <a:pt x="26" y="3890733"/>
                  </a:lnTo>
                  <a:lnTo>
                    <a:pt x="149" y="3880933"/>
                  </a:lnTo>
                  <a:lnTo>
                    <a:pt x="342" y="3871132"/>
                  </a:lnTo>
                  <a:lnTo>
                    <a:pt x="589" y="3861332"/>
                  </a:lnTo>
                  <a:lnTo>
                    <a:pt x="931" y="3851532"/>
                  </a:lnTo>
                  <a:lnTo>
                    <a:pt x="1335" y="3841731"/>
                  </a:lnTo>
                  <a:lnTo>
                    <a:pt x="1789" y="3831931"/>
                  </a:lnTo>
                  <a:lnTo>
                    <a:pt x="2334" y="3822131"/>
                  </a:lnTo>
                  <a:lnTo>
                    <a:pt x="2933" y="3812330"/>
                  </a:lnTo>
                  <a:lnTo>
                    <a:pt x="3578" y="3802530"/>
                  </a:lnTo>
                  <a:lnTo>
                    <a:pt x="4306" y="3792729"/>
                  </a:lnTo>
                  <a:lnTo>
                    <a:pt x="5080" y="3782929"/>
                  </a:lnTo>
                  <a:lnTo>
                    <a:pt x="5894" y="3773129"/>
                  </a:lnTo>
                  <a:lnTo>
                    <a:pt x="6783" y="3763328"/>
                  </a:lnTo>
                  <a:lnTo>
                    <a:pt x="7709" y="3753528"/>
                  </a:lnTo>
                  <a:lnTo>
                    <a:pt x="8670" y="3743728"/>
                  </a:lnTo>
                  <a:lnTo>
                    <a:pt x="9695" y="3733927"/>
                  </a:lnTo>
                  <a:lnTo>
                    <a:pt x="10748" y="3724127"/>
                  </a:lnTo>
                  <a:lnTo>
                    <a:pt x="11831" y="3714327"/>
                  </a:lnTo>
                  <a:lnTo>
                    <a:pt x="12964" y="3704526"/>
                  </a:lnTo>
                  <a:lnTo>
                    <a:pt x="14119" y="3694726"/>
                  </a:lnTo>
                  <a:lnTo>
                    <a:pt x="15298" y="3684926"/>
                  </a:lnTo>
                  <a:lnTo>
                    <a:pt x="16512" y="3675125"/>
                  </a:lnTo>
                  <a:lnTo>
                    <a:pt x="17742" y="3665325"/>
                  </a:lnTo>
                  <a:lnTo>
                    <a:pt x="18990" y="3655525"/>
                  </a:lnTo>
                  <a:lnTo>
                    <a:pt x="20260" y="3645724"/>
                  </a:lnTo>
                  <a:lnTo>
                    <a:pt x="21538" y="3635924"/>
                  </a:lnTo>
                  <a:lnTo>
                    <a:pt x="22828" y="3626124"/>
                  </a:lnTo>
                  <a:lnTo>
                    <a:pt x="24128" y="3616323"/>
                  </a:lnTo>
                  <a:lnTo>
                    <a:pt x="25432" y="3606523"/>
                  </a:lnTo>
                  <a:lnTo>
                    <a:pt x="26739" y="3596723"/>
                  </a:lnTo>
                  <a:lnTo>
                    <a:pt x="28046" y="3586922"/>
                  </a:lnTo>
                  <a:lnTo>
                    <a:pt x="29351" y="3577122"/>
                  </a:lnTo>
                  <a:lnTo>
                    <a:pt x="30653" y="3567322"/>
                  </a:lnTo>
                  <a:lnTo>
                    <a:pt x="31946" y="3557521"/>
                  </a:lnTo>
                  <a:lnTo>
                    <a:pt x="33233" y="3547721"/>
                  </a:lnTo>
                  <a:lnTo>
                    <a:pt x="34510" y="3537921"/>
                  </a:lnTo>
                  <a:lnTo>
                    <a:pt x="35771" y="3528120"/>
                  </a:lnTo>
                  <a:lnTo>
                    <a:pt x="37021" y="3518320"/>
                  </a:lnTo>
                  <a:lnTo>
                    <a:pt x="38255" y="3508520"/>
                  </a:lnTo>
                  <a:lnTo>
                    <a:pt x="39469" y="3498719"/>
                  </a:lnTo>
                  <a:lnTo>
                    <a:pt x="40669" y="3488919"/>
                  </a:lnTo>
                  <a:lnTo>
                    <a:pt x="41847" y="3479119"/>
                  </a:lnTo>
                  <a:lnTo>
                    <a:pt x="43002" y="3469318"/>
                  </a:lnTo>
                  <a:lnTo>
                    <a:pt x="44140" y="3459518"/>
                  </a:lnTo>
                  <a:lnTo>
                    <a:pt x="45252" y="3449718"/>
                  </a:lnTo>
                  <a:lnTo>
                    <a:pt x="46338" y="3439917"/>
                  </a:lnTo>
                  <a:lnTo>
                    <a:pt x="47407" y="3430117"/>
                  </a:lnTo>
                  <a:lnTo>
                    <a:pt x="48445" y="3420317"/>
                  </a:lnTo>
                  <a:lnTo>
                    <a:pt x="49458" y="3410516"/>
                  </a:lnTo>
                  <a:lnTo>
                    <a:pt x="50452" y="3400716"/>
                  </a:lnTo>
                  <a:lnTo>
                    <a:pt x="51413" y="3390916"/>
                  </a:lnTo>
                  <a:lnTo>
                    <a:pt x="52349" y="3381115"/>
                  </a:lnTo>
                  <a:lnTo>
                    <a:pt x="53266" y="3371315"/>
                  </a:lnTo>
                  <a:lnTo>
                    <a:pt x="54150" y="3361515"/>
                  </a:lnTo>
                  <a:lnTo>
                    <a:pt x="55009" y="3351714"/>
                  </a:lnTo>
                  <a:lnTo>
                    <a:pt x="55850" y="3341914"/>
                  </a:lnTo>
                  <a:lnTo>
                    <a:pt x="56657" y="3332114"/>
                  </a:lnTo>
                  <a:lnTo>
                    <a:pt x="57443" y="3322313"/>
                  </a:lnTo>
                  <a:lnTo>
                    <a:pt x="58211" y="3312513"/>
                  </a:lnTo>
                  <a:lnTo>
                    <a:pt x="58945" y="3302713"/>
                  </a:lnTo>
                  <a:lnTo>
                    <a:pt x="59661" y="3292912"/>
                  </a:lnTo>
                  <a:lnTo>
                    <a:pt x="60360" y="3283112"/>
                  </a:lnTo>
                  <a:lnTo>
                    <a:pt x="61028" y="3273312"/>
                  </a:lnTo>
                  <a:lnTo>
                    <a:pt x="61679" y="3263511"/>
                  </a:lnTo>
                  <a:lnTo>
                    <a:pt x="62316" y="3253711"/>
                  </a:lnTo>
                  <a:lnTo>
                    <a:pt x="62924" y="3243911"/>
                  </a:lnTo>
                  <a:lnTo>
                    <a:pt x="63518" y="3234110"/>
                  </a:lnTo>
                  <a:lnTo>
                    <a:pt x="64099" y="3224310"/>
                  </a:lnTo>
                  <a:lnTo>
                    <a:pt x="64655" y="3214510"/>
                  </a:lnTo>
                  <a:lnTo>
                    <a:pt x="65199" y="3204709"/>
                  </a:lnTo>
                  <a:lnTo>
                    <a:pt x="65732" y="3194909"/>
                  </a:lnTo>
                  <a:lnTo>
                    <a:pt x="66244" y="3185109"/>
                  </a:lnTo>
                  <a:lnTo>
                    <a:pt x="66747" y="3175308"/>
                  </a:lnTo>
                  <a:lnTo>
                    <a:pt x="67240" y="3165508"/>
                  </a:lnTo>
                  <a:lnTo>
                    <a:pt x="67716" y="3155708"/>
                  </a:lnTo>
                  <a:lnTo>
                    <a:pt x="68185" y="3145907"/>
                  </a:lnTo>
                  <a:lnTo>
                    <a:pt x="68646" y="3136107"/>
                  </a:lnTo>
                  <a:lnTo>
                    <a:pt x="69094" y="3126307"/>
                  </a:lnTo>
                  <a:lnTo>
                    <a:pt x="69537" y="3116506"/>
                  </a:lnTo>
                  <a:lnTo>
                    <a:pt x="69972" y="3106706"/>
                  </a:lnTo>
                  <a:lnTo>
                    <a:pt x="70400" y="3096906"/>
                  </a:lnTo>
                  <a:lnTo>
                    <a:pt x="70823" y="3087105"/>
                  </a:lnTo>
                  <a:lnTo>
                    <a:pt x="71241" y="3077305"/>
                  </a:lnTo>
                  <a:lnTo>
                    <a:pt x="71653" y="3067505"/>
                  </a:lnTo>
                  <a:lnTo>
                    <a:pt x="72062" y="3057704"/>
                  </a:lnTo>
                  <a:lnTo>
                    <a:pt x="72468" y="3047904"/>
                  </a:lnTo>
                  <a:lnTo>
                    <a:pt x="72871" y="3038104"/>
                  </a:lnTo>
                  <a:lnTo>
                    <a:pt x="73271" y="3028303"/>
                  </a:lnTo>
                  <a:lnTo>
                    <a:pt x="73670" y="3018503"/>
                  </a:lnTo>
                  <a:lnTo>
                    <a:pt x="74067" y="3008703"/>
                  </a:lnTo>
                  <a:lnTo>
                    <a:pt x="74463" y="2998902"/>
                  </a:lnTo>
                  <a:lnTo>
                    <a:pt x="74858" y="2989102"/>
                  </a:lnTo>
                  <a:lnTo>
                    <a:pt x="75252" y="2979302"/>
                  </a:lnTo>
                  <a:lnTo>
                    <a:pt x="75647" y="2969501"/>
                  </a:lnTo>
                  <a:lnTo>
                    <a:pt x="76041" y="2959701"/>
                  </a:lnTo>
                  <a:lnTo>
                    <a:pt x="76435" y="2949901"/>
                  </a:lnTo>
                  <a:lnTo>
                    <a:pt x="76829" y="2940100"/>
                  </a:lnTo>
                  <a:lnTo>
                    <a:pt x="77223" y="2930300"/>
                  </a:lnTo>
                  <a:lnTo>
                    <a:pt x="77618" y="2920500"/>
                  </a:lnTo>
                  <a:lnTo>
                    <a:pt x="78012" y="2910699"/>
                  </a:lnTo>
                  <a:lnTo>
                    <a:pt x="78407" y="2900899"/>
                  </a:lnTo>
                  <a:lnTo>
                    <a:pt x="78803" y="2891099"/>
                  </a:lnTo>
                  <a:lnTo>
                    <a:pt x="79198" y="2881298"/>
                  </a:lnTo>
                  <a:lnTo>
                    <a:pt x="79594" y="2871498"/>
                  </a:lnTo>
                  <a:lnTo>
                    <a:pt x="79989" y="2861698"/>
                  </a:lnTo>
                  <a:lnTo>
                    <a:pt x="80384" y="2851897"/>
                  </a:lnTo>
                  <a:lnTo>
                    <a:pt x="80779" y="2842097"/>
                  </a:lnTo>
                  <a:lnTo>
                    <a:pt x="81173" y="2832297"/>
                  </a:lnTo>
                  <a:lnTo>
                    <a:pt x="81567" y="2822496"/>
                  </a:lnTo>
                  <a:lnTo>
                    <a:pt x="81959" y="2812696"/>
                  </a:lnTo>
                  <a:lnTo>
                    <a:pt x="82350" y="2802896"/>
                  </a:lnTo>
                  <a:lnTo>
                    <a:pt x="82741" y="2793095"/>
                  </a:lnTo>
                  <a:lnTo>
                    <a:pt x="83128" y="2783295"/>
                  </a:lnTo>
                  <a:lnTo>
                    <a:pt x="83514" y="2773495"/>
                  </a:lnTo>
                  <a:lnTo>
                    <a:pt x="83899" y="2763694"/>
                  </a:lnTo>
                  <a:lnTo>
                    <a:pt x="84280" y="2753894"/>
                  </a:lnTo>
                  <a:lnTo>
                    <a:pt x="84659" y="2744094"/>
                  </a:lnTo>
                  <a:lnTo>
                    <a:pt x="85035" y="2734293"/>
                  </a:lnTo>
                  <a:lnTo>
                    <a:pt x="85407" y="2724493"/>
                  </a:lnTo>
                  <a:lnTo>
                    <a:pt x="85777" y="2714693"/>
                  </a:lnTo>
                  <a:lnTo>
                    <a:pt x="86143" y="2704892"/>
                  </a:lnTo>
                  <a:lnTo>
                    <a:pt x="86504" y="2695092"/>
                  </a:lnTo>
                  <a:lnTo>
                    <a:pt x="86861" y="2685292"/>
                  </a:lnTo>
                  <a:lnTo>
                    <a:pt x="87215" y="2675491"/>
                  </a:lnTo>
                  <a:lnTo>
                    <a:pt x="87562" y="2665691"/>
                  </a:lnTo>
                  <a:lnTo>
                    <a:pt x="87906" y="2655891"/>
                  </a:lnTo>
                  <a:lnTo>
                    <a:pt x="88246" y="2646090"/>
                  </a:lnTo>
                  <a:lnTo>
                    <a:pt x="88578" y="2636290"/>
                  </a:lnTo>
                  <a:lnTo>
                    <a:pt x="88906" y="2626490"/>
                  </a:lnTo>
                  <a:lnTo>
                    <a:pt x="89229" y="2616689"/>
                  </a:lnTo>
                  <a:lnTo>
                    <a:pt x="89545" y="2606889"/>
                  </a:lnTo>
                  <a:lnTo>
                    <a:pt x="89857" y="2597089"/>
                  </a:lnTo>
                  <a:lnTo>
                    <a:pt x="90162" y="2587288"/>
                  </a:lnTo>
                  <a:lnTo>
                    <a:pt x="90460" y="2577488"/>
                  </a:lnTo>
                  <a:lnTo>
                    <a:pt x="90754" y="2567688"/>
                  </a:lnTo>
                  <a:lnTo>
                    <a:pt x="91041" y="2557887"/>
                  </a:lnTo>
                  <a:lnTo>
                    <a:pt x="91320" y="2548087"/>
                  </a:lnTo>
                  <a:lnTo>
                    <a:pt x="91595" y="2538286"/>
                  </a:lnTo>
                  <a:lnTo>
                    <a:pt x="91863" y="2528486"/>
                  </a:lnTo>
                  <a:lnTo>
                    <a:pt x="92123" y="2518686"/>
                  </a:lnTo>
                  <a:lnTo>
                    <a:pt x="92378" y="2508885"/>
                  </a:lnTo>
                  <a:lnTo>
                    <a:pt x="92626" y="2499085"/>
                  </a:lnTo>
                  <a:lnTo>
                    <a:pt x="92867" y="2489285"/>
                  </a:lnTo>
                  <a:lnTo>
                    <a:pt x="93103" y="2479484"/>
                  </a:lnTo>
                  <a:lnTo>
                    <a:pt x="93332" y="2469684"/>
                  </a:lnTo>
                  <a:lnTo>
                    <a:pt x="93553" y="2459884"/>
                  </a:lnTo>
                  <a:lnTo>
                    <a:pt x="93770" y="2450083"/>
                  </a:lnTo>
                  <a:lnTo>
                    <a:pt x="93978" y="2440283"/>
                  </a:lnTo>
                  <a:lnTo>
                    <a:pt x="94180" y="2430483"/>
                  </a:lnTo>
                  <a:lnTo>
                    <a:pt x="94378" y="2420682"/>
                  </a:lnTo>
                  <a:lnTo>
                    <a:pt x="94567" y="2410882"/>
                  </a:lnTo>
                  <a:lnTo>
                    <a:pt x="94751" y="2401082"/>
                  </a:lnTo>
                  <a:lnTo>
                    <a:pt x="94930" y="2391281"/>
                  </a:lnTo>
                  <a:lnTo>
                    <a:pt x="95100" y="2381481"/>
                  </a:lnTo>
                  <a:lnTo>
                    <a:pt x="95265" y="2371681"/>
                  </a:lnTo>
                  <a:lnTo>
                    <a:pt x="95426" y="2361880"/>
                  </a:lnTo>
                  <a:lnTo>
                    <a:pt x="95579" y="2352080"/>
                  </a:lnTo>
                  <a:lnTo>
                    <a:pt x="95726" y="2342280"/>
                  </a:lnTo>
                  <a:lnTo>
                    <a:pt x="95870" y="2332479"/>
                  </a:lnTo>
                  <a:lnTo>
                    <a:pt x="96005" y="2322679"/>
                  </a:lnTo>
                  <a:lnTo>
                    <a:pt x="96135" y="2312879"/>
                  </a:lnTo>
                  <a:lnTo>
                    <a:pt x="96262" y="2303078"/>
                  </a:lnTo>
                  <a:lnTo>
                    <a:pt x="96381" y="2293278"/>
                  </a:lnTo>
                  <a:lnTo>
                    <a:pt x="96495" y="2283478"/>
                  </a:lnTo>
                  <a:lnTo>
                    <a:pt x="96606" y="2273677"/>
                  </a:lnTo>
                  <a:lnTo>
                    <a:pt x="96709" y="2263877"/>
                  </a:lnTo>
                  <a:lnTo>
                    <a:pt x="96808" y="2254077"/>
                  </a:lnTo>
                  <a:lnTo>
                    <a:pt x="96904" y="2244276"/>
                  </a:lnTo>
                  <a:lnTo>
                    <a:pt x="96992" y="2234476"/>
                  </a:lnTo>
                  <a:lnTo>
                    <a:pt x="97077" y="2224676"/>
                  </a:lnTo>
                  <a:lnTo>
                    <a:pt x="97158" y="2214875"/>
                  </a:lnTo>
                  <a:lnTo>
                    <a:pt x="97232" y="2205075"/>
                  </a:lnTo>
                  <a:lnTo>
                    <a:pt x="97303" y="2195275"/>
                  </a:lnTo>
                  <a:lnTo>
                    <a:pt x="97370" y="2185474"/>
                  </a:lnTo>
                  <a:lnTo>
                    <a:pt x="97432" y="2175674"/>
                  </a:lnTo>
                  <a:lnTo>
                    <a:pt x="97490" y="2165874"/>
                  </a:lnTo>
                  <a:lnTo>
                    <a:pt x="97545" y="2156073"/>
                  </a:lnTo>
                  <a:lnTo>
                    <a:pt x="97594" y="2146273"/>
                  </a:lnTo>
                  <a:lnTo>
                    <a:pt x="97640" y="2136473"/>
                  </a:lnTo>
                  <a:lnTo>
                    <a:pt x="97682" y="2126672"/>
                  </a:lnTo>
                  <a:lnTo>
                    <a:pt x="97720" y="2116872"/>
                  </a:lnTo>
                  <a:lnTo>
                    <a:pt x="97755" y="2107072"/>
                  </a:lnTo>
                  <a:lnTo>
                    <a:pt x="97786" y="2097271"/>
                  </a:lnTo>
                  <a:lnTo>
                    <a:pt x="97813" y="2087471"/>
                  </a:lnTo>
                  <a:lnTo>
                    <a:pt x="97837" y="2077671"/>
                  </a:lnTo>
                  <a:lnTo>
                    <a:pt x="97857" y="2067870"/>
                  </a:lnTo>
                  <a:lnTo>
                    <a:pt x="97874" y="2058070"/>
                  </a:lnTo>
                  <a:lnTo>
                    <a:pt x="97888" y="2048270"/>
                  </a:lnTo>
                  <a:lnTo>
                    <a:pt x="97898" y="2038469"/>
                  </a:lnTo>
                  <a:lnTo>
                    <a:pt x="97905" y="2028669"/>
                  </a:lnTo>
                  <a:lnTo>
                    <a:pt x="97909" y="2018869"/>
                  </a:lnTo>
                  <a:lnTo>
                    <a:pt x="97909" y="2009068"/>
                  </a:lnTo>
                  <a:lnTo>
                    <a:pt x="97906" y="1999268"/>
                  </a:lnTo>
                  <a:lnTo>
                    <a:pt x="97901" y="1989468"/>
                  </a:lnTo>
                  <a:lnTo>
                    <a:pt x="97893" y="1979667"/>
                  </a:lnTo>
                  <a:lnTo>
                    <a:pt x="97880" y="1969867"/>
                  </a:lnTo>
                  <a:lnTo>
                    <a:pt x="97866" y="1960067"/>
                  </a:lnTo>
                  <a:lnTo>
                    <a:pt x="97848" y="1950266"/>
                  </a:lnTo>
                  <a:lnTo>
                    <a:pt x="97827" y="1940466"/>
                  </a:lnTo>
                  <a:lnTo>
                    <a:pt x="97804" y="1930666"/>
                  </a:lnTo>
                  <a:lnTo>
                    <a:pt x="97777" y="1920865"/>
                  </a:lnTo>
                  <a:lnTo>
                    <a:pt x="97746" y="1911065"/>
                  </a:lnTo>
                  <a:lnTo>
                    <a:pt x="97714" y="1901265"/>
                  </a:lnTo>
                  <a:lnTo>
                    <a:pt x="97678" y="1891464"/>
                  </a:lnTo>
                  <a:lnTo>
                    <a:pt x="97639" y="1881664"/>
                  </a:lnTo>
                  <a:lnTo>
                    <a:pt x="97597" y="1871864"/>
                  </a:lnTo>
                  <a:lnTo>
                    <a:pt x="97551" y="1862063"/>
                  </a:lnTo>
                  <a:lnTo>
                    <a:pt x="97503" y="1852263"/>
                  </a:lnTo>
                  <a:lnTo>
                    <a:pt x="97452" y="1842463"/>
                  </a:lnTo>
                  <a:lnTo>
                    <a:pt x="97397" y="1832662"/>
                  </a:lnTo>
                  <a:lnTo>
                    <a:pt x="97339" y="1822862"/>
                  </a:lnTo>
                  <a:lnTo>
                    <a:pt x="97279" y="1813062"/>
                  </a:lnTo>
                  <a:lnTo>
                    <a:pt x="97214" y="1803261"/>
                  </a:lnTo>
                  <a:lnTo>
                    <a:pt x="97147" y="1793461"/>
                  </a:lnTo>
                  <a:lnTo>
                    <a:pt x="97077" y="1783661"/>
                  </a:lnTo>
                  <a:lnTo>
                    <a:pt x="97003" y="1773860"/>
                  </a:lnTo>
                  <a:lnTo>
                    <a:pt x="96926" y="1764060"/>
                  </a:lnTo>
                  <a:lnTo>
                    <a:pt x="96846" y="1754260"/>
                  </a:lnTo>
                  <a:lnTo>
                    <a:pt x="96762" y="1744459"/>
                  </a:lnTo>
                  <a:lnTo>
                    <a:pt x="96675" y="1734659"/>
                  </a:lnTo>
                  <a:lnTo>
                    <a:pt x="96585" y="1724859"/>
                  </a:lnTo>
                  <a:lnTo>
                    <a:pt x="96491" y="1715058"/>
                  </a:lnTo>
                  <a:lnTo>
                    <a:pt x="96395" y="1705258"/>
                  </a:lnTo>
                  <a:lnTo>
                    <a:pt x="96296" y="1695458"/>
                  </a:lnTo>
                  <a:lnTo>
                    <a:pt x="96192" y="1685657"/>
                  </a:lnTo>
                  <a:lnTo>
                    <a:pt x="96087" y="1675857"/>
                  </a:lnTo>
                  <a:lnTo>
                    <a:pt x="95978" y="1666057"/>
                  </a:lnTo>
                  <a:lnTo>
                    <a:pt x="95866" y="1656256"/>
                  </a:lnTo>
                  <a:lnTo>
                    <a:pt x="95751" y="1646456"/>
                  </a:lnTo>
                  <a:lnTo>
                    <a:pt x="95635" y="1636656"/>
                  </a:lnTo>
                  <a:lnTo>
                    <a:pt x="95514" y="1626855"/>
                  </a:lnTo>
                  <a:lnTo>
                    <a:pt x="95392" y="1617055"/>
                  </a:lnTo>
                  <a:lnTo>
                    <a:pt x="95267" y="1607255"/>
                  </a:lnTo>
                  <a:lnTo>
                    <a:pt x="95140" y="1597454"/>
                  </a:lnTo>
                  <a:lnTo>
                    <a:pt x="95011" y="1587654"/>
                  </a:lnTo>
                  <a:lnTo>
                    <a:pt x="94880" y="1577854"/>
                  </a:lnTo>
                  <a:lnTo>
                    <a:pt x="94747" y="1568053"/>
                  </a:lnTo>
                  <a:lnTo>
                    <a:pt x="94613" y="1558253"/>
                  </a:lnTo>
                  <a:lnTo>
                    <a:pt x="94478" y="1548453"/>
                  </a:lnTo>
                  <a:lnTo>
                    <a:pt x="94341" y="1538652"/>
                  </a:lnTo>
                  <a:lnTo>
                    <a:pt x="94204" y="1528852"/>
                  </a:lnTo>
                  <a:lnTo>
                    <a:pt x="94066" y="1519052"/>
                  </a:lnTo>
                  <a:lnTo>
                    <a:pt x="93928" y="1509251"/>
                  </a:lnTo>
                  <a:lnTo>
                    <a:pt x="93790" y="1499451"/>
                  </a:lnTo>
                  <a:lnTo>
                    <a:pt x="93652" y="1489651"/>
                  </a:lnTo>
                  <a:lnTo>
                    <a:pt x="93515" y="1479850"/>
                  </a:lnTo>
                  <a:lnTo>
                    <a:pt x="93378" y="1470050"/>
                  </a:lnTo>
                  <a:lnTo>
                    <a:pt x="93243" y="1460250"/>
                  </a:lnTo>
                  <a:lnTo>
                    <a:pt x="93109" y="1450449"/>
                  </a:lnTo>
                  <a:lnTo>
                    <a:pt x="92976" y="1440649"/>
                  </a:lnTo>
                  <a:lnTo>
                    <a:pt x="92846" y="1430849"/>
                  </a:lnTo>
                  <a:lnTo>
                    <a:pt x="92719" y="1421048"/>
                  </a:lnTo>
                  <a:lnTo>
                    <a:pt x="92594" y="1411248"/>
                  </a:lnTo>
                  <a:lnTo>
                    <a:pt x="92473" y="1401448"/>
                  </a:lnTo>
                  <a:lnTo>
                    <a:pt x="92355" y="1391647"/>
                  </a:lnTo>
                  <a:lnTo>
                    <a:pt x="92240" y="1381847"/>
                  </a:lnTo>
                  <a:lnTo>
                    <a:pt x="92131" y="1372047"/>
                  </a:lnTo>
                  <a:lnTo>
                    <a:pt x="92026" y="1362246"/>
                  </a:lnTo>
                  <a:lnTo>
                    <a:pt x="91925" y="1352446"/>
                  </a:lnTo>
                  <a:lnTo>
                    <a:pt x="91831" y="1342646"/>
                  </a:lnTo>
                  <a:lnTo>
                    <a:pt x="91742" y="1332845"/>
                  </a:lnTo>
                  <a:lnTo>
                    <a:pt x="91658" y="1323045"/>
                  </a:lnTo>
                  <a:lnTo>
                    <a:pt x="91583" y="1313245"/>
                  </a:lnTo>
                  <a:lnTo>
                    <a:pt x="91513" y="1303444"/>
                  </a:lnTo>
                  <a:lnTo>
                    <a:pt x="91448" y="1293644"/>
                  </a:lnTo>
                  <a:lnTo>
                    <a:pt x="91395" y="1283844"/>
                  </a:lnTo>
                  <a:lnTo>
                    <a:pt x="91347" y="1274043"/>
                  </a:lnTo>
                  <a:lnTo>
                    <a:pt x="91305" y="1264243"/>
                  </a:lnTo>
                  <a:lnTo>
                    <a:pt x="91276" y="1254442"/>
                  </a:lnTo>
                  <a:lnTo>
                    <a:pt x="91253" y="1244642"/>
                  </a:lnTo>
                  <a:lnTo>
                    <a:pt x="91237" y="1234842"/>
                  </a:lnTo>
                  <a:lnTo>
                    <a:pt x="91234" y="1225041"/>
                  </a:lnTo>
                  <a:lnTo>
                    <a:pt x="91238" y="1215241"/>
                  </a:lnTo>
                  <a:lnTo>
                    <a:pt x="91250" y="1205441"/>
                  </a:lnTo>
                  <a:lnTo>
                    <a:pt x="91276" y="1195640"/>
                  </a:lnTo>
                  <a:lnTo>
                    <a:pt x="91309" y="1185840"/>
                  </a:lnTo>
                  <a:lnTo>
                    <a:pt x="91351" y="1176040"/>
                  </a:lnTo>
                  <a:lnTo>
                    <a:pt x="91407" y="1166239"/>
                  </a:lnTo>
                  <a:lnTo>
                    <a:pt x="91470" y="1156439"/>
                  </a:lnTo>
                  <a:lnTo>
                    <a:pt x="91543" y="1146639"/>
                  </a:lnTo>
                  <a:lnTo>
                    <a:pt x="91630" y="1136838"/>
                  </a:lnTo>
                  <a:lnTo>
                    <a:pt x="91725" y="1127038"/>
                  </a:lnTo>
                  <a:lnTo>
                    <a:pt x="91830" y="1117238"/>
                  </a:lnTo>
                  <a:lnTo>
                    <a:pt x="91948" y="1107437"/>
                  </a:lnTo>
                  <a:lnTo>
                    <a:pt x="92074" y="1097637"/>
                  </a:lnTo>
                  <a:lnTo>
                    <a:pt x="92211" y="1087837"/>
                  </a:lnTo>
                  <a:lnTo>
                    <a:pt x="92361" y="1078036"/>
                  </a:lnTo>
                  <a:lnTo>
                    <a:pt x="92518" y="1068236"/>
                  </a:lnTo>
                  <a:lnTo>
                    <a:pt x="92686" y="1058436"/>
                  </a:lnTo>
                  <a:lnTo>
                    <a:pt x="92866" y="1048635"/>
                  </a:lnTo>
                  <a:lnTo>
                    <a:pt x="93054" y="1038835"/>
                  </a:lnTo>
                  <a:lnTo>
                    <a:pt x="93252" y="1029035"/>
                  </a:lnTo>
                  <a:lnTo>
                    <a:pt x="93461" y="1019234"/>
                  </a:lnTo>
                  <a:lnTo>
                    <a:pt x="93677" y="1009434"/>
                  </a:lnTo>
                  <a:lnTo>
                    <a:pt x="93903" y="999634"/>
                  </a:lnTo>
                  <a:lnTo>
                    <a:pt x="94139" y="989833"/>
                  </a:lnTo>
                  <a:lnTo>
                    <a:pt x="94381" y="980033"/>
                  </a:lnTo>
                  <a:lnTo>
                    <a:pt x="94633" y="970233"/>
                  </a:lnTo>
                  <a:lnTo>
                    <a:pt x="94893" y="960432"/>
                  </a:lnTo>
                  <a:lnTo>
                    <a:pt x="95158" y="950632"/>
                  </a:lnTo>
                  <a:lnTo>
                    <a:pt x="95433" y="940832"/>
                  </a:lnTo>
                  <a:lnTo>
                    <a:pt x="95714" y="931031"/>
                  </a:lnTo>
                  <a:lnTo>
                    <a:pt x="96000" y="921231"/>
                  </a:lnTo>
                  <a:lnTo>
                    <a:pt x="96293" y="911431"/>
                  </a:lnTo>
                  <a:lnTo>
                    <a:pt x="96592" y="901630"/>
                  </a:lnTo>
                  <a:lnTo>
                    <a:pt x="96895" y="891830"/>
                  </a:lnTo>
                  <a:lnTo>
                    <a:pt x="97204" y="882030"/>
                  </a:lnTo>
                  <a:lnTo>
                    <a:pt x="97517" y="872229"/>
                  </a:lnTo>
                  <a:lnTo>
                    <a:pt x="97832" y="862429"/>
                  </a:lnTo>
                  <a:lnTo>
                    <a:pt x="98152" y="852629"/>
                  </a:lnTo>
                  <a:lnTo>
                    <a:pt x="98475" y="842828"/>
                  </a:lnTo>
                  <a:lnTo>
                    <a:pt x="98799" y="833028"/>
                  </a:lnTo>
                  <a:lnTo>
                    <a:pt x="99126" y="823228"/>
                  </a:lnTo>
                  <a:lnTo>
                    <a:pt x="99455" y="813427"/>
                  </a:lnTo>
                  <a:lnTo>
                    <a:pt x="99784" y="803627"/>
                  </a:lnTo>
                  <a:lnTo>
                    <a:pt x="100114" y="793827"/>
                  </a:lnTo>
                  <a:lnTo>
                    <a:pt x="100444" y="784026"/>
                  </a:lnTo>
                  <a:lnTo>
                    <a:pt x="100774" y="774226"/>
                  </a:lnTo>
                  <a:lnTo>
                    <a:pt x="101103" y="764426"/>
                  </a:lnTo>
                  <a:lnTo>
                    <a:pt x="101431" y="754625"/>
                  </a:lnTo>
                  <a:lnTo>
                    <a:pt x="101758" y="744825"/>
                  </a:lnTo>
                  <a:lnTo>
                    <a:pt x="102083" y="735025"/>
                  </a:lnTo>
                  <a:lnTo>
                    <a:pt x="102405" y="725224"/>
                  </a:lnTo>
                  <a:lnTo>
                    <a:pt x="102725" y="715424"/>
                  </a:lnTo>
                  <a:lnTo>
                    <a:pt x="103041" y="705624"/>
                  </a:lnTo>
                  <a:lnTo>
                    <a:pt x="103354" y="695823"/>
                  </a:lnTo>
                  <a:lnTo>
                    <a:pt x="103664" y="686023"/>
                  </a:lnTo>
                  <a:lnTo>
                    <a:pt x="103968" y="676223"/>
                  </a:lnTo>
                  <a:lnTo>
                    <a:pt x="104269" y="666422"/>
                  </a:lnTo>
                  <a:lnTo>
                    <a:pt x="104566" y="656622"/>
                  </a:lnTo>
                  <a:lnTo>
                    <a:pt x="104856" y="646822"/>
                  </a:lnTo>
                  <a:lnTo>
                    <a:pt x="105143" y="637021"/>
                  </a:lnTo>
                  <a:lnTo>
                    <a:pt x="105424" y="627221"/>
                  </a:lnTo>
                  <a:lnTo>
                    <a:pt x="105698" y="617421"/>
                  </a:lnTo>
                  <a:lnTo>
                    <a:pt x="105968" y="607620"/>
                  </a:lnTo>
                  <a:lnTo>
                    <a:pt x="106232" y="597820"/>
                  </a:lnTo>
                  <a:lnTo>
                    <a:pt x="106488" y="588020"/>
                  </a:lnTo>
                  <a:lnTo>
                    <a:pt x="106739" y="578219"/>
                  </a:lnTo>
                  <a:lnTo>
                    <a:pt x="106984" y="568419"/>
                  </a:lnTo>
                  <a:lnTo>
                    <a:pt x="107222" y="558619"/>
                  </a:lnTo>
                  <a:lnTo>
                    <a:pt x="107454" y="548818"/>
                  </a:lnTo>
                  <a:lnTo>
                    <a:pt x="107679" y="539018"/>
                  </a:lnTo>
                  <a:lnTo>
                    <a:pt x="107897" y="529218"/>
                  </a:lnTo>
                  <a:lnTo>
                    <a:pt x="108109" y="519417"/>
                  </a:lnTo>
                  <a:lnTo>
                    <a:pt x="108314" y="509617"/>
                  </a:lnTo>
                  <a:lnTo>
                    <a:pt x="108511" y="499817"/>
                  </a:lnTo>
                  <a:lnTo>
                    <a:pt x="108704" y="490016"/>
                  </a:lnTo>
                  <a:lnTo>
                    <a:pt x="108889" y="480216"/>
                  </a:lnTo>
                  <a:lnTo>
                    <a:pt x="109066" y="470416"/>
                  </a:lnTo>
                  <a:lnTo>
                    <a:pt x="109239" y="460615"/>
                  </a:lnTo>
                  <a:lnTo>
                    <a:pt x="109404" y="450815"/>
                  </a:lnTo>
                  <a:lnTo>
                    <a:pt x="109562" y="441015"/>
                  </a:lnTo>
                  <a:lnTo>
                    <a:pt x="109716" y="431214"/>
                  </a:lnTo>
                  <a:lnTo>
                    <a:pt x="109862" y="421414"/>
                  </a:lnTo>
                  <a:lnTo>
                    <a:pt x="110001" y="411614"/>
                  </a:lnTo>
                  <a:lnTo>
                    <a:pt x="110137" y="401813"/>
                  </a:lnTo>
                  <a:lnTo>
                    <a:pt x="110264" y="392013"/>
                  </a:lnTo>
                  <a:lnTo>
                    <a:pt x="110387" y="382213"/>
                  </a:lnTo>
                  <a:lnTo>
                    <a:pt x="110505" y="372412"/>
                  </a:lnTo>
                  <a:lnTo>
                    <a:pt x="110615" y="362612"/>
                  </a:lnTo>
                  <a:lnTo>
                    <a:pt x="110721" y="352812"/>
                  </a:lnTo>
                  <a:lnTo>
                    <a:pt x="110824" y="343011"/>
                  </a:lnTo>
                  <a:lnTo>
                    <a:pt x="110919" y="333211"/>
                  </a:lnTo>
                  <a:lnTo>
                    <a:pt x="111010" y="323411"/>
                  </a:lnTo>
                  <a:lnTo>
                    <a:pt x="111097" y="313610"/>
                  </a:lnTo>
                  <a:lnTo>
                    <a:pt x="111178" y="303810"/>
                  </a:lnTo>
                  <a:lnTo>
                    <a:pt x="111256" y="294010"/>
                  </a:lnTo>
                  <a:lnTo>
                    <a:pt x="111330" y="284209"/>
                  </a:lnTo>
                  <a:lnTo>
                    <a:pt x="111398" y="274409"/>
                  </a:lnTo>
                  <a:lnTo>
                    <a:pt x="111464" y="264609"/>
                  </a:lnTo>
                  <a:lnTo>
                    <a:pt x="111526" y="254808"/>
                  </a:lnTo>
                  <a:lnTo>
                    <a:pt x="111584" y="245008"/>
                  </a:lnTo>
                  <a:lnTo>
                    <a:pt x="111638" y="235208"/>
                  </a:lnTo>
                  <a:lnTo>
                    <a:pt x="111690" y="225407"/>
                  </a:lnTo>
                  <a:lnTo>
                    <a:pt x="111738" y="215607"/>
                  </a:lnTo>
                  <a:lnTo>
                    <a:pt x="111783" y="205807"/>
                  </a:lnTo>
                  <a:lnTo>
                    <a:pt x="111826" y="196006"/>
                  </a:lnTo>
                  <a:lnTo>
                    <a:pt x="111865" y="186206"/>
                  </a:lnTo>
                  <a:lnTo>
                    <a:pt x="111902" y="176406"/>
                  </a:lnTo>
                  <a:lnTo>
                    <a:pt x="111937" y="166605"/>
                  </a:lnTo>
                  <a:lnTo>
                    <a:pt x="111969" y="156805"/>
                  </a:lnTo>
                  <a:lnTo>
                    <a:pt x="112000" y="147005"/>
                  </a:lnTo>
                  <a:lnTo>
                    <a:pt x="112028" y="137204"/>
                  </a:lnTo>
                  <a:lnTo>
                    <a:pt x="112054" y="127404"/>
                  </a:lnTo>
                  <a:lnTo>
                    <a:pt x="112078" y="117604"/>
                  </a:lnTo>
                  <a:lnTo>
                    <a:pt x="112101" y="107803"/>
                  </a:lnTo>
                  <a:lnTo>
                    <a:pt x="112122" y="98003"/>
                  </a:lnTo>
                  <a:lnTo>
                    <a:pt x="112141" y="88203"/>
                  </a:lnTo>
                  <a:lnTo>
                    <a:pt x="112159" y="78402"/>
                  </a:lnTo>
                  <a:lnTo>
                    <a:pt x="112176" y="68602"/>
                  </a:lnTo>
                  <a:lnTo>
                    <a:pt x="112191" y="58802"/>
                  </a:lnTo>
                  <a:lnTo>
                    <a:pt x="112206" y="49001"/>
                  </a:lnTo>
                  <a:lnTo>
                    <a:pt x="112218" y="39201"/>
                  </a:lnTo>
                  <a:lnTo>
                    <a:pt x="112231" y="29401"/>
                  </a:lnTo>
                  <a:lnTo>
                    <a:pt x="112242" y="19600"/>
                  </a:lnTo>
                  <a:lnTo>
                    <a:pt x="112252" y="9800"/>
                  </a:lnTo>
                  <a:lnTo>
                    <a:pt x="112261" y="0"/>
                  </a:lnTo>
                  <a:lnTo>
                    <a:pt x="112451" y="0"/>
                  </a:lnTo>
                  <a:lnTo>
                    <a:pt x="112461" y="9800"/>
                  </a:lnTo>
                  <a:lnTo>
                    <a:pt x="112471" y="19600"/>
                  </a:lnTo>
                  <a:lnTo>
                    <a:pt x="112482" y="29401"/>
                  </a:lnTo>
                  <a:lnTo>
                    <a:pt x="112494" y="39201"/>
                  </a:lnTo>
                  <a:lnTo>
                    <a:pt x="112507" y="49001"/>
                  </a:lnTo>
                  <a:lnTo>
                    <a:pt x="112521" y="58802"/>
                  </a:lnTo>
                  <a:lnTo>
                    <a:pt x="112537" y="68602"/>
                  </a:lnTo>
                  <a:lnTo>
                    <a:pt x="112553" y="78402"/>
                  </a:lnTo>
                  <a:lnTo>
                    <a:pt x="112571" y="88203"/>
                  </a:lnTo>
                  <a:lnTo>
                    <a:pt x="112591" y="98003"/>
                  </a:lnTo>
                  <a:lnTo>
                    <a:pt x="112612" y="107803"/>
                  </a:lnTo>
                  <a:lnTo>
                    <a:pt x="112634" y="117604"/>
                  </a:lnTo>
                  <a:lnTo>
                    <a:pt x="112659" y="127404"/>
                  </a:lnTo>
                  <a:lnTo>
                    <a:pt x="112685" y="137204"/>
                  </a:lnTo>
                  <a:lnTo>
                    <a:pt x="112713" y="147005"/>
                  </a:lnTo>
                  <a:lnTo>
                    <a:pt x="112743" y="156805"/>
                  </a:lnTo>
                  <a:lnTo>
                    <a:pt x="112775" y="166605"/>
                  </a:lnTo>
                  <a:lnTo>
                    <a:pt x="112810" y="176406"/>
                  </a:lnTo>
                  <a:lnTo>
                    <a:pt x="112847" y="186206"/>
                  </a:lnTo>
                  <a:lnTo>
                    <a:pt x="112887" y="196006"/>
                  </a:lnTo>
                  <a:lnTo>
                    <a:pt x="112929" y="205807"/>
                  </a:lnTo>
                  <a:lnTo>
                    <a:pt x="112975" y="215607"/>
                  </a:lnTo>
                  <a:lnTo>
                    <a:pt x="113022" y="225407"/>
                  </a:lnTo>
                  <a:lnTo>
                    <a:pt x="113074" y="235208"/>
                  </a:lnTo>
                  <a:lnTo>
                    <a:pt x="113129" y="245008"/>
                  </a:lnTo>
                  <a:lnTo>
                    <a:pt x="113186" y="254808"/>
                  </a:lnTo>
                  <a:lnTo>
                    <a:pt x="113249" y="264609"/>
                  </a:lnTo>
                  <a:lnTo>
                    <a:pt x="113314" y="274409"/>
                  </a:lnTo>
                  <a:lnTo>
                    <a:pt x="113382" y="284209"/>
                  </a:lnTo>
                  <a:lnTo>
                    <a:pt x="113457" y="294010"/>
                  </a:lnTo>
                  <a:lnTo>
                    <a:pt x="113534" y="303810"/>
                  </a:lnTo>
                  <a:lnTo>
                    <a:pt x="113615" y="313610"/>
                  </a:lnTo>
                  <a:lnTo>
                    <a:pt x="113703" y="323411"/>
                  </a:lnTo>
                  <a:lnTo>
                    <a:pt x="113794" y="333211"/>
                  </a:lnTo>
                  <a:lnTo>
                    <a:pt x="113889" y="343011"/>
                  </a:lnTo>
                  <a:lnTo>
                    <a:pt x="113991" y="352812"/>
                  </a:lnTo>
                  <a:lnTo>
                    <a:pt x="114097" y="362612"/>
                  </a:lnTo>
                  <a:lnTo>
                    <a:pt x="114208" y="372412"/>
                  </a:lnTo>
                  <a:lnTo>
                    <a:pt x="114326" y="382213"/>
                  </a:lnTo>
                  <a:lnTo>
                    <a:pt x="114448" y="392013"/>
                  </a:lnTo>
                  <a:lnTo>
                    <a:pt x="114576" y="401813"/>
                  </a:lnTo>
                  <a:lnTo>
                    <a:pt x="114711" y="411614"/>
                  </a:lnTo>
                  <a:lnTo>
                    <a:pt x="114851" y="421414"/>
                  </a:lnTo>
                  <a:lnTo>
                    <a:pt x="114997" y="431214"/>
                  </a:lnTo>
                  <a:lnTo>
                    <a:pt x="115150" y="441015"/>
                  </a:lnTo>
                  <a:lnTo>
                    <a:pt x="115309" y="450815"/>
                  </a:lnTo>
                  <a:lnTo>
                    <a:pt x="115473" y="460615"/>
                  </a:lnTo>
                  <a:lnTo>
                    <a:pt x="115646" y="470416"/>
                  </a:lnTo>
                  <a:lnTo>
                    <a:pt x="115824" y="480216"/>
                  </a:lnTo>
                  <a:lnTo>
                    <a:pt x="116008" y="490016"/>
                  </a:lnTo>
                  <a:lnTo>
                    <a:pt x="116201" y="499817"/>
                  </a:lnTo>
                  <a:lnTo>
                    <a:pt x="116399" y="509617"/>
                  </a:lnTo>
                  <a:lnTo>
                    <a:pt x="116603" y="519417"/>
                  </a:lnTo>
                  <a:lnTo>
                    <a:pt x="116816" y="529218"/>
                  </a:lnTo>
                  <a:lnTo>
                    <a:pt x="117033" y="539018"/>
                  </a:lnTo>
                  <a:lnTo>
                    <a:pt x="117259" y="548818"/>
                  </a:lnTo>
                  <a:lnTo>
                    <a:pt x="117491" y="558619"/>
                  </a:lnTo>
                  <a:lnTo>
                    <a:pt x="117728" y="568419"/>
                  </a:lnTo>
                  <a:lnTo>
                    <a:pt x="117973" y="578219"/>
                  </a:lnTo>
                  <a:lnTo>
                    <a:pt x="118225" y="588020"/>
                  </a:lnTo>
                  <a:lnTo>
                    <a:pt x="118481" y="597820"/>
                  </a:lnTo>
                  <a:lnTo>
                    <a:pt x="118745" y="607620"/>
                  </a:lnTo>
                  <a:lnTo>
                    <a:pt x="119015" y="617421"/>
                  </a:lnTo>
                  <a:lnTo>
                    <a:pt x="119289" y="627221"/>
                  </a:lnTo>
                  <a:lnTo>
                    <a:pt x="119570" y="637021"/>
                  </a:lnTo>
                  <a:lnTo>
                    <a:pt x="119856" y="646822"/>
                  </a:lnTo>
                  <a:lnTo>
                    <a:pt x="120147" y="656622"/>
                  </a:lnTo>
                  <a:lnTo>
                    <a:pt x="120444" y="666422"/>
                  </a:lnTo>
                  <a:lnTo>
                    <a:pt x="120745" y="676223"/>
                  </a:lnTo>
                  <a:lnTo>
                    <a:pt x="121049" y="686023"/>
                  </a:lnTo>
                  <a:lnTo>
                    <a:pt x="121359" y="695823"/>
                  </a:lnTo>
                  <a:lnTo>
                    <a:pt x="121672" y="705624"/>
                  </a:lnTo>
                  <a:lnTo>
                    <a:pt x="121988" y="715424"/>
                  </a:lnTo>
                  <a:lnTo>
                    <a:pt x="122308" y="725224"/>
                  </a:lnTo>
                  <a:lnTo>
                    <a:pt x="122630" y="735025"/>
                  </a:lnTo>
                  <a:lnTo>
                    <a:pt x="122954" y="744825"/>
                  </a:lnTo>
                  <a:lnTo>
                    <a:pt x="123281" y="754625"/>
                  </a:lnTo>
                  <a:lnTo>
                    <a:pt x="123609" y="764426"/>
                  </a:lnTo>
                  <a:lnTo>
                    <a:pt x="123938" y="774226"/>
                  </a:lnTo>
                  <a:lnTo>
                    <a:pt x="124268" y="784026"/>
                  </a:lnTo>
                  <a:lnTo>
                    <a:pt x="124598" y="793827"/>
                  </a:lnTo>
                  <a:lnTo>
                    <a:pt x="124928" y="803627"/>
                  </a:lnTo>
                  <a:lnTo>
                    <a:pt x="125258" y="813427"/>
                  </a:lnTo>
                  <a:lnTo>
                    <a:pt x="125586" y="823228"/>
                  </a:lnTo>
                  <a:lnTo>
                    <a:pt x="125913" y="833028"/>
                  </a:lnTo>
                  <a:lnTo>
                    <a:pt x="126238" y="842828"/>
                  </a:lnTo>
                  <a:lnTo>
                    <a:pt x="126560" y="852629"/>
                  </a:lnTo>
                  <a:lnTo>
                    <a:pt x="126880" y="862429"/>
                  </a:lnTo>
                  <a:lnTo>
                    <a:pt x="127196" y="872229"/>
                  </a:lnTo>
                  <a:lnTo>
                    <a:pt x="127509" y="882030"/>
                  </a:lnTo>
                  <a:lnTo>
                    <a:pt x="127818" y="891830"/>
                  </a:lnTo>
                  <a:lnTo>
                    <a:pt x="128120" y="901630"/>
                  </a:lnTo>
                  <a:lnTo>
                    <a:pt x="128419" y="911431"/>
                  </a:lnTo>
                  <a:lnTo>
                    <a:pt x="128713" y="921231"/>
                  </a:lnTo>
                  <a:lnTo>
                    <a:pt x="128999" y="931031"/>
                  </a:lnTo>
                  <a:lnTo>
                    <a:pt x="129280" y="940832"/>
                  </a:lnTo>
                  <a:lnTo>
                    <a:pt x="129554" y="950632"/>
                  </a:lnTo>
                  <a:lnTo>
                    <a:pt x="129820" y="960432"/>
                  </a:lnTo>
                  <a:lnTo>
                    <a:pt x="130080" y="970233"/>
                  </a:lnTo>
                  <a:lnTo>
                    <a:pt x="130332" y="980033"/>
                  </a:lnTo>
                  <a:lnTo>
                    <a:pt x="130574" y="989833"/>
                  </a:lnTo>
                  <a:lnTo>
                    <a:pt x="130810" y="999634"/>
                  </a:lnTo>
                  <a:lnTo>
                    <a:pt x="131036" y="1009434"/>
                  </a:lnTo>
                  <a:lnTo>
                    <a:pt x="131252" y="1019234"/>
                  </a:lnTo>
                  <a:lnTo>
                    <a:pt x="131461" y="1029035"/>
                  </a:lnTo>
                  <a:lnTo>
                    <a:pt x="131659" y="1038835"/>
                  </a:lnTo>
                  <a:lnTo>
                    <a:pt x="131846" y="1048635"/>
                  </a:lnTo>
                  <a:lnTo>
                    <a:pt x="132026" y="1058436"/>
                  </a:lnTo>
                  <a:lnTo>
                    <a:pt x="132194" y="1068236"/>
                  </a:lnTo>
                  <a:lnTo>
                    <a:pt x="132352" y="1078036"/>
                  </a:lnTo>
                  <a:lnTo>
                    <a:pt x="132501" y="1087837"/>
                  </a:lnTo>
                  <a:lnTo>
                    <a:pt x="132638" y="1097637"/>
                  </a:lnTo>
                  <a:lnTo>
                    <a:pt x="132764" y="1107437"/>
                  </a:lnTo>
                  <a:lnTo>
                    <a:pt x="132883" y="1117238"/>
                  </a:lnTo>
                  <a:lnTo>
                    <a:pt x="132988" y="1127038"/>
                  </a:lnTo>
                  <a:lnTo>
                    <a:pt x="133082" y="1136838"/>
                  </a:lnTo>
                  <a:lnTo>
                    <a:pt x="133169" y="1146639"/>
                  </a:lnTo>
                  <a:lnTo>
                    <a:pt x="133242" y="1156439"/>
                  </a:lnTo>
                  <a:lnTo>
                    <a:pt x="133306" y="1166239"/>
                  </a:lnTo>
                  <a:lnTo>
                    <a:pt x="133362" y="1176040"/>
                  </a:lnTo>
                  <a:lnTo>
                    <a:pt x="133404" y="1185840"/>
                  </a:lnTo>
                  <a:lnTo>
                    <a:pt x="133437" y="1195640"/>
                  </a:lnTo>
                  <a:lnTo>
                    <a:pt x="133462" y="1205441"/>
                  </a:lnTo>
                  <a:lnTo>
                    <a:pt x="133474" y="1215241"/>
                  </a:lnTo>
                  <a:lnTo>
                    <a:pt x="133479" y="1225041"/>
                  </a:lnTo>
                  <a:lnTo>
                    <a:pt x="133476" y="1234842"/>
                  </a:lnTo>
                  <a:lnTo>
                    <a:pt x="133460" y="1244642"/>
                  </a:lnTo>
                  <a:lnTo>
                    <a:pt x="133437" y="1254442"/>
                  </a:lnTo>
                  <a:lnTo>
                    <a:pt x="133408" y="1264243"/>
                  </a:lnTo>
                  <a:lnTo>
                    <a:pt x="133366" y="1274043"/>
                  </a:lnTo>
                  <a:lnTo>
                    <a:pt x="133318" y="1283844"/>
                  </a:lnTo>
                  <a:lnTo>
                    <a:pt x="133264" y="1293644"/>
                  </a:lnTo>
                  <a:lnTo>
                    <a:pt x="133200" y="1303444"/>
                  </a:lnTo>
                  <a:lnTo>
                    <a:pt x="133130" y="1313245"/>
                  </a:lnTo>
                  <a:lnTo>
                    <a:pt x="133055" y="1323045"/>
                  </a:lnTo>
                  <a:lnTo>
                    <a:pt x="132970" y="1332845"/>
                  </a:lnTo>
                  <a:lnTo>
                    <a:pt x="132881" y="1342646"/>
                  </a:lnTo>
                  <a:lnTo>
                    <a:pt x="132787" y="1352446"/>
                  </a:lnTo>
                  <a:lnTo>
                    <a:pt x="132686" y="1362246"/>
                  </a:lnTo>
                  <a:lnTo>
                    <a:pt x="132581" y="1372047"/>
                  </a:lnTo>
                  <a:lnTo>
                    <a:pt x="132472" y="1381847"/>
                  </a:lnTo>
                  <a:lnTo>
                    <a:pt x="132357" y="1391647"/>
                  </a:lnTo>
                  <a:lnTo>
                    <a:pt x="132240" y="1401448"/>
                  </a:lnTo>
                  <a:lnTo>
                    <a:pt x="132118" y="1411248"/>
                  </a:lnTo>
                  <a:lnTo>
                    <a:pt x="131993" y="1421048"/>
                  </a:lnTo>
                  <a:lnTo>
                    <a:pt x="131866" y="1430849"/>
                  </a:lnTo>
                  <a:lnTo>
                    <a:pt x="131736" y="1440649"/>
                  </a:lnTo>
                  <a:lnTo>
                    <a:pt x="131604" y="1450449"/>
                  </a:lnTo>
                  <a:lnTo>
                    <a:pt x="131470" y="1460250"/>
                  </a:lnTo>
                  <a:lnTo>
                    <a:pt x="131335" y="1470050"/>
                  </a:lnTo>
                  <a:lnTo>
                    <a:pt x="131198" y="1479850"/>
                  </a:lnTo>
                  <a:lnTo>
                    <a:pt x="131061" y="1489651"/>
                  </a:lnTo>
                  <a:lnTo>
                    <a:pt x="130923" y="1499451"/>
                  </a:lnTo>
                  <a:lnTo>
                    <a:pt x="130784" y="1509251"/>
                  </a:lnTo>
                  <a:lnTo>
                    <a:pt x="130646" y="1519052"/>
                  </a:lnTo>
                  <a:lnTo>
                    <a:pt x="130508" y="1528852"/>
                  </a:lnTo>
                  <a:lnTo>
                    <a:pt x="130371" y="1538652"/>
                  </a:lnTo>
                  <a:lnTo>
                    <a:pt x="130235" y="1548453"/>
                  </a:lnTo>
                  <a:lnTo>
                    <a:pt x="130099" y="1558253"/>
                  </a:lnTo>
                  <a:lnTo>
                    <a:pt x="129965" y="1568053"/>
                  </a:lnTo>
                  <a:lnTo>
                    <a:pt x="129832" y="1577854"/>
                  </a:lnTo>
                  <a:lnTo>
                    <a:pt x="129701" y="1587654"/>
                  </a:lnTo>
                  <a:lnTo>
                    <a:pt x="129573" y="1597454"/>
                  </a:lnTo>
                  <a:lnTo>
                    <a:pt x="129445" y="1607255"/>
                  </a:lnTo>
                  <a:lnTo>
                    <a:pt x="129321" y="1617055"/>
                  </a:lnTo>
                  <a:lnTo>
                    <a:pt x="129198" y="1626855"/>
                  </a:lnTo>
                  <a:lnTo>
                    <a:pt x="129078" y="1636656"/>
                  </a:lnTo>
                  <a:lnTo>
                    <a:pt x="128961" y="1646456"/>
                  </a:lnTo>
                  <a:lnTo>
                    <a:pt x="128847" y="1656256"/>
                  </a:lnTo>
                  <a:lnTo>
                    <a:pt x="128734" y="1666057"/>
                  </a:lnTo>
                  <a:lnTo>
                    <a:pt x="128626" y="1675857"/>
                  </a:lnTo>
                  <a:lnTo>
                    <a:pt x="128520" y="1685657"/>
                  </a:lnTo>
                  <a:lnTo>
                    <a:pt x="128417" y="1695458"/>
                  </a:lnTo>
                  <a:lnTo>
                    <a:pt x="128318" y="1705258"/>
                  </a:lnTo>
                  <a:lnTo>
                    <a:pt x="128221" y="1715058"/>
                  </a:lnTo>
                  <a:lnTo>
                    <a:pt x="128127" y="1724859"/>
                  </a:lnTo>
                  <a:lnTo>
                    <a:pt x="128038" y="1734659"/>
                  </a:lnTo>
                  <a:lnTo>
                    <a:pt x="127951" y="1744459"/>
                  </a:lnTo>
                  <a:lnTo>
                    <a:pt x="127866" y="1754260"/>
                  </a:lnTo>
                  <a:lnTo>
                    <a:pt x="127787" y="1764060"/>
                  </a:lnTo>
                  <a:lnTo>
                    <a:pt x="127710" y="1773860"/>
                  </a:lnTo>
                  <a:lnTo>
                    <a:pt x="127635" y="1783661"/>
                  </a:lnTo>
                  <a:lnTo>
                    <a:pt x="127565" y="1793461"/>
                  </a:lnTo>
                  <a:lnTo>
                    <a:pt x="127498" y="1803261"/>
                  </a:lnTo>
                  <a:lnTo>
                    <a:pt x="127433" y="1813062"/>
                  </a:lnTo>
                  <a:lnTo>
                    <a:pt x="127373" y="1822862"/>
                  </a:lnTo>
                  <a:lnTo>
                    <a:pt x="127315" y="1832662"/>
                  </a:lnTo>
                  <a:lnTo>
                    <a:pt x="127260" y="1842463"/>
                  </a:lnTo>
                  <a:lnTo>
                    <a:pt x="127210" y="1852263"/>
                  </a:lnTo>
                  <a:lnTo>
                    <a:pt x="127161" y="1862063"/>
                  </a:lnTo>
                  <a:lnTo>
                    <a:pt x="127115" y="1871864"/>
                  </a:lnTo>
                  <a:lnTo>
                    <a:pt x="127074" y="1881664"/>
                  </a:lnTo>
                  <a:lnTo>
                    <a:pt x="127035" y="1891464"/>
                  </a:lnTo>
                  <a:lnTo>
                    <a:pt x="126998" y="1901265"/>
                  </a:lnTo>
                  <a:lnTo>
                    <a:pt x="126966" y="1911065"/>
                  </a:lnTo>
                  <a:lnTo>
                    <a:pt x="126936" y="1920865"/>
                  </a:lnTo>
                  <a:lnTo>
                    <a:pt x="126909" y="1930666"/>
                  </a:lnTo>
                  <a:lnTo>
                    <a:pt x="126886" y="1940466"/>
                  </a:lnTo>
                  <a:lnTo>
                    <a:pt x="126864" y="1950266"/>
                  </a:lnTo>
                  <a:lnTo>
                    <a:pt x="126846" y="1960067"/>
                  </a:lnTo>
                  <a:lnTo>
                    <a:pt x="126832" y="1969867"/>
                  </a:lnTo>
                  <a:lnTo>
                    <a:pt x="126820" y="1979667"/>
                  </a:lnTo>
                  <a:lnTo>
                    <a:pt x="126811" y="1989468"/>
                  </a:lnTo>
                  <a:lnTo>
                    <a:pt x="126806" y="1999268"/>
                  </a:lnTo>
                  <a:lnTo>
                    <a:pt x="126803" y="2009068"/>
                  </a:lnTo>
                  <a:lnTo>
                    <a:pt x="126804" y="2018869"/>
                  </a:lnTo>
                  <a:lnTo>
                    <a:pt x="126808" y="2028669"/>
                  </a:lnTo>
                  <a:lnTo>
                    <a:pt x="126815" y="2038469"/>
                  </a:lnTo>
                  <a:lnTo>
                    <a:pt x="126825" y="2048270"/>
                  </a:lnTo>
                  <a:lnTo>
                    <a:pt x="126839" y="2058070"/>
                  </a:lnTo>
                  <a:lnTo>
                    <a:pt x="126855" y="2067870"/>
                  </a:lnTo>
                  <a:lnTo>
                    <a:pt x="126876" y="2077671"/>
                  </a:lnTo>
                  <a:lnTo>
                    <a:pt x="126900" y="2087471"/>
                  </a:lnTo>
                  <a:lnTo>
                    <a:pt x="126926" y="2097271"/>
                  </a:lnTo>
                  <a:lnTo>
                    <a:pt x="126958" y="2107072"/>
                  </a:lnTo>
                  <a:lnTo>
                    <a:pt x="126993" y="2116872"/>
                  </a:lnTo>
                  <a:lnTo>
                    <a:pt x="127030" y="2126672"/>
                  </a:lnTo>
                  <a:lnTo>
                    <a:pt x="127073" y="2136473"/>
                  </a:lnTo>
                  <a:lnTo>
                    <a:pt x="127119" y="2146273"/>
                  </a:lnTo>
                  <a:lnTo>
                    <a:pt x="127168" y="2156073"/>
                  </a:lnTo>
                  <a:lnTo>
                    <a:pt x="127222" y="2165874"/>
                  </a:lnTo>
                  <a:lnTo>
                    <a:pt x="127281" y="2175674"/>
                  </a:lnTo>
                  <a:lnTo>
                    <a:pt x="127342" y="2185474"/>
                  </a:lnTo>
                  <a:lnTo>
                    <a:pt x="127409" y="2195275"/>
                  </a:lnTo>
                  <a:lnTo>
                    <a:pt x="127481" y="2205075"/>
                  </a:lnTo>
                  <a:lnTo>
                    <a:pt x="127555" y="2214875"/>
                  </a:lnTo>
                  <a:lnTo>
                    <a:pt x="127636" y="2224676"/>
                  </a:lnTo>
                  <a:lnTo>
                    <a:pt x="127721" y="2234476"/>
                  </a:lnTo>
                  <a:lnTo>
                    <a:pt x="127809" y="2244276"/>
                  </a:lnTo>
                  <a:lnTo>
                    <a:pt x="127904" y="2254077"/>
                  </a:lnTo>
                  <a:lnTo>
                    <a:pt x="128004" y="2263877"/>
                  </a:lnTo>
                  <a:lnTo>
                    <a:pt x="128107" y="2273677"/>
                  </a:lnTo>
                  <a:lnTo>
                    <a:pt x="128217" y="2283478"/>
                  </a:lnTo>
                  <a:lnTo>
                    <a:pt x="128332" y="2293278"/>
                  </a:lnTo>
                  <a:lnTo>
                    <a:pt x="128451" y="2303078"/>
                  </a:lnTo>
                  <a:lnTo>
                    <a:pt x="128577" y="2312879"/>
                  </a:lnTo>
                  <a:lnTo>
                    <a:pt x="128708" y="2322679"/>
                  </a:lnTo>
                  <a:lnTo>
                    <a:pt x="128843" y="2332479"/>
                  </a:lnTo>
                  <a:lnTo>
                    <a:pt x="128986" y="2342280"/>
                  </a:lnTo>
                  <a:lnTo>
                    <a:pt x="129134" y="2352080"/>
                  </a:lnTo>
                  <a:lnTo>
                    <a:pt x="129286" y="2361880"/>
                  </a:lnTo>
                  <a:lnTo>
                    <a:pt x="129447" y="2371681"/>
                  </a:lnTo>
                  <a:lnTo>
                    <a:pt x="129612" y="2381481"/>
                  </a:lnTo>
                  <a:lnTo>
                    <a:pt x="129783" y="2391281"/>
                  </a:lnTo>
                  <a:lnTo>
                    <a:pt x="129962" y="2401082"/>
                  </a:lnTo>
                  <a:lnTo>
                    <a:pt x="130145" y="2410882"/>
                  </a:lnTo>
                  <a:lnTo>
                    <a:pt x="130335" y="2420682"/>
                  </a:lnTo>
                  <a:lnTo>
                    <a:pt x="130532" y="2430483"/>
                  </a:lnTo>
                  <a:lnTo>
                    <a:pt x="130734" y="2440283"/>
                  </a:lnTo>
                  <a:lnTo>
                    <a:pt x="130943" y="2450083"/>
                  </a:lnTo>
                  <a:lnTo>
                    <a:pt x="131160" y="2459884"/>
                  </a:lnTo>
                  <a:lnTo>
                    <a:pt x="131381" y="2469684"/>
                  </a:lnTo>
                  <a:lnTo>
                    <a:pt x="131609" y="2479484"/>
                  </a:lnTo>
                  <a:lnTo>
                    <a:pt x="131845" y="2489285"/>
                  </a:lnTo>
                  <a:lnTo>
                    <a:pt x="132086" y="2499085"/>
                  </a:lnTo>
                  <a:lnTo>
                    <a:pt x="132334" y="2508885"/>
                  </a:lnTo>
                  <a:lnTo>
                    <a:pt x="132590" y="2518686"/>
                  </a:lnTo>
                  <a:lnTo>
                    <a:pt x="132850" y="2528486"/>
                  </a:lnTo>
                  <a:lnTo>
                    <a:pt x="133118" y="2538286"/>
                  </a:lnTo>
                  <a:lnTo>
                    <a:pt x="133392" y="2548087"/>
                  </a:lnTo>
                  <a:lnTo>
                    <a:pt x="133672" y="2557887"/>
                  </a:lnTo>
                  <a:lnTo>
                    <a:pt x="133959" y="2567688"/>
                  </a:lnTo>
                  <a:lnTo>
                    <a:pt x="134252" y="2577488"/>
                  </a:lnTo>
                  <a:lnTo>
                    <a:pt x="134550" y="2587288"/>
                  </a:lnTo>
                  <a:lnTo>
                    <a:pt x="134856" y="2597089"/>
                  </a:lnTo>
                  <a:lnTo>
                    <a:pt x="135167" y="2606889"/>
                  </a:lnTo>
                  <a:lnTo>
                    <a:pt x="135483" y="2616689"/>
                  </a:lnTo>
                  <a:lnTo>
                    <a:pt x="135806" y="2626490"/>
                  </a:lnTo>
                  <a:lnTo>
                    <a:pt x="136135" y="2636290"/>
                  </a:lnTo>
                  <a:lnTo>
                    <a:pt x="136467" y="2646090"/>
                  </a:lnTo>
                  <a:lnTo>
                    <a:pt x="136806" y="2655891"/>
                  </a:lnTo>
                  <a:lnTo>
                    <a:pt x="137150" y="2665691"/>
                  </a:lnTo>
                  <a:lnTo>
                    <a:pt x="137498" y="2675491"/>
                  </a:lnTo>
                  <a:lnTo>
                    <a:pt x="137851" y="2685292"/>
                  </a:lnTo>
                  <a:lnTo>
                    <a:pt x="138209" y="2695092"/>
                  </a:lnTo>
                  <a:lnTo>
                    <a:pt x="138570" y="2704892"/>
                  </a:lnTo>
                  <a:lnTo>
                    <a:pt x="138936" y="2714693"/>
                  </a:lnTo>
                  <a:lnTo>
                    <a:pt x="139305" y="2724493"/>
                  </a:lnTo>
                  <a:lnTo>
                    <a:pt x="139677" y="2734293"/>
                  </a:lnTo>
                  <a:lnTo>
                    <a:pt x="140054" y="2744094"/>
                  </a:lnTo>
                  <a:lnTo>
                    <a:pt x="140433" y="2753894"/>
                  </a:lnTo>
                  <a:lnTo>
                    <a:pt x="140814" y="2763694"/>
                  </a:lnTo>
                  <a:lnTo>
                    <a:pt x="141198" y="2773495"/>
                  </a:lnTo>
                  <a:lnTo>
                    <a:pt x="141584" y="2783295"/>
                  </a:lnTo>
                  <a:lnTo>
                    <a:pt x="141972" y="2793095"/>
                  </a:lnTo>
                  <a:lnTo>
                    <a:pt x="142362" y="2802896"/>
                  </a:lnTo>
                  <a:lnTo>
                    <a:pt x="142753" y="2812696"/>
                  </a:lnTo>
                  <a:lnTo>
                    <a:pt x="143146" y="2822496"/>
                  </a:lnTo>
                  <a:lnTo>
                    <a:pt x="143539" y="2832297"/>
                  </a:lnTo>
                  <a:lnTo>
                    <a:pt x="143933" y="2842097"/>
                  </a:lnTo>
                  <a:lnTo>
                    <a:pt x="144328" y="2851897"/>
                  </a:lnTo>
                  <a:lnTo>
                    <a:pt x="144723" y="2861698"/>
                  </a:lnTo>
                  <a:lnTo>
                    <a:pt x="145119" y="2871498"/>
                  </a:lnTo>
                  <a:lnTo>
                    <a:pt x="145514" y="2881298"/>
                  </a:lnTo>
                  <a:lnTo>
                    <a:pt x="145910" y="2891099"/>
                  </a:lnTo>
                  <a:lnTo>
                    <a:pt x="146305" y="2900899"/>
                  </a:lnTo>
                  <a:lnTo>
                    <a:pt x="146700" y="2910699"/>
                  </a:lnTo>
                  <a:lnTo>
                    <a:pt x="147095" y="2920500"/>
                  </a:lnTo>
                  <a:lnTo>
                    <a:pt x="147490" y="2930300"/>
                  </a:lnTo>
                  <a:lnTo>
                    <a:pt x="147884" y="2940100"/>
                  </a:lnTo>
                  <a:lnTo>
                    <a:pt x="148278" y="2949901"/>
                  </a:lnTo>
                  <a:lnTo>
                    <a:pt x="148672" y="2959701"/>
                  </a:lnTo>
                  <a:lnTo>
                    <a:pt x="149066" y="2969501"/>
                  </a:lnTo>
                  <a:lnTo>
                    <a:pt x="149460" y="2979302"/>
                  </a:lnTo>
                  <a:lnTo>
                    <a:pt x="149855" y="2989102"/>
                  </a:lnTo>
                  <a:lnTo>
                    <a:pt x="150250" y="2998902"/>
                  </a:lnTo>
                  <a:lnTo>
                    <a:pt x="150646" y="3008703"/>
                  </a:lnTo>
                  <a:lnTo>
                    <a:pt x="151043" y="3018503"/>
                  </a:lnTo>
                  <a:lnTo>
                    <a:pt x="151441" y="3028303"/>
                  </a:lnTo>
                  <a:lnTo>
                    <a:pt x="151842" y="3038104"/>
                  </a:lnTo>
                  <a:lnTo>
                    <a:pt x="152244" y="3047904"/>
                  </a:lnTo>
                  <a:lnTo>
                    <a:pt x="152650" y="3057704"/>
                  </a:lnTo>
                  <a:lnTo>
                    <a:pt x="153060" y="3067505"/>
                  </a:lnTo>
                  <a:lnTo>
                    <a:pt x="153472" y="3077305"/>
                  </a:lnTo>
                  <a:lnTo>
                    <a:pt x="153890" y="3087105"/>
                  </a:lnTo>
                  <a:lnTo>
                    <a:pt x="154313" y="3096906"/>
                  </a:lnTo>
                  <a:lnTo>
                    <a:pt x="154740" y="3106706"/>
                  </a:lnTo>
                  <a:lnTo>
                    <a:pt x="155176" y="3116506"/>
                  </a:lnTo>
                  <a:lnTo>
                    <a:pt x="155618" y="3126307"/>
                  </a:lnTo>
                  <a:lnTo>
                    <a:pt x="156067" y="3136107"/>
                  </a:lnTo>
                  <a:lnTo>
                    <a:pt x="156527" y="3145907"/>
                  </a:lnTo>
                  <a:lnTo>
                    <a:pt x="156996" y="3155708"/>
                  </a:lnTo>
                  <a:lnTo>
                    <a:pt x="157473" y="3165508"/>
                  </a:lnTo>
                  <a:lnTo>
                    <a:pt x="157965" y="3175308"/>
                  </a:lnTo>
                  <a:lnTo>
                    <a:pt x="158468" y="3185109"/>
                  </a:lnTo>
                  <a:lnTo>
                    <a:pt x="158981" y="3194909"/>
                  </a:lnTo>
                  <a:lnTo>
                    <a:pt x="159513" y="3204709"/>
                  </a:lnTo>
                  <a:lnTo>
                    <a:pt x="160058" y="3214510"/>
                  </a:lnTo>
                  <a:lnTo>
                    <a:pt x="160614" y="3224310"/>
                  </a:lnTo>
                  <a:lnTo>
                    <a:pt x="161195" y="3234110"/>
                  </a:lnTo>
                  <a:lnTo>
                    <a:pt x="161789" y="3243911"/>
                  </a:lnTo>
                  <a:lnTo>
                    <a:pt x="162397" y="3253711"/>
                  </a:lnTo>
                  <a:lnTo>
                    <a:pt x="163033" y="3263511"/>
                  </a:lnTo>
                  <a:lnTo>
                    <a:pt x="163685" y="3273312"/>
                  </a:lnTo>
                  <a:lnTo>
                    <a:pt x="164353" y="3283112"/>
                  </a:lnTo>
                  <a:lnTo>
                    <a:pt x="165052" y="3292912"/>
                  </a:lnTo>
                  <a:lnTo>
                    <a:pt x="165767" y="3302713"/>
                  </a:lnTo>
                  <a:lnTo>
                    <a:pt x="166502" y="3312513"/>
                  </a:lnTo>
                  <a:lnTo>
                    <a:pt x="167270" y="3322313"/>
                  </a:lnTo>
                  <a:lnTo>
                    <a:pt x="168055" y="3332114"/>
                  </a:lnTo>
                  <a:lnTo>
                    <a:pt x="168862" y="3341914"/>
                  </a:lnTo>
                  <a:lnTo>
                    <a:pt x="169703" y="3351714"/>
                  </a:lnTo>
                  <a:lnTo>
                    <a:pt x="170563" y="3361515"/>
                  </a:lnTo>
                  <a:lnTo>
                    <a:pt x="171446" y="3371315"/>
                  </a:lnTo>
                  <a:lnTo>
                    <a:pt x="172363" y="3381115"/>
                  </a:lnTo>
                  <a:lnTo>
                    <a:pt x="173300" y="3390916"/>
                  </a:lnTo>
                  <a:lnTo>
                    <a:pt x="174261" y="3400716"/>
                  </a:lnTo>
                  <a:lnTo>
                    <a:pt x="175255" y="3410516"/>
                  </a:lnTo>
                  <a:lnTo>
                    <a:pt x="176267" y="3420317"/>
                  </a:lnTo>
                  <a:lnTo>
                    <a:pt x="177306" y="3430117"/>
                  </a:lnTo>
                  <a:lnTo>
                    <a:pt x="178374" y="3439917"/>
                  </a:lnTo>
                  <a:lnTo>
                    <a:pt x="179461" y="3449718"/>
                  </a:lnTo>
                  <a:lnTo>
                    <a:pt x="180572" y="3459518"/>
                  </a:lnTo>
                  <a:lnTo>
                    <a:pt x="181711" y="3469318"/>
                  </a:lnTo>
                  <a:lnTo>
                    <a:pt x="182865" y="3479119"/>
                  </a:lnTo>
                  <a:lnTo>
                    <a:pt x="184043" y="3488919"/>
                  </a:lnTo>
                  <a:lnTo>
                    <a:pt x="185243" y="3498719"/>
                  </a:lnTo>
                  <a:lnTo>
                    <a:pt x="186457" y="3508520"/>
                  </a:lnTo>
                  <a:lnTo>
                    <a:pt x="187691" y="3518320"/>
                  </a:lnTo>
                  <a:lnTo>
                    <a:pt x="188942" y="3528120"/>
                  </a:lnTo>
                  <a:lnTo>
                    <a:pt x="190203" y="3537921"/>
                  </a:lnTo>
                  <a:lnTo>
                    <a:pt x="191479" y="3547721"/>
                  </a:lnTo>
                  <a:lnTo>
                    <a:pt x="192766" y="3557521"/>
                  </a:lnTo>
                  <a:lnTo>
                    <a:pt x="194059" y="3567322"/>
                  </a:lnTo>
                  <a:lnTo>
                    <a:pt x="195361" y="3577122"/>
                  </a:lnTo>
                  <a:lnTo>
                    <a:pt x="196666" y="3586922"/>
                  </a:lnTo>
                  <a:lnTo>
                    <a:pt x="197974" y="3596723"/>
                  </a:lnTo>
                  <a:lnTo>
                    <a:pt x="199281" y="3606523"/>
                  </a:lnTo>
                  <a:lnTo>
                    <a:pt x="200584" y="3616323"/>
                  </a:lnTo>
                  <a:lnTo>
                    <a:pt x="201884" y="3626124"/>
                  </a:lnTo>
                  <a:lnTo>
                    <a:pt x="203174" y="3635924"/>
                  </a:lnTo>
                  <a:lnTo>
                    <a:pt x="204453" y="3645724"/>
                  </a:lnTo>
                  <a:lnTo>
                    <a:pt x="205723" y="3655525"/>
                  </a:lnTo>
                  <a:lnTo>
                    <a:pt x="206970" y="3665325"/>
                  </a:lnTo>
                  <a:lnTo>
                    <a:pt x="208200" y="3675125"/>
                  </a:lnTo>
                  <a:lnTo>
                    <a:pt x="209414" y="3684926"/>
                  </a:lnTo>
                  <a:lnTo>
                    <a:pt x="210593" y="3694726"/>
                  </a:lnTo>
                  <a:lnTo>
                    <a:pt x="211748" y="3704526"/>
                  </a:lnTo>
                  <a:lnTo>
                    <a:pt x="212881" y="3714327"/>
                  </a:lnTo>
                  <a:lnTo>
                    <a:pt x="213964" y="3724127"/>
                  </a:lnTo>
                  <a:lnTo>
                    <a:pt x="215018" y="3733927"/>
                  </a:lnTo>
                  <a:lnTo>
                    <a:pt x="216043" y="3743728"/>
                  </a:lnTo>
                  <a:lnTo>
                    <a:pt x="217003" y="3753528"/>
                  </a:lnTo>
                  <a:lnTo>
                    <a:pt x="217929" y="3763328"/>
                  </a:lnTo>
                  <a:lnTo>
                    <a:pt x="218819" y="3773129"/>
                  </a:lnTo>
                  <a:lnTo>
                    <a:pt x="219633" y="3782929"/>
                  </a:lnTo>
                  <a:lnTo>
                    <a:pt x="220407" y="3792729"/>
                  </a:lnTo>
                  <a:lnTo>
                    <a:pt x="221135" y="3802530"/>
                  </a:lnTo>
                  <a:lnTo>
                    <a:pt x="221780" y="3812330"/>
                  </a:lnTo>
                  <a:lnTo>
                    <a:pt x="222379" y="3822131"/>
                  </a:lnTo>
                  <a:lnTo>
                    <a:pt x="222923" y="3831931"/>
                  </a:lnTo>
                  <a:lnTo>
                    <a:pt x="223377" y="3841731"/>
                  </a:lnTo>
                  <a:lnTo>
                    <a:pt x="223782" y="3851532"/>
                  </a:lnTo>
                  <a:lnTo>
                    <a:pt x="224123" y="3861332"/>
                  </a:lnTo>
                  <a:lnTo>
                    <a:pt x="224370" y="3871132"/>
                  </a:lnTo>
                  <a:lnTo>
                    <a:pt x="224564" y="3880933"/>
                  </a:lnTo>
                  <a:lnTo>
                    <a:pt x="224686" y="3890733"/>
                  </a:lnTo>
                  <a:lnTo>
                    <a:pt x="224713" y="3900533"/>
                  </a:lnTo>
                  <a:lnTo>
                    <a:pt x="224684" y="3910334"/>
                  </a:lnTo>
                  <a:lnTo>
                    <a:pt x="224578" y="3920134"/>
                  </a:lnTo>
                  <a:lnTo>
                    <a:pt x="224376" y="3929934"/>
                  </a:lnTo>
                  <a:lnTo>
                    <a:pt x="224117" y="3939735"/>
                  </a:lnTo>
                  <a:lnTo>
                    <a:pt x="223776" y="3949535"/>
                  </a:lnTo>
                  <a:lnTo>
                    <a:pt x="223342" y="3959335"/>
                  </a:lnTo>
                  <a:lnTo>
                    <a:pt x="222852" y="3969136"/>
                  </a:lnTo>
                  <a:lnTo>
                    <a:pt x="222276" y="3978936"/>
                  </a:lnTo>
                  <a:lnTo>
                    <a:pt x="221613" y="3988736"/>
                  </a:lnTo>
                  <a:lnTo>
                    <a:pt x="220894" y="3998537"/>
                  </a:lnTo>
                  <a:lnTo>
                    <a:pt x="220089" y="4008337"/>
                  </a:lnTo>
                  <a:lnTo>
                    <a:pt x="219204" y="4018137"/>
                  </a:lnTo>
                  <a:lnTo>
                    <a:pt x="218265" y="4027938"/>
                  </a:lnTo>
                  <a:lnTo>
                    <a:pt x="217242" y="4037738"/>
                  </a:lnTo>
                  <a:lnTo>
                    <a:pt x="216147" y="4047538"/>
                  </a:lnTo>
                  <a:lnTo>
                    <a:pt x="215002" y="4057339"/>
                  </a:lnTo>
                  <a:lnTo>
                    <a:pt x="213777" y="4067139"/>
                  </a:lnTo>
                  <a:lnTo>
                    <a:pt x="212489" y="4076939"/>
                  </a:lnTo>
                  <a:lnTo>
                    <a:pt x="211156" y="4086740"/>
                  </a:lnTo>
                  <a:lnTo>
                    <a:pt x="209749" y="4096540"/>
                  </a:lnTo>
                  <a:lnTo>
                    <a:pt x="208289" y="4106340"/>
                  </a:lnTo>
                  <a:lnTo>
                    <a:pt x="206791" y="4116141"/>
                  </a:lnTo>
                  <a:lnTo>
                    <a:pt x="205226" y="4125941"/>
                  </a:lnTo>
                  <a:lnTo>
                    <a:pt x="203619" y="4135741"/>
                  </a:lnTo>
                  <a:lnTo>
                    <a:pt x="201980" y="4145542"/>
                  </a:lnTo>
                  <a:lnTo>
                    <a:pt x="200284" y="4155342"/>
                  </a:lnTo>
                  <a:lnTo>
                    <a:pt x="198558" y="4165142"/>
                  </a:lnTo>
                  <a:lnTo>
                    <a:pt x="196805" y="4174943"/>
                  </a:lnTo>
                  <a:lnTo>
                    <a:pt x="195008" y="4184743"/>
                  </a:lnTo>
                  <a:lnTo>
                    <a:pt x="193190" y="4194543"/>
                  </a:lnTo>
                  <a:lnTo>
                    <a:pt x="191353" y="4204344"/>
                  </a:lnTo>
                  <a:lnTo>
                    <a:pt x="189486" y="4214144"/>
                  </a:lnTo>
                  <a:lnTo>
                    <a:pt x="187605" y="4223944"/>
                  </a:lnTo>
                  <a:lnTo>
                    <a:pt x="185713" y="4233745"/>
                  </a:lnTo>
                  <a:lnTo>
                    <a:pt x="183805" y="4243545"/>
                  </a:lnTo>
                  <a:lnTo>
                    <a:pt x="181892" y="4253345"/>
                  </a:lnTo>
                  <a:lnTo>
                    <a:pt x="179974" y="4263146"/>
                  </a:lnTo>
                  <a:lnTo>
                    <a:pt x="178054" y="4272946"/>
                  </a:lnTo>
                  <a:lnTo>
                    <a:pt x="176137" y="4282746"/>
                  </a:lnTo>
                  <a:lnTo>
                    <a:pt x="174222" y="4292547"/>
                  </a:lnTo>
                  <a:lnTo>
                    <a:pt x="172317" y="4302347"/>
                  </a:lnTo>
                  <a:lnTo>
                    <a:pt x="170421" y="4312147"/>
                  </a:lnTo>
                  <a:lnTo>
                    <a:pt x="168536" y="4321948"/>
                  </a:lnTo>
                  <a:lnTo>
                    <a:pt x="166672" y="4331748"/>
                  </a:lnTo>
                  <a:lnTo>
                    <a:pt x="164822" y="4341548"/>
                  </a:lnTo>
                  <a:lnTo>
                    <a:pt x="162989" y="4351349"/>
                  </a:lnTo>
                  <a:lnTo>
                    <a:pt x="161187" y="4361149"/>
                  </a:lnTo>
                  <a:lnTo>
                    <a:pt x="159404" y="4370949"/>
                  </a:lnTo>
                  <a:lnTo>
                    <a:pt x="157645" y="4380750"/>
                  </a:lnTo>
                  <a:lnTo>
                    <a:pt x="155924" y="4390550"/>
                  </a:lnTo>
                  <a:lnTo>
                    <a:pt x="154225" y="4400350"/>
                  </a:lnTo>
                  <a:lnTo>
                    <a:pt x="152558" y="4410151"/>
                  </a:lnTo>
                  <a:lnTo>
                    <a:pt x="150932" y="4419951"/>
                  </a:lnTo>
                  <a:lnTo>
                    <a:pt x="149332" y="4429751"/>
                  </a:lnTo>
                  <a:lnTo>
                    <a:pt x="147769" y="4439552"/>
                  </a:lnTo>
                  <a:lnTo>
                    <a:pt x="146251" y="4449352"/>
                  </a:lnTo>
                  <a:lnTo>
                    <a:pt x="144760" y="4459152"/>
                  </a:lnTo>
                  <a:lnTo>
                    <a:pt x="143312" y="4468953"/>
                  </a:lnTo>
                  <a:lnTo>
                    <a:pt x="141909" y="4478753"/>
                  </a:lnTo>
                  <a:lnTo>
                    <a:pt x="140535" y="4488553"/>
                  </a:lnTo>
                  <a:lnTo>
                    <a:pt x="139207" y="4498354"/>
                  </a:lnTo>
                  <a:lnTo>
                    <a:pt x="137924" y="4508154"/>
                  </a:lnTo>
                  <a:lnTo>
                    <a:pt x="136671" y="4517954"/>
                  </a:lnTo>
                  <a:lnTo>
                    <a:pt x="135467" y="4527755"/>
                  </a:lnTo>
                  <a:lnTo>
                    <a:pt x="134306" y="4537555"/>
                  </a:lnTo>
                  <a:lnTo>
                    <a:pt x="133175" y="4547355"/>
                  </a:lnTo>
                  <a:lnTo>
                    <a:pt x="132093" y="4557156"/>
                  </a:lnTo>
                  <a:lnTo>
                    <a:pt x="131053" y="4566956"/>
                  </a:lnTo>
                  <a:lnTo>
                    <a:pt x="130042" y="4576756"/>
                  </a:lnTo>
                  <a:lnTo>
                    <a:pt x="129081" y="4586557"/>
                  </a:lnTo>
                  <a:lnTo>
                    <a:pt x="128158" y="4596357"/>
                  </a:lnTo>
                  <a:lnTo>
                    <a:pt x="127263" y="4606157"/>
                  </a:lnTo>
                  <a:lnTo>
                    <a:pt x="126418" y="4615958"/>
                  </a:lnTo>
                  <a:lnTo>
                    <a:pt x="125607" y="4625758"/>
                  </a:lnTo>
                  <a:lnTo>
                    <a:pt x="124823" y="4635558"/>
                  </a:lnTo>
                  <a:lnTo>
                    <a:pt x="124087" y="4645359"/>
                  </a:lnTo>
                  <a:lnTo>
                    <a:pt x="123381" y="4655159"/>
                  </a:lnTo>
                  <a:lnTo>
                    <a:pt x="122700" y="4664959"/>
                  </a:lnTo>
                  <a:lnTo>
                    <a:pt x="122065" y="4674760"/>
                  </a:lnTo>
                  <a:lnTo>
                    <a:pt x="121456" y="4684560"/>
                  </a:lnTo>
                  <a:lnTo>
                    <a:pt x="120871" y="4694360"/>
                  </a:lnTo>
                  <a:lnTo>
                    <a:pt x="120328" y="4704161"/>
                  </a:lnTo>
                  <a:lnTo>
                    <a:pt x="119809" y="4713961"/>
                  </a:lnTo>
                  <a:lnTo>
                    <a:pt x="119309" y="4723761"/>
                  </a:lnTo>
                  <a:lnTo>
                    <a:pt x="118851" y="4733562"/>
                  </a:lnTo>
                  <a:lnTo>
                    <a:pt x="118411" y="4743362"/>
                  </a:lnTo>
                  <a:lnTo>
                    <a:pt x="117991" y="4753162"/>
                  </a:lnTo>
                  <a:lnTo>
                    <a:pt x="117605" y="4762963"/>
                  </a:lnTo>
                  <a:lnTo>
                    <a:pt x="117236" y="4772763"/>
                  </a:lnTo>
                  <a:lnTo>
                    <a:pt x="116886" y="4782563"/>
                  </a:lnTo>
                  <a:lnTo>
                    <a:pt x="116565" y="4792364"/>
                  </a:lnTo>
                  <a:lnTo>
                    <a:pt x="116259" y="4802164"/>
                  </a:lnTo>
                  <a:lnTo>
                    <a:pt x="115969" y="4811964"/>
                  </a:lnTo>
                  <a:lnTo>
                    <a:pt x="115704" y="4821765"/>
                  </a:lnTo>
                  <a:lnTo>
                    <a:pt x="115452" y="4831565"/>
                  </a:lnTo>
                  <a:lnTo>
                    <a:pt x="115215" y="4841365"/>
                  </a:lnTo>
                  <a:lnTo>
                    <a:pt x="114998" y="4851166"/>
                  </a:lnTo>
                  <a:lnTo>
                    <a:pt x="114792" y="4860966"/>
                  </a:lnTo>
                  <a:lnTo>
                    <a:pt x="114600" y="4870766"/>
                  </a:lnTo>
                  <a:lnTo>
                    <a:pt x="114425" y="4880567"/>
                  </a:lnTo>
                  <a:lnTo>
                    <a:pt x="114258" y="4890367"/>
                  </a:lnTo>
                  <a:lnTo>
                    <a:pt x="114103" y="4900167"/>
                  </a:lnTo>
                  <a:lnTo>
                    <a:pt x="113963" y="4909968"/>
                  </a:lnTo>
                  <a:lnTo>
                    <a:pt x="113829" y="4919768"/>
                  </a:lnTo>
                  <a:lnTo>
                    <a:pt x="113706" y="4929568"/>
                  </a:lnTo>
                  <a:lnTo>
                    <a:pt x="113594" y="4939369"/>
                  </a:lnTo>
                  <a:lnTo>
                    <a:pt x="113488" y="4949169"/>
                  </a:lnTo>
                  <a:lnTo>
                    <a:pt x="113391" y="4958969"/>
                  </a:lnTo>
                  <a:lnTo>
                    <a:pt x="113302" y="4968770"/>
                  </a:lnTo>
                  <a:lnTo>
                    <a:pt x="113218" y="4978570"/>
                  </a:lnTo>
                  <a:lnTo>
                    <a:pt x="113143" y="4988370"/>
                  </a:lnTo>
                  <a:lnTo>
                    <a:pt x="113073" y="4998171"/>
                  </a:lnTo>
                  <a:lnTo>
                    <a:pt x="113008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5065485"/>
              <a:ext cx="0" cy="31686"/>
            </a:xfrm>
            <a:custGeom>
              <a:avLst/>
              <a:pathLst>
                <a:path w="0" h="31686">
                  <a:moveTo>
                    <a:pt x="0" y="3168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5185896"/>
              <a:ext cx="0" cy="47530"/>
            </a:xfrm>
            <a:custGeom>
              <a:avLst/>
              <a:pathLst>
                <a:path w="0" h="47530">
                  <a:moveTo>
                    <a:pt x="0" y="0"/>
                  </a:moveTo>
                  <a:lnTo>
                    <a:pt x="0" y="4753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5097172"/>
              <a:ext cx="182029" cy="88723"/>
            </a:xfrm>
            <a:custGeom>
              <a:avLst/>
              <a:pathLst>
                <a:path w="182029" h="88723">
                  <a:moveTo>
                    <a:pt x="0" y="0"/>
                  </a:moveTo>
                  <a:lnTo>
                    <a:pt x="0" y="88723"/>
                  </a:lnTo>
                  <a:lnTo>
                    <a:pt x="182029" y="88723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5138365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673119"/>
              <a:ext cx="0" cy="1471860"/>
            </a:xfrm>
            <a:custGeom>
              <a:avLst/>
              <a:pathLst>
                <a:path w="0" h="1471860">
                  <a:moveTo>
                    <a:pt x="0" y="147186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5194610"/>
              <a:ext cx="0" cy="45153"/>
            </a:xfrm>
            <a:custGeom>
              <a:avLst/>
              <a:pathLst>
                <a:path w="0" h="45153">
                  <a:moveTo>
                    <a:pt x="0" y="0"/>
                  </a:moveTo>
                  <a:lnTo>
                    <a:pt x="0" y="4515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4144979"/>
              <a:ext cx="182029" cy="1049631"/>
            </a:xfrm>
            <a:custGeom>
              <a:avLst/>
              <a:pathLst>
                <a:path w="182029" h="1049631">
                  <a:moveTo>
                    <a:pt x="0" y="0"/>
                  </a:moveTo>
                  <a:lnTo>
                    <a:pt x="0" y="1049631"/>
                  </a:lnTo>
                  <a:lnTo>
                    <a:pt x="182029" y="1049631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4981515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751836" y="5203625"/>
              <a:ext cx="59602" cy="59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097349" y="5088059"/>
              <a:ext cx="62587" cy="62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615348" y="5163627"/>
              <a:ext cx="88900" cy="889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607828" y="5179128"/>
              <a:ext cx="89585" cy="89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705357" y="4995697"/>
              <a:ext cx="158588" cy="158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834994" y="4982392"/>
              <a:ext cx="166187" cy="166187"/>
            </a:xfrm>
            <a:custGeom>
              <a:avLst/>
              <a:pathLst>
                <a:path w="166187" h="166187">
                  <a:moveTo>
                    <a:pt x="0" y="83093"/>
                  </a:moveTo>
                  <a:lnTo>
                    <a:pt x="83093" y="0"/>
                  </a:lnTo>
                  <a:lnTo>
                    <a:pt x="166187" y="83093"/>
                  </a:lnTo>
                  <a:lnTo>
                    <a:pt x="83093" y="16618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993987" y="4957849"/>
              <a:ext cx="88524" cy="885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854612" y="4957046"/>
              <a:ext cx="90130" cy="901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796046" y="5049336"/>
              <a:ext cx="89335" cy="893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109040" y="4694443"/>
              <a:ext cx="133694" cy="133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112203" y="5195507"/>
              <a:ext cx="88513" cy="885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718327" y="5188816"/>
              <a:ext cx="89220" cy="89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554346" y="5211022"/>
              <a:ext cx="32134" cy="321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922310" y="5179582"/>
              <a:ext cx="88676" cy="886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521520" y="5062560"/>
              <a:ext cx="94573" cy="94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948846" y="4116978"/>
              <a:ext cx="33820" cy="33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859797" y="3652414"/>
              <a:ext cx="88388" cy="88388"/>
            </a:xfrm>
            <a:custGeom>
              <a:avLst/>
              <a:pathLst>
                <a:path w="88388" h="88388">
                  <a:moveTo>
                    <a:pt x="0" y="44194"/>
                  </a:moveTo>
                  <a:lnTo>
                    <a:pt x="44194" y="0"/>
                  </a:lnTo>
                  <a:lnTo>
                    <a:pt x="88388" y="44194"/>
                  </a:lnTo>
                  <a:lnTo>
                    <a:pt x="44194" y="8838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917542" y="5128883"/>
              <a:ext cx="88676" cy="886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878158" y="5202455"/>
              <a:ext cx="61943" cy="619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35294" y="5071945"/>
              <a:ext cx="88478" cy="8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950603" y="4080257"/>
              <a:ext cx="31214" cy="31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085004" y="2194791"/>
              <a:ext cx="88431" cy="88431"/>
            </a:xfrm>
            <a:custGeom>
              <a:avLst/>
              <a:pathLst>
                <a:path w="88431" h="88431">
                  <a:moveTo>
                    <a:pt x="0" y="44215"/>
                  </a:moveTo>
                  <a:lnTo>
                    <a:pt x="44215" y="0"/>
                  </a:lnTo>
                  <a:lnTo>
                    <a:pt x="88431" y="44215"/>
                  </a:lnTo>
                  <a:lnTo>
                    <a:pt x="44215" y="884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536055" y="4841334"/>
              <a:ext cx="61722" cy="617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7888" y="4916739"/>
              <a:ext cx="88357" cy="88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699370" y="5182751"/>
              <a:ext cx="88676" cy="886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915914" y="5064108"/>
              <a:ext cx="116828" cy="1168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756240" y="3414399"/>
              <a:ext cx="89112" cy="89112"/>
            </a:xfrm>
            <a:custGeom>
              <a:avLst/>
              <a:pathLst>
                <a:path w="89112" h="89112">
                  <a:moveTo>
                    <a:pt x="0" y="44556"/>
                  </a:moveTo>
                  <a:lnTo>
                    <a:pt x="44556" y="0"/>
                  </a:lnTo>
                  <a:lnTo>
                    <a:pt x="89112" y="44556"/>
                  </a:lnTo>
                  <a:lnTo>
                    <a:pt x="44556" y="8911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871546" y="5176532"/>
              <a:ext cx="88439" cy="884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723351" y="2191384"/>
              <a:ext cx="69896" cy="69896"/>
            </a:xfrm>
            <a:custGeom>
              <a:avLst/>
              <a:pathLst>
                <a:path w="69896" h="69896">
                  <a:moveTo>
                    <a:pt x="0" y="34948"/>
                  </a:moveTo>
                  <a:lnTo>
                    <a:pt x="34948" y="0"/>
                  </a:lnTo>
                  <a:lnTo>
                    <a:pt x="69896" y="34948"/>
                  </a:lnTo>
                  <a:lnTo>
                    <a:pt x="34948" y="6989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983741" y="4859072"/>
              <a:ext cx="89619" cy="89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973526" y="2395527"/>
              <a:ext cx="98890" cy="98890"/>
            </a:xfrm>
            <a:custGeom>
              <a:avLst/>
              <a:pathLst>
                <a:path w="98890" h="98890">
                  <a:moveTo>
                    <a:pt x="0" y="49445"/>
                  </a:moveTo>
                  <a:lnTo>
                    <a:pt x="49445" y="0"/>
                  </a:lnTo>
                  <a:lnTo>
                    <a:pt x="98890" y="49445"/>
                  </a:lnTo>
                  <a:lnTo>
                    <a:pt x="49445" y="9889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656636" y="5071574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491001" y="2523709"/>
              <a:ext cx="89684" cy="89684"/>
            </a:xfrm>
            <a:custGeom>
              <a:avLst/>
              <a:pathLst>
                <a:path w="89684" h="89684">
                  <a:moveTo>
                    <a:pt x="0" y="44842"/>
                  </a:moveTo>
                  <a:lnTo>
                    <a:pt x="44842" y="0"/>
                  </a:lnTo>
                  <a:lnTo>
                    <a:pt x="89684" y="44842"/>
                  </a:lnTo>
                  <a:lnTo>
                    <a:pt x="44842" y="8968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878012" y="5157305"/>
              <a:ext cx="88869" cy="888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749391" y="4364447"/>
              <a:ext cx="39537" cy="39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708033" y="4615453"/>
              <a:ext cx="88877" cy="888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962135" y="5167568"/>
              <a:ext cx="131716" cy="131716"/>
            </a:xfrm>
            <a:custGeom>
              <a:avLst/>
              <a:pathLst>
                <a:path w="131716" h="131716">
                  <a:moveTo>
                    <a:pt x="0" y="65858"/>
                  </a:moveTo>
                  <a:lnTo>
                    <a:pt x="65858" y="0"/>
                  </a:lnTo>
                  <a:lnTo>
                    <a:pt x="131716" y="65858"/>
                  </a:lnTo>
                  <a:lnTo>
                    <a:pt x="65858" y="13171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566530" y="4995124"/>
              <a:ext cx="51999" cy="51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473473" y="5166786"/>
              <a:ext cx="88919" cy="889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447494" y="4133939"/>
              <a:ext cx="88621" cy="8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883033" y="3107834"/>
              <a:ext cx="68503" cy="68503"/>
            </a:xfrm>
            <a:custGeom>
              <a:avLst/>
              <a:pathLst>
                <a:path w="68503" h="68503">
                  <a:moveTo>
                    <a:pt x="0" y="34251"/>
                  </a:moveTo>
                  <a:lnTo>
                    <a:pt x="34251" y="0"/>
                  </a:lnTo>
                  <a:lnTo>
                    <a:pt x="68503" y="34251"/>
                  </a:lnTo>
                  <a:lnTo>
                    <a:pt x="34251" y="6850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694692" y="5106024"/>
              <a:ext cx="121720" cy="1217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027086" y="2629008"/>
              <a:ext cx="88221" cy="88221"/>
            </a:xfrm>
            <a:custGeom>
              <a:avLst/>
              <a:pathLst>
                <a:path w="88221" h="88221">
                  <a:moveTo>
                    <a:pt x="0" y="44110"/>
                  </a:moveTo>
                  <a:lnTo>
                    <a:pt x="44110" y="0"/>
                  </a:lnTo>
                  <a:lnTo>
                    <a:pt x="88221" y="44110"/>
                  </a:lnTo>
                  <a:lnTo>
                    <a:pt x="44110" y="8822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626634" y="5011742"/>
              <a:ext cx="88474" cy="884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824314" y="4324080"/>
              <a:ext cx="88583" cy="88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715557" y="4541521"/>
              <a:ext cx="109994" cy="1099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814212" y="3007035"/>
              <a:ext cx="48293" cy="48293"/>
            </a:xfrm>
            <a:custGeom>
              <a:avLst/>
              <a:pathLst>
                <a:path w="48293" h="48293">
                  <a:moveTo>
                    <a:pt x="0" y="24146"/>
                  </a:moveTo>
                  <a:lnTo>
                    <a:pt x="24146" y="0"/>
                  </a:lnTo>
                  <a:lnTo>
                    <a:pt x="48293" y="24146"/>
                  </a:lnTo>
                  <a:lnTo>
                    <a:pt x="24146" y="4829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96448" y="4590469"/>
              <a:ext cx="88147" cy="881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887344" y="2121279"/>
              <a:ext cx="89696" cy="89696"/>
            </a:xfrm>
            <a:custGeom>
              <a:avLst/>
              <a:pathLst>
                <a:path w="89696" h="89696">
                  <a:moveTo>
                    <a:pt x="0" y="44848"/>
                  </a:moveTo>
                  <a:lnTo>
                    <a:pt x="44848" y="0"/>
                  </a:lnTo>
                  <a:lnTo>
                    <a:pt x="89696" y="44848"/>
                  </a:lnTo>
                  <a:lnTo>
                    <a:pt x="44848" y="8969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571943" y="4225841"/>
              <a:ext cx="88602" cy="88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717196" y="4995134"/>
              <a:ext cx="51979" cy="519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954581" y="5122559"/>
              <a:ext cx="88648" cy="8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869945" y="5055270"/>
              <a:ext cx="166191" cy="166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537461" y="3722966"/>
              <a:ext cx="143744" cy="143744"/>
            </a:xfrm>
            <a:custGeom>
              <a:avLst/>
              <a:pathLst>
                <a:path w="143744" h="143744">
                  <a:moveTo>
                    <a:pt x="0" y="71872"/>
                  </a:moveTo>
                  <a:lnTo>
                    <a:pt x="71872" y="0"/>
                  </a:lnTo>
                  <a:lnTo>
                    <a:pt x="143744" y="71872"/>
                  </a:lnTo>
                  <a:lnTo>
                    <a:pt x="71872" y="14374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169686" y="5142824"/>
              <a:ext cx="143179" cy="143179"/>
            </a:xfrm>
            <a:custGeom>
              <a:avLst/>
              <a:pathLst>
                <a:path w="143179" h="143179">
                  <a:moveTo>
                    <a:pt x="0" y="71589"/>
                  </a:moveTo>
                  <a:lnTo>
                    <a:pt x="71589" y="0"/>
                  </a:lnTo>
                  <a:lnTo>
                    <a:pt x="143179" y="71589"/>
                  </a:lnTo>
                  <a:lnTo>
                    <a:pt x="71589" y="14317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723050" y="4238965"/>
              <a:ext cx="68691" cy="686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001572" y="5188805"/>
              <a:ext cx="89243" cy="892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314768" y="2151506"/>
              <a:ext cx="512235" cy="73369"/>
            </a:xfrm>
            <a:custGeom>
              <a:avLst/>
              <a:pathLst>
                <a:path w="512235" h="73369">
                  <a:moveTo>
                    <a:pt x="0" y="0"/>
                  </a:moveTo>
                  <a:lnTo>
                    <a:pt x="512235" y="73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528948" y="2449025"/>
              <a:ext cx="298434" cy="123504"/>
            </a:xfrm>
            <a:custGeom>
              <a:avLst/>
              <a:pathLst>
                <a:path w="298434" h="123504">
                  <a:moveTo>
                    <a:pt x="0" y="123504"/>
                  </a:moveTo>
                  <a:lnTo>
                    <a:pt x="2984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842846" y="2580258"/>
              <a:ext cx="62949" cy="129924"/>
            </a:xfrm>
            <a:custGeom>
              <a:avLst/>
              <a:pathLst>
                <a:path w="62949" h="129924">
                  <a:moveTo>
                    <a:pt x="62949" y="1299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844182" y="2019582"/>
              <a:ext cx="93200" cy="136298"/>
            </a:xfrm>
            <a:custGeom>
              <a:avLst/>
              <a:pathLst>
                <a:path w="93200" h="136298">
                  <a:moveTo>
                    <a:pt x="93200" y="0"/>
                  </a:moveTo>
                  <a:lnTo>
                    <a:pt x="0" y="136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026917" y="5137971"/>
              <a:ext cx="278246" cy="73780"/>
            </a:xfrm>
            <a:custGeom>
              <a:avLst/>
              <a:pathLst>
                <a:path w="278246" h="73780">
                  <a:moveTo>
                    <a:pt x="278246" y="0"/>
                  </a:moveTo>
                  <a:lnTo>
                    <a:pt x="0" y="73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2971385" y="483964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chr13:48304001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385126" y="2290586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chr13:48362880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793399" y="207712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chr13:48381322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007579" y="250209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chr13:48453047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179964" y="2724927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chr13:48453099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161378" y="528551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chr13:48456276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383121" y="1856893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chr13:48465271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328023" y="5062538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chr13:48476748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2448133" y="5975390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503125" y="518321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503125" y="439104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503125" y="359886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503125" y="280669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503125" y="201451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91" name="pl91"/>
            <p:cNvSpPr/>
            <p:nvPr/>
          </p:nvSpPr>
          <p:spPr>
            <a:xfrm>
              <a:off x="2880411" y="60351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880411" y="524293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880411" y="44507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880411" y="36585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880411" y="28664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880411" y="207423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106490" y="2040488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05" name="pt105"/>
            <p:cNvSpPr/>
            <p:nvPr/>
          </p:nvSpPr>
          <p:spPr>
            <a:xfrm>
              <a:off x="7179089" y="239221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7179089" y="258706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7179089" y="2781915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7389908" y="2325104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7389908" y="2519953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7389908" y="2714802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106490" y="3099793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12" name="pt112"/>
            <p:cNvSpPr/>
            <p:nvPr/>
          </p:nvSpPr>
          <p:spPr>
            <a:xfrm>
              <a:off x="7167069" y="3390112"/>
              <a:ext cx="87564" cy="8756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7206352" y="3624244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7167069" y="3779811"/>
              <a:ext cx="87564" cy="8756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7150798" y="3958389"/>
              <a:ext cx="120106" cy="12010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7138313" y="4140753"/>
              <a:ext cx="145077" cy="14507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7127787" y="4332013"/>
              <a:ext cx="166128" cy="16612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7403781" y="3378344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7403781" y="3569027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403781" y="3768043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7403781" y="3960883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7403781" y="4153574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7403781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7106490" y="4693102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25" name="pt125"/>
            <p:cNvSpPr/>
            <p:nvPr/>
          </p:nvSpPr>
          <p:spPr>
            <a:xfrm>
              <a:off x="7179089" y="50243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7179089" y="521919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7389908" y="4986772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7389908" y="5181621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924695" y="619487"/>
              <a:ext cx="9956601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RB1,Bowel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603702" y="1198960"/>
              <a:ext cx="143733" cy="5007971"/>
            </a:xfrm>
            <a:custGeom>
              <a:avLst/>
              <a:pathLst>
                <a:path w="143733" h="5007971">
                  <a:moveTo>
                    <a:pt x="71061" y="5007971"/>
                  </a:moveTo>
                  <a:lnTo>
                    <a:pt x="71016" y="4998171"/>
                  </a:lnTo>
                  <a:lnTo>
                    <a:pt x="70968" y="4988370"/>
                  </a:lnTo>
                  <a:lnTo>
                    <a:pt x="70919" y="4978570"/>
                  </a:lnTo>
                  <a:lnTo>
                    <a:pt x="70865" y="4968770"/>
                  </a:lnTo>
                  <a:lnTo>
                    <a:pt x="70811" y="4958969"/>
                  </a:lnTo>
                  <a:lnTo>
                    <a:pt x="70752" y="4949169"/>
                  </a:lnTo>
                  <a:lnTo>
                    <a:pt x="70692" y="4939369"/>
                  </a:lnTo>
                  <a:lnTo>
                    <a:pt x="70628" y="4929568"/>
                  </a:lnTo>
                  <a:lnTo>
                    <a:pt x="70562" y="4919768"/>
                  </a:lnTo>
                  <a:lnTo>
                    <a:pt x="70493" y="4909968"/>
                  </a:lnTo>
                  <a:lnTo>
                    <a:pt x="70420" y="4900167"/>
                  </a:lnTo>
                  <a:lnTo>
                    <a:pt x="70344" y="4890367"/>
                  </a:lnTo>
                  <a:lnTo>
                    <a:pt x="70264" y="4880567"/>
                  </a:lnTo>
                  <a:lnTo>
                    <a:pt x="70182" y="4870766"/>
                  </a:lnTo>
                  <a:lnTo>
                    <a:pt x="70094" y="4860966"/>
                  </a:lnTo>
                  <a:lnTo>
                    <a:pt x="70005" y="4851166"/>
                  </a:lnTo>
                  <a:lnTo>
                    <a:pt x="69908" y="4841365"/>
                  </a:lnTo>
                  <a:lnTo>
                    <a:pt x="69811" y="4831565"/>
                  </a:lnTo>
                  <a:lnTo>
                    <a:pt x="69707" y="4821765"/>
                  </a:lnTo>
                  <a:lnTo>
                    <a:pt x="69600" y="4811964"/>
                  </a:lnTo>
                  <a:lnTo>
                    <a:pt x="69487" y="4802164"/>
                  </a:lnTo>
                  <a:lnTo>
                    <a:pt x="69371" y="4792364"/>
                  </a:lnTo>
                  <a:lnTo>
                    <a:pt x="69249" y="4782563"/>
                  </a:lnTo>
                  <a:lnTo>
                    <a:pt x="69123" y="4772763"/>
                  </a:lnTo>
                  <a:lnTo>
                    <a:pt x="68992" y="4762963"/>
                  </a:lnTo>
                  <a:lnTo>
                    <a:pt x="68854" y="4753162"/>
                  </a:lnTo>
                  <a:lnTo>
                    <a:pt x="68713" y="4743362"/>
                  </a:lnTo>
                  <a:lnTo>
                    <a:pt x="68563" y="4733562"/>
                  </a:lnTo>
                  <a:lnTo>
                    <a:pt x="68412" y="4723761"/>
                  </a:lnTo>
                  <a:lnTo>
                    <a:pt x="68250" y="4713961"/>
                  </a:lnTo>
                  <a:lnTo>
                    <a:pt x="68086" y="4704161"/>
                  </a:lnTo>
                  <a:lnTo>
                    <a:pt x="67912" y="4694360"/>
                  </a:lnTo>
                  <a:lnTo>
                    <a:pt x="67734" y="4684560"/>
                  </a:lnTo>
                  <a:lnTo>
                    <a:pt x="67549" y="4674760"/>
                  </a:lnTo>
                  <a:lnTo>
                    <a:pt x="67357" y="4664959"/>
                  </a:lnTo>
                  <a:lnTo>
                    <a:pt x="67159" y="4655159"/>
                  </a:lnTo>
                  <a:lnTo>
                    <a:pt x="66952" y="4645359"/>
                  </a:lnTo>
                  <a:lnTo>
                    <a:pt x="66740" y="4635558"/>
                  </a:lnTo>
                  <a:lnTo>
                    <a:pt x="66518" y="4625758"/>
                  </a:lnTo>
                  <a:lnTo>
                    <a:pt x="66293" y="4615958"/>
                  </a:lnTo>
                  <a:lnTo>
                    <a:pt x="66054" y="4606157"/>
                  </a:lnTo>
                  <a:lnTo>
                    <a:pt x="65813" y="4596357"/>
                  </a:lnTo>
                  <a:lnTo>
                    <a:pt x="65558" y="4586557"/>
                  </a:lnTo>
                  <a:lnTo>
                    <a:pt x="65300" y="4576756"/>
                  </a:lnTo>
                  <a:lnTo>
                    <a:pt x="65030" y="4566956"/>
                  </a:lnTo>
                  <a:lnTo>
                    <a:pt x="64753" y="4557156"/>
                  </a:lnTo>
                  <a:lnTo>
                    <a:pt x="64467" y="4547355"/>
                  </a:lnTo>
                  <a:lnTo>
                    <a:pt x="64172" y="4537555"/>
                  </a:lnTo>
                  <a:lnTo>
                    <a:pt x="63869" y="4527755"/>
                  </a:lnTo>
                  <a:lnTo>
                    <a:pt x="63555" y="4517954"/>
                  </a:lnTo>
                  <a:lnTo>
                    <a:pt x="63235" y="4508154"/>
                  </a:lnTo>
                  <a:lnTo>
                    <a:pt x="62900" y="4498354"/>
                  </a:lnTo>
                  <a:lnTo>
                    <a:pt x="62563" y="4488553"/>
                  </a:lnTo>
                  <a:lnTo>
                    <a:pt x="62208" y="4478753"/>
                  </a:lnTo>
                  <a:lnTo>
                    <a:pt x="61850" y="4468953"/>
                  </a:lnTo>
                  <a:lnTo>
                    <a:pt x="61476" y="4459152"/>
                  </a:lnTo>
                  <a:lnTo>
                    <a:pt x="61097" y="4449352"/>
                  </a:lnTo>
                  <a:lnTo>
                    <a:pt x="60704" y="4439552"/>
                  </a:lnTo>
                  <a:lnTo>
                    <a:pt x="60303" y="4429751"/>
                  </a:lnTo>
                  <a:lnTo>
                    <a:pt x="59892" y="4419951"/>
                  </a:lnTo>
                  <a:lnTo>
                    <a:pt x="59468" y="4410151"/>
                  </a:lnTo>
                  <a:lnTo>
                    <a:pt x="59037" y="4400350"/>
                  </a:lnTo>
                  <a:lnTo>
                    <a:pt x="58592" y="4390550"/>
                  </a:lnTo>
                  <a:lnTo>
                    <a:pt x="58141" y="4380750"/>
                  </a:lnTo>
                  <a:lnTo>
                    <a:pt x="57672" y="4370949"/>
                  </a:lnTo>
                  <a:lnTo>
                    <a:pt x="57201" y="4361149"/>
                  </a:lnTo>
                  <a:lnTo>
                    <a:pt x="56710" y="4351349"/>
                  </a:lnTo>
                  <a:lnTo>
                    <a:pt x="56216" y="4341548"/>
                  </a:lnTo>
                  <a:lnTo>
                    <a:pt x="55705" y="4331748"/>
                  </a:lnTo>
                  <a:lnTo>
                    <a:pt x="55188" y="4321948"/>
                  </a:lnTo>
                  <a:lnTo>
                    <a:pt x="54657" y="4312147"/>
                  </a:lnTo>
                  <a:lnTo>
                    <a:pt x="54116" y="4302347"/>
                  </a:lnTo>
                  <a:lnTo>
                    <a:pt x="53566" y="4292547"/>
                  </a:lnTo>
                  <a:lnTo>
                    <a:pt x="53002" y="4282746"/>
                  </a:lnTo>
                  <a:lnTo>
                    <a:pt x="52432" y="4272946"/>
                  </a:lnTo>
                  <a:lnTo>
                    <a:pt x="51846" y="4263146"/>
                  </a:lnTo>
                  <a:lnTo>
                    <a:pt x="51256" y="4253345"/>
                  </a:lnTo>
                  <a:lnTo>
                    <a:pt x="50647" y="4243545"/>
                  </a:lnTo>
                  <a:lnTo>
                    <a:pt x="50036" y="4233745"/>
                  </a:lnTo>
                  <a:lnTo>
                    <a:pt x="49408" y="4223944"/>
                  </a:lnTo>
                  <a:lnTo>
                    <a:pt x="48775" y="4214144"/>
                  </a:lnTo>
                  <a:lnTo>
                    <a:pt x="48128" y="4204344"/>
                  </a:lnTo>
                  <a:lnTo>
                    <a:pt x="47475" y="4194543"/>
                  </a:lnTo>
                  <a:lnTo>
                    <a:pt x="46810" y="4184743"/>
                  </a:lnTo>
                  <a:lnTo>
                    <a:pt x="46137" y="4174943"/>
                  </a:lnTo>
                  <a:lnTo>
                    <a:pt x="45455" y="4165142"/>
                  </a:lnTo>
                  <a:lnTo>
                    <a:pt x="44762" y="4155342"/>
                  </a:lnTo>
                  <a:lnTo>
                    <a:pt x="44064" y="4145542"/>
                  </a:lnTo>
                  <a:lnTo>
                    <a:pt x="43353" y="4135741"/>
                  </a:lnTo>
                  <a:lnTo>
                    <a:pt x="42639" y="4125941"/>
                  </a:lnTo>
                  <a:lnTo>
                    <a:pt x="41911" y="4116141"/>
                  </a:lnTo>
                  <a:lnTo>
                    <a:pt x="41181" y="4106340"/>
                  </a:lnTo>
                  <a:lnTo>
                    <a:pt x="40440" y="4096540"/>
                  </a:lnTo>
                  <a:lnTo>
                    <a:pt x="39695" y="4086740"/>
                  </a:lnTo>
                  <a:lnTo>
                    <a:pt x="38941" y="4076939"/>
                  </a:lnTo>
                  <a:lnTo>
                    <a:pt x="38182" y="4067139"/>
                  </a:lnTo>
                  <a:lnTo>
                    <a:pt x="37417" y="4057339"/>
                  </a:lnTo>
                  <a:lnTo>
                    <a:pt x="36646" y="4047538"/>
                  </a:lnTo>
                  <a:lnTo>
                    <a:pt x="35871" y="4037738"/>
                  </a:lnTo>
                  <a:lnTo>
                    <a:pt x="35090" y="4027938"/>
                  </a:lnTo>
                  <a:lnTo>
                    <a:pt x="34307" y="4018137"/>
                  </a:lnTo>
                  <a:lnTo>
                    <a:pt x="33518" y="4008337"/>
                  </a:lnTo>
                  <a:lnTo>
                    <a:pt x="32728" y="3998537"/>
                  </a:lnTo>
                  <a:lnTo>
                    <a:pt x="31933" y="3988736"/>
                  </a:lnTo>
                  <a:lnTo>
                    <a:pt x="31137" y="3978936"/>
                  </a:lnTo>
                  <a:lnTo>
                    <a:pt x="30338" y="3969136"/>
                  </a:lnTo>
                  <a:lnTo>
                    <a:pt x="29539" y="3959335"/>
                  </a:lnTo>
                  <a:lnTo>
                    <a:pt x="28739" y="3949535"/>
                  </a:lnTo>
                  <a:lnTo>
                    <a:pt x="27938" y="3939735"/>
                  </a:lnTo>
                  <a:lnTo>
                    <a:pt x="27138" y="3929934"/>
                  </a:lnTo>
                  <a:lnTo>
                    <a:pt x="26339" y="3920134"/>
                  </a:lnTo>
                  <a:lnTo>
                    <a:pt x="25540" y="3910334"/>
                  </a:lnTo>
                  <a:lnTo>
                    <a:pt x="24745" y="3900533"/>
                  </a:lnTo>
                  <a:lnTo>
                    <a:pt x="23950" y="3890733"/>
                  </a:lnTo>
                  <a:lnTo>
                    <a:pt x="23161" y="3880933"/>
                  </a:lnTo>
                  <a:lnTo>
                    <a:pt x="22373" y="3871132"/>
                  </a:lnTo>
                  <a:lnTo>
                    <a:pt x="21592" y="3861332"/>
                  </a:lnTo>
                  <a:lnTo>
                    <a:pt x="20813" y="3851532"/>
                  </a:lnTo>
                  <a:lnTo>
                    <a:pt x="20042" y="3841731"/>
                  </a:lnTo>
                  <a:lnTo>
                    <a:pt x="19276" y="3831931"/>
                  </a:lnTo>
                  <a:lnTo>
                    <a:pt x="18517" y="3822131"/>
                  </a:lnTo>
                  <a:lnTo>
                    <a:pt x="17766" y="3812330"/>
                  </a:lnTo>
                  <a:lnTo>
                    <a:pt x="17021" y="3802530"/>
                  </a:lnTo>
                  <a:lnTo>
                    <a:pt x="16287" y="3792729"/>
                  </a:lnTo>
                  <a:lnTo>
                    <a:pt x="15558" y="3782929"/>
                  </a:lnTo>
                  <a:lnTo>
                    <a:pt x="14845" y="3773129"/>
                  </a:lnTo>
                  <a:lnTo>
                    <a:pt x="14135" y="3763328"/>
                  </a:lnTo>
                  <a:lnTo>
                    <a:pt x="13445" y="3753528"/>
                  </a:lnTo>
                  <a:lnTo>
                    <a:pt x="12758" y="3743728"/>
                  </a:lnTo>
                  <a:lnTo>
                    <a:pt x="12090" y="3733927"/>
                  </a:lnTo>
                  <a:lnTo>
                    <a:pt x="11430" y="3724127"/>
                  </a:lnTo>
                  <a:lnTo>
                    <a:pt x="10787" y="3714327"/>
                  </a:lnTo>
                  <a:lnTo>
                    <a:pt x="10156" y="3704526"/>
                  </a:lnTo>
                  <a:lnTo>
                    <a:pt x="9538" y="3694726"/>
                  </a:lnTo>
                  <a:lnTo>
                    <a:pt x="8939" y="3684926"/>
                  </a:lnTo>
                  <a:lnTo>
                    <a:pt x="8350" y="3675125"/>
                  </a:lnTo>
                  <a:lnTo>
                    <a:pt x="7784" y="3665325"/>
                  </a:lnTo>
                  <a:lnTo>
                    <a:pt x="7225" y="3655525"/>
                  </a:lnTo>
                  <a:lnTo>
                    <a:pt x="6696" y="3645724"/>
                  </a:lnTo>
                  <a:lnTo>
                    <a:pt x="6171" y="3635924"/>
                  </a:lnTo>
                  <a:lnTo>
                    <a:pt x="5677" y="3626124"/>
                  </a:lnTo>
                  <a:lnTo>
                    <a:pt x="5192" y="3616323"/>
                  </a:lnTo>
                  <a:lnTo>
                    <a:pt x="4733" y="3606523"/>
                  </a:lnTo>
                  <a:lnTo>
                    <a:pt x="4288" y="3596723"/>
                  </a:lnTo>
                  <a:lnTo>
                    <a:pt x="3866" y="3586922"/>
                  </a:lnTo>
                  <a:lnTo>
                    <a:pt x="3464" y="3577122"/>
                  </a:lnTo>
                  <a:lnTo>
                    <a:pt x="3080" y="3567322"/>
                  </a:lnTo>
                  <a:lnTo>
                    <a:pt x="2722" y="3557521"/>
                  </a:lnTo>
                  <a:lnTo>
                    <a:pt x="2377" y="3547721"/>
                  </a:lnTo>
                  <a:lnTo>
                    <a:pt x="2065" y="3537921"/>
                  </a:lnTo>
                  <a:lnTo>
                    <a:pt x="1760" y="3528120"/>
                  </a:lnTo>
                  <a:lnTo>
                    <a:pt x="1496" y="3518320"/>
                  </a:lnTo>
                  <a:lnTo>
                    <a:pt x="1237" y="3508520"/>
                  </a:lnTo>
                  <a:lnTo>
                    <a:pt x="1015" y="3498719"/>
                  </a:lnTo>
                  <a:lnTo>
                    <a:pt x="806" y="3488919"/>
                  </a:lnTo>
                  <a:lnTo>
                    <a:pt x="626" y="3479119"/>
                  </a:lnTo>
                  <a:lnTo>
                    <a:pt x="465" y="3469318"/>
                  </a:lnTo>
                  <a:lnTo>
                    <a:pt x="329" y="3459518"/>
                  </a:lnTo>
                  <a:lnTo>
                    <a:pt x="218" y="3449718"/>
                  </a:lnTo>
                  <a:lnTo>
                    <a:pt x="125" y="3439917"/>
                  </a:lnTo>
                  <a:lnTo>
                    <a:pt x="64" y="3430117"/>
                  </a:lnTo>
                  <a:lnTo>
                    <a:pt x="15" y="3420317"/>
                  </a:lnTo>
                  <a:lnTo>
                    <a:pt x="4" y="3410516"/>
                  </a:lnTo>
                  <a:lnTo>
                    <a:pt x="0" y="3400716"/>
                  </a:lnTo>
                  <a:lnTo>
                    <a:pt x="37" y="3390916"/>
                  </a:lnTo>
                  <a:lnTo>
                    <a:pt x="83" y="3381115"/>
                  </a:lnTo>
                  <a:lnTo>
                    <a:pt x="163" y="3371315"/>
                  </a:lnTo>
                  <a:lnTo>
                    <a:pt x="258" y="3361515"/>
                  </a:lnTo>
                  <a:lnTo>
                    <a:pt x="381" y="3351714"/>
                  </a:lnTo>
                  <a:lnTo>
                    <a:pt x="525" y="3341914"/>
                  </a:lnTo>
                  <a:lnTo>
                    <a:pt x="690" y="3332114"/>
                  </a:lnTo>
                  <a:lnTo>
                    <a:pt x="882" y="3322313"/>
                  </a:lnTo>
                  <a:lnTo>
                    <a:pt x="1088" y="3312513"/>
                  </a:lnTo>
                  <a:lnTo>
                    <a:pt x="1326" y="3302713"/>
                  </a:lnTo>
                  <a:lnTo>
                    <a:pt x="1572" y="3292912"/>
                  </a:lnTo>
                  <a:lnTo>
                    <a:pt x="1855" y="3283112"/>
                  </a:lnTo>
                  <a:lnTo>
                    <a:pt x="2144" y="3273312"/>
                  </a:lnTo>
                  <a:lnTo>
                    <a:pt x="2467" y="3263511"/>
                  </a:lnTo>
                  <a:lnTo>
                    <a:pt x="2799" y="3253711"/>
                  </a:lnTo>
                  <a:lnTo>
                    <a:pt x="3158" y="3243911"/>
                  </a:lnTo>
                  <a:lnTo>
                    <a:pt x="3531" y="3234110"/>
                  </a:lnTo>
                  <a:lnTo>
                    <a:pt x="3925" y="3224310"/>
                  </a:lnTo>
                  <a:lnTo>
                    <a:pt x="4337" y="3214510"/>
                  </a:lnTo>
                  <a:lnTo>
                    <a:pt x="4763" y="3204709"/>
                  </a:lnTo>
                  <a:lnTo>
                    <a:pt x="5212" y="3194909"/>
                  </a:lnTo>
                  <a:lnTo>
                    <a:pt x="5670" y="3185109"/>
                  </a:lnTo>
                  <a:lnTo>
                    <a:pt x="6153" y="3175308"/>
                  </a:lnTo>
                  <a:lnTo>
                    <a:pt x="6640" y="3165508"/>
                  </a:lnTo>
                  <a:lnTo>
                    <a:pt x="7154" y="3155708"/>
                  </a:lnTo>
                  <a:lnTo>
                    <a:pt x="7672" y="3145907"/>
                  </a:lnTo>
                  <a:lnTo>
                    <a:pt x="8212" y="3136107"/>
                  </a:lnTo>
                  <a:lnTo>
                    <a:pt x="8758" y="3126307"/>
                  </a:lnTo>
                  <a:lnTo>
                    <a:pt x="9320" y="3116506"/>
                  </a:lnTo>
                  <a:lnTo>
                    <a:pt x="9891" y="3106706"/>
                  </a:lnTo>
                  <a:lnTo>
                    <a:pt x="10474" y="3096906"/>
                  </a:lnTo>
                  <a:lnTo>
                    <a:pt x="11067" y="3087105"/>
                  </a:lnTo>
                  <a:lnTo>
                    <a:pt x="11667" y="3077305"/>
                  </a:lnTo>
                  <a:lnTo>
                    <a:pt x="12279" y="3067505"/>
                  </a:lnTo>
                  <a:lnTo>
                    <a:pt x="12895" y="3057704"/>
                  </a:lnTo>
                  <a:lnTo>
                    <a:pt x="13523" y="3047904"/>
                  </a:lnTo>
                  <a:lnTo>
                    <a:pt x="14153" y="3038104"/>
                  </a:lnTo>
                  <a:lnTo>
                    <a:pt x="14792" y="3028303"/>
                  </a:lnTo>
                  <a:lnTo>
                    <a:pt x="15434" y="3018503"/>
                  </a:lnTo>
                  <a:lnTo>
                    <a:pt x="16081" y="3008703"/>
                  </a:lnTo>
                  <a:lnTo>
                    <a:pt x="16730" y="2998902"/>
                  </a:lnTo>
                  <a:lnTo>
                    <a:pt x="17383" y="2989102"/>
                  </a:lnTo>
                  <a:lnTo>
                    <a:pt x="18037" y="2979302"/>
                  </a:lnTo>
                  <a:lnTo>
                    <a:pt x="18693" y="2969501"/>
                  </a:lnTo>
                  <a:lnTo>
                    <a:pt x="19348" y="2959701"/>
                  </a:lnTo>
                  <a:lnTo>
                    <a:pt x="20004" y="2949901"/>
                  </a:lnTo>
                  <a:lnTo>
                    <a:pt x="20658" y="2940100"/>
                  </a:lnTo>
                  <a:lnTo>
                    <a:pt x="21311" y="2930300"/>
                  </a:lnTo>
                  <a:lnTo>
                    <a:pt x="21959" y="2920500"/>
                  </a:lnTo>
                  <a:lnTo>
                    <a:pt x="22607" y="2910699"/>
                  </a:lnTo>
                  <a:lnTo>
                    <a:pt x="23247" y="2900899"/>
                  </a:lnTo>
                  <a:lnTo>
                    <a:pt x="23885" y="2891099"/>
                  </a:lnTo>
                  <a:lnTo>
                    <a:pt x="24516" y="2881298"/>
                  </a:lnTo>
                  <a:lnTo>
                    <a:pt x="25142" y="2871498"/>
                  </a:lnTo>
                  <a:lnTo>
                    <a:pt x="25760" y="2861698"/>
                  </a:lnTo>
                  <a:lnTo>
                    <a:pt x="26370" y="2851897"/>
                  </a:lnTo>
                  <a:lnTo>
                    <a:pt x="26973" y="2842097"/>
                  </a:lnTo>
                  <a:lnTo>
                    <a:pt x="27564" y="2832297"/>
                  </a:lnTo>
                  <a:lnTo>
                    <a:pt x="28150" y="2822496"/>
                  </a:lnTo>
                  <a:lnTo>
                    <a:pt x="28720" y="2812696"/>
                  </a:lnTo>
                  <a:lnTo>
                    <a:pt x="29287" y="2802896"/>
                  </a:lnTo>
                  <a:lnTo>
                    <a:pt x="29832" y="2793095"/>
                  </a:lnTo>
                  <a:lnTo>
                    <a:pt x="30374" y="2783295"/>
                  </a:lnTo>
                  <a:lnTo>
                    <a:pt x="30895" y="2773495"/>
                  </a:lnTo>
                  <a:lnTo>
                    <a:pt x="31409" y="2763694"/>
                  </a:lnTo>
                  <a:lnTo>
                    <a:pt x="31905" y="2753894"/>
                  </a:lnTo>
                  <a:lnTo>
                    <a:pt x="32389" y="2744094"/>
                  </a:lnTo>
                  <a:lnTo>
                    <a:pt x="32858" y="2734293"/>
                  </a:lnTo>
                  <a:lnTo>
                    <a:pt x="33309" y="2724493"/>
                  </a:lnTo>
                  <a:lnTo>
                    <a:pt x="33749" y="2714693"/>
                  </a:lnTo>
                  <a:lnTo>
                    <a:pt x="34165" y="2704892"/>
                  </a:lnTo>
                  <a:lnTo>
                    <a:pt x="34574" y="2695092"/>
                  </a:lnTo>
                  <a:lnTo>
                    <a:pt x="34954" y="2685292"/>
                  </a:lnTo>
                  <a:lnTo>
                    <a:pt x="35328" y="2675491"/>
                  </a:lnTo>
                  <a:lnTo>
                    <a:pt x="35671" y="2665691"/>
                  </a:lnTo>
                  <a:lnTo>
                    <a:pt x="36007" y="2655891"/>
                  </a:lnTo>
                  <a:lnTo>
                    <a:pt x="36315" y="2646090"/>
                  </a:lnTo>
                  <a:lnTo>
                    <a:pt x="36610" y="2636290"/>
                  </a:lnTo>
                  <a:lnTo>
                    <a:pt x="36882" y="2626490"/>
                  </a:lnTo>
                  <a:lnTo>
                    <a:pt x="37135" y="2616689"/>
                  </a:lnTo>
                  <a:lnTo>
                    <a:pt x="37371" y="2606889"/>
                  </a:lnTo>
                  <a:lnTo>
                    <a:pt x="37580" y="2597089"/>
                  </a:lnTo>
                  <a:lnTo>
                    <a:pt x="37778" y="2587288"/>
                  </a:lnTo>
                  <a:lnTo>
                    <a:pt x="37943" y="2577488"/>
                  </a:lnTo>
                  <a:lnTo>
                    <a:pt x="38102" y="2567688"/>
                  </a:lnTo>
                  <a:lnTo>
                    <a:pt x="38223" y="2557887"/>
                  </a:lnTo>
                  <a:lnTo>
                    <a:pt x="38337" y="2548087"/>
                  </a:lnTo>
                  <a:lnTo>
                    <a:pt x="38417" y="2538286"/>
                  </a:lnTo>
                  <a:lnTo>
                    <a:pt x="38486" y="2528486"/>
                  </a:lnTo>
                  <a:lnTo>
                    <a:pt x="38526" y="2518686"/>
                  </a:lnTo>
                  <a:lnTo>
                    <a:pt x="38549" y="2508885"/>
                  </a:lnTo>
                  <a:lnTo>
                    <a:pt x="38549" y="2499085"/>
                  </a:lnTo>
                  <a:lnTo>
                    <a:pt x="38526" y="2489285"/>
                  </a:lnTo>
                  <a:lnTo>
                    <a:pt x="38486" y="2479484"/>
                  </a:lnTo>
                  <a:lnTo>
                    <a:pt x="38417" y="2469684"/>
                  </a:lnTo>
                  <a:lnTo>
                    <a:pt x="38337" y="2459884"/>
                  </a:lnTo>
                  <a:lnTo>
                    <a:pt x="38223" y="2450083"/>
                  </a:lnTo>
                  <a:lnTo>
                    <a:pt x="38102" y="2440283"/>
                  </a:lnTo>
                  <a:lnTo>
                    <a:pt x="37943" y="2430483"/>
                  </a:lnTo>
                  <a:lnTo>
                    <a:pt x="37778" y="2420682"/>
                  </a:lnTo>
                  <a:lnTo>
                    <a:pt x="37580" y="2410882"/>
                  </a:lnTo>
                  <a:lnTo>
                    <a:pt x="37371" y="2401082"/>
                  </a:lnTo>
                  <a:lnTo>
                    <a:pt x="37135" y="2391281"/>
                  </a:lnTo>
                  <a:lnTo>
                    <a:pt x="36882" y="2381481"/>
                  </a:lnTo>
                  <a:lnTo>
                    <a:pt x="36610" y="2371681"/>
                  </a:lnTo>
                  <a:lnTo>
                    <a:pt x="36315" y="2361880"/>
                  </a:lnTo>
                  <a:lnTo>
                    <a:pt x="36007" y="2352080"/>
                  </a:lnTo>
                  <a:lnTo>
                    <a:pt x="35671" y="2342280"/>
                  </a:lnTo>
                  <a:lnTo>
                    <a:pt x="35328" y="2332479"/>
                  </a:lnTo>
                  <a:lnTo>
                    <a:pt x="34954" y="2322679"/>
                  </a:lnTo>
                  <a:lnTo>
                    <a:pt x="34574" y="2312879"/>
                  </a:lnTo>
                  <a:lnTo>
                    <a:pt x="34165" y="2303078"/>
                  </a:lnTo>
                  <a:lnTo>
                    <a:pt x="33749" y="2293278"/>
                  </a:lnTo>
                  <a:lnTo>
                    <a:pt x="33309" y="2283478"/>
                  </a:lnTo>
                  <a:lnTo>
                    <a:pt x="32858" y="2273677"/>
                  </a:lnTo>
                  <a:lnTo>
                    <a:pt x="32389" y="2263877"/>
                  </a:lnTo>
                  <a:lnTo>
                    <a:pt x="31905" y="2254077"/>
                  </a:lnTo>
                  <a:lnTo>
                    <a:pt x="31409" y="2244276"/>
                  </a:lnTo>
                  <a:lnTo>
                    <a:pt x="30895" y="2234476"/>
                  </a:lnTo>
                  <a:lnTo>
                    <a:pt x="30374" y="2224676"/>
                  </a:lnTo>
                  <a:lnTo>
                    <a:pt x="29832" y="2214875"/>
                  </a:lnTo>
                  <a:lnTo>
                    <a:pt x="29287" y="2205075"/>
                  </a:lnTo>
                  <a:lnTo>
                    <a:pt x="28720" y="2195275"/>
                  </a:lnTo>
                  <a:lnTo>
                    <a:pt x="28150" y="2185474"/>
                  </a:lnTo>
                  <a:lnTo>
                    <a:pt x="27564" y="2175674"/>
                  </a:lnTo>
                  <a:lnTo>
                    <a:pt x="26973" y="2165874"/>
                  </a:lnTo>
                  <a:lnTo>
                    <a:pt x="26370" y="2156073"/>
                  </a:lnTo>
                  <a:lnTo>
                    <a:pt x="25760" y="2146273"/>
                  </a:lnTo>
                  <a:lnTo>
                    <a:pt x="25142" y="2136473"/>
                  </a:lnTo>
                  <a:lnTo>
                    <a:pt x="24516" y="2126672"/>
                  </a:lnTo>
                  <a:lnTo>
                    <a:pt x="23885" y="2116872"/>
                  </a:lnTo>
                  <a:lnTo>
                    <a:pt x="23247" y="2107072"/>
                  </a:lnTo>
                  <a:lnTo>
                    <a:pt x="22607" y="2097271"/>
                  </a:lnTo>
                  <a:lnTo>
                    <a:pt x="21959" y="2087471"/>
                  </a:lnTo>
                  <a:lnTo>
                    <a:pt x="21311" y="2077671"/>
                  </a:lnTo>
                  <a:lnTo>
                    <a:pt x="20658" y="2067870"/>
                  </a:lnTo>
                  <a:lnTo>
                    <a:pt x="20004" y="2058070"/>
                  </a:lnTo>
                  <a:lnTo>
                    <a:pt x="19348" y="2048270"/>
                  </a:lnTo>
                  <a:lnTo>
                    <a:pt x="18693" y="2038469"/>
                  </a:lnTo>
                  <a:lnTo>
                    <a:pt x="18037" y="2028669"/>
                  </a:lnTo>
                  <a:lnTo>
                    <a:pt x="17383" y="2018869"/>
                  </a:lnTo>
                  <a:lnTo>
                    <a:pt x="16730" y="2009068"/>
                  </a:lnTo>
                  <a:lnTo>
                    <a:pt x="16081" y="1999268"/>
                  </a:lnTo>
                  <a:lnTo>
                    <a:pt x="15434" y="1989468"/>
                  </a:lnTo>
                  <a:lnTo>
                    <a:pt x="14792" y="1979667"/>
                  </a:lnTo>
                  <a:lnTo>
                    <a:pt x="14153" y="1969867"/>
                  </a:lnTo>
                  <a:lnTo>
                    <a:pt x="13523" y="1960067"/>
                  </a:lnTo>
                  <a:lnTo>
                    <a:pt x="12895" y="1950266"/>
                  </a:lnTo>
                  <a:lnTo>
                    <a:pt x="12279" y="1940466"/>
                  </a:lnTo>
                  <a:lnTo>
                    <a:pt x="11667" y="1930666"/>
                  </a:lnTo>
                  <a:lnTo>
                    <a:pt x="11067" y="1920865"/>
                  </a:lnTo>
                  <a:lnTo>
                    <a:pt x="10474" y="1911065"/>
                  </a:lnTo>
                  <a:lnTo>
                    <a:pt x="9891" y="1901265"/>
                  </a:lnTo>
                  <a:lnTo>
                    <a:pt x="9320" y="1891464"/>
                  </a:lnTo>
                  <a:lnTo>
                    <a:pt x="8758" y="1881664"/>
                  </a:lnTo>
                  <a:lnTo>
                    <a:pt x="8212" y="1871864"/>
                  </a:lnTo>
                  <a:lnTo>
                    <a:pt x="7672" y="1862063"/>
                  </a:lnTo>
                  <a:lnTo>
                    <a:pt x="7154" y="1852263"/>
                  </a:lnTo>
                  <a:lnTo>
                    <a:pt x="6640" y="1842463"/>
                  </a:lnTo>
                  <a:lnTo>
                    <a:pt x="6153" y="1832662"/>
                  </a:lnTo>
                  <a:lnTo>
                    <a:pt x="5670" y="1822862"/>
                  </a:lnTo>
                  <a:lnTo>
                    <a:pt x="5212" y="1813062"/>
                  </a:lnTo>
                  <a:lnTo>
                    <a:pt x="4763" y="1803261"/>
                  </a:lnTo>
                  <a:lnTo>
                    <a:pt x="4337" y="1793461"/>
                  </a:lnTo>
                  <a:lnTo>
                    <a:pt x="3925" y="1783661"/>
                  </a:lnTo>
                  <a:lnTo>
                    <a:pt x="3531" y="1773860"/>
                  </a:lnTo>
                  <a:lnTo>
                    <a:pt x="3158" y="1764060"/>
                  </a:lnTo>
                  <a:lnTo>
                    <a:pt x="2799" y="1754260"/>
                  </a:lnTo>
                  <a:lnTo>
                    <a:pt x="2467" y="1744459"/>
                  </a:lnTo>
                  <a:lnTo>
                    <a:pt x="2144" y="1734659"/>
                  </a:lnTo>
                  <a:lnTo>
                    <a:pt x="1855" y="1724859"/>
                  </a:lnTo>
                  <a:lnTo>
                    <a:pt x="1572" y="1715058"/>
                  </a:lnTo>
                  <a:lnTo>
                    <a:pt x="1326" y="1705258"/>
                  </a:lnTo>
                  <a:lnTo>
                    <a:pt x="1088" y="1695458"/>
                  </a:lnTo>
                  <a:lnTo>
                    <a:pt x="882" y="1685657"/>
                  </a:lnTo>
                  <a:lnTo>
                    <a:pt x="690" y="1675857"/>
                  </a:lnTo>
                  <a:lnTo>
                    <a:pt x="525" y="1666057"/>
                  </a:lnTo>
                  <a:lnTo>
                    <a:pt x="381" y="1656256"/>
                  </a:lnTo>
                  <a:lnTo>
                    <a:pt x="258" y="1646456"/>
                  </a:lnTo>
                  <a:lnTo>
                    <a:pt x="163" y="1636656"/>
                  </a:lnTo>
                  <a:lnTo>
                    <a:pt x="83" y="1626855"/>
                  </a:lnTo>
                  <a:lnTo>
                    <a:pt x="37" y="1617055"/>
                  </a:lnTo>
                  <a:lnTo>
                    <a:pt x="0" y="1607255"/>
                  </a:lnTo>
                  <a:lnTo>
                    <a:pt x="4" y="1597454"/>
                  </a:lnTo>
                  <a:lnTo>
                    <a:pt x="15" y="1587654"/>
                  </a:lnTo>
                  <a:lnTo>
                    <a:pt x="64" y="1577854"/>
                  </a:lnTo>
                  <a:lnTo>
                    <a:pt x="125" y="1568053"/>
                  </a:lnTo>
                  <a:lnTo>
                    <a:pt x="218" y="1558253"/>
                  </a:lnTo>
                  <a:lnTo>
                    <a:pt x="329" y="1548453"/>
                  </a:lnTo>
                  <a:lnTo>
                    <a:pt x="465" y="1538652"/>
                  </a:lnTo>
                  <a:lnTo>
                    <a:pt x="626" y="1528852"/>
                  </a:lnTo>
                  <a:lnTo>
                    <a:pt x="806" y="1519052"/>
                  </a:lnTo>
                  <a:lnTo>
                    <a:pt x="1015" y="1509251"/>
                  </a:lnTo>
                  <a:lnTo>
                    <a:pt x="1237" y="1499451"/>
                  </a:lnTo>
                  <a:lnTo>
                    <a:pt x="1496" y="1489651"/>
                  </a:lnTo>
                  <a:lnTo>
                    <a:pt x="1760" y="1479850"/>
                  </a:lnTo>
                  <a:lnTo>
                    <a:pt x="2065" y="1470050"/>
                  </a:lnTo>
                  <a:lnTo>
                    <a:pt x="2377" y="1460250"/>
                  </a:lnTo>
                  <a:lnTo>
                    <a:pt x="2722" y="1450449"/>
                  </a:lnTo>
                  <a:lnTo>
                    <a:pt x="3080" y="1440649"/>
                  </a:lnTo>
                  <a:lnTo>
                    <a:pt x="3464" y="1430849"/>
                  </a:lnTo>
                  <a:lnTo>
                    <a:pt x="3866" y="1421048"/>
                  </a:lnTo>
                  <a:lnTo>
                    <a:pt x="4288" y="1411248"/>
                  </a:lnTo>
                  <a:lnTo>
                    <a:pt x="4733" y="1401448"/>
                  </a:lnTo>
                  <a:lnTo>
                    <a:pt x="5192" y="1391647"/>
                  </a:lnTo>
                  <a:lnTo>
                    <a:pt x="5677" y="1381847"/>
                  </a:lnTo>
                  <a:lnTo>
                    <a:pt x="6171" y="1372047"/>
                  </a:lnTo>
                  <a:lnTo>
                    <a:pt x="6696" y="1362246"/>
                  </a:lnTo>
                  <a:lnTo>
                    <a:pt x="7225" y="1352446"/>
                  </a:lnTo>
                  <a:lnTo>
                    <a:pt x="7784" y="1342646"/>
                  </a:lnTo>
                  <a:lnTo>
                    <a:pt x="8350" y="1332845"/>
                  </a:lnTo>
                  <a:lnTo>
                    <a:pt x="8939" y="1323045"/>
                  </a:lnTo>
                  <a:lnTo>
                    <a:pt x="9538" y="1313245"/>
                  </a:lnTo>
                  <a:lnTo>
                    <a:pt x="10156" y="1303444"/>
                  </a:lnTo>
                  <a:lnTo>
                    <a:pt x="10787" y="1293644"/>
                  </a:lnTo>
                  <a:lnTo>
                    <a:pt x="11430" y="1283844"/>
                  </a:lnTo>
                  <a:lnTo>
                    <a:pt x="12090" y="1274043"/>
                  </a:lnTo>
                  <a:lnTo>
                    <a:pt x="12758" y="1264243"/>
                  </a:lnTo>
                  <a:lnTo>
                    <a:pt x="13445" y="1254442"/>
                  </a:lnTo>
                  <a:lnTo>
                    <a:pt x="14135" y="1244642"/>
                  </a:lnTo>
                  <a:lnTo>
                    <a:pt x="14845" y="1234842"/>
                  </a:lnTo>
                  <a:lnTo>
                    <a:pt x="15558" y="1225041"/>
                  </a:lnTo>
                  <a:lnTo>
                    <a:pt x="16287" y="1215241"/>
                  </a:lnTo>
                  <a:lnTo>
                    <a:pt x="17021" y="1205441"/>
                  </a:lnTo>
                  <a:lnTo>
                    <a:pt x="17766" y="1195640"/>
                  </a:lnTo>
                  <a:lnTo>
                    <a:pt x="18517" y="1185840"/>
                  </a:lnTo>
                  <a:lnTo>
                    <a:pt x="19276" y="1176040"/>
                  </a:lnTo>
                  <a:lnTo>
                    <a:pt x="20042" y="1166239"/>
                  </a:lnTo>
                  <a:lnTo>
                    <a:pt x="20813" y="1156439"/>
                  </a:lnTo>
                  <a:lnTo>
                    <a:pt x="21592" y="1146639"/>
                  </a:lnTo>
                  <a:lnTo>
                    <a:pt x="22373" y="1136838"/>
                  </a:lnTo>
                  <a:lnTo>
                    <a:pt x="23161" y="1127038"/>
                  </a:lnTo>
                  <a:lnTo>
                    <a:pt x="23950" y="1117238"/>
                  </a:lnTo>
                  <a:lnTo>
                    <a:pt x="24745" y="1107437"/>
                  </a:lnTo>
                  <a:lnTo>
                    <a:pt x="25540" y="1097637"/>
                  </a:lnTo>
                  <a:lnTo>
                    <a:pt x="26339" y="1087837"/>
                  </a:lnTo>
                  <a:lnTo>
                    <a:pt x="27138" y="1078036"/>
                  </a:lnTo>
                  <a:lnTo>
                    <a:pt x="27938" y="1068236"/>
                  </a:lnTo>
                  <a:lnTo>
                    <a:pt x="28739" y="1058436"/>
                  </a:lnTo>
                  <a:lnTo>
                    <a:pt x="29539" y="1048635"/>
                  </a:lnTo>
                  <a:lnTo>
                    <a:pt x="30338" y="1038835"/>
                  </a:lnTo>
                  <a:lnTo>
                    <a:pt x="31137" y="1029035"/>
                  </a:lnTo>
                  <a:lnTo>
                    <a:pt x="31933" y="1019234"/>
                  </a:lnTo>
                  <a:lnTo>
                    <a:pt x="32728" y="1009434"/>
                  </a:lnTo>
                  <a:lnTo>
                    <a:pt x="33518" y="999634"/>
                  </a:lnTo>
                  <a:lnTo>
                    <a:pt x="34307" y="989833"/>
                  </a:lnTo>
                  <a:lnTo>
                    <a:pt x="35090" y="980033"/>
                  </a:lnTo>
                  <a:lnTo>
                    <a:pt x="35871" y="970233"/>
                  </a:lnTo>
                  <a:lnTo>
                    <a:pt x="36646" y="960432"/>
                  </a:lnTo>
                  <a:lnTo>
                    <a:pt x="37417" y="950632"/>
                  </a:lnTo>
                  <a:lnTo>
                    <a:pt x="38182" y="940832"/>
                  </a:lnTo>
                  <a:lnTo>
                    <a:pt x="38941" y="931031"/>
                  </a:lnTo>
                  <a:lnTo>
                    <a:pt x="39695" y="921231"/>
                  </a:lnTo>
                  <a:lnTo>
                    <a:pt x="40440" y="911431"/>
                  </a:lnTo>
                  <a:lnTo>
                    <a:pt x="41181" y="901630"/>
                  </a:lnTo>
                  <a:lnTo>
                    <a:pt x="41911" y="891830"/>
                  </a:lnTo>
                  <a:lnTo>
                    <a:pt x="42639" y="882030"/>
                  </a:lnTo>
                  <a:lnTo>
                    <a:pt x="43353" y="872229"/>
                  </a:lnTo>
                  <a:lnTo>
                    <a:pt x="44064" y="862429"/>
                  </a:lnTo>
                  <a:lnTo>
                    <a:pt x="44762" y="852629"/>
                  </a:lnTo>
                  <a:lnTo>
                    <a:pt x="45455" y="842828"/>
                  </a:lnTo>
                  <a:lnTo>
                    <a:pt x="46137" y="833028"/>
                  </a:lnTo>
                  <a:lnTo>
                    <a:pt x="46810" y="823228"/>
                  </a:lnTo>
                  <a:lnTo>
                    <a:pt x="47475" y="813427"/>
                  </a:lnTo>
                  <a:lnTo>
                    <a:pt x="48128" y="803627"/>
                  </a:lnTo>
                  <a:lnTo>
                    <a:pt x="48775" y="793827"/>
                  </a:lnTo>
                  <a:lnTo>
                    <a:pt x="49408" y="784026"/>
                  </a:lnTo>
                  <a:lnTo>
                    <a:pt x="50036" y="774226"/>
                  </a:lnTo>
                  <a:lnTo>
                    <a:pt x="50647" y="764426"/>
                  </a:lnTo>
                  <a:lnTo>
                    <a:pt x="51256" y="754625"/>
                  </a:lnTo>
                  <a:lnTo>
                    <a:pt x="51846" y="744825"/>
                  </a:lnTo>
                  <a:lnTo>
                    <a:pt x="52432" y="735025"/>
                  </a:lnTo>
                  <a:lnTo>
                    <a:pt x="53002" y="725224"/>
                  </a:lnTo>
                  <a:lnTo>
                    <a:pt x="53566" y="715424"/>
                  </a:lnTo>
                  <a:lnTo>
                    <a:pt x="54116" y="705624"/>
                  </a:lnTo>
                  <a:lnTo>
                    <a:pt x="54657" y="695823"/>
                  </a:lnTo>
                  <a:lnTo>
                    <a:pt x="55188" y="686023"/>
                  </a:lnTo>
                  <a:lnTo>
                    <a:pt x="55705" y="676223"/>
                  </a:lnTo>
                  <a:lnTo>
                    <a:pt x="56216" y="666422"/>
                  </a:lnTo>
                  <a:lnTo>
                    <a:pt x="56710" y="656622"/>
                  </a:lnTo>
                  <a:lnTo>
                    <a:pt x="57201" y="646822"/>
                  </a:lnTo>
                  <a:lnTo>
                    <a:pt x="57672" y="637021"/>
                  </a:lnTo>
                  <a:lnTo>
                    <a:pt x="58141" y="627221"/>
                  </a:lnTo>
                  <a:lnTo>
                    <a:pt x="58592" y="617421"/>
                  </a:lnTo>
                  <a:lnTo>
                    <a:pt x="59037" y="607620"/>
                  </a:lnTo>
                  <a:lnTo>
                    <a:pt x="59468" y="597820"/>
                  </a:lnTo>
                  <a:lnTo>
                    <a:pt x="59892" y="588020"/>
                  </a:lnTo>
                  <a:lnTo>
                    <a:pt x="60303" y="578219"/>
                  </a:lnTo>
                  <a:lnTo>
                    <a:pt x="60704" y="568419"/>
                  </a:lnTo>
                  <a:lnTo>
                    <a:pt x="61097" y="558619"/>
                  </a:lnTo>
                  <a:lnTo>
                    <a:pt x="61476" y="548818"/>
                  </a:lnTo>
                  <a:lnTo>
                    <a:pt x="61850" y="539018"/>
                  </a:lnTo>
                  <a:lnTo>
                    <a:pt x="62208" y="529218"/>
                  </a:lnTo>
                  <a:lnTo>
                    <a:pt x="62563" y="519417"/>
                  </a:lnTo>
                  <a:lnTo>
                    <a:pt x="62900" y="509617"/>
                  </a:lnTo>
                  <a:lnTo>
                    <a:pt x="63235" y="499817"/>
                  </a:lnTo>
                  <a:lnTo>
                    <a:pt x="63555" y="490016"/>
                  </a:lnTo>
                  <a:lnTo>
                    <a:pt x="63869" y="480216"/>
                  </a:lnTo>
                  <a:lnTo>
                    <a:pt x="64172" y="470416"/>
                  </a:lnTo>
                  <a:lnTo>
                    <a:pt x="64467" y="460615"/>
                  </a:lnTo>
                  <a:lnTo>
                    <a:pt x="64753" y="450815"/>
                  </a:lnTo>
                  <a:lnTo>
                    <a:pt x="65030" y="441015"/>
                  </a:lnTo>
                  <a:lnTo>
                    <a:pt x="65300" y="431214"/>
                  </a:lnTo>
                  <a:lnTo>
                    <a:pt x="65558" y="421414"/>
                  </a:lnTo>
                  <a:lnTo>
                    <a:pt x="65813" y="411614"/>
                  </a:lnTo>
                  <a:lnTo>
                    <a:pt x="66054" y="401813"/>
                  </a:lnTo>
                  <a:lnTo>
                    <a:pt x="66293" y="392013"/>
                  </a:lnTo>
                  <a:lnTo>
                    <a:pt x="66518" y="382213"/>
                  </a:lnTo>
                  <a:lnTo>
                    <a:pt x="66740" y="372412"/>
                  </a:lnTo>
                  <a:lnTo>
                    <a:pt x="66952" y="362612"/>
                  </a:lnTo>
                  <a:lnTo>
                    <a:pt x="67159" y="352812"/>
                  </a:lnTo>
                  <a:lnTo>
                    <a:pt x="67357" y="343011"/>
                  </a:lnTo>
                  <a:lnTo>
                    <a:pt x="67549" y="333211"/>
                  </a:lnTo>
                  <a:lnTo>
                    <a:pt x="67734" y="323411"/>
                  </a:lnTo>
                  <a:lnTo>
                    <a:pt x="67912" y="313610"/>
                  </a:lnTo>
                  <a:lnTo>
                    <a:pt x="68086" y="303810"/>
                  </a:lnTo>
                  <a:lnTo>
                    <a:pt x="68250" y="294010"/>
                  </a:lnTo>
                  <a:lnTo>
                    <a:pt x="68412" y="284209"/>
                  </a:lnTo>
                  <a:lnTo>
                    <a:pt x="68563" y="274409"/>
                  </a:lnTo>
                  <a:lnTo>
                    <a:pt x="68713" y="264609"/>
                  </a:lnTo>
                  <a:lnTo>
                    <a:pt x="68854" y="254808"/>
                  </a:lnTo>
                  <a:lnTo>
                    <a:pt x="68992" y="245008"/>
                  </a:lnTo>
                  <a:lnTo>
                    <a:pt x="69123" y="235208"/>
                  </a:lnTo>
                  <a:lnTo>
                    <a:pt x="69249" y="225407"/>
                  </a:lnTo>
                  <a:lnTo>
                    <a:pt x="69371" y="215607"/>
                  </a:lnTo>
                  <a:lnTo>
                    <a:pt x="69487" y="205807"/>
                  </a:lnTo>
                  <a:lnTo>
                    <a:pt x="69600" y="196006"/>
                  </a:lnTo>
                  <a:lnTo>
                    <a:pt x="69707" y="186206"/>
                  </a:lnTo>
                  <a:lnTo>
                    <a:pt x="69811" y="176406"/>
                  </a:lnTo>
                  <a:lnTo>
                    <a:pt x="69908" y="166605"/>
                  </a:lnTo>
                  <a:lnTo>
                    <a:pt x="70005" y="156805"/>
                  </a:lnTo>
                  <a:lnTo>
                    <a:pt x="70094" y="147005"/>
                  </a:lnTo>
                  <a:lnTo>
                    <a:pt x="70182" y="137204"/>
                  </a:lnTo>
                  <a:lnTo>
                    <a:pt x="70264" y="127404"/>
                  </a:lnTo>
                  <a:lnTo>
                    <a:pt x="70344" y="117604"/>
                  </a:lnTo>
                  <a:lnTo>
                    <a:pt x="70420" y="107803"/>
                  </a:lnTo>
                  <a:lnTo>
                    <a:pt x="70493" y="98003"/>
                  </a:lnTo>
                  <a:lnTo>
                    <a:pt x="70562" y="88203"/>
                  </a:lnTo>
                  <a:lnTo>
                    <a:pt x="70628" y="78402"/>
                  </a:lnTo>
                  <a:lnTo>
                    <a:pt x="70692" y="68602"/>
                  </a:lnTo>
                  <a:lnTo>
                    <a:pt x="70752" y="58802"/>
                  </a:lnTo>
                  <a:lnTo>
                    <a:pt x="70811" y="49001"/>
                  </a:lnTo>
                  <a:lnTo>
                    <a:pt x="70865" y="39201"/>
                  </a:lnTo>
                  <a:lnTo>
                    <a:pt x="70919" y="29401"/>
                  </a:lnTo>
                  <a:lnTo>
                    <a:pt x="70968" y="19600"/>
                  </a:lnTo>
                  <a:lnTo>
                    <a:pt x="71016" y="9800"/>
                  </a:lnTo>
                  <a:lnTo>
                    <a:pt x="71061" y="0"/>
                  </a:lnTo>
                  <a:lnTo>
                    <a:pt x="72671" y="0"/>
                  </a:lnTo>
                  <a:lnTo>
                    <a:pt x="72716" y="9800"/>
                  </a:lnTo>
                  <a:lnTo>
                    <a:pt x="72765" y="19600"/>
                  </a:lnTo>
                  <a:lnTo>
                    <a:pt x="72814" y="29401"/>
                  </a:lnTo>
                  <a:lnTo>
                    <a:pt x="72867" y="39201"/>
                  </a:lnTo>
                  <a:lnTo>
                    <a:pt x="72922" y="49001"/>
                  </a:lnTo>
                  <a:lnTo>
                    <a:pt x="72980" y="58802"/>
                  </a:lnTo>
                  <a:lnTo>
                    <a:pt x="73040" y="68602"/>
                  </a:lnTo>
                  <a:lnTo>
                    <a:pt x="73104" y="78402"/>
                  </a:lnTo>
                  <a:lnTo>
                    <a:pt x="73170" y="88203"/>
                  </a:lnTo>
                  <a:lnTo>
                    <a:pt x="73240" y="98003"/>
                  </a:lnTo>
                  <a:lnTo>
                    <a:pt x="73313" y="107803"/>
                  </a:lnTo>
                  <a:lnTo>
                    <a:pt x="73389" y="117604"/>
                  </a:lnTo>
                  <a:lnTo>
                    <a:pt x="73469" y="127404"/>
                  </a:lnTo>
                  <a:lnTo>
                    <a:pt x="73551" y="137204"/>
                  </a:lnTo>
                  <a:lnTo>
                    <a:pt x="73639" y="147005"/>
                  </a:lnTo>
                  <a:lnTo>
                    <a:pt x="73728" y="156805"/>
                  </a:lnTo>
                  <a:lnTo>
                    <a:pt x="73824" y="166605"/>
                  </a:lnTo>
                  <a:lnTo>
                    <a:pt x="73922" y="176406"/>
                  </a:lnTo>
                  <a:lnTo>
                    <a:pt x="74026" y="186206"/>
                  </a:lnTo>
                  <a:lnTo>
                    <a:pt x="74133" y="196006"/>
                  </a:lnTo>
                  <a:lnTo>
                    <a:pt x="74245" y="205807"/>
                  </a:lnTo>
                  <a:lnTo>
                    <a:pt x="74362" y="215607"/>
                  </a:lnTo>
                  <a:lnTo>
                    <a:pt x="74483" y="225407"/>
                  </a:lnTo>
                  <a:lnTo>
                    <a:pt x="74610" y="235208"/>
                  </a:lnTo>
                  <a:lnTo>
                    <a:pt x="74741" y="245008"/>
                  </a:lnTo>
                  <a:lnTo>
                    <a:pt x="74879" y="254808"/>
                  </a:lnTo>
                  <a:lnTo>
                    <a:pt x="75020" y="264609"/>
                  </a:lnTo>
                  <a:lnTo>
                    <a:pt x="75169" y="274409"/>
                  </a:lnTo>
                  <a:lnTo>
                    <a:pt x="75321" y="284209"/>
                  </a:lnTo>
                  <a:lnTo>
                    <a:pt x="75483" y="294010"/>
                  </a:lnTo>
                  <a:lnTo>
                    <a:pt x="75647" y="303810"/>
                  </a:lnTo>
                  <a:lnTo>
                    <a:pt x="75821" y="313610"/>
                  </a:lnTo>
                  <a:lnTo>
                    <a:pt x="75998" y="323411"/>
                  </a:lnTo>
                  <a:lnTo>
                    <a:pt x="76184" y="333211"/>
                  </a:lnTo>
                  <a:lnTo>
                    <a:pt x="76376" y="343011"/>
                  </a:lnTo>
                  <a:lnTo>
                    <a:pt x="76574" y="352812"/>
                  </a:lnTo>
                  <a:lnTo>
                    <a:pt x="76781" y="362612"/>
                  </a:lnTo>
                  <a:lnTo>
                    <a:pt x="76992" y="372412"/>
                  </a:lnTo>
                  <a:lnTo>
                    <a:pt x="77215" y="382213"/>
                  </a:lnTo>
                  <a:lnTo>
                    <a:pt x="77440" y="392013"/>
                  </a:lnTo>
                  <a:lnTo>
                    <a:pt x="77679" y="401813"/>
                  </a:lnTo>
                  <a:lnTo>
                    <a:pt x="77920" y="411614"/>
                  </a:lnTo>
                  <a:lnTo>
                    <a:pt x="78175" y="421414"/>
                  </a:lnTo>
                  <a:lnTo>
                    <a:pt x="78433" y="431214"/>
                  </a:lnTo>
                  <a:lnTo>
                    <a:pt x="78703" y="441015"/>
                  </a:lnTo>
                  <a:lnTo>
                    <a:pt x="78979" y="450815"/>
                  </a:lnTo>
                  <a:lnTo>
                    <a:pt x="79266" y="460615"/>
                  </a:lnTo>
                  <a:lnTo>
                    <a:pt x="79561" y="470416"/>
                  </a:lnTo>
                  <a:lnTo>
                    <a:pt x="79864" y="480216"/>
                  </a:lnTo>
                  <a:lnTo>
                    <a:pt x="80178" y="490016"/>
                  </a:lnTo>
                  <a:lnTo>
                    <a:pt x="80498" y="499817"/>
                  </a:lnTo>
                  <a:lnTo>
                    <a:pt x="80832" y="509617"/>
                  </a:lnTo>
                  <a:lnTo>
                    <a:pt x="81170" y="519417"/>
                  </a:lnTo>
                  <a:lnTo>
                    <a:pt x="81525" y="529218"/>
                  </a:lnTo>
                  <a:lnTo>
                    <a:pt x="81883" y="539018"/>
                  </a:lnTo>
                  <a:lnTo>
                    <a:pt x="82257" y="548818"/>
                  </a:lnTo>
                  <a:lnTo>
                    <a:pt x="82636" y="558619"/>
                  </a:lnTo>
                  <a:lnTo>
                    <a:pt x="83028" y="568419"/>
                  </a:lnTo>
                  <a:lnTo>
                    <a:pt x="83429" y="578219"/>
                  </a:lnTo>
                  <a:lnTo>
                    <a:pt x="83841" y="588020"/>
                  </a:lnTo>
                  <a:lnTo>
                    <a:pt x="84264" y="597820"/>
                  </a:lnTo>
                  <a:lnTo>
                    <a:pt x="84695" y="607620"/>
                  </a:lnTo>
                  <a:lnTo>
                    <a:pt x="85141" y="617421"/>
                  </a:lnTo>
                  <a:lnTo>
                    <a:pt x="85592" y="627221"/>
                  </a:lnTo>
                  <a:lnTo>
                    <a:pt x="86060" y="637021"/>
                  </a:lnTo>
                  <a:lnTo>
                    <a:pt x="86532" y="646822"/>
                  </a:lnTo>
                  <a:lnTo>
                    <a:pt x="87022" y="656622"/>
                  </a:lnTo>
                  <a:lnTo>
                    <a:pt x="87517" y="666422"/>
                  </a:lnTo>
                  <a:lnTo>
                    <a:pt x="88028" y="676223"/>
                  </a:lnTo>
                  <a:lnTo>
                    <a:pt x="88545" y="686023"/>
                  </a:lnTo>
                  <a:lnTo>
                    <a:pt x="89076" y="695823"/>
                  </a:lnTo>
                  <a:lnTo>
                    <a:pt x="89616" y="705624"/>
                  </a:lnTo>
                  <a:lnTo>
                    <a:pt x="90167" y="715424"/>
                  </a:lnTo>
                  <a:lnTo>
                    <a:pt x="90730" y="725224"/>
                  </a:lnTo>
                  <a:lnTo>
                    <a:pt x="91301" y="735025"/>
                  </a:lnTo>
                  <a:lnTo>
                    <a:pt x="91887" y="744825"/>
                  </a:lnTo>
                  <a:lnTo>
                    <a:pt x="92477" y="754625"/>
                  </a:lnTo>
                  <a:lnTo>
                    <a:pt x="93085" y="764426"/>
                  </a:lnTo>
                  <a:lnTo>
                    <a:pt x="93697" y="774226"/>
                  </a:lnTo>
                  <a:lnTo>
                    <a:pt x="94325" y="784026"/>
                  </a:lnTo>
                  <a:lnTo>
                    <a:pt x="94958" y="793827"/>
                  </a:lnTo>
                  <a:lnTo>
                    <a:pt x="95604" y="803627"/>
                  </a:lnTo>
                  <a:lnTo>
                    <a:pt x="96258" y="813427"/>
                  </a:lnTo>
                  <a:lnTo>
                    <a:pt x="96922" y="823228"/>
                  </a:lnTo>
                  <a:lnTo>
                    <a:pt x="97596" y="833028"/>
                  </a:lnTo>
                  <a:lnTo>
                    <a:pt x="98278" y="842828"/>
                  </a:lnTo>
                  <a:lnTo>
                    <a:pt x="98971" y="852629"/>
                  </a:lnTo>
                  <a:lnTo>
                    <a:pt x="99669" y="862429"/>
                  </a:lnTo>
                  <a:lnTo>
                    <a:pt x="100380" y="872229"/>
                  </a:lnTo>
                  <a:lnTo>
                    <a:pt x="101093" y="882030"/>
                  </a:lnTo>
                  <a:lnTo>
                    <a:pt x="101821" y="891830"/>
                  </a:lnTo>
                  <a:lnTo>
                    <a:pt x="102551" y="901630"/>
                  </a:lnTo>
                  <a:lnTo>
                    <a:pt x="103293" y="911431"/>
                  </a:lnTo>
                  <a:lnTo>
                    <a:pt x="104038" y="921231"/>
                  </a:lnTo>
                  <a:lnTo>
                    <a:pt x="104792" y="931031"/>
                  </a:lnTo>
                  <a:lnTo>
                    <a:pt x="105551" y="940832"/>
                  </a:lnTo>
                  <a:lnTo>
                    <a:pt x="106316" y="950632"/>
                  </a:lnTo>
                  <a:lnTo>
                    <a:pt x="107087" y="960432"/>
                  </a:lnTo>
                  <a:lnTo>
                    <a:pt x="107861" y="970233"/>
                  </a:lnTo>
                  <a:lnTo>
                    <a:pt x="108642" y="980033"/>
                  </a:lnTo>
                  <a:lnTo>
                    <a:pt x="109425" y="989833"/>
                  </a:lnTo>
                  <a:lnTo>
                    <a:pt x="110215" y="999634"/>
                  </a:lnTo>
                  <a:lnTo>
                    <a:pt x="111005" y="1009434"/>
                  </a:lnTo>
                  <a:lnTo>
                    <a:pt x="111800" y="1019234"/>
                  </a:lnTo>
                  <a:lnTo>
                    <a:pt x="112596" y="1029035"/>
                  </a:lnTo>
                  <a:lnTo>
                    <a:pt x="113394" y="1038835"/>
                  </a:lnTo>
                  <a:lnTo>
                    <a:pt x="114194" y="1048635"/>
                  </a:lnTo>
                  <a:lnTo>
                    <a:pt x="114994" y="1058436"/>
                  </a:lnTo>
                  <a:lnTo>
                    <a:pt x="115795" y="1068236"/>
                  </a:lnTo>
                  <a:lnTo>
                    <a:pt x="116595" y="1078036"/>
                  </a:lnTo>
                  <a:lnTo>
                    <a:pt x="117394" y="1087837"/>
                  </a:lnTo>
                  <a:lnTo>
                    <a:pt x="118193" y="1097637"/>
                  </a:lnTo>
                  <a:lnTo>
                    <a:pt x="118988" y="1107437"/>
                  </a:lnTo>
                  <a:lnTo>
                    <a:pt x="119783" y="1117238"/>
                  </a:lnTo>
                  <a:lnTo>
                    <a:pt x="120572" y="1127038"/>
                  </a:lnTo>
                  <a:lnTo>
                    <a:pt x="121360" y="1136838"/>
                  </a:lnTo>
                  <a:lnTo>
                    <a:pt x="122141" y="1146639"/>
                  </a:lnTo>
                  <a:lnTo>
                    <a:pt x="122919" y="1156439"/>
                  </a:lnTo>
                  <a:lnTo>
                    <a:pt x="123690" y="1166239"/>
                  </a:lnTo>
                  <a:lnTo>
                    <a:pt x="124456" y="1176040"/>
                  </a:lnTo>
                  <a:lnTo>
                    <a:pt x="125216" y="1185840"/>
                  </a:lnTo>
                  <a:lnTo>
                    <a:pt x="125967" y="1195640"/>
                  </a:lnTo>
                  <a:lnTo>
                    <a:pt x="126712" y="1205441"/>
                  </a:lnTo>
                  <a:lnTo>
                    <a:pt x="127445" y="1215241"/>
                  </a:lnTo>
                  <a:lnTo>
                    <a:pt x="128174" y="1225041"/>
                  </a:lnTo>
                  <a:lnTo>
                    <a:pt x="128887" y="1234842"/>
                  </a:lnTo>
                  <a:lnTo>
                    <a:pt x="129597" y="1244642"/>
                  </a:lnTo>
                  <a:lnTo>
                    <a:pt x="130288" y="1254442"/>
                  </a:lnTo>
                  <a:lnTo>
                    <a:pt x="130974" y="1264243"/>
                  </a:lnTo>
                  <a:lnTo>
                    <a:pt x="131642" y="1274043"/>
                  </a:lnTo>
                  <a:lnTo>
                    <a:pt x="132302" y="1283844"/>
                  </a:lnTo>
                  <a:lnTo>
                    <a:pt x="132946" y="1293644"/>
                  </a:lnTo>
                  <a:lnTo>
                    <a:pt x="133577" y="1303444"/>
                  </a:lnTo>
                  <a:lnTo>
                    <a:pt x="134194" y="1313245"/>
                  </a:lnTo>
                  <a:lnTo>
                    <a:pt x="134794" y="1323045"/>
                  </a:lnTo>
                  <a:lnTo>
                    <a:pt x="135383" y="1332845"/>
                  </a:lnTo>
                  <a:lnTo>
                    <a:pt x="135949" y="1342646"/>
                  </a:lnTo>
                  <a:lnTo>
                    <a:pt x="136508" y="1352446"/>
                  </a:lnTo>
                  <a:lnTo>
                    <a:pt x="137037" y="1362246"/>
                  </a:lnTo>
                  <a:lnTo>
                    <a:pt x="137562" y="1372047"/>
                  </a:lnTo>
                  <a:lnTo>
                    <a:pt x="138055" y="1381847"/>
                  </a:lnTo>
                  <a:lnTo>
                    <a:pt x="138541" y="1391647"/>
                  </a:lnTo>
                  <a:lnTo>
                    <a:pt x="139000" y="1401448"/>
                  </a:lnTo>
                  <a:lnTo>
                    <a:pt x="139444" y="1411248"/>
                  </a:lnTo>
                  <a:lnTo>
                    <a:pt x="139866" y="1421048"/>
                  </a:lnTo>
                  <a:lnTo>
                    <a:pt x="140268" y="1430849"/>
                  </a:lnTo>
                  <a:lnTo>
                    <a:pt x="140653" y="1440649"/>
                  </a:lnTo>
                  <a:lnTo>
                    <a:pt x="141010" y="1450449"/>
                  </a:lnTo>
                  <a:lnTo>
                    <a:pt x="141355" y="1460250"/>
                  </a:lnTo>
                  <a:lnTo>
                    <a:pt x="141667" y="1470050"/>
                  </a:lnTo>
                  <a:lnTo>
                    <a:pt x="141972" y="1479850"/>
                  </a:lnTo>
                  <a:lnTo>
                    <a:pt x="142237" y="1489651"/>
                  </a:lnTo>
                  <a:lnTo>
                    <a:pt x="142495" y="1499451"/>
                  </a:lnTo>
                  <a:lnTo>
                    <a:pt x="142717" y="1509251"/>
                  </a:lnTo>
                  <a:lnTo>
                    <a:pt x="142927" y="1519052"/>
                  </a:lnTo>
                  <a:lnTo>
                    <a:pt x="143106" y="1528852"/>
                  </a:lnTo>
                  <a:lnTo>
                    <a:pt x="143267" y="1538652"/>
                  </a:lnTo>
                  <a:lnTo>
                    <a:pt x="143404" y="1548453"/>
                  </a:lnTo>
                  <a:lnTo>
                    <a:pt x="143515" y="1558253"/>
                  </a:lnTo>
                  <a:lnTo>
                    <a:pt x="143608" y="1568053"/>
                  </a:lnTo>
                  <a:lnTo>
                    <a:pt x="143669" y="1577854"/>
                  </a:lnTo>
                  <a:lnTo>
                    <a:pt x="143718" y="1587654"/>
                  </a:lnTo>
                  <a:lnTo>
                    <a:pt x="143729" y="1597454"/>
                  </a:lnTo>
                  <a:lnTo>
                    <a:pt x="143733" y="1607255"/>
                  </a:lnTo>
                  <a:lnTo>
                    <a:pt x="143696" y="1617055"/>
                  </a:lnTo>
                  <a:lnTo>
                    <a:pt x="143650" y="1626855"/>
                  </a:lnTo>
                  <a:lnTo>
                    <a:pt x="143569" y="1636656"/>
                  </a:lnTo>
                  <a:lnTo>
                    <a:pt x="143474" y="1646456"/>
                  </a:lnTo>
                  <a:lnTo>
                    <a:pt x="143351" y="1656256"/>
                  </a:lnTo>
                  <a:lnTo>
                    <a:pt x="143208" y="1666057"/>
                  </a:lnTo>
                  <a:lnTo>
                    <a:pt x="143042" y="1675857"/>
                  </a:lnTo>
                  <a:lnTo>
                    <a:pt x="142851" y="1685657"/>
                  </a:lnTo>
                  <a:lnTo>
                    <a:pt x="142645" y="1695458"/>
                  </a:lnTo>
                  <a:lnTo>
                    <a:pt x="142407" y="1705258"/>
                  </a:lnTo>
                  <a:lnTo>
                    <a:pt x="142161" y="1715058"/>
                  </a:lnTo>
                  <a:lnTo>
                    <a:pt x="141878" y="1724859"/>
                  </a:lnTo>
                  <a:lnTo>
                    <a:pt x="141589" y="1734659"/>
                  </a:lnTo>
                  <a:lnTo>
                    <a:pt x="141266" y="1744459"/>
                  </a:lnTo>
                  <a:lnTo>
                    <a:pt x="140934" y="1754260"/>
                  </a:lnTo>
                  <a:lnTo>
                    <a:pt x="140575" y="1764060"/>
                  </a:lnTo>
                  <a:lnTo>
                    <a:pt x="140202" y="1773860"/>
                  </a:lnTo>
                  <a:lnTo>
                    <a:pt x="139808" y="1783661"/>
                  </a:lnTo>
                  <a:lnTo>
                    <a:pt x="139396" y="1793461"/>
                  </a:lnTo>
                  <a:lnTo>
                    <a:pt x="138969" y="1803261"/>
                  </a:lnTo>
                  <a:lnTo>
                    <a:pt x="138521" y="1813062"/>
                  </a:lnTo>
                  <a:lnTo>
                    <a:pt x="138063" y="1822862"/>
                  </a:lnTo>
                  <a:lnTo>
                    <a:pt x="137580" y="1832662"/>
                  </a:lnTo>
                  <a:lnTo>
                    <a:pt x="137093" y="1842463"/>
                  </a:lnTo>
                  <a:lnTo>
                    <a:pt x="136578" y="1852263"/>
                  </a:lnTo>
                  <a:lnTo>
                    <a:pt x="136060" y="1862063"/>
                  </a:lnTo>
                  <a:lnTo>
                    <a:pt x="135521" y="1871864"/>
                  </a:lnTo>
                  <a:lnTo>
                    <a:pt x="134975" y="1881664"/>
                  </a:lnTo>
                  <a:lnTo>
                    <a:pt x="134413" y="1891464"/>
                  </a:lnTo>
                  <a:lnTo>
                    <a:pt x="133842" y="1901265"/>
                  </a:lnTo>
                  <a:lnTo>
                    <a:pt x="133259" y="1911065"/>
                  </a:lnTo>
                  <a:lnTo>
                    <a:pt x="132666" y="1920865"/>
                  </a:lnTo>
                  <a:lnTo>
                    <a:pt x="132065" y="1930666"/>
                  </a:lnTo>
                  <a:lnTo>
                    <a:pt x="131453" y="1940466"/>
                  </a:lnTo>
                  <a:lnTo>
                    <a:pt x="130837" y="1950266"/>
                  </a:lnTo>
                  <a:lnTo>
                    <a:pt x="130209" y="1960067"/>
                  </a:lnTo>
                  <a:lnTo>
                    <a:pt x="129580" y="1969867"/>
                  </a:lnTo>
                  <a:lnTo>
                    <a:pt x="128940" y="1979667"/>
                  </a:lnTo>
                  <a:lnTo>
                    <a:pt x="128299" y="1989468"/>
                  </a:lnTo>
                  <a:lnTo>
                    <a:pt x="127652" y="1999268"/>
                  </a:lnTo>
                  <a:lnTo>
                    <a:pt x="127002" y="2009068"/>
                  </a:lnTo>
                  <a:lnTo>
                    <a:pt x="126350" y="2018869"/>
                  </a:lnTo>
                  <a:lnTo>
                    <a:pt x="125695" y="2028669"/>
                  </a:lnTo>
                  <a:lnTo>
                    <a:pt x="125040" y="2038469"/>
                  </a:lnTo>
                  <a:lnTo>
                    <a:pt x="124384" y="2048270"/>
                  </a:lnTo>
                  <a:lnTo>
                    <a:pt x="123729" y="2058070"/>
                  </a:lnTo>
                  <a:lnTo>
                    <a:pt x="123075" y="2067870"/>
                  </a:lnTo>
                  <a:lnTo>
                    <a:pt x="122422" y="2077671"/>
                  </a:lnTo>
                  <a:lnTo>
                    <a:pt x="121773" y="2087471"/>
                  </a:lnTo>
                  <a:lnTo>
                    <a:pt x="121126" y="2097271"/>
                  </a:lnTo>
                  <a:lnTo>
                    <a:pt x="120485" y="2107072"/>
                  </a:lnTo>
                  <a:lnTo>
                    <a:pt x="119847" y="2116872"/>
                  </a:lnTo>
                  <a:lnTo>
                    <a:pt x="119217" y="2126672"/>
                  </a:lnTo>
                  <a:lnTo>
                    <a:pt x="118591" y="2136473"/>
                  </a:lnTo>
                  <a:lnTo>
                    <a:pt x="117973" y="2146273"/>
                  </a:lnTo>
                  <a:lnTo>
                    <a:pt x="117363" y="2156073"/>
                  </a:lnTo>
                  <a:lnTo>
                    <a:pt x="116760" y="2165874"/>
                  </a:lnTo>
                  <a:lnTo>
                    <a:pt x="116168" y="2175674"/>
                  </a:lnTo>
                  <a:lnTo>
                    <a:pt x="115582" y="2185474"/>
                  </a:lnTo>
                  <a:lnTo>
                    <a:pt x="115013" y="2195275"/>
                  </a:lnTo>
                  <a:lnTo>
                    <a:pt x="114446" y="2205075"/>
                  </a:lnTo>
                  <a:lnTo>
                    <a:pt x="113901" y="2214875"/>
                  </a:lnTo>
                  <a:lnTo>
                    <a:pt x="113359" y="2224676"/>
                  </a:lnTo>
                  <a:lnTo>
                    <a:pt x="112837" y="2234476"/>
                  </a:lnTo>
                  <a:lnTo>
                    <a:pt x="112323" y="2244276"/>
                  </a:lnTo>
                  <a:lnTo>
                    <a:pt x="111827" y="2254077"/>
                  </a:lnTo>
                  <a:lnTo>
                    <a:pt x="111344" y="2263877"/>
                  </a:lnTo>
                  <a:lnTo>
                    <a:pt x="110875" y="2273677"/>
                  </a:lnTo>
                  <a:lnTo>
                    <a:pt x="110424" y="2283478"/>
                  </a:lnTo>
                  <a:lnTo>
                    <a:pt x="109984" y="2293278"/>
                  </a:lnTo>
                  <a:lnTo>
                    <a:pt x="109568" y="2303078"/>
                  </a:lnTo>
                  <a:lnTo>
                    <a:pt x="109159" y="2312879"/>
                  </a:lnTo>
                  <a:lnTo>
                    <a:pt x="108779" y="2322679"/>
                  </a:lnTo>
                  <a:lnTo>
                    <a:pt x="108404" y="2332479"/>
                  </a:lnTo>
                  <a:lnTo>
                    <a:pt x="108061" y="2342280"/>
                  </a:lnTo>
                  <a:lnTo>
                    <a:pt x="107726" y="2352080"/>
                  </a:lnTo>
                  <a:lnTo>
                    <a:pt x="107418" y="2361880"/>
                  </a:lnTo>
                  <a:lnTo>
                    <a:pt x="107123" y="2371681"/>
                  </a:lnTo>
                  <a:lnTo>
                    <a:pt x="106850" y="2381481"/>
                  </a:lnTo>
                  <a:lnTo>
                    <a:pt x="106597" y="2391281"/>
                  </a:lnTo>
                  <a:lnTo>
                    <a:pt x="106362" y="2401082"/>
                  </a:lnTo>
                  <a:lnTo>
                    <a:pt x="106152" y="2410882"/>
                  </a:lnTo>
                  <a:lnTo>
                    <a:pt x="105955" y="2420682"/>
                  </a:lnTo>
                  <a:lnTo>
                    <a:pt x="105789" y="2430483"/>
                  </a:lnTo>
                  <a:lnTo>
                    <a:pt x="105631" y="2440283"/>
                  </a:lnTo>
                  <a:lnTo>
                    <a:pt x="105510" y="2450083"/>
                  </a:lnTo>
                  <a:lnTo>
                    <a:pt x="105395" y="2459884"/>
                  </a:lnTo>
                  <a:lnTo>
                    <a:pt x="105315" y="2469684"/>
                  </a:lnTo>
                  <a:lnTo>
                    <a:pt x="105246" y="2479484"/>
                  </a:lnTo>
                  <a:lnTo>
                    <a:pt x="105206" y="2489285"/>
                  </a:lnTo>
                  <a:lnTo>
                    <a:pt x="105183" y="2499085"/>
                  </a:lnTo>
                  <a:lnTo>
                    <a:pt x="105183" y="2508885"/>
                  </a:lnTo>
                  <a:lnTo>
                    <a:pt x="105206" y="2518686"/>
                  </a:lnTo>
                  <a:lnTo>
                    <a:pt x="105246" y="2528486"/>
                  </a:lnTo>
                  <a:lnTo>
                    <a:pt x="105315" y="2538286"/>
                  </a:lnTo>
                  <a:lnTo>
                    <a:pt x="105395" y="2548087"/>
                  </a:lnTo>
                  <a:lnTo>
                    <a:pt x="105510" y="2557887"/>
                  </a:lnTo>
                  <a:lnTo>
                    <a:pt x="105631" y="2567688"/>
                  </a:lnTo>
                  <a:lnTo>
                    <a:pt x="105789" y="2577488"/>
                  </a:lnTo>
                  <a:lnTo>
                    <a:pt x="105955" y="2587288"/>
                  </a:lnTo>
                  <a:lnTo>
                    <a:pt x="106152" y="2597089"/>
                  </a:lnTo>
                  <a:lnTo>
                    <a:pt x="106362" y="2606889"/>
                  </a:lnTo>
                  <a:lnTo>
                    <a:pt x="106597" y="2616689"/>
                  </a:lnTo>
                  <a:lnTo>
                    <a:pt x="106850" y="2626490"/>
                  </a:lnTo>
                  <a:lnTo>
                    <a:pt x="107123" y="2636290"/>
                  </a:lnTo>
                  <a:lnTo>
                    <a:pt x="107418" y="2646090"/>
                  </a:lnTo>
                  <a:lnTo>
                    <a:pt x="107726" y="2655891"/>
                  </a:lnTo>
                  <a:lnTo>
                    <a:pt x="108061" y="2665691"/>
                  </a:lnTo>
                  <a:lnTo>
                    <a:pt x="108404" y="2675491"/>
                  </a:lnTo>
                  <a:lnTo>
                    <a:pt x="108779" y="2685292"/>
                  </a:lnTo>
                  <a:lnTo>
                    <a:pt x="109159" y="2695092"/>
                  </a:lnTo>
                  <a:lnTo>
                    <a:pt x="109568" y="2704892"/>
                  </a:lnTo>
                  <a:lnTo>
                    <a:pt x="109984" y="2714693"/>
                  </a:lnTo>
                  <a:lnTo>
                    <a:pt x="110424" y="2724493"/>
                  </a:lnTo>
                  <a:lnTo>
                    <a:pt x="110875" y="2734293"/>
                  </a:lnTo>
                  <a:lnTo>
                    <a:pt x="111344" y="2744094"/>
                  </a:lnTo>
                  <a:lnTo>
                    <a:pt x="111827" y="2753894"/>
                  </a:lnTo>
                  <a:lnTo>
                    <a:pt x="112323" y="2763694"/>
                  </a:lnTo>
                  <a:lnTo>
                    <a:pt x="112837" y="2773495"/>
                  </a:lnTo>
                  <a:lnTo>
                    <a:pt x="113359" y="2783295"/>
                  </a:lnTo>
                  <a:lnTo>
                    <a:pt x="113901" y="2793095"/>
                  </a:lnTo>
                  <a:lnTo>
                    <a:pt x="114446" y="2802896"/>
                  </a:lnTo>
                  <a:lnTo>
                    <a:pt x="115013" y="2812696"/>
                  </a:lnTo>
                  <a:lnTo>
                    <a:pt x="115582" y="2822496"/>
                  </a:lnTo>
                  <a:lnTo>
                    <a:pt x="116168" y="2832297"/>
                  </a:lnTo>
                  <a:lnTo>
                    <a:pt x="116760" y="2842097"/>
                  </a:lnTo>
                  <a:lnTo>
                    <a:pt x="117363" y="2851897"/>
                  </a:lnTo>
                  <a:lnTo>
                    <a:pt x="117973" y="2861698"/>
                  </a:lnTo>
                  <a:lnTo>
                    <a:pt x="118591" y="2871498"/>
                  </a:lnTo>
                  <a:lnTo>
                    <a:pt x="119217" y="2881298"/>
                  </a:lnTo>
                  <a:lnTo>
                    <a:pt x="119847" y="2891099"/>
                  </a:lnTo>
                  <a:lnTo>
                    <a:pt x="120485" y="2900899"/>
                  </a:lnTo>
                  <a:lnTo>
                    <a:pt x="121126" y="2910699"/>
                  </a:lnTo>
                  <a:lnTo>
                    <a:pt x="121773" y="2920500"/>
                  </a:lnTo>
                  <a:lnTo>
                    <a:pt x="122422" y="2930300"/>
                  </a:lnTo>
                  <a:lnTo>
                    <a:pt x="123075" y="2940100"/>
                  </a:lnTo>
                  <a:lnTo>
                    <a:pt x="123729" y="2949901"/>
                  </a:lnTo>
                  <a:lnTo>
                    <a:pt x="124384" y="2959701"/>
                  </a:lnTo>
                  <a:lnTo>
                    <a:pt x="125040" y="2969501"/>
                  </a:lnTo>
                  <a:lnTo>
                    <a:pt x="125695" y="2979302"/>
                  </a:lnTo>
                  <a:lnTo>
                    <a:pt x="126350" y="2989102"/>
                  </a:lnTo>
                  <a:lnTo>
                    <a:pt x="127002" y="2998902"/>
                  </a:lnTo>
                  <a:lnTo>
                    <a:pt x="127652" y="3008703"/>
                  </a:lnTo>
                  <a:lnTo>
                    <a:pt x="128299" y="3018503"/>
                  </a:lnTo>
                  <a:lnTo>
                    <a:pt x="128940" y="3028303"/>
                  </a:lnTo>
                  <a:lnTo>
                    <a:pt x="129580" y="3038104"/>
                  </a:lnTo>
                  <a:lnTo>
                    <a:pt x="130209" y="3047904"/>
                  </a:lnTo>
                  <a:lnTo>
                    <a:pt x="130837" y="3057704"/>
                  </a:lnTo>
                  <a:lnTo>
                    <a:pt x="131453" y="3067505"/>
                  </a:lnTo>
                  <a:lnTo>
                    <a:pt x="132065" y="3077305"/>
                  </a:lnTo>
                  <a:lnTo>
                    <a:pt x="132666" y="3087105"/>
                  </a:lnTo>
                  <a:lnTo>
                    <a:pt x="133259" y="3096906"/>
                  </a:lnTo>
                  <a:lnTo>
                    <a:pt x="133842" y="3106706"/>
                  </a:lnTo>
                  <a:lnTo>
                    <a:pt x="134413" y="3116506"/>
                  </a:lnTo>
                  <a:lnTo>
                    <a:pt x="134975" y="3126307"/>
                  </a:lnTo>
                  <a:lnTo>
                    <a:pt x="135521" y="3136107"/>
                  </a:lnTo>
                  <a:lnTo>
                    <a:pt x="136060" y="3145907"/>
                  </a:lnTo>
                  <a:lnTo>
                    <a:pt x="136578" y="3155708"/>
                  </a:lnTo>
                  <a:lnTo>
                    <a:pt x="137093" y="3165508"/>
                  </a:lnTo>
                  <a:lnTo>
                    <a:pt x="137580" y="3175308"/>
                  </a:lnTo>
                  <a:lnTo>
                    <a:pt x="138063" y="3185109"/>
                  </a:lnTo>
                  <a:lnTo>
                    <a:pt x="138521" y="3194909"/>
                  </a:lnTo>
                  <a:lnTo>
                    <a:pt x="138969" y="3204709"/>
                  </a:lnTo>
                  <a:lnTo>
                    <a:pt x="139396" y="3214510"/>
                  </a:lnTo>
                  <a:lnTo>
                    <a:pt x="139808" y="3224310"/>
                  </a:lnTo>
                  <a:lnTo>
                    <a:pt x="140202" y="3234110"/>
                  </a:lnTo>
                  <a:lnTo>
                    <a:pt x="140575" y="3243911"/>
                  </a:lnTo>
                  <a:lnTo>
                    <a:pt x="140934" y="3253711"/>
                  </a:lnTo>
                  <a:lnTo>
                    <a:pt x="141266" y="3263511"/>
                  </a:lnTo>
                  <a:lnTo>
                    <a:pt x="141589" y="3273312"/>
                  </a:lnTo>
                  <a:lnTo>
                    <a:pt x="141878" y="3283112"/>
                  </a:lnTo>
                  <a:lnTo>
                    <a:pt x="142161" y="3292912"/>
                  </a:lnTo>
                  <a:lnTo>
                    <a:pt x="142407" y="3302713"/>
                  </a:lnTo>
                  <a:lnTo>
                    <a:pt x="142645" y="3312513"/>
                  </a:lnTo>
                  <a:lnTo>
                    <a:pt x="142851" y="3322313"/>
                  </a:lnTo>
                  <a:lnTo>
                    <a:pt x="143042" y="3332114"/>
                  </a:lnTo>
                  <a:lnTo>
                    <a:pt x="143208" y="3341914"/>
                  </a:lnTo>
                  <a:lnTo>
                    <a:pt x="143351" y="3351714"/>
                  </a:lnTo>
                  <a:lnTo>
                    <a:pt x="143474" y="3361515"/>
                  </a:lnTo>
                  <a:lnTo>
                    <a:pt x="143569" y="3371315"/>
                  </a:lnTo>
                  <a:lnTo>
                    <a:pt x="143650" y="3381115"/>
                  </a:lnTo>
                  <a:lnTo>
                    <a:pt x="143696" y="3390916"/>
                  </a:lnTo>
                  <a:lnTo>
                    <a:pt x="143733" y="3400716"/>
                  </a:lnTo>
                  <a:lnTo>
                    <a:pt x="143729" y="3410516"/>
                  </a:lnTo>
                  <a:lnTo>
                    <a:pt x="143718" y="3420317"/>
                  </a:lnTo>
                  <a:lnTo>
                    <a:pt x="143669" y="3430117"/>
                  </a:lnTo>
                  <a:lnTo>
                    <a:pt x="143608" y="3439917"/>
                  </a:lnTo>
                  <a:lnTo>
                    <a:pt x="143515" y="3449718"/>
                  </a:lnTo>
                  <a:lnTo>
                    <a:pt x="143404" y="3459518"/>
                  </a:lnTo>
                  <a:lnTo>
                    <a:pt x="143267" y="3469318"/>
                  </a:lnTo>
                  <a:lnTo>
                    <a:pt x="143106" y="3479119"/>
                  </a:lnTo>
                  <a:lnTo>
                    <a:pt x="142927" y="3488919"/>
                  </a:lnTo>
                  <a:lnTo>
                    <a:pt x="142717" y="3498719"/>
                  </a:lnTo>
                  <a:lnTo>
                    <a:pt x="142495" y="3508520"/>
                  </a:lnTo>
                  <a:lnTo>
                    <a:pt x="142237" y="3518320"/>
                  </a:lnTo>
                  <a:lnTo>
                    <a:pt x="141972" y="3528120"/>
                  </a:lnTo>
                  <a:lnTo>
                    <a:pt x="141667" y="3537921"/>
                  </a:lnTo>
                  <a:lnTo>
                    <a:pt x="141355" y="3547721"/>
                  </a:lnTo>
                  <a:lnTo>
                    <a:pt x="141010" y="3557521"/>
                  </a:lnTo>
                  <a:lnTo>
                    <a:pt x="140653" y="3567322"/>
                  </a:lnTo>
                  <a:lnTo>
                    <a:pt x="140268" y="3577122"/>
                  </a:lnTo>
                  <a:lnTo>
                    <a:pt x="139866" y="3586922"/>
                  </a:lnTo>
                  <a:lnTo>
                    <a:pt x="139444" y="3596723"/>
                  </a:lnTo>
                  <a:lnTo>
                    <a:pt x="139000" y="3606523"/>
                  </a:lnTo>
                  <a:lnTo>
                    <a:pt x="138541" y="3616323"/>
                  </a:lnTo>
                  <a:lnTo>
                    <a:pt x="138055" y="3626124"/>
                  </a:lnTo>
                  <a:lnTo>
                    <a:pt x="137562" y="3635924"/>
                  </a:lnTo>
                  <a:lnTo>
                    <a:pt x="137037" y="3645724"/>
                  </a:lnTo>
                  <a:lnTo>
                    <a:pt x="136508" y="3655525"/>
                  </a:lnTo>
                  <a:lnTo>
                    <a:pt x="135949" y="3665325"/>
                  </a:lnTo>
                  <a:lnTo>
                    <a:pt x="135383" y="3675125"/>
                  </a:lnTo>
                  <a:lnTo>
                    <a:pt x="134794" y="3684926"/>
                  </a:lnTo>
                  <a:lnTo>
                    <a:pt x="134194" y="3694726"/>
                  </a:lnTo>
                  <a:lnTo>
                    <a:pt x="133577" y="3704526"/>
                  </a:lnTo>
                  <a:lnTo>
                    <a:pt x="132946" y="3714327"/>
                  </a:lnTo>
                  <a:lnTo>
                    <a:pt x="132302" y="3724127"/>
                  </a:lnTo>
                  <a:lnTo>
                    <a:pt x="131642" y="3733927"/>
                  </a:lnTo>
                  <a:lnTo>
                    <a:pt x="130974" y="3743728"/>
                  </a:lnTo>
                  <a:lnTo>
                    <a:pt x="130288" y="3753528"/>
                  </a:lnTo>
                  <a:lnTo>
                    <a:pt x="129597" y="3763328"/>
                  </a:lnTo>
                  <a:lnTo>
                    <a:pt x="128887" y="3773129"/>
                  </a:lnTo>
                  <a:lnTo>
                    <a:pt x="128174" y="3782929"/>
                  </a:lnTo>
                  <a:lnTo>
                    <a:pt x="127445" y="3792729"/>
                  </a:lnTo>
                  <a:lnTo>
                    <a:pt x="126712" y="3802530"/>
                  </a:lnTo>
                  <a:lnTo>
                    <a:pt x="125967" y="3812330"/>
                  </a:lnTo>
                  <a:lnTo>
                    <a:pt x="125216" y="3822131"/>
                  </a:lnTo>
                  <a:lnTo>
                    <a:pt x="124456" y="3831931"/>
                  </a:lnTo>
                  <a:lnTo>
                    <a:pt x="123690" y="3841731"/>
                  </a:lnTo>
                  <a:lnTo>
                    <a:pt x="122919" y="3851532"/>
                  </a:lnTo>
                  <a:lnTo>
                    <a:pt x="122141" y="3861332"/>
                  </a:lnTo>
                  <a:lnTo>
                    <a:pt x="121360" y="3871132"/>
                  </a:lnTo>
                  <a:lnTo>
                    <a:pt x="120572" y="3880933"/>
                  </a:lnTo>
                  <a:lnTo>
                    <a:pt x="119783" y="3890733"/>
                  </a:lnTo>
                  <a:lnTo>
                    <a:pt x="118988" y="3900533"/>
                  </a:lnTo>
                  <a:lnTo>
                    <a:pt x="118193" y="3910334"/>
                  </a:lnTo>
                  <a:lnTo>
                    <a:pt x="117394" y="3920134"/>
                  </a:lnTo>
                  <a:lnTo>
                    <a:pt x="116595" y="3929934"/>
                  </a:lnTo>
                  <a:lnTo>
                    <a:pt x="115795" y="3939735"/>
                  </a:lnTo>
                  <a:lnTo>
                    <a:pt x="114994" y="3949535"/>
                  </a:lnTo>
                  <a:lnTo>
                    <a:pt x="114194" y="3959335"/>
                  </a:lnTo>
                  <a:lnTo>
                    <a:pt x="113394" y="3969136"/>
                  </a:lnTo>
                  <a:lnTo>
                    <a:pt x="112596" y="3978936"/>
                  </a:lnTo>
                  <a:lnTo>
                    <a:pt x="111800" y="3988736"/>
                  </a:lnTo>
                  <a:lnTo>
                    <a:pt x="111005" y="3998537"/>
                  </a:lnTo>
                  <a:lnTo>
                    <a:pt x="110215" y="4008337"/>
                  </a:lnTo>
                  <a:lnTo>
                    <a:pt x="109425" y="4018137"/>
                  </a:lnTo>
                  <a:lnTo>
                    <a:pt x="108642" y="4027938"/>
                  </a:lnTo>
                  <a:lnTo>
                    <a:pt x="107861" y="4037738"/>
                  </a:lnTo>
                  <a:lnTo>
                    <a:pt x="107087" y="4047538"/>
                  </a:lnTo>
                  <a:lnTo>
                    <a:pt x="106316" y="4057339"/>
                  </a:lnTo>
                  <a:lnTo>
                    <a:pt x="105551" y="4067139"/>
                  </a:lnTo>
                  <a:lnTo>
                    <a:pt x="104792" y="4076939"/>
                  </a:lnTo>
                  <a:lnTo>
                    <a:pt x="104038" y="4086740"/>
                  </a:lnTo>
                  <a:lnTo>
                    <a:pt x="103293" y="4096540"/>
                  </a:lnTo>
                  <a:lnTo>
                    <a:pt x="102551" y="4106340"/>
                  </a:lnTo>
                  <a:lnTo>
                    <a:pt x="101821" y="4116141"/>
                  </a:lnTo>
                  <a:lnTo>
                    <a:pt x="101093" y="4125941"/>
                  </a:lnTo>
                  <a:lnTo>
                    <a:pt x="100380" y="4135741"/>
                  </a:lnTo>
                  <a:lnTo>
                    <a:pt x="99669" y="4145542"/>
                  </a:lnTo>
                  <a:lnTo>
                    <a:pt x="98971" y="4155342"/>
                  </a:lnTo>
                  <a:lnTo>
                    <a:pt x="98278" y="4165142"/>
                  </a:lnTo>
                  <a:lnTo>
                    <a:pt x="97596" y="4174943"/>
                  </a:lnTo>
                  <a:lnTo>
                    <a:pt x="96922" y="4184743"/>
                  </a:lnTo>
                  <a:lnTo>
                    <a:pt x="96258" y="4194543"/>
                  </a:lnTo>
                  <a:lnTo>
                    <a:pt x="95604" y="4204344"/>
                  </a:lnTo>
                  <a:lnTo>
                    <a:pt x="94958" y="4214144"/>
                  </a:lnTo>
                  <a:lnTo>
                    <a:pt x="94325" y="4223944"/>
                  </a:lnTo>
                  <a:lnTo>
                    <a:pt x="93697" y="4233745"/>
                  </a:lnTo>
                  <a:lnTo>
                    <a:pt x="93085" y="4243545"/>
                  </a:lnTo>
                  <a:lnTo>
                    <a:pt x="92477" y="4253345"/>
                  </a:lnTo>
                  <a:lnTo>
                    <a:pt x="91887" y="4263146"/>
                  </a:lnTo>
                  <a:lnTo>
                    <a:pt x="91301" y="4272946"/>
                  </a:lnTo>
                  <a:lnTo>
                    <a:pt x="90730" y="4282746"/>
                  </a:lnTo>
                  <a:lnTo>
                    <a:pt x="90167" y="4292547"/>
                  </a:lnTo>
                  <a:lnTo>
                    <a:pt x="89616" y="4302347"/>
                  </a:lnTo>
                  <a:lnTo>
                    <a:pt x="89076" y="4312147"/>
                  </a:lnTo>
                  <a:lnTo>
                    <a:pt x="88545" y="4321948"/>
                  </a:lnTo>
                  <a:lnTo>
                    <a:pt x="88028" y="4331748"/>
                  </a:lnTo>
                  <a:lnTo>
                    <a:pt x="87517" y="4341548"/>
                  </a:lnTo>
                  <a:lnTo>
                    <a:pt x="87022" y="4351349"/>
                  </a:lnTo>
                  <a:lnTo>
                    <a:pt x="86532" y="4361149"/>
                  </a:lnTo>
                  <a:lnTo>
                    <a:pt x="86060" y="4370949"/>
                  </a:lnTo>
                  <a:lnTo>
                    <a:pt x="85592" y="4380750"/>
                  </a:lnTo>
                  <a:lnTo>
                    <a:pt x="85141" y="4390550"/>
                  </a:lnTo>
                  <a:lnTo>
                    <a:pt x="84695" y="4400350"/>
                  </a:lnTo>
                  <a:lnTo>
                    <a:pt x="84264" y="4410151"/>
                  </a:lnTo>
                  <a:lnTo>
                    <a:pt x="83841" y="4419951"/>
                  </a:lnTo>
                  <a:lnTo>
                    <a:pt x="83429" y="4429751"/>
                  </a:lnTo>
                  <a:lnTo>
                    <a:pt x="83028" y="4439552"/>
                  </a:lnTo>
                  <a:lnTo>
                    <a:pt x="82636" y="4449352"/>
                  </a:lnTo>
                  <a:lnTo>
                    <a:pt x="82257" y="4459152"/>
                  </a:lnTo>
                  <a:lnTo>
                    <a:pt x="81883" y="4468953"/>
                  </a:lnTo>
                  <a:lnTo>
                    <a:pt x="81525" y="4478753"/>
                  </a:lnTo>
                  <a:lnTo>
                    <a:pt x="81170" y="4488553"/>
                  </a:lnTo>
                  <a:lnTo>
                    <a:pt x="80832" y="4498354"/>
                  </a:lnTo>
                  <a:lnTo>
                    <a:pt x="80498" y="4508154"/>
                  </a:lnTo>
                  <a:lnTo>
                    <a:pt x="80178" y="4517954"/>
                  </a:lnTo>
                  <a:lnTo>
                    <a:pt x="79864" y="4527755"/>
                  </a:lnTo>
                  <a:lnTo>
                    <a:pt x="79561" y="4537555"/>
                  </a:lnTo>
                  <a:lnTo>
                    <a:pt x="79266" y="4547355"/>
                  </a:lnTo>
                  <a:lnTo>
                    <a:pt x="78979" y="4557156"/>
                  </a:lnTo>
                  <a:lnTo>
                    <a:pt x="78703" y="4566956"/>
                  </a:lnTo>
                  <a:lnTo>
                    <a:pt x="78433" y="4576756"/>
                  </a:lnTo>
                  <a:lnTo>
                    <a:pt x="78175" y="4586557"/>
                  </a:lnTo>
                  <a:lnTo>
                    <a:pt x="77920" y="4596357"/>
                  </a:lnTo>
                  <a:lnTo>
                    <a:pt x="77679" y="4606157"/>
                  </a:lnTo>
                  <a:lnTo>
                    <a:pt x="77440" y="4615958"/>
                  </a:lnTo>
                  <a:lnTo>
                    <a:pt x="77215" y="4625758"/>
                  </a:lnTo>
                  <a:lnTo>
                    <a:pt x="76992" y="4635558"/>
                  </a:lnTo>
                  <a:lnTo>
                    <a:pt x="76781" y="4645359"/>
                  </a:lnTo>
                  <a:lnTo>
                    <a:pt x="76574" y="4655159"/>
                  </a:lnTo>
                  <a:lnTo>
                    <a:pt x="76376" y="4664959"/>
                  </a:lnTo>
                  <a:lnTo>
                    <a:pt x="76184" y="4674760"/>
                  </a:lnTo>
                  <a:lnTo>
                    <a:pt x="75998" y="4684560"/>
                  </a:lnTo>
                  <a:lnTo>
                    <a:pt x="75821" y="4694360"/>
                  </a:lnTo>
                  <a:lnTo>
                    <a:pt x="75647" y="4704161"/>
                  </a:lnTo>
                  <a:lnTo>
                    <a:pt x="75483" y="4713961"/>
                  </a:lnTo>
                  <a:lnTo>
                    <a:pt x="75321" y="4723761"/>
                  </a:lnTo>
                  <a:lnTo>
                    <a:pt x="75169" y="4733562"/>
                  </a:lnTo>
                  <a:lnTo>
                    <a:pt x="75020" y="4743362"/>
                  </a:lnTo>
                  <a:lnTo>
                    <a:pt x="74879" y="4753162"/>
                  </a:lnTo>
                  <a:lnTo>
                    <a:pt x="74741" y="4762963"/>
                  </a:lnTo>
                  <a:lnTo>
                    <a:pt x="74610" y="4772763"/>
                  </a:lnTo>
                  <a:lnTo>
                    <a:pt x="74483" y="4782563"/>
                  </a:lnTo>
                  <a:lnTo>
                    <a:pt x="74362" y="4792364"/>
                  </a:lnTo>
                  <a:lnTo>
                    <a:pt x="74245" y="4802164"/>
                  </a:lnTo>
                  <a:lnTo>
                    <a:pt x="74133" y="4811964"/>
                  </a:lnTo>
                  <a:lnTo>
                    <a:pt x="74026" y="4821765"/>
                  </a:lnTo>
                  <a:lnTo>
                    <a:pt x="73922" y="4831565"/>
                  </a:lnTo>
                  <a:lnTo>
                    <a:pt x="73824" y="4841365"/>
                  </a:lnTo>
                  <a:lnTo>
                    <a:pt x="73728" y="4851166"/>
                  </a:lnTo>
                  <a:lnTo>
                    <a:pt x="73639" y="4860966"/>
                  </a:lnTo>
                  <a:lnTo>
                    <a:pt x="73551" y="4870766"/>
                  </a:lnTo>
                  <a:lnTo>
                    <a:pt x="73469" y="4880567"/>
                  </a:lnTo>
                  <a:lnTo>
                    <a:pt x="73389" y="4890367"/>
                  </a:lnTo>
                  <a:lnTo>
                    <a:pt x="73313" y="4900167"/>
                  </a:lnTo>
                  <a:lnTo>
                    <a:pt x="73240" y="4909968"/>
                  </a:lnTo>
                  <a:lnTo>
                    <a:pt x="73170" y="4919768"/>
                  </a:lnTo>
                  <a:lnTo>
                    <a:pt x="73104" y="4929568"/>
                  </a:lnTo>
                  <a:lnTo>
                    <a:pt x="73040" y="4939369"/>
                  </a:lnTo>
                  <a:lnTo>
                    <a:pt x="72980" y="4949169"/>
                  </a:lnTo>
                  <a:lnTo>
                    <a:pt x="72922" y="4958969"/>
                  </a:lnTo>
                  <a:lnTo>
                    <a:pt x="72867" y="4968770"/>
                  </a:lnTo>
                  <a:lnTo>
                    <a:pt x="72814" y="4978570"/>
                  </a:lnTo>
                  <a:lnTo>
                    <a:pt x="72765" y="4988370"/>
                  </a:lnTo>
                  <a:lnTo>
                    <a:pt x="72716" y="4998171"/>
                  </a:lnTo>
                  <a:lnTo>
                    <a:pt x="72671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363870" y="4477575"/>
              <a:ext cx="1126310" cy="745241"/>
            </a:xfrm>
            <a:custGeom>
              <a:avLst/>
              <a:pathLst>
                <a:path w="1126310" h="745241">
                  <a:moveTo>
                    <a:pt x="559381" y="745241"/>
                  </a:moveTo>
                  <a:lnTo>
                    <a:pt x="559163" y="743783"/>
                  </a:lnTo>
                  <a:lnTo>
                    <a:pt x="558926" y="742324"/>
                  </a:lnTo>
                  <a:lnTo>
                    <a:pt x="558685" y="740866"/>
                  </a:lnTo>
                  <a:lnTo>
                    <a:pt x="558423" y="739408"/>
                  </a:lnTo>
                  <a:lnTo>
                    <a:pt x="558155" y="737949"/>
                  </a:lnTo>
                  <a:lnTo>
                    <a:pt x="557869" y="736491"/>
                  </a:lnTo>
                  <a:lnTo>
                    <a:pt x="557571" y="735032"/>
                  </a:lnTo>
                  <a:lnTo>
                    <a:pt x="557259" y="733574"/>
                  </a:lnTo>
                  <a:lnTo>
                    <a:pt x="556928" y="732116"/>
                  </a:lnTo>
                  <a:lnTo>
                    <a:pt x="556587" y="730657"/>
                  </a:lnTo>
                  <a:lnTo>
                    <a:pt x="556221" y="729199"/>
                  </a:lnTo>
                  <a:lnTo>
                    <a:pt x="555850" y="727740"/>
                  </a:lnTo>
                  <a:lnTo>
                    <a:pt x="555446" y="726282"/>
                  </a:lnTo>
                  <a:lnTo>
                    <a:pt x="555036" y="724824"/>
                  </a:lnTo>
                  <a:lnTo>
                    <a:pt x="554597" y="723365"/>
                  </a:lnTo>
                  <a:lnTo>
                    <a:pt x="554144" y="721907"/>
                  </a:lnTo>
                  <a:lnTo>
                    <a:pt x="553667" y="720448"/>
                  </a:lnTo>
                  <a:lnTo>
                    <a:pt x="553170" y="718990"/>
                  </a:lnTo>
                  <a:lnTo>
                    <a:pt x="552653" y="717532"/>
                  </a:lnTo>
                  <a:lnTo>
                    <a:pt x="552106" y="716073"/>
                  </a:lnTo>
                  <a:lnTo>
                    <a:pt x="551546" y="714615"/>
                  </a:lnTo>
                  <a:lnTo>
                    <a:pt x="550947" y="713156"/>
                  </a:lnTo>
                  <a:lnTo>
                    <a:pt x="550339" y="711698"/>
                  </a:lnTo>
                  <a:lnTo>
                    <a:pt x="549686" y="710240"/>
                  </a:lnTo>
                  <a:lnTo>
                    <a:pt x="549021" y="708781"/>
                  </a:lnTo>
                  <a:lnTo>
                    <a:pt x="548316" y="707323"/>
                  </a:lnTo>
                  <a:lnTo>
                    <a:pt x="547589" y="705864"/>
                  </a:lnTo>
                  <a:lnTo>
                    <a:pt x="546830" y="704406"/>
                  </a:lnTo>
                  <a:lnTo>
                    <a:pt x="546038" y="702948"/>
                  </a:lnTo>
                  <a:lnTo>
                    <a:pt x="545222" y="701489"/>
                  </a:lnTo>
                  <a:lnTo>
                    <a:pt x="544360" y="700031"/>
                  </a:lnTo>
                  <a:lnTo>
                    <a:pt x="543483" y="698572"/>
                  </a:lnTo>
                  <a:lnTo>
                    <a:pt x="542546" y="697114"/>
                  </a:lnTo>
                  <a:lnTo>
                    <a:pt x="541598" y="695656"/>
                  </a:lnTo>
                  <a:lnTo>
                    <a:pt x="540590" y="694197"/>
                  </a:lnTo>
                  <a:lnTo>
                    <a:pt x="539562" y="692739"/>
                  </a:lnTo>
                  <a:lnTo>
                    <a:pt x="538484" y="691281"/>
                  </a:lnTo>
                  <a:lnTo>
                    <a:pt x="537372" y="689822"/>
                  </a:lnTo>
                  <a:lnTo>
                    <a:pt x="536219" y="688364"/>
                  </a:lnTo>
                  <a:lnTo>
                    <a:pt x="535018" y="686905"/>
                  </a:lnTo>
                  <a:lnTo>
                    <a:pt x="533788" y="685447"/>
                  </a:lnTo>
                  <a:lnTo>
                    <a:pt x="532493" y="683989"/>
                  </a:lnTo>
                  <a:lnTo>
                    <a:pt x="531182" y="682530"/>
                  </a:lnTo>
                  <a:lnTo>
                    <a:pt x="529788" y="681072"/>
                  </a:lnTo>
                  <a:lnTo>
                    <a:pt x="528379" y="679613"/>
                  </a:lnTo>
                  <a:lnTo>
                    <a:pt x="526897" y="678155"/>
                  </a:lnTo>
                  <a:lnTo>
                    <a:pt x="525383" y="676697"/>
                  </a:lnTo>
                  <a:lnTo>
                    <a:pt x="523809" y="675238"/>
                  </a:lnTo>
                  <a:lnTo>
                    <a:pt x="522187" y="673780"/>
                  </a:lnTo>
                  <a:lnTo>
                    <a:pt x="520518" y="672321"/>
                  </a:lnTo>
                  <a:lnTo>
                    <a:pt x="518782" y="670863"/>
                  </a:lnTo>
                  <a:lnTo>
                    <a:pt x="517016" y="669405"/>
                  </a:lnTo>
                  <a:lnTo>
                    <a:pt x="515162" y="667946"/>
                  </a:lnTo>
                  <a:lnTo>
                    <a:pt x="513290" y="666488"/>
                  </a:lnTo>
                  <a:lnTo>
                    <a:pt x="511319" y="665029"/>
                  </a:lnTo>
                  <a:lnTo>
                    <a:pt x="509323" y="663571"/>
                  </a:lnTo>
                  <a:lnTo>
                    <a:pt x="507244" y="662113"/>
                  </a:lnTo>
                  <a:lnTo>
                    <a:pt x="505122" y="660654"/>
                  </a:lnTo>
                  <a:lnTo>
                    <a:pt x="502933" y="659196"/>
                  </a:lnTo>
                  <a:lnTo>
                    <a:pt x="500679" y="657737"/>
                  </a:lnTo>
                  <a:lnTo>
                    <a:pt x="498377" y="656279"/>
                  </a:lnTo>
                  <a:lnTo>
                    <a:pt x="495988" y="654821"/>
                  </a:lnTo>
                  <a:lnTo>
                    <a:pt x="493571" y="653362"/>
                  </a:lnTo>
                  <a:lnTo>
                    <a:pt x="491044" y="651904"/>
                  </a:lnTo>
                  <a:lnTo>
                    <a:pt x="488496" y="650445"/>
                  </a:lnTo>
                  <a:lnTo>
                    <a:pt x="485841" y="648987"/>
                  </a:lnTo>
                  <a:lnTo>
                    <a:pt x="483151" y="647529"/>
                  </a:lnTo>
                  <a:lnTo>
                    <a:pt x="480374" y="646070"/>
                  </a:lnTo>
                  <a:lnTo>
                    <a:pt x="477540" y="644612"/>
                  </a:lnTo>
                  <a:lnTo>
                    <a:pt x="474639" y="643153"/>
                  </a:lnTo>
                  <a:lnTo>
                    <a:pt x="471659" y="641695"/>
                  </a:lnTo>
                  <a:lnTo>
                    <a:pt x="468633" y="640237"/>
                  </a:lnTo>
                  <a:lnTo>
                    <a:pt x="465505" y="638778"/>
                  </a:lnTo>
                  <a:lnTo>
                    <a:pt x="462353" y="637320"/>
                  </a:lnTo>
                  <a:lnTo>
                    <a:pt x="459076" y="635861"/>
                  </a:lnTo>
                  <a:lnTo>
                    <a:pt x="455777" y="634403"/>
                  </a:lnTo>
                  <a:lnTo>
                    <a:pt x="452370" y="632945"/>
                  </a:lnTo>
                  <a:lnTo>
                    <a:pt x="448922" y="631486"/>
                  </a:lnTo>
                  <a:lnTo>
                    <a:pt x="445388" y="630028"/>
                  </a:lnTo>
                  <a:lnTo>
                    <a:pt x="441789" y="628569"/>
                  </a:lnTo>
                  <a:lnTo>
                    <a:pt x="438128" y="627111"/>
                  </a:lnTo>
                  <a:lnTo>
                    <a:pt x="434381" y="625653"/>
                  </a:lnTo>
                  <a:lnTo>
                    <a:pt x="430594" y="624194"/>
                  </a:lnTo>
                  <a:lnTo>
                    <a:pt x="426698" y="622736"/>
                  </a:lnTo>
                  <a:lnTo>
                    <a:pt x="422781" y="621277"/>
                  </a:lnTo>
                  <a:lnTo>
                    <a:pt x="418745" y="619819"/>
                  </a:lnTo>
                  <a:lnTo>
                    <a:pt x="414683" y="618361"/>
                  </a:lnTo>
                  <a:lnTo>
                    <a:pt x="410525" y="616902"/>
                  </a:lnTo>
                  <a:lnTo>
                    <a:pt x="406320" y="615444"/>
                  </a:lnTo>
                  <a:lnTo>
                    <a:pt x="402042" y="613985"/>
                  </a:lnTo>
                  <a:lnTo>
                    <a:pt x="397698" y="612527"/>
                  </a:lnTo>
                  <a:lnTo>
                    <a:pt x="393304" y="611069"/>
                  </a:lnTo>
                  <a:lnTo>
                    <a:pt x="388825" y="609610"/>
                  </a:lnTo>
                  <a:lnTo>
                    <a:pt x="384317" y="608152"/>
                  </a:lnTo>
                  <a:lnTo>
                    <a:pt x="379709" y="606693"/>
                  </a:lnTo>
                  <a:lnTo>
                    <a:pt x="375081" y="605235"/>
                  </a:lnTo>
                  <a:lnTo>
                    <a:pt x="370357" y="603777"/>
                  </a:lnTo>
                  <a:lnTo>
                    <a:pt x="365607" y="602318"/>
                  </a:lnTo>
                  <a:lnTo>
                    <a:pt x="360782" y="600860"/>
                  </a:lnTo>
                  <a:lnTo>
                    <a:pt x="355914" y="599401"/>
                  </a:lnTo>
                  <a:lnTo>
                    <a:pt x="350993" y="597943"/>
                  </a:lnTo>
                  <a:lnTo>
                    <a:pt x="346016" y="596485"/>
                  </a:lnTo>
                  <a:lnTo>
                    <a:pt x="341005" y="595026"/>
                  </a:lnTo>
                  <a:lnTo>
                    <a:pt x="335925" y="593568"/>
                  </a:lnTo>
                  <a:lnTo>
                    <a:pt x="330829" y="592109"/>
                  </a:lnTo>
                  <a:lnTo>
                    <a:pt x="325656" y="590651"/>
                  </a:lnTo>
                  <a:lnTo>
                    <a:pt x="320470" y="589193"/>
                  </a:lnTo>
                  <a:lnTo>
                    <a:pt x="315223" y="587734"/>
                  </a:lnTo>
                  <a:lnTo>
                    <a:pt x="309955" y="586276"/>
                  </a:lnTo>
                  <a:lnTo>
                    <a:pt x="304643" y="584817"/>
                  </a:lnTo>
                  <a:lnTo>
                    <a:pt x="299302" y="583359"/>
                  </a:lnTo>
                  <a:lnTo>
                    <a:pt x="293933" y="581901"/>
                  </a:lnTo>
                  <a:lnTo>
                    <a:pt x="288530" y="580442"/>
                  </a:lnTo>
                  <a:lnTo>
                    <a:pt x="283111" y="578984"/>
                  </a:lnTo>
                  <a:lnTo>
                    <a:pt x="277656" y="577525"/>
                  </a:lnTo>
                  <a:lnTo>
                    <a:pt x="272195" y="576067"/>
                  </a:lnTo>
                  <a:lnTo>
                    <a:pt x="266701" y="574609"/>
                  </a:lnTo>
                  <a:lnTo>
                    <a:pt x="261202" y="573150"/>
                  </a:lnTo>
                  <a:lnTo>
                    <a:pt x="255684" y="571692"/>
                  </a:lnTo>
                  <a:lnTo>
                    <a:pt x="250160" y="570233"/>
                  </a:lnTo>
                  <a:lnTo>
                    <a:pt x="244627" y="568775"/>
                  </a:lnTo>
                  <a:lnTo>
                    <a:pt x="239090" y="567317"/>
                  </a:lnTo>
                  <a:lnTo>
                    <a:pt x="233550" y="565858"/>
                  </a:lnTo>
                  <a:lnTo>
                    <a:pt x="228012" y="564400"/>
                  </a:lnTo>
                  <a:lnTo>
                    <a:pt x="222475" y="562941"/>
                  </a:lnTo>
                  <a:lnTo>
                    <a:pt x="216950" y="561483"/>
                  </a:lnTo>
                  <a:lnTo>
                    <a:pt x="211428" y="560025"/>
                  </a:lnTo>
                  <a:lnTo>
                    <a:pt x="205926" y="558566"/>
                  </a:lnTo>
                  <a:lnTo>
                    <a:pt x="200433" y="557108"/>
                  </a:lnTo>
                  <a:lnTo>
                    <a:pt x="194963" y="555649"/>
                  </a:lnTo>
                  <a:lnTo>
                    <a:pt x="189512" y="554191"/>
                  </a:lnTo>
                  <a:lnTo>
                    <a:pt x="184084" y="552733"/>
                  </a:lnTo>
                  <a:lnTo>
                    <a:pt x="178688" y="551274"/>
                  </a:lnTo>
                  <a:lnTo>
                    <a:pt x="173312" y="549816"/>
                  </a:lnTo>
                  <a:lnTo>
                    <a:pt x="167986" y="548357"/>
                  </a:lnTo>
                  <a:lnTo>
                    <a:pt x="162672" y="546899"/>
                  </a:lnTo>
                  <a:lnTo>
                    <a:pt x="157427" y="545441"/>
                  </a:lnTo>
                  <a:lnTo>
                    <a:pt x="152197" y="543982"/>
                  </a:lnTo>
                  <a:lnTo>
                    <a:pt x="147037" y="542524"/>
                  </a:lnTo>
                  <a:lnTo>
                    <a:pt x="141905" y="541065"/>
                  </a:lnTo>
                  <a:lnTo>
                    <a:pt x="136837" y="539607"/>
                  </a:lnTo>
                  <a:lnTo>
                    <a:pt x="131818" y="538149"/>
                  </a:lnTo>
                  <a:lnTo>
                    <a:pt x="126850" y="536690"/>
                  </a:lnTo>
                  <a:lnTo>
                    <a:pt x="121956" y="535232"/>
                  </a:lnTo>
                  <a:lnTo>
                    <a:pt x="117099" y="533773"/>
                  </a:lnTo>
                  <a:lnTo>
                    <a:pt x="112343" y="532315"/>
                  </a:lnTo>
                  <a:lnTo>
                    <a:pt x="107609" y="530857"/>
                  </a:lnTo>
                  <a:lnTo>
                    <a:pt x="103001" y="529398"/>
                  </a:lnTo>
                  <a:lnTo>
                    <a:pt x="98421" y="527940"/>
                  </a:lnTo>
                  <a:lnTo>
                    <a:pt x="93950" y="526481"/>
                  </a:lnTo>
                  <a:lnTo>
                    <a:pt x="89535" y="525023"/>
                  </a:lnTo>
                  <a:lnTo>
                    <a:pt x="85212" y="523565"/>
                  </a:lnTo>
                  <a:lnTo>
                    <a:pt x="80974" y="522106"/>
                  </a:lnTo>
                  <a:lnTo>
                    <a:pt x="76805" y="520648"/>
                  </a:lnTo>
                  <a:lnTo>
                    <a:pt x="72755" y="519189"/>
                  </a:lnTo>
                  <a:lnTo>
                    <a:pt x="68750" y="517731"/>
                  </a:lnTo>
                  <a:lnTo>
                    <a:pt x="64898" y="516273"/>
                  </a:lnTo>
                  <a:lnTo>
                    <a:pt x="61078" y="514814"/>
                  </a:lnTo>
                  <a:lnTo>
                    <a:pt x="57421" y="513356"/>
                  </a:lnTo>
                  <a:lnTo>
                    <a:pt x="53812" y="511897"/>
                  </a:lnTo>
                  <a:lnTo>
                    <a:pt x="50340" y="510439"/>
                  </a:lnTo>
                  <a:lnTo>
                    <a:pt x="46951" y="508981"/>
                  </a:lnTo>
                  <a:lnTo>
                    <a:pt x="43671" y="507522"/>
                  </a:lnTo>
                  <a:lnTo>
                    <a:pt x="40511" y="506064"/>
                  </a:lnTo>
                  <a:lnTo>
                    <a:pt x="37428" y="504605"/>
                  </a:lnTo>
                  <a:lnTo>
                    <a:pt x="34505" y="503147"/>
                  </a:lnTo>
                  <a:lnTo>
                    <a:pt x="31626" y="501689"/>
                  </a:lnTo>
                  <a:lnTo>
                    <a:pt x="28947" y="500230"/>
                  </a:lnTo>
                  <a:lnTo>
                    <a:pt x="26306" y="498772"/>
                  </a:lnTo>
                  <a:lnTo>
                    <a:pt x="23848" y="497313"/>
                  </a:lnTo>
                  <a:lnTo>
                    <a:pt x="21459" y="495855"/>
                  </a:lnTo>
                  <a:lnTo>
                    <a:pt x="19220" y="494397"/>
                  </a:lnTo>
                  <a:lnTo>
                    <a:pt x="17088" y="492938"/>
                  </a:lnTo>
                  <a:lnTo>
                    <a:pt x="15070" y="491480"/>
                  </a:lnTo>
                  <a:lnTo>
                    <a:pt x="13201" y="490021"/>
                  </a:lnTo>
                  <a:lnTo>
                    <a:pt x="11408" y="488563"/>
                  </a:lnTo>
                  <a:lnTo>
                    <a:pt x="9806" y="487105"/>
                  </a:lnTo>
                  <a:lnTo>
                    <a:pt x="8244" y="485646"/>
                  </a:lnTo>
                  <a:lnTo>
                    <a:pt x="6907" y="484188"/>
                  </a:lnTo>
                  <a:lnTo>
                    <a:pt x="5615" y="482729"/>
                  </a:lnTo>
                  <a:lnTo>
                    <a:pt x="4510" y="481271"/>
                  </a:lnTo>
                  <a:lnTo>
                    <a:pt x="3491" y="479813"/>
                  </a:lnTo>
                  <a:lnTo>
                    <a:pt x="2618" y="478354"/>
                  </a:lnTo>
                  <a:lnTo>
                    <a:pt x="1873" y="476896"/>
                  </a:lnTo>
                  <a:lnTo>
                    <a:pt x="1233" y="475437"/>
                  </a:lnTo>
                  <a:lnTo>
                    <a:pt x="761" y="473979"/>
                  </a:lnTo>
                  <a:lnTo>
                    <a:pt x="355" y="472521"/>
                  </a:lnTo>
                  <a:lnTo>
                    <a:pt x="157" y="471062"/>
                  </a:lnTo>
                  <a:lnTo>
                    <a:pt x="0" y="469604"/>
                  </a:lnTo>
                  <a:lnTo>
                    <a:pt x="57" y="468145"/>
                  </a:lnTo>
                  <a:lnTo>
                    <a:pt x="171" y="466687"/>
                  </a:lnTo>
                  <a:lnTo>
                    <a:pt x="458" y="465229"/>
                  </a:lnTo>
                  <a:lnTo>
                    <a:pt x="841" y="463770"/>
                  </a:lnTo>
                  <a:lnTo>
                    <a:pt x="1355" y="462312"/>
                  </a:lnTo>
                  <a:lnTo>
                    <a:pt x="2004" y="460854"/>
                  </a:lnTo>
                  <a:lnTo>
                    <a:pt x="2743" y="459395"/>
                  </a:lnTo>
                  <a:lnTo>
                    <a:pt x="3653" y="457937"/>
                  </a:lnTo>
                  <a:lnTo>
                    <a:pt x="4613" y="456478"/>
                  </a:lnTo>
                  <a:lnTo>
                    <a:pt x="5780" y="455020"/>
                  </a:lnTo>
                  <a:lnTo>
                    <a:pt x="6984" y="453562"/>
                  </a:lnTo>
                  <a:lnTo>
                    <a:pt x="8373" y="452103"/>
                  </a:lnTo>
                  <a:lnTo>
                    <a:pt x="9826" y="450645"/>
                  </a:lnTo>
                  <a:lnTo>
                    <a:pt x="11422" y="449186"/>
                  </a:lnTo>
                  <a:lnTo>
                    <a:pt x="13116" y="447728"/>
                  </a:lnTo>
                  <a:lnTo>
                    <a:pt x="14914" y="446270"/>
                  </a:lnTo>
                  <a:lnTo>
                    <a:pt x="16841" y="444811"/>
                  </a:lnTo>
                  <a:lnTo>
                    <a:pt x="18834" y="443353"/>
                  </a:lnTo>
                  <a:lnTo>
                    <a:pt x="20985" y="441894"/>
                  </a:lnTo>
                  <a:lnTo>
                    <a:pt x="23169" y="440436"/>
                  </a:lnTo>
                  <a:lnTo>
                    <a:pt x="25533" y="438978"/>
                  </a:lnTo>
                  <a:lnTo>
                    <a:pt x="27928" y="437519"/>
                  </a:lnTo>
                  <a:lnTo>
                    <a:pt x="30465" y="436061"/>
                  </a:lnTo>
                  <a:lnTo>
                    <a:pt x="33062" y="434602"/>
                  </a:lnTo>
                  <a:lnTo>
                    <a:pt x="35764" y="433144"/>
                  </a:lnTo>
                  <a:lnTo>
                    <a:pt x="38550" y="431686"/>
                  </a:lnTo>
                  <a:lnTo>
                    <a:pt x="41408" y="430227"/>
                  </a:lnTo>
                  <a:lnTo>
                    <a:pt x="44372" y="428769"/>
                  </a:lnTo>
                  <a:lnTo>
                    <a:pt x="47377" y="427310"/>
                  </a:lnTo>
                  <a:lnTo>
                    <a:pt x="50504" y="425852"/>
                  </a:lnTo>
                  <a:lnTo>
                    <a:pt x="53655" y="424394"/>
                  </a:lnTo>
                  <a:lnTo>
                    <a:pt x="56925" y="422935"/>
                  </a:lnTo>
                  <a:lnTo>
                    <a:pt x="60223" y="421477"/>
                  </a:lnTo>
                  <a:lnTo>
                    <a:pt x="63609" y="420018"/>
                  </a:lnTo>
                  <a:lnTo>
                    <a:pt x="67039" y="418560"/>
                  </a:lnTo>
                  <a:lnTo>
                    <a:pt x="70531" y="417102"/>
                  </a:lnTo>
                  <a:lnTo>
                    <a:pt x="74079" y="415643"/>
                  </a:lnTo>
                  <a:lnTo>
                    <a:pt x="77665" y="414185"/>
                  </a:lnTo>
                  <a:lnTo>
                    <a:pt x="81315" y="412726"/>
                  </a:lnTo>
                  <a:lnTo>
                    <a:pt x="84983" y="411268"/>
                  </a:lnTo>
                  <a:lnTo>
                    <a:pt x="88719" y="409810"/>
                  </a:lnTo>
                  <a:lnTo>
                    <a:pt x="92466" y="408351"/>
                  </a:lnTo>
                  <a:lnTo>
                    <a:pt x="96265" y="406893"/>
                  </a:lnTo>
                  <a:lnTo>
                    <a:pt x="100077" y="405434"/>
                  </a:lnTo>
                  <a:lnTo>
                    <a:pt x="103923" y="403976"/>
                  </a:lnTo>
                  <a:lnTo>
                    <a:pt x="107784" y="402518"/>
                  </a:lnTo>
                  <a:lnTo>
                    <a:pt x="111664" y="401059"/>
                  </a:lnTo>
                  <a:lnTo>
                    <a:pt x="115557" y="399601"/>
                  </a:lnTo>
                  <a:lnTo>
                    <a:pt x="119458" y="398142"/>
                  </a:lnTo>
                  <a:lnTo>
                    <a:pt x="123367" y="396684"/>
                  </a:lnTo>
                  <a:lnTo>
                    <a:pt x="127277" y="395226"/>
                  </a:lnTo>
                  <a:lnTo>
                    <a:pt x="131184" y="393767"/>
                  </a:lnTo>
                  <a:lnTo>
                    <a:pt x="135088" y="392309"/>
                  </a:lnTo>
                  <a:lnTo>
                    <a:pt x="138978" y="390850"/>
                  </a:lnTo>
                  <a:lnTo>
                    <a:pt x="142859" y="389392"/>
                  </a:lnTo>
                  <a:lnTo>
                    <a:pt x="146721" y="387934"/>
                  </a:lnTo>
                  <a:lnTo>
                    <a:pt x="150562" y="386475"/>
                  </a:lnTo>
                  <a:lnTo>
                    <a:pt x="154384" y="385017"/>
                  </a:lnTo>
                  <a:lnTo>
                    <a:pt x="158168" y="383558"/>
                  </a:lnTo>
                  <a:lnTo>
                    <a:pt x="161937" y="382100"/>
                  </a:lnTo>
                  <a:lnTo>
                    <a:pt x="165648" y="380642"/>
                  </a:lnTo>
                  <a:lnTo>
                    <a:pt x="169348" y="379183"/>
                  </a:lnTo>
                  <a:lnTo>
                    <a:pt x="172976" y="377725"/>
                  </a:lnTo>
                  <a:lnTo>
                    <a:pt x="176583" y="376266"/>
                  </a:lnTo>
                  <a:lnTo>
                    <a:pt x="180123" y="374808"/>
                  </a:lnTo>
                  <a:lnTo>
                    <a:pt x="183623" y="373350"/>
                  </a:lnTo>
                  <a:lnTo>
                    <a:pt x="187065" y="371891"/>
                  </a:lnTo>
                  <a:lnTo>
                    <a:pt x="190443" y="370433"/>
                  </a:lnTo>
                  <a:lnTo>
                    <a:pt x="193777" y="368974"/>
                  </a:lnTo>
                  <a:lnTo>
                    <a:pt x="197020" y="367516"/>
                  </a:lnTo>
                  <a:lnTo>
                    <a:pt x="200235" y="366058"/>
                  </a:lnTo>
                  <a:lnTo>
                    <a:pt x="203329" y="364599"/>
                  </a:lnTo>
                  <a:lnTo>
                    <a:pt x="206401" y="363141"/>
                  </a:lnTo>
                  <a:lnTo>
                    <a:pt x="209352" y="361682"/>
                  </a:lnTo>
                  <a:lnTo>
                    <a:pt x="212260" y="360224"/>
                  </a:lnTo>
                  <a:lnTo>
                    <a:pt x="215067" y="358766"/>
                  </a:lnTo>
                  <a:lnTo>
                    <a:pt x="217802" y="357307"/>
                  </a:lnTo>
                  <a:lnTo>
                    <a:pt x="220456" y="355849"/>
                  </a:lnTo>
                  <a:lnTo>
                    <a:pt x="223009" y="354390"/>
                  </a:lnTo>
                  <a:lnTo>
                    <a:pt x="225505" y="352932"/>
                  </a:lnTo>
                  <a:lnTo>
                    <a:pt x="227867" y="351474"/>
                  </a:lnTo>
                  <a:lnTo>
                    <a:pt x="230199" y="350015"/>
                  </a:lnTo>
                  <a:lnTo>
                    <a:pt x="232363" y="348557"/>
                  </a:lnTo>
                  <a:lnTo>
                    <a:pt x="234496" y="347098"/>
                  </a:lnTo>
                  <a:lnTo>
                    <a:pt x="236485" y="345640"/>
                  </a:lnTo>
                  <a:lnTo>
                    <a:pt x="238413" y="344182"/>
                  </a:lnTo>
                  <a:lnTo>
                    <a:pt x="240226" y="342723"/>
                  </a:lnTo>
                  <a:lnTo>
                    <a:pt x="241946" y="341265"/>
                  </a:lnTo>
                  <a:lnTo>
                    <a:pt x="243580" y="339806"/>
                  </a:lnTo>
                  <a:lnTo>
                    <a:pt x="245087" y="338348"/>
                  </a:lnTo>
                  <a:lnTo>
                    <a:pt x="246540" y="336890"/>
                  </a:lnTo>
                  <a:lnTo>
                    <a:pt x="247835" y="335431"/>
                  </a:lnTo>
                  <a:lnTo>
                    <a:pt x="249098" y="333973"/>
                  </a:lnTo>
                  <a:lnTo>
                    <a:pt x="250189" y="332514"/>
                  </a:lnTo>
                  <a:lnTo>
                    <a:pt x="251240" y="331056"/>
                  </a:lnTo>
                  <a:lnTo>
                    <a:pt x="252152" y="329598"/>
                  </a:lnTo>
                  <a:lnTo>
                    <a:pt x="252992" y="328139"/>
                  </a:lnTo>
                  <a:lnTo>
                    <a:pt x="253726" y="326681"/>
                  </a:lnTo>
                  <a:lnTo>
                    <a:pt x="254360" y="325222"/>
                  </a:lnTo>
                  <a:lnTo>
                    <a:pt x="254920" y="323764"/>
                  </a:lnTo>
                  <a:lnTo>
                    <a:pt x="255351" y="322306"/>
                  </a:lnTo>
                  <a:lnTo>
                    <a:pt x="255742" y="320847"/>
                  </a:lnTo>
                  <a:lnTo>
                    <a:pt x="255977" y="319389"/>
                  </a:lnTo>
                  <a:lnTo>
                    <a:pt x="256185" y="317930"/>
                  </a:lnTo>
                  <a:lnTo>
                    <a:pt x="256250" y="316472"/>
                  </a:lnTo>
                  <a:lnTo>
                    <a:pt x="256271" y="315014"/>
                  </a:lnTo>
                  <a:lnTo>
                    <a:pt x="256183" y="313555"/>
                  </a:lnTo>
                  <a:lnTo>
                    <a:pt x="256028" y="312097"/>
                  </a:lnTo>
                  <a:lnTo>
                    <a:pt x="255795" y="310638"/>
                  </a:lnTo>
                  <a:lnTo>
                    <a:pt x="255474" y="309180"/>
                  </a:lnTo>
                  <a:lnTo>
                    <a:pt x="255103" y="307722"/>
                  </a:lnTo>
                  <a:lnTo>
                    <a:pt x="254628" y="306263"/>
                  </a:lnTo>
                  <a:lnTo>
                    <a:pt x="254129" y="304805"/>
                  </a:lnTo>
                  <a:lnTo>
                    <a:pt x="253512" y="303346"/>
                  </a:lnTo>
                  <a:lnTo>
                    <a:pt x="252876" y="301888"/>
                  </a:lnTo>
                  <a:lnTo>
                    <a:pt x="252149" y="300430"/>
                  </a:lnTo>
                  <a:lnTo>
                    <a:pt x="251389" y="298971"/>
                  </a:lnTo>
                  <a:lnTo>
                    <a:pt x="250564" y="297513"/>
                  </a:lnTo>
                  <a:lnTo>
                    <a:pt x="249694" y="296054"/>
                  </a:lnTo>
                  <a:lnTo>
                    <a:pt x="248783" y="294596"/>
                  </a:lnTo>
                  <a:lnTo>
                    <a:pt x="247820" y="293138"/>
                  </a:lnTo>
                  <a:lnTo>
                    <a:pt x="246833" y="291679"/>
                  </a:lnTo>
                  <a:lnTo>
                    <a:pt x="245793" y="290221"/>
                  </a:lnTo>
                  <a:lnTo>
                    <a:pt x="244741" y="288762"/>
                  </a:lnTo>
                  <a:lnTo>
                    <a:pt x="243642" y="287304"/>
                  </a:lnTo>
                  <a:lnTo>
                    <a:pt x="242534" y="285846"/>
                  </a:lnTo>
                  <a:lnTo>
                    <a:pt x="241398" y="284387"/>
                  </a:lnTo>
                  <a:lnTo>
                    <a:pt x="240251" y="282929"/>
                  </a:lnTo>
                  <a:lnTo>
                    <a:pt x="239089" y="281470"/>
                  </a:lnTo>
                  <a:lnTo>
                    <a:pt x="237921" y="280012"/>
                  </a:lnTo>
                  <a:lnTo>
                    <a:pt x="236748" y="278554"/>
                  </a:lnTo>
                  <a:lnTo>
                    <a:pt x="235576" y="277095"/>
                  </a:lnTo>
                  <a:lnTo>
                    <a:pt x="234404" y="275637"/>
                  </a:lnTo>
                  <a:lnTo>
                    <a:pt x="233245" y="274178"/>
                  </a:lnTo>
                  <a:lnTo>
                    <a:pt x="232090" y="272720"/>
                  </a:lnTo>
                  <a:lnTo>
                    <a:pt x="230960" y="271262"/>
                  </a:lnTo>
                  <a:lnTo>
                    <a:pt x="229841" y="269803"/>
                  </a:lnTo>
                  <a:lnTo>
                    <a:pt x="228750" y="268345"/>
                  </a:lnTo>
                  <a:lnTo>
                    <a:pt x="227684" y="266886"/>
                  </a:lnTo>
                  <a:lnTo>
                    <a:pt x="226646" y="265428"/>
                  </a:lnTo>
                  <a:lnTo>
                    <a:pt x="225648" y="263970"/>
                  </a:lnTo>
                  <a:lnTo>
                    <a:pt x="224675" y="262511"/>
                  </a:lnTo>
                  <a:lnTo>
                    <a:pt x="223763" y="261053"/>
                  </a:lnTo>
                  <a:lnTo>
                    <a:pt x="222866" y="259594"/>
                  </a:lnTo>
                  <a:lnTo>
                    <a:pt x="222055" y="258136"/>
                  </a:lnTo>
                  <a:lnTo>
                    <a:pt x="221261" y="256678"/>
                  </a:lnTo>
                  <a:lnTo>
                    <a:pt x="220550" y="255219"/>
                  </a:lnTo>
                  <a:lnTo>
                    <a:pt x="219875" y="253761"/>
                  </a:lnTo>
                  <a:lnTo>
                    <a:pt x="219272" y="252302"/>
                  </a:lnTo>
                  <a:lnTo>
                    <a:pt x="218731" y="250844"/>
                  </a:lnTo>
                  <a:lnTo>
                    <a:pt x="218246" y="249386"/>
                  </a:lnTo>
                  <a:lnTo>
                    <a:pt x="217850" y="247927"/>
                  </a:lnTo>
                  <a:lnTo>
                    <a:pt x="217493" y="246469"/>
                  </a:lnTo>
                  <a:lnTo>
                    <a:pt x="217253" y="245010"/>
                  </a:lnTo>
                  <a:lnTo>
                    <a:pt x="217038" y="243552"/>
                  </a:lnTo>
                  <a:lnTo>
                    <a:pt x="216960" y="242094"/>
                  </a:lnTo>
                  <a:lnTo>
                    <a:pt x="216914" y="240635"/>
                  </a:lnTo>
                  <a:lnTo>
                    <a:pt x="216985" y="239177"/>
                  </a:lnTo>
                  <a:lnTo>
                    <a:pt x="217118" y="237718"/>
                  </a:lnTo>
                  <a:lnTo>
                    <a:pt x="217345" y="236260"/>
                  </a:lnTo>
                  <a:lnTo>
                    <a:pt x="217664" y="234802"/>
                  </a:lnTo>
                  <a:lnTo>
                    <a:pt x="218052" y="233343"/>
                  </a:lnTo>
                  <a:lnTo>
                    <a:pt x="218563" y="231885"/>
                  </a:lnTo>
                  <a:lnTo>
                    <a:pt x="219116" y="230427"/>
                  </a:lnTo>
                  <a:lnTo>
                    <a:pt x="219824" y="228968"/>
                  </a:lnTo>
                  <a:lnTo>
                    <a:pt x="220562" y="227510"/>
                  </a:lnTo>
                  <a:lnTo>
                    <a:pt x="221455" y="226051"/>
                  </a:lnTo>
                  <a:lnTo>
                    <a:pt x="222394" y="224593"/>
                  </a:lnTo>
                  <a:lnTo>
                    <a:pt x="223459" y="223135"/>
                  </a:lnTo>
                  <a:lnTo>
                    <a:pt x="224602" y="221676"/>
                  </a:lnTo>
                  <a:lnTo>
                    <a:pt x="225840" y="220218"/>
                  </a:lnTo>
                  <a:lnTo>
                    <a:pt x="227186" y="218759"/>
                  </a:lnTo>
                  <a:lnTo>
                    <a:pt x="228597" y="217301"/>
                  </a:lnTo>
                  <a:lnTo>
                    <a:pt x="230146" y="215843"/>
                  </a:lnTo>
                  <a:lnTo>
                    <a:pt x="231730" y="214384"/>
                  </a:lnTo>
                  <a:lnTo>
                    <a:pt x="233480" y="212926"/>
                  </a:lnTo>
                  <a:lnTo>
                    <a:pt x="235259" y="211467"/>
                  </a:lnTo>
                  <a:lnTo>
                    <a:pt x="237180" y="210009"/>
                  </a:lnTo>
                  <a:lnTo>
                    <a:pt x="239156" y="208551"/>
                  </a:lnTo>
                  <a:lnTo>
                    <a:pt x="241241" y="207092"/>
                  </a:lnTo>
                  <a:lnTo>
                    <a:pt x="243408" y="205634"/>
                  </a:lnTo>
                  <a:lnTo>
                    <a:pt x="245654" y="204175"/>
                  </a:lnTo>
                  <a:lnTo>
                    <a:pt x="248006" y="202717"/>
                  </a:lnTo>
                  <a:lnTo>
                    <a:pt x="250407" y="201259"/>
                  </a:lnTo>
                  <a:lnTo>
                    <a:pt x="252937" y="199800"/>
                  </a:lnTo>
                  <a:lnTo>
                    <a:pt x="255492" y="198342"/>
                  </a:lnTo>
                  <a:lnTo>
                    <a:pt x="258187" y="196883"/>
                  </a:lnTo>
                  <a:lnTo>
                    <a:pt x="260911" y="195425"/>
                  </a:lnTo>
                  <a:lnTo>
                    <a:pt x="263743" y="193967"/>
                  </a:lnTo>
                  <a:lnTo>
                    <a:pt x="266624" y="192508"/>
                  </a:lnTo>
                  <a:lnTo>
                    <a:pt x="269586" y="191050"/>
                  </a:lnTo>
                  <a:lnTo>
                    <a:pt x="272616" y="189591"/>
                  </a:lnTo>
                  <a:lnTo>
                    <a:pt x="275700" y="188133"/>
                  </a:lnTo>
                  <a:lnTo>
                    <a:pt x="278867" y="186675"/>
                  </a:lnTo>
                  <a:lnTo>
                    <a:pt x="282065" y="185216"/>
                  </a:lnTo>
                  <a:lnTo>
                    <a:pt x="285359" y="183758"/>
                  </a:lnTo>
                  <a:lnTo>
                    <a:pt x="288670" y="182299"/>
                  </a:lnTo>
                  <a:lnTo>
                    <a:pt x="292070" y="180841"/>
                  </a:lnTo>
                  <a:lnTo>
                    <a:pt x="295493" y="179383"/>
                  </a:lnTo>
                  <a:lnTo>
                    <a:pt x="298980" y="177924"/>
                  </a:lnTo>
                  <a:lnTo>
                    <a:pt x="302502" y="176466"/>
                  </a:lnTo>
                  <a:lnTo>
                    <a:pt x="306068" y="175007"/>
                  </a:lnTo>
                  <a:lnTo>
                    <a:pt x="309676" y="173549"/>
                  </a:lnTo>
                  <a:lnTo>
                    <a:pt x="313310" y="172091"/>
                  </a:lnTo>
                  <a:lnTo>
                    <a:pt x="316991" y="170632"/>
                  </a:lnTo>
                  <a:lnTo>
                    <a:pt x="320685" y="169174"/>
                  </a:lnTo>
                  <a:lnTo>
                    <a:pt x="324427" y="167715"/>
                  </a:lnTo>
                  <a:lnTo>
                    <a:pt x="328177" y="166257"/>
                  </a:lnTo>
                  <a:lnTo>
                    <a:pt x="331961" y="164799"/>
                  </a:lnTo>
                  <a:lnTo>
                    <a:pt x="335754" y="163340"/>
                  </a:lnTo>
                  <a:lnTo>
                    <a:pt x="339569" y="161882"/>
                  </a:lnTo>
                  <a:lnTo>
                    <a:pt x="343394" y="160423"/>
                  </a:lnTo>
                  <a:lnTo>
                    <a:pt x="347231" y="158965"/>
                  </a:lnTo>
                  <a:lnTo>
                    <a:pt x="351075" y="157507"/>
                  </a:lnTo>
                  <a:lnTo>
                    <a:pt x="354924" y="156048"/>
                  </a:lnTo>
                  <a:lnTo>
                    <a:pt x="358775" y="154590"/>
                  </a:lnTo>
                  <a:lnTo>
                    <a:pt x="362626" y="153131"/>
                  </a:lnTo>
                  <a:lnTo>
                    <a:pt x="366473" y="151673"/>
                  </a:lnTo>
                  <a:lnTo>
                    <a:pt x="370316" y="150215"/>
                  </a:lnTo>
                  <a:lnTo>
                    <a:pt x="374148" y="148756"/>
                  </a:lnTo>
                  <a:lnTo>
                    <a:pt x="377972" y="147298"/>
                  </a:lnTo>
                  <a:lnTo>
                    <a:pt x="381782" y="145839"/>
                  </a:lnTo>
                  <a:lnTo>
                    <a:pt x="385576" y="144381"/>
                  </a:lnTo>
                  <a:lnTo>
                    <a:pt x="389356" y="142923"/>
                  </a:lnTo>
                  <a:lnTo>
                    <a:pt x="393109" y="141464"/>
                  </a:lnTo>
                  <a:lnTo>
                    <a:pt x="396852" y="140006"/>
                  </a:lnTo>
                  <a:lnTo>
                    <a:pt x="400554" y="138547"/>
                  </a:lnTo>
                  <a:lnTo>
                    <a:pt x="404248" y="137089"/>
                  </a:lnTo>
                  <a:lnTo>
                    <a:pt x="407895" y="135631"/>
                  </a:lnTo>
                  <a:lnTo>
                    <a:pt x="411528" y="134172"/>
                  </a:lnTo>
                  <a:lnTo>
                    <a:pt x="415117" y="132714"/>
                  </a:lnTo>
                  <a:lnTo>
                    <a:pt x="418680" y="131255"/>
                  </a:lnTo>
                  <a:lnTo>
                    <a:pt x="422206" y="129797"/>
                  </a:lnTo>
                  <a:lnTo>
                    <a:pt x="425691" y="128339"/>
                  </a:lnTo>
                  <a:lnTo>
                    <a:pt x="429149" y="126880"/>
                  </a:lnTo>
                  <a:lnTo>
                    <a:pt x="432549" y="125422"/>
                  </a:lnTo>
                  <a:lnTo>
                    <a:pt x="435934" y="123963"/>
                  </a:lnTo>
                  <a:lnTo>
                    <a:pt x="439244" y="122505"/>
                  </a:lnTo>
                  <a:lnTo>
                    <a:pt x="442539" y="121047"/>
                  </a:lnTo>
                  <a:lnTo>
                    <a:pt x="445765" y="119588"/>
                  </a:lnTo>
                  <a:lnTo>
                    <a:pt x="448963" y="118130"/>
                  </a:lnTo>
                  <a:lnTo>
                    <a:pt x="452103" y="116671"/>
                  </a:lnTo>
                  <a:lnTo>
                    <a:pt x="455200" y="115213"/>
                  </a:lnTo>
                  <a:lnTo>
                    <a:pt x="458252" y="113755"/>
                  </a:lnTo>
                  <a:lnTo>
                    <a:pt x="461243" y="112296"/>
                  </a:lnTo>
                  <a:lnTo>
                    <a:pt x="464204" y="110838"/>
                  </a:lnTo>
                  <a:lnTo>
                    <a:pt x="467087" y="109379"/>
                  </a:lnTo>
                  <a:lnTo>
                    <a:pt x="469953" y="107921"/>
                  </a:lnTo>
                  <a:lnTo>
                    <a:pt x="472727" y="106463"/>
                  </a:lnTo>
                  <a:lnTo>
                    <a:pt x="475482" y="105004"/>
                  </a:lnTo>
                  <a:lnTo>
                    <a:pt x="478159" y="103546"/>
                  </a:lnTo>
                  <a:lnTo>
                    <a:pt x="480801" y="102087"/>
                  </a:lnTo>
                  <a:lnTo>
                    <a:pt x="483382" y="100629"/>
                  </a:lnTo>
                  <a:lnTo>
                    <a:pt x="485909" y="99171"/>
                  </a:lnTo>
                  <a:lnTo>
                    <a:pt x="488393" y="97712"/>
                  </a:lnTo>
                  <a:lnTo>
                    <a:pt x="490806" y="96254"/>
                  </a:lnTo>
                  <a:lnTo>
                    <a:pt x="493192" y="94795"/>
                  </a:lnTo>
                  <a:lnTo>
                    <a:pt x="495491" y="93337"/>
                  </a:lnTo>
                  <a:lnTo>
                    <a:pt x="497773" y="91879"/>
                  </a:lnTo>
                  <a:lnTo>
                    <a:pt x="499965" y="90420"/>
                  </a:lnTo>
                  <a:lnTo>
                    <a:pt x="502133" y="88962"/>
                  </a:lnTo>
                  <a:lnTo>
                    <a:pt x="504230" y="87503"/>
                  </a:lnTo>
                  <a:lnTo>
                    <a:pt x="506286" y="86045"/>
                  </a:lnTo>
                  <a:lnTo>
                    <a:pt x="508287" y="84587"/>
                  </a:lnTo>
                  <a:lnTo>
                    <a:pt x="510233" y="83128"/>
                  </a:lnTo>
                  <a:lnTo>
                    <a:pt x="512141" y="81670"/>
                  </a:lnTo>
                  <a:lnTo>
                    <a:pt x="513978" y="80211"/>
                  </a:lnTo>
                  <a:lnTo>
                    <a:pt x="515794" y="78753"/>
                  </a:lnTo>
                  <a:lnTo>
                    <a:pt x="517524" y="77295"/>
                  </a:lnTo>
                  <a:lnTo>
                    <a:pt x="519239" y="75836"/>
                  </a:lnTo>
                  <a:lnTo>
                    <a:pt x="520878" y="74378"/>
                  </a:lnTo>
                  <a:lnTo>
                    <a:pt x="522490" y="72919"/>
                  </a:lnTo>
                  <a:lnTo>
                    <a:pt x="524043" y="71461"/>
                  </a:lnTo>
                  <a:lnTo>
                    <a:pt x="525555" y="70003"/>
                  </a:lnTo>
                  <a:lnTo>
                    <a:pt x="527024" y="68544"/>
                  </a:lnTo>
                  <a:lnTo>
                    <a:pt x="528440" y="67086"/>
                  </a:lnTo>
                  <a:lnTo>
                    <a:pt x="529828" y="65627"/>
                  </a:lnTo>
                  <a:lnTo>
                    <a:pt x="531151" y="64169"/>
                  </a:lnTo>
                  <a:lnTo>
                    <a:pt x="532460" y="62711"/>
                  </a:lnTo>
                  <a:lnTo>
                    <a:pt x="533694" y="61252"/>
                  </a:lnTo>
                  <a:lnTo>
                    <a:pt x="534914" y="59794"/>
                  </a:lnTo>
                  <a:lnTo>
                    <a:pt x="536074" y="58335"/>
                  </a:lnTo>
                  <a:lnTo>
                    <a:pt x="537210" y="56877"/>
                  </a:lnTo>
                  <a:lnTo>
                    <a:pt x="538300" y="55419"/>
                  </a:lnTo>
                  <a:lnTo>
                    <a:pt x="539354" y="53960"/>
                  </a:lnTo>
                  <a:lnTo>
                    <a:pt x="540377" y="52502"/>
                  </a:lnTo>
                  <a:lnTo>
                    <a:pt x="541353" y="51043"/>
                  </a:lnTo>
                  <a:lnTo>
                    <a:pt x="542312" y="49585"/>
                  </a:lnTo>
                  <a:lnTo>
                    <a:pt x="543214" y="48127"/>
                  </a:lnTo>
                  <a:lnTo>
                    <a:pt x="544107" y="46668"/>
                  </a:lnTo>
                  <a:lnTo>
                    <a:pt x="544944" y="45210"/>
                  </a:lnTo>
                  <a:lnTo>
                    <a:pt x="545767" y="43751"/>
                  </a:lnTo>
                  <a:lnTo>
                    <a:pt x="546548" y="42293"/>
                  </a:lnTo>
                  <a:lnTo>
                    <a:pt x="547306" y="40835"/>
                  </a:lnTo>
                  <a:lnTo>
                    <a:pt x="548034" y="39376"/>
                  </a:lnTo>
                  <a:lnTo>
                    <a:pt x="548731" y="37918"/>
                  </a:lnTo>
                  <a:lnTo>
                    <a:pt x="549407" y="36459"/>
                  </a:lnTo>
                  <a:lnTo>
                    <a:pt x="550047" y="35001"/>
                  </a:lnTo>
                  <a:lnTo>
                    <a:pt x="550675" y="33543"/>
                  </a:lnTo>
                  <a:lnTo>
                    <a:pt x="551260" y="32084"/>
                  </a:lnTo>
                  <a:lnTo>
                    <a:pt x="551838" y="30626"/>
                  </a:lnTo>
                  <a:lnTo>
                    <a:pt x="552378" y="29167"/>
                  </a:lnTo>
                  <a:lnTo>
                    <a:pt x="552906" y="27709"/>
                  </a:lnTo>
                  <a:lnTo>
                    <a:pt x="553405" y="26251"/>
                  </a:lnTo>
                  <a:lnTo>
                    <a:pt x="553887" y="24792"/>
                  </a:lnTo>
                  <a:lnTo>
                    <a:pt x="554348" y="23334"/>
                  </a:lnTo>
                  <a:lnTo>
                    <a:pt x="554786" y="21875"/>
                  </a:lnTo>
                  <a:lnTo>
                    <a:pt x="555212" y="20417"/>
                  </a:lnTo>
                  <a:lnTo>
                    <a:pt x="555610" y="18959"/>
                  </a:lnTo>
                  <a:lnTo>
                    <a:pt x="556002" y="17500"/>
                  </a:lnTo>
                  <a:lnTo>
                    <a:pt x="556362" y="16042"/>
                  </a:lnTo>
                  <a:lnTo>
                    <a:pt x="556718" y="14583"/>
                  </a:lnTo>
                  <a:lnTo>
                    <a:pt x="557049" y="13125"/>
                  </a:lnTo>
                  <a:lnTo>
                    <a:pt x="557371" y="11667"/>
                  </a:lnTo>
                  <a:lnTo>
                    <a:pt x="557675" y="10208"/>
                  </a:lnTo>
                  <a:lnTo>
                    <a:pt x="557966" y="8750"/>
                  </a:lnTo>
                  <a:lnTo>
                    <a:pt x="558244" y="7291"/>
                  </a:lnTo>
                  <a:lnTo>
                    <a:pt x="558506" y="5833"/>
                  </a:lnTo>
                  <a:lnTo>
                    <a:pt x="558761" y="4375"/>
                  </a:lnTo>
                  <a:lnTo>
                    <a:pt x="558997" y="2916"/>
                  </a:lnTo>
                  <a:lnTo>
                    <a:pt x="559229" y="1458"/>
                  </a:lnTo>
                  <a:lnTo>
                    <a:pt x="559441" y="0"/>
                  </a:lnTo>
                  <a:lnTo>
                    <a:pt x="566868" y="0"/>
                  </a:lnTo>
                  <a:lnTo>
                    <a:pt x="567081" y="1458"/>
                  </a:lnTo>
                  <a:lnTo>
                    <a:pt x="567313" y="2916"/>
                  </a:lnTo>
                  <a:lnTo>
                    <a:pt x="567548" y="4375"/>
                  </a:lnTo>
                  <a:lnTo>
                    <a:pt x="567803" y="5833"/>
                  </a:lnTo>
                  <a:lnTo>
                    <a:pt x="568065" y="7291"/>
                  </a:lnTo>
                  <a:lnTo>
                    <a:pt x="568344" y="8750"/>
                  </a:lnTo>
                  <a:lnTo>
                    <a:pt x="568634" y="10208"/>
                  </a:lnTo>
                  <a:lnTo>
                    <a:pt x="568938" y="11667"/>
                  </a:lnTo>
                  <a:lnTo>
                    <a:pt x="569260" y="13125"/>
                  </a:lnTo>
                  <a:lnTo>
                    <a:pt x="569592" y="14583"/>
                  </a:lnTo>
                  <a:lnTo>
                    <a:pt x="569947" y="16042"/>
                  </a:lnTo>
                  <a:lnTo>
                    <a:pt x="570308" y="17500"/>
                  </a:lnTo>
                  <a:lnTo>
                    <a:pt x="570700" y="18959"/>
                  </a:lnTo>
                  <a:lnTo>
                    <a:pt x="571098" y="20417"/>
                  </a:lnTo>
                  <a:lnTo>
                    <a:pt x="571523" y="21875"/>
                  </a:lnTo>
                  <a:lnTo>
                    <a:pt x="571962" y="23334"/>
                  </a:lnTo>
                  <a:lnTo>
                    <a:pt x="572423" y="24792"/>
                  </a:lnTo>
                  <a:lnTo>
                    <a:pt x="572904" y="26251"/>
                  </a:lnTo>
                  <a:lnTo>
                    <a:pt x="573404" y="27709"/>
                  </a:lnTo>
                  <a:lnTo>
                    <a:pt x="573932" y="29167"/>
                  </a:lnTo>
                  <a:lnTo>
                    <a:pt x="574472" y="30626"/>
                  </a:lnTo>
                  <a:lnTo>
                    <a:pt x="575049" y="32084"/>
                  </a:lnTo>
                  <a:lnTo>
                    <a:pt x="575634" y="33543"/>
                  </a:lnTo>
                  <a:lnTo>
                    <a:pt x="576263" y="35001"/>
                  </a:lnTo>
                  <a:lnTo>
                    <a:pt x="576902" y="36459"/>
                  </a:lnTo>
                  <a:lnTo>
                    <a:pt x="577579" y="37918"/>
                  </a:lnTo>
                  <a:lnTo>
                    <a:pt x="578276" y="39376"/>
                  </a:lnTo>
                  <a:lnTo>
                    <a:pt x="579003" y="40835"/>
                  </a:lnTo>
                  <a:lnTo>
                    <a:pt x="579761" y="42293"/>
                  </a:lnTo>
                  <a:lnTo>
                    <a:pt x="580542" y="43751"/>
                  </a:lnTo>
                  <a:lnTo>
                    <a:pt x="581366" y="45210"/>
                  </a:lnTo>
                  <a:lnTo>
                    <a:pt x="582203" y="46668"/>
                  </a:lnTo>
                  <a:lnTo>
                    <a:pt x="583095" y="48127"/>
                  </a:lnTo>
                  <a:lnTo>
                    <a:pt x="583998" y="49585"/>
                  </a:lnTo>
                  <a:lnTo>
                    <a:pt x="584956" y="51043"/>
                  </a:lnTo>
                  <a:lnTo>
                    <a:pt x="585933" y="52502"/>
                  </a:lnTo>
                  <a:lnTo>
                    <a:pt x="586955" y="53960"/>
                  </a:lnTo>
                  <a:lnTo>
                    <a:pt x="588009" y="55419"/>
                  </a:lnTo>
                  <a:lnTo>
                    <a:pt x="589100" y="56877"/>
                  </a:lnTo>
                  <a:lnTo>
                    <a:pt x="590235" y="58335"/>
                  </a:lnTo>
                  <a:lnTo>
                    <a:pt x="591396" y="59794"/>
                  </a:lnTo>
                  <a:lnTo>
                    <a:pt x="592616" y="61252"/>
                  </a:lnTo>
                  <a:lnTo>
                    <a:pt x="593850" y="62711"/>
                  </a:lnTo>
                  <a:lnTo>
                    <a:pt x="595159" y="64169"/>
                  </a:lnTo>
                  <a:lnTo>
                    <a:pt x="596481" y="65627"/>
                  </a:lnTo>
                  <a:lnTo>
                    <a:pt x="597869" y="67086"/>
                  </a:lnTo>
                  <a:lnTo>
                    <a:pt x="599285" y="68544"/>
                  </a:lnTo>
                  <a:lnTo>
                    <a:pt x="600754" y="70003"/>
                  </a:lnTo>
                  <a:lnTo>
                    <a:pt x="602267" y="71461"/>
                  </a:lnTo>
                  <a:lnTo>
                    <a:pt x="603819" y="72919"/>
                  </a:lnTo>
                  <a:lnTo>
                    <a:pt x="605432" y="74378"/>
                  </a:lnTo>
                  <a:lnTo>
                    <a:pt x="607070" y="75836"/>
                  </a:lnTo>
                  <a:lnTo>
                    <a:pt x="608785" y="77295"/>
                  </a:lnTo>
                  <a:lnTo>
                    <a:pt x="610516" y="78753"/>
                  </a:lnTo>
                  <a:lnTo>
                    <a:pt x="612332" y="80211"/>
                  </a:lnTo>
                  <a:lnTo>
                    <a:pt x="614169" y="81670"/>
                  </a:lnTo>
                  <a:lnTo>
                    <a:pt x="616077" y="83128"/>
                  </a:lnTo>
                  <a:lnTo>
                    <a:pt x="618022" y="84587"/>
                  </a:lnTo>
                  <a:lnTo>
                    <a:pt x="620024" y="86045"/>
                  </a:lnTo>
                  <a:lnTo>
                    <a:pt x="622080" y="87503"/>
                  </a:lnTo>
                  <a:lnTo>
                    <a:pt x="624176" y="88962"/>
                  </a:lnTo>
                  <a:lnTo>
                    <a:pt x="626344" y="90420"/>
                  </a:lnTo>
                  <a:lnTo>
                    <a:pt x="628537" y="91879"/>
                  </a:lnTo>
                  <a:lnTo>
                    <a:pt x="630818" y="93337"/>
                  </a:lnTo>
                  <a:lnTo>
                    <a:pt x="633117" y="94795"/>
                  </a:lnTo>
                  <a:lnTo>
                    <a:pt x="635503" y="96254"/>
                  </a:lnTo>
                  <a:lnTo>
                    <a:pt x="637916" y="97712"/>
                  </a:lnTo>
                  <a:lnTo>
                    <a:pt x="640400" y="99171"/>
                  </a:lnTo>
                  <a:lnTo>
                    <a:pt x="642928" y="100629"/>
                  </a:lnTo>
                  <a:lnTo>
                    <a:pt x="645509" y="102087"/>
                  </a:lnTo>
                  <a:lnTo>
                    <a:pt x="648150" y="103546"/>
                  </a:lnTo>
                  <a:lnTo>
                    <a:pt x="650828" y="105004"/>
                  </a:lnTo>
                  <a:lnTo>
                    <a:pt x="653583" y="106463"/>
                  </a:lnTo>
                  <a:lnTo>
                    <a:pt x="656356" y="107921"/>
                  </a:lnTo>
                  <a:lnTo>
                    <a:pt x="659223" y="109379"/>
                  </a:lnTo>
                  <a:lnTo>
                    <a:pt x="662105" y="110838"/>
                  </a:lnTo>
                  <a:lnTo>
                    <a:pt x="665066" y="112296"/>
                  </a:lnTo>
                  <a:lnTo>
                    <a:pt x="668058" y="113755"/>
                  </a:lnTo>
                  <a:lnTo>
                    <a:pt x="671110" y="115213"/>
                  </a:lnTo>
                  <a:lnTo>
                    <a:pt x="674206" y="116671"/>
                  </a:lnTo>
                  <a:lnTo>
                    <a:pt x="677346" y="118130"/>
                  </a:lnTo>
                  <a:lnTo>
                    <a:pt x="680545" y="119588"/>
                  </a:lnTo>
                  <a:lnTo>
                    <a:pt x="683770" y="121047"/>
                  </a:lnTo>
                  <a:lnTo>
                    <a:pt x="687066" y="122505"/>
                  </a:lnTo>
                  <a:lnTo>
                    <a:pt x="690375" y="123963"/>
                  </a:lnTo>
                  <a:lnTo>
                    <a:pt x="693760" y="125422"/>
                  </a:lnTo>
                  <a:lnTo>
                    <a:pt x="697161" y="126880"/>
                  </a:lnTo>
                  <a:lnTo>
                    <a:pt x="700619" y="128339"/>
                  </a:lnTo>
                  <a:lnTo>
                    <a:pt x="704103" y="129797"/>
                  </a:lnTo>
                  <a:lnTo>
                    <a:pt x="707630" y="131255"/>
                  </a:lnTo>
                  <a:lnTo>
                    <a:pt x="711192" y="132714"/>
                  </a:lnTo>
                  <a:lnTo>
                    <a:pt x="714782" y="134172"/>
                  </a:lnTo>
                  <a:lnTo>
                    <a:pt x="718414" y="135631"/>
                  </a:lnTo>
                  <a:lnTo>
                    <a:pt x="722061" y="137089"/>
                  </a:lnTo>
                  <a:lnTo>
                    <a:pt x="725755" y="138547"/>
                  </a:lnTo>
                  <a:lnTo>
                    <a:pt x="729458" y="140006"/>
                  </a:lnTo>
                  <a:lnTo>
                    <a:pt x="733200" y="141464"/>
                  </a:lnTo>
                  <a:lnTo>
                    <a:pt x="736953" y="142923"/>
                  </a:lnTo>
                  <a:lnTo>
                    <a:pt x="740734" y="144381"/>
                  </a:lnTo>
                  <a:lnTo>
                    <a:pt x="744527" y="145839"/>
                  </a:lnTo>
                  <a:lnTo>
                    <a:pt x="748337" y="147298"/>
                  </a:lnTo>
                  <a:lnTo>
                    <a:pt x="752161" y="148756"/>
                  </a:lnTo>
                  <a:lnTo>
                    <a:pt x="755993" y="150215"/>
                  </a:lnTo>
                  <a:lnTo>
                    <a:pt x="759837" y="151673"/>
                  </a:lnTo>
                  <a:lnTo>
                    <a:pt x="763683" y="153131"/>
                  </a:lnTo>
                  <a:lnTo>
                    <a:pt x="767535" y="154590"/>
                  </a:lnTo>
                  <a:lnTo>
                    <a:pt x="771386" y="156048"/>
                  </a:lnTo>
                  <a:lnTo>
                    <a:pt x="775234" y="157507"/>
                  </a:lnTo>
                  <a:lnTo>
                    <a:pt x="779079" y="158965"/>
                  </a:lnTo>
                  <a:lnTo>
                    <a:pt x="782915" y="160423"/>
                  </a:lnTo>
                  <a:lnTo>
                    <a:pt x="786740" y="161882"/>
                  </a:lnTo>
                  <a:lnTo>
                    <a:pt x="790555" y="163340"/>
                  </a:lnTo>
                  <a:lnTo>
                    <a:pt x="794349" y="164799"/>
                  </a:lnTo>
                  <a:lnTo>
                    <a:pt x="798133" y="166257"/>
                  </a:lnTo>
                  <a:lnTo>
                    <a:pt x="801882" y="167715"/>
                  </a:lnTo>
                  <a:lnTo>
                    <a:pt x="805624" y="169174"/>
                  </a:lnTo>
                  <a:lnTo>
                    <a:pt x="809318" y="170632"/>
                  </a:lnTo>
                  <a:lnTo>
                    <a:pt x="813000" y="172091"/>
                  </a:lnTo>
                  <a:lnTo>
                    <a:pt x="816634" y="173549"/>
                  </a:lnTo>
                  <a:lnTo>
                    <a:pt x="820242" y="175007"/>
                  </a:lnTo>
                  <a:lnTo>
                    <a:pt x="823807" y="176466"/>
                  </a:lnTo>
                  <a:lnTo>
                    <a:pt x="827329" y="177924"/>
                  </a:lnTo>
                  <a:lnTo>
                    <a:pt x="830816" y="179383"/>
                  </a:lnTo>
                  <a:lnTo>
                    <a:pt x="834239" y="180841"/>
                  </a:lnTo>
                  <a:lnTo>
                    <a:pt x="837639" y="182299"/>
                  </a:lnTo>
                  <a:lnTo>
                    <a:pt x="840951" y="183758"/>
                  </a:lnTo>
                  <a:lnTo>
                    <a:pt x="844244" y="185216"/>
                  </a:lnTo>
                  <a:lnTo>
                    <a:pt x="847442" y="186675"/>
                  </a:lnTo>
                  <a:lnTo>
                    <a:pt x="850610" y="188133"/>
                  </a:lnTo>
                  <a:lnTo>
                    <a:pt x="853693" y="189591"/>
                  </a:lnTo>
                  <a:lnTo>
                    <a:pt x="856723" y="191050"/>
                  </a:lnTo>
                  <a:lnTo>
                    <a:pt x="859685" y="192508"/>
                  </a:lnTo>
                  <a:lnTo>
                    <a:pt x="862567" y="193967"/>
                  </a:lnTo>
                  <a:lnTo>
                    <a:pt x="865399" y="195425"/>
                  </a:lnTo>
                  <a:lnTo>
                    <a:pt x="868122" y="196883"/>
                  </a:lnTo>
                  <a:lnTo>
                    <a:pt x="870817" y="198342"/>
                  </a:lnTo>
                  <a:lnTo>
                    <a:pt x="873373" y="199800"/>
                  </a:lnTo>
                  <a:lnTo>
                    <a:pt x="875902" y="201259"/>
                  </a:lnTo>
                  <a:lnTo>
                    <a:pt x="878304" y="202717"/>
                  </a:lnTo>
                  <a:lnTo>
                    <a:pt x="880655" y="204175"/>
                  </a:lnTo>
                  <a:lnTo>
                    <a:pt x="882901" y="205634"/>
                  </a:lnTo>
                  <a:lnTo>
                    <a:pt x="885068" y="207092"/>
                  </a:lnTo>
                  <a:lnTo>
                    <a:pt x="887154" y="208551"/>
                  </a:lnTo>
                  <a:lnTo>
                    <a:pt x="889129" y="210009"/>
                  </a:lnTo>
                  <a:lnTo>
                    <a:pt x="891051" y="211467"/>
                  </a:lnTo>
                  <a:lnTo>
                    <a:pt x="892830" y="212926"/>
                  </a:lnTo>
                  <a:lnTo>
                    <a:pt x="894580" y="214384"/>
                  </a:lnTo>
                  <a:lnTo>
                    <a:pt x="896163" y="215843"/>
                  </a:lnTo>
                  <a:lnTo>
                    <a:pt x="897712" y="217301"/>
                  </a:lnTo>
                  <a:lnTo>
                    <a:pt x="899123" y="218759"/>
                  </a:lnTo>
                  <a:lnTo>
                    <a:pt x="900470" y="220218"/>
                  </a:lnTo>
                  <a:lnTo>
                    <a:pt x="901708" y="221676"/>
                  </a:lnTo>
                  <a:lnTo>
                    <a:pt x="902850" y="223135"/>
                  </a:lnTo>
                  <a:lnTo>
                    <a:pt x="903915" y="224593"/>
                  </a:lnTo>
                  <a:lnTo>
                    <a:pt x="904855" y="226051"/>
                  </a:lnTo>
                  <a:lnTo>
                    <a:pt x="905747" y="227510"/>
                  </a:lnTo>
                  <a:lnTo>
                    <a:pt x="906485" y="228968"/>
                  </a:lnTo>
                  <a:lnTo>
                    <a:pt x="907193" y="230427"/>
                  </a:lnTo>
                  <a:lnTo>
                    <a:pt x="907746" y="231885"/>
                  </a:lnTo>
                  <a:lnTo>
                    <a:pt x="908257" y="233343"/>
                  </a:lnTo>
                  <a:lnTo>
                    <a:pt x="908646" y="234802"/>
                  </a:lnTo>
                  <a:lnTo>
                    <a:pt x="908964" y="236260"/>
                  </a:lnTo>
                  <a:lnTo>
                    <a:pt x="909192" y="237718"/>
                  </a:lnTo>
                  <a:lnTo>
                    <a:pt x="909324" y="239177"/>
                  </a:lnTo>
                  <a:lnTo>
                    <a:pt x="909396" y="240635"/>
                  </a:lnTo>
                  <a:lnTo>
                    <a:pt x="909350" y="242094"/>
                  </a:lnTo>
                  <a:lnTo>
                    <a:pt x="909272" y="243552"/>
                  </a:lnTo>
                  <a:lnTo>
                    <a:pt x="909056" y="245010"/>
                  </a:lnTo>
                  <a:lnTo>
                    <a:pt x="908816" y="246469"/>
                  </a:lnTo>
                  <a:lnTo>
                    <a:pt x="908460" y="247927"/>
                  </a:lnTo>
                  <a:lnTo>
                    <a:pt x="908063" y="249386"/>
                  </a:lnTo>
                  <a:lnTo>
                    <a:pt x="907579" y="250844"/>
                  </a:lnTo>
                  <a:lnTo>
                    <a:pt x="907037" y="252302"/>
                  </a:lnTo>
                  <a:lnTo>
                    <a:pt x="906435" y="253761"/>
                  </a:lnTo>
                  <a:lnTo>
                    <a:pt x="905760" y="255219"/>
                  </a:lnTo>
                  <a:lnTo>
                    <a:pt x="905049" y="256678"/>
                  </a:lnTo>
                  <a:lnTo>
                    <a:pt x="904255" y="258136"/>
                  </a:lnTo>
                  <a:lnTo>
                    <a:pt x="903444" y="259594"/>
                  </a:lnTo>
                  <a:lnTo>
                    <a:pt x="902547" y="261053"/>
                  </a:lnTo>
                  <a:lnTo>
                    <a:pt x="901635" y="262511"/>
                  </a:lnTo>
                  <a:lnTo>
                    <a:pt x="900661" y="263970"/>
                  </a:lnTo>
                  <a:lnTo>
                    <a:pt x="899664" y="265428"/>
                  </a:lnTo>
                  <a:lnTo>
                    <a:pt x="898626" y="266886"/>
                  </a:lnTo>
                  <a:lnTo>
                    <a:pt x="897559" y="268345"/>
                  </a:lnTo>
                  <a:lnTo>
                    <a:pt x="896469" y="269803"/>
                  </a:lnTo>
                  <a:lnTo>
                    <a:pt x="895350" y="271262"/>
                  </a:lnTo>
                  <a:lnTo>
                    <a:pt x="894219" y="272720"/>
                  </a:lnTo>
                  <a:lnTo>
                    <a:pt x="893064" y="274178"/>
                  </a:lnTo>
                  <a:lnTo>
                    <a:pt x="891906" y="275637"/>
                  </a:lnTo>
                  <a:lnTo>
                    <a:pt x="890734" y="277095"/>
                  </a:lnTo>
                  <a:lnTo>
                    <a:pt x="889562" y="278554"/>
                  </a:lnTo>
                  <a:lnTo>
                    <a:pt x="888388" y="280012"/>
                  </a:lnTo>
                  <a:lnTo>
                    <a:pt x="887220" y="281470"/>
                  </a:lnTo>
                  <a:lnTo>
                    <a:pt x="886059" y="282929"/>
                  </a:lnTo>
                  <a:lnTo>
                    <a:pt x="884912" y="284387"/>
                  </a:lnTo>
                  <a:lnTo>
                    <a:pt x="883775" y="285846"/>
                  </a:lnTo>
                  <a:lnTo>
                    <a:pt x="882667" y="287304"/>
                  </a:lnTo>
                  <a:lnTo>
                    <a:pt x="881568" y="288762"/>
                  </a:lnTo>
                  <a:lnTo>
                    <a:pt x="880517" y="290221"/>
                  </a:lnTo>
                  <a:lnTo>
                    <a:pt x="879476" y="291679"/>
                  </a:lnTo>
                  <a:lnTo>
                    <a:pt x="878490" y="293138"/>
                  </a:lnTo>
                  <a:lnTo>
                    <a:pt x="877526" y="294596"/>
                  </a:lnTo>
                  <a:lnTo>
                    <a:pt x="876615" y="296054"/>
                  </a:lnTo>
                  <a:lnTo>
                    <a:pt x="875746" y="297513"/>
                  </a:lnTo>
                  <a:lnTo>
                    <a:pt x="874921" y="298971"/>
                  </a:lnTo>
                  <a:lnTo>
                    <a:pt x="874160" y="300430"/>
                  </a:lnTo>
                  <a:lnTo>
                    <a:pt x="873434" y="301888"/>
                  </a:lnTo>
                  <a:lnTo>
                    <a:pt x="872797" y="303346"/>
                  </a:lnTo>
                  <a:lnTo>
                    <a:pt x="872181" y="304805"/>
                  </a:lnTo>
                  <a:lnTo>
                    <a:pt x="871681" y="306263"/>
                  </a:lnTo>
                  <a:lnTo>
                    <a:pt x="871206" y="307722"/>
                  </a:lnTo>
                  <a:lnTo>
                    <a:pt x="870835" y="309180"/>
                  </a:lnTo>
                  <a:lnTo>
                    <a:pt x="870514" y="310638"/>
                  </a:lnTo>
                  <a:lnTo>
                    <a:pt x="870281" y="312097"/>
                  </a:lnTo>
                  <a:lnTo>
                    <a:pt x="870126" y="313555"/>
                  </a:lnTo>
                  <a:lnTo>
                    <a:pt x="870038" y="315014"/>
                  </a:lnTo>
                  <a:lnTo>
                    <a:pt x="870060" y="316472"/>
                  </a:lnTo>
                  <a:lnTo>
                    <a:pt x="870125" y="317930"/>
                  </a:lnTo>
                  <a:lnTo>
                    <a:pt x="870332" y="319389"/>
                  </a:lnTo>
                  <a:lnTo>
                    <a:pt x="870568" y="320847"/>
                  </a:lnTo>
                  <a:lnTo>
                    <a:pt x="870958" y="322306"/>
                  </a:lnTo>
                  <a:lnTo>
                    <a:pt x="871389" y="323764"/>
                  </a:lnTo>
                  <a:lnTo>
                    <a:pt x="871950" y="325222"/>
                  </a:lnTo>
                  <a:lnTo>
                    <a:pt x="872583" y="326681"/>
                  </a:lnTo>
                  <a:lnTo>
                    <a:pt x="873318" y="328139"/>
                  </a:lnTo>
                  <a:lnTo>
                    <a:pt x="874158" y="329598"/>
                  </a:lnTo>
                  <a:lnTo>
                    <a:pt x="875070" y="331056"/>
                  </a:lnTo>
                  <a:lnTo>
                    <a:pt x="876120" y="332514"/>
                  </a:lnTo>
                  <a:lnTo>
                    <a:pt x="877212" y="333973"/>
                  </a:lnTo>
                  <a:lnTo>
                    <a:pt x="878474" y="335431"/>
                  </a:lnTo>
                  <a:lnTo>
                    <a:pt x="879769" y="336890"/>
                  </a:lnTo>
                  <a:lnTo>
                    <a:pt x="881222" y="338348"/>
                  </a:lnTo>
                  <a:lnTo>
                    <a:pt x="882730" y="339806"/>
                  </a:lnTo>
                  <a:lnTo>
                    <a:pt x="884364" y="341265"/>
                  </a:lnTo>
                  <a:lnTo>
                    <a:pt x="886083" y="342723"/>
                  </a:lnTo>
                  <a:lnTo>
                    <a:pt x="887896" y="344182"/>
                  </a:lnTo>
                  <a:lnTo>
                    <a:pt x="889824" y="345640"/>
                  </a:lnTo>
                  <a:lnTo>
                    <a:pt x="891814" y="347098"/>
                  </a:lnTo>
                  <a:lnTo>
                    <a:pt x="893947" y="348557"/>
                  </a:lnTo>
                  <a:lnTo>
                    <a:pt x="896110" y="350015"/>
                  </a:lnTo>
                  <a:lnTo>
                    <a:pt x="898443" y="351474"/>
                  </a:lnTo>
                  <a:lnTo>
                    <a:pt x="900804" y="352932"/>
                  </a:lnTo>
                  <a:lnTo>
                    <a:pt x="903300" y="354390"/>
                  </a:lnTo>
                  <a:lnTo>
                    <a:pt x="905853" y="355849"/>
                  </a:lnTo>
                  <a:lnTo>
                    <a:pt x="908508" y="357307"/>
                  </a:lnTo>
                  <a:lnTo>
                    <a:pt x="911243" y="358766"/>
                  </a:lnTo>
                  <a:lnTo>
                    <a:pt x="914049" y="360224"/>
                  </a:lnTo>
                  <a:lnTo>
                    <a:pt x="916958" y="361682"/>
                  </a:lnTo>
                  <a:lnTo>
                    <a:pt x="919909" y="363141"/>
                  </a:lnTo>
                  <a:lnTo>
                    <a:pt x="922980" y="364599"/>
                  </a:lnTo>
                  <a:lnTo>
                    <a:pt x="926075" y="366058"/>
                  </a:lnTo>
                  <a:lnTo>
                    <a:pt x="929290" y="367516"/>
                  </a:lnTo>
                  <a:lnTo>
                    <a:pt x="932533" y="368974"/>
                  </a:lnTo>
                  <a:lnTo>
                    <a:pt x="935866" y="370433"/>
                  </a:lnTo>
                  <a:lnTo>
                    <a:pt x="939244" y="371891"/>
                  </a:lnTo>
                  <a:lnTo>
                    <a:pt x="942686" y="373350"/>
                  </a:lnTo>
                  <a:lnTo>
                    <a:pt x="946186" y="374808"/>
                  </a:lnTo>
                  <a:lnTo>
                    <a:pt x="949727" y="376266"/>
                  </a:lnTo>
                  <a:lnTo>
                    <a:pt x="953334" y="377725"/>
                  </a:lnTo>
                  <a:lnTo>
                    <a:pt x="956962" y="379183"/>
                  </a:lnTo>
                  <a:lnTo>
                    <a:pt x="960661" y="380642"/>
                  </a:lnTo>
                  <a:lnTo>
                    <a:pt x="964373" y="382100"/>
                  </a:lnTo>
                  <a:lnTo>
                    <a:pt x="968141" y="383558"/>
                  </a:lnTo>
                  <a:lnTo>
                    <a:pt x="971926" y="385017"/>
                  </a:lnTo>
                  <a:lnTo>
                    <a:pt x="975747" y="386475"/>
                  </a:lnTo>
                  <a:lnTo>
                    <a:pt x="979588" y="387934"/>
                  </a:lnTo>
                  <a:lnTo>
                    <a:pt x="983450" y="389392"/>
                  </a:lnTo>
                  <a:lnTo>
                    <a:pt x="987331" y="390850"/>
                  </a:lnTo>
                  <a:lnTo>
                    <a:pt x="991222" y="392309"/>
                  </a:lnTo>
                  <a:lnTo>
                    <a:pt x="995126" y="393767"/>
                  </a:lnTo>
                  <a:lnTo>
                    <a:pt x="999033" y="395226"/>
                  </a:lnTo>
                  <a:lnTo>
                    <a:pt x="1002943" y="396684"/>
                  </a:lnTo>
                  <a:lnTo>
                    <a:pt x="1006851" y="398142"/>
                  </a:lnTo>
                  <a:lnTo>
                    <a:pt x="1010752" y="399601"/>
                  </a:lnTo>
                  <a:lnTo>
                    <a:pt x="1014646" y="401059"/>
                  </a:lnTo>
                  <a:lnTo>
                    <a:pt x="1018525" y="402518"/>
                  </a:lnTo>
                  <a:lnTo>
                    <a:pt x="1022387" y="403976"/>
                  </a:lnTo>
                  <a:lnTo>
                    <a:pt x="1026232" y="405434"/>
                  </a:lnTo>
                  <a:lnTo>
                    <a:pt x="1030044" y="406893"/>
                  </a:lnTo>
                  <a:lnTo>
                    <a:pt x="1033843" y="408351"/>
                  </a:lnTo>
                  <a:lnTo>
                    <a:pt x="1037590" y="409810"/>
                  </a:lnTo>
                  <a:lnTo>
                    <a:pt x="1041326" y="411268"/>
                  </a:lnTo>
                  <a:lnTo>
                    <a:pt x="1044995" y="412726"/>
                  </a:lnTo>
                  <a:lnTo>
                    <a:pt x="1048645" y="414185"/>
                  </a:lnTo>
                  <a:lnTo>
                    <a:pt x="1052231" y="415643"/>
                  </a:lnTo>
                  <a:lnTo>
                    <a:pt x="1055778" y="417102"/>
                  </a:lnTo>
                  <a:lnTo>
                    <a:pt x="1059270" y="418560"/>
                  </a:lnTo>
                  <a:lnTo>
                    <a:pt x="1062700" y="420018"/>
                  </a:lnTo>
                  <a:lnTo>
                    <a:pt x="1066087" y="421477"/>
                  </a:lnTo>
                  <a:lnTo>
                    <a:pt x="1069384" y="422935"/>
                  </a:lnTo>
                  <a:lnTo>
                    <a:pt x="1072654" y="424394"/>
                  </a:lnTo>
                  <a:lnTo>
                    <a:pt x="1075805" y="425852"/>
                  </a:lnTo>
                  <a:lnTo>
                    <a:pt x="1078933" y="427310"/>
                  </a:lnTo>
                  <a:lnTo>
                    <a:pt x="1081938" y="428769"/>
                  </a:lnTo>
                  <a:lnTo>
                    <a:pt x="1084901" y="430227"/>
                  </a:lnTo>
                  <a:lnTo>
                    <a:pt x="1087759" y="431686"/>
                  </a:lnTo>
                  <a:lnTo>
                    <a:pt x="1090546" y="433144"/>
                  </a:lnTo>
                  <a:lnTo>
                    <a:pt x="1093248" y="434602"/>
                  </a:lnTo>
                  <a:lnTo>
                    <a:pt x="1095844" y="436061"/>
                  </a:lnTo>
                  <a:lnTo>
                    <a:pt x="1098381" y="437519"/>
                  </a:lnTo>
                  <a:lnTo>
                    <a:pt x="1100777" y="438978"/>
                  </a:lnTo>
                  <a:lnTo>
                    <a:pt x="1103140" y="440436"/>
                  </a:lnTo>
                  <a:lnTo>
                    <a:pt x="1105324" y="441894"/>
                  </a:lnTo>
                  <a:lnTo>
                    <a:pt x="1107475" y="443353"/>
                  </a:lnTo>
                  <a:lnTo>
                    <a:pt x="1109469" y="444811"/>
                  </a:lnTo>
                  <a:lnTo>
                    <a:pt x="1111395" y="446270"/>
                  </a:lnTo>
                  <a:lnTo>
                    <a:pt x="1113194" y="447728"/>
                  </a:lnTo>
                  <a:lnTo>
                    <a:pt x="1114887" y="449186"/>
                  </a:lnTo>
                  <a:lnTo>
                    <a:pt x="1116484" y="450645"/>
                  </a:lnTo>
                  <a:lnTo>
                    <a:pt x="1117936" y="452103"/>
                  </a:lnTo>
                  <a:lnTo>
                    <a:pt x="1119325" y="453562"/>
                  </a:lnTo>
                  <a:lnTo>
                    <a:pt x="1120530" y="455020"/>
                  </a:lnTo>
                  <a:lnTo>
                    <a:pt x="1121696" y="456478"/>
                  </a:lnTo>
                  <a:lnTo>
                    <a:pt x="1122656" y="457937"/>
                  </a:lnTo>
                  <a:lnTo>
                    <a:pt x="1123566" y="459395"/>
                  </a:lnTo>
                  <a:lnTo>
                    <a:pt x="1124305" y="460854"/>
                  </a:lnTo>
                  <a:lnTo>
                    <a:pt x="1124954" y="462312"/>
                  </a:lnTo>
                  <a:lnTo>
                    <a:pt x="1125468" y="463770"/>
                  </a:lnTo>
                  <a:lnTo>
                    <a:pt x="1125852" y="465229"/>
                  </a:lnTo>
                  <a:lnTo>
                    <a:pt x="1126138" y="466687"/>
                  </a:lnTo>
                  <a:lnTo>
                    <a:pt x="1126253" y="468145"/>
                  </a:lnTo>
                  <a:lnTo>
                    <a:pt x="1126310" y="469604"/>
                  </a:lnTo>
                  <a:lnTo>
                    <a:pt x="1126153" y="471062"/>
                  </a:lnTo>
                  <a:lnTo>
                    <a:pt x="1125955" y="472521"/>
                  </a:lnTo>
                  <a:lnTo>
                    <a:pt x="1125548" y="473979"/>
                  </a:lnTo>
                  <a:lnTo>
                    <a:pt x="1125076" y="475437"/>
                  </a:lnTo>
                  <a:lnTo>
                    <a:pt x="1124437" y="476896"/>
                  </a:lnTo>
                  <a:lnTo>
                    <a:pt x="1123691" y="478354"/>
                  </a:lnTo>
                  <a:lnTo>
                    <a:pt x="1122819" y="479813"/>
                  </a:lnTo>
                  <a:lnTo>
                    <a:pt x="1121799" y="481271"/>
                  </a:lnTo>
                  <a:lnTo>
                    <a:pt x="1120694" y="482729"/>
                  </a:lnTo>
                  <a:lnTo>
                    <a:pt x="1119402" y="484188"/>
                  </a:lnTo>
                  <a:lnTo>
                    <a:pt x="1118066" y="485646"/>
                  </a:lnTo>
                  <a:lnTo>
                    <a:pt x="1116504" y="487105"/>
                  </a:lnTo>
                  <a:lnTo>
                    <a:pt x="1114902" y="488563"/>
                  </a:lnTo>
                  <a:lnTo>
                    <a:pt x="1113108" y="490021"/>
                  </a:lnTo>
                  <a:lnTo>
                    <a:pt x="1111239" y="491480"/>
                  </a:lnTo>
                  <a:lnTo>
                    <a:pt x="1109221" y="492938"/>
                  </a:lnTo>
                  <a:lnTo>
                    <a:pt x="1107090" y="494397"/>
                  </a:lnTo>
                  <a:lnTo>
                    <a:pt x="1104850" y="495855"/>
                  </a:lnTo>
                  <a:lnTo>
                    <a:pt x="1102461" y="497313"/>
                  </a:lnTo>
                  <a:lnTo>
                    <a:pt x="1100004" y="498772"/>
                  </a:lnTo>
                  <a:lnTo>
                    <a:pt x="1097362" y="500230"/>
                  </a:lnTo>
                  <a:lnTo>
                    <a:pt x="1094684" y="501689"/>
                  </a:lnTo>
                  <a:lnTo>
                    <a:pt x="1091804" y="503147"/>
                  </a:lnTo>
                  <a:lnTo>
                    <a:pt x="1088881" y="504605"/>
                  </a:lnTo>
                  <a:lnTo>
                    <a:pt x="1085799" y="506064"/>
                  </a:lnTo>
                  <a:lnTo>
                    <a:pt x="1082639" y="507522"/>
                  </a:lnTo>
                  <a:lnTo>
                    <a:pt x="1079359" y="508981"/>
                  </a:lnTo>
                  <a:lnTo>
                    <a:pt x="1075970" y="510439"/>
                  </a:lnTo>
                  <a:lnTo>
                    <a:pt x="1072498" y="511897"/>
                  </a:lnTo>
                  <a:lnTo>
                    <a:pt x="1068888" y="513356"/>
                  </a:lnTo>
                  <a:lnTo>
                    <a:pt x="1065232" y="514814"/>
                  </a:lnTo>
                  <a:lnTo>
                    <a:pt x="1061411" y="516273"/>
                  </a:lnTo>
                  <a:lnTo>
                    <a:pt x="1057560" y="517731"/>
                  </a:lnTo>
                  <a:lnTo>
                    <a:pt x="1053554" y="519189"/>
                  </a:lnTo>
                  <a:lnTo>
                    <a:pt x="1049504" y="520648"/>
                  </a:lnTo>
                  <a:lnTo>
                    <a:pt x="1045336" y="522106"/>
                  </a:lnTo>
                  <a:lnTo>
                    <a:pt x="1041098" y="523565"/>
                  </a:lnTo>
                  <a:lnTo>
                    <a:pt x="1036774" y="525023"/>
                  </a:lnTo>
                  <a:lnTo>
                    <a:pt x="1032359" y="526481"/>
                  </a:lnTo>
                  <a:lnTo>
                    <a:pt x="1027889" y="527940"/>
                  </a:lnTo>
                  <a:lnTo>
                    <a:pt x="1023308" y="529398"/>
                  </a:lnTo>
                  <a:lnTo>
                    <a:pt x="1018700" y="530857"/>
                  </a:lnTo>
                  <a:lnTo>
                    <a:pt x="1013966" y="532315"/>
                  </a:lnTo>
                  <a:lnTo>
                    <a:pt x="1009210" y="533773"/>
                  </a:lnTo>
                  <a:lnTo>
                    <a:pt x="1004353" y="535232"/>
                  </a:lnTo>
                  <a:lnTo>
                    <a:pt x="999460" y="536690"/>
                  </a:lnTo>
                  <a:lnTo>
                    <a:pt x="994492" y="538149"/>
                  </a:lnTo>
                  <a:lnTo>
                    <a:pt x="989473" y="539607"/>
                  </a:lnTo>
                  <a:lnTo>
                    <a:pt x="984404" y="541065"/>
                  </a:lnTo>
                  <a:lnTo>
                    <a:pt x="979273" y="542524"/>
                  </a:lnTo>
                  <a:lnTo>
                    <a:pt x="974112" y="543982"/>
                  </a:lnTo>
                  <a:lnTo>
                    <a:pt x="968882" y="545441"/>
                  </a:lnTo>
                  <a:lnTo>
                    <a:pt x="963638" y="546899"/>
                  </a:lnTo>
                  <a:lnTo>
                    <a:pt x="958324" y="548357"/>
                  </a:lnTo>
                  <a:lnTo>
                    <a:pt x="952997" y="549816"/>
                  </a:lnTo>
                  <a:lnTo>
                    <a:pt x="947621" y="551274"/>
                  </a:lnTo>
                  <a:lnTo>
                    <a:pt x="942226" y="552733"/>
                  </a:lnTo>
                  <a:lnTo>
                    <a:pt x="936798" y="554191"/>
                  </a:lnTo>
                  <a:lnTo>
                    <a:pt x="931347" y="555649"/>
                  </a:lnTo>
                  <a:lnTo>
                    <a:pt x="925877" y="557108"/>
                  </a:lnTo>
                  <a:lnTo>
                    <a:pt x="920384" y="558566"/>
                  </a:lnTo>
                  <a:lnTo>
                    <a:pt x="914882" y="560025"/>
                  </a:lnTo>
                  <a:lnTo>
                    <a:pt x="909360" y="561483"/>
                  </a:lnTo>
                  <a:lnTo>
                    <a:pt x="903834" y="562941"/>
                  </a:lnTo>
                  <a:lnTo>
                    <a:pt x="898297" y="564400"/>
                  </a:lnTo>
                  <a:lnTo>
                    <a:pt x="892760" y="565858"/>
                  </a:lnTo>
                  <a:lnTo>
                    <a:pt x="887220" y="567317"/>
                  </a:lnTo>
                  <a:lnTo>
                    <a:pt x="881683" y="568775"/>
                  </a:lnTo>
                  <a:lnTo>
                    <a:pt x="876149" y="570233"/>
                  </a:lnTo>
                  <a:lnTo>
                    <a:pt x="870625" y="571692"/>
                  </a:lnTo>
                  <a:lnTo>
                    <a:pt x="865107" y="573150"/>
                  </a:lnTo>
                  <a:lnTo>
                    <a:pt x="859608" y="574609"/>
                  </a:lnTo>
                  <a:lnTo>
                    <a:pt x="854115" y="576067"/>
                  </a:lnTo>
                  <a:lnTo>
                    <a:pt x="848653" y="577525"/>
                  </a:lnTo>
                  <a:lnTo>
                    <a:pt x="843199" y="578984"/>
                  </a:lnTo>
                  <a:lnTo>
                    <a:pt x="837780" y="580442"/>
                  </a:lnTo>
                  <a:lnTo>
                    <a:pt x="832377" y="581901"/>
                  </a:lnTo>
                  <a:lnTo>
                    <a:pt x="827007" y="583359"/>
                  </a:lnTo>
                  <a:lnTo>
                    <a:pt x="821667" y="584817"/>
                  </a:lnTo>
                  <a:lnTo>
                    <a:pt x="816355" y="586276"/>
                  </a:lnTo>
                  <a:lnTo>
                    <a:pt x="811087" y="587734"/>
                  </a:lnTo>
                  <a:lnTo>
                    <a:pt x="805840" y="589193"/>
                  </a:lnTo>
                  <a:lnTo>
                    <a:pt x="800654" y="590651"/>
                  </a:lnTo>
                  <a:lnTo>
                    <a:pt x="795481" y="592109"/>
                  </a:lnTo>
                  <a:lnTo>
                    <a:pt x="790384" y="593568"/>
                  </a:lnTo>
                  <a:lnTo>
                    <a:pt x="785305" y="595026"/>
                  </a:lnTo>
                  <a:lnTo>
                    <a:pt x="780293" y="596485"/>
                  </a:lnTo>
                  <a:lnTo>
                    <a:pt x="775316" y="597943"/>
                  </a:lnTo>
                  <a:lnTo>
                    <a:pt x="770395" y="599401"/>
                  </a:lnTo>
                  <a:lnTo>
                    <a:pt x="765528" y="600860"/>
                  </a:lnTo>
                  <a:lnTo>
                    <a:pt x="760703" y="602318"/>
                  </a:lnTo>
                  <a:lnTo>
                    <a:pt x="755952" y="603777"/>
                  </a:lnTo>
                  <a:lnTo>
                    <a:pt x="751229" y="605235"/>
                  </a:lnTo>
                  <a:lnTo>
                    <a:pt x="746601" y="606693"/>
                  </a:lnTo>
                  <a:lnTo>
                    <a:pt x="741992" y="608152"/>
                  </a:lnTo>
                  <a:lnTo>
                    <a:pt x="737484" y="609610"/>
                  </a:lnTo>
                  <a:lnTo>
                    <a:pt x="733006" y="611069"/>
                  </a:lnTo>
                  <a:lnTo>
                    <a:pt x="728611" y="612527"/>
                  </a:lnTo>
                  <a:lnTo>
                    <a:pt x="724267" y="613985"/>
                  </a:lnTo>
                  <a:lnTo>
                    <a:pt x="719990" y="615444"/>
                  </a:lnTo>
                  <a:lnTo>
                    <a:pt x="715785" y="616902"/>
                  </a:lnTo>
                  <a:lnTo>
                    <a:pt x="711627" y="618361"/>
                  </a:lnTo>
                  <a:lnTo>
                    <a:pt x="707564" y="619819"/>
                  </a:lnTo>
                  <a:lnTo>
                    <a:pt x="703528" y="621277"/>
                  </a:lnTo>
                  <a:lnTo>
                    <a:pt x="699611" y="622736"/>
                  </a:lnTo>
                  <a:lnTo>
                    <a:pt x="695716" y="624194"/>
                  </a:lnTo>
                  <a:lnTo>
                    <a:pt x="691929" y="625653"/>
                  </a:lnTo>
                  <a:lnTo>
                    <a:pt x="688181" y="627111"/>
                  </a:lnTo>
                  <a:lnTo>
                    <a:pt x="684520" y="628569"/>
                  </a:lnTo>
                  <a:lnTo>
                    <a:pt x="680922" y="630028"/>
                  </a:lnTo>
                  <a:lnTo>
                    <a:pt x="677388" y="631486"/>
                  </a:lnTo>
                  <a:lnTo>
                    <a:pt x="673939" y="632945"/>
                  </a:lnTo>
                  <a:lnTo>
                    <a:pt x="670533" y="634403"/>
                  </a:lnTo>
                  <a:lnTo>
                    <a:pt x="667233" y="635861"/>
                  </a:lnTo>
                  <a:lnTo>
                    <a:pt x="663957" y="637320"/>
                  </a:lnTo>
                  <a:lnTo>
                    <a:pt x="660804" y="638778"/>
                  </a:lnTo>
                  <a:lnTo>
                    <a:pt x="657676" y="640237"/>
                  </a:lnTo>
                  <a:lnTo>
                    <a:pt x="654650" y="641695"/>
                  </a:lnTo>
                  <a:lnTo>
                    <a:pt x="651670" y="643153"/>
                  </a:lnTo>
                  <a:lnTo>
                    <a:pt x="648769" y="644612"/>
                  </a:lnTo>
                  <a:lnTo>
                    <a:pt x="645936" y="646070"/>
                  </a:lnTo>
                  <a:lnTo>
                    <a:pt x="643158" y="647529"/>
                  </a:lnTo>
                  <a:lnTo>
                    <a:pt x="640469" y="648987"/>
                  </a:lnTo>
                  <a:lnTo>
                    <a:pt x="637813" y="650445"/>
                  </a:lnTo>
                  <a:lnTo>
                    <a:pt x="635265" y="651904"/>
                  </a:lnTo>
                  <a:lnTo>
                    <a:pt x="632739" y="653362"/>
                  </a:lnTo>
                  <a:lnTo>
                    <a:pt x="630321" y="654821"/>
                  </a:lnTo>
                  <a:lnTo>
                    <a:pt x="627933" y="656279"/>
                  </a:lnTo>
                  <a:lnTo>
                    <a:pt x="625631" y="657737"/>
                  </a:lnTo>
                  <a:lnTo>
                    <a:pt x="623377" y="659196"/>
                  </a:lnTo>
                  <a:lnTo>
                    <a:pt x="621188" y="660654"/>
                  </a:lnTo>
                  <a:lnTo>
                    <a:pt x="619065" y="662113"/>
                  </a:lnTo>
                  <a:lnTo>
                    <a:pt x="616986" y="663571"/>
                  </a:lnTo>
                  <a:lnTo>
                    <a:pt x="614991" y="665029"/>
                  </a:lnTo>
                  <a:lnTo>
                    <a:pt x="613019" y="666488"/>
                  </a:lnTo>
                  <a:lnTo>
                    <a:pt x="611147" y="667946"/>
                  </a:lnTo>
                  <a:lnTo>
                    <a:pt x="609293" y="669405"/>
                  </a:lnTo>
                  <a:lnTo>
                    <a:pt x="607527" y="670863"/>
                  </a:lnTo>
                  <a:lnTo>
                    <a:pt x="605791" y="672321"/>
                  </a:lnTo>
                  <a:lnTo>
                    <a:pt x="604123" y="673780"/>
                  </a:lnTo>
                  <a:lnTo>
                    <a:pt x="602500" y="675238"/>
                  </a:lnTo>
                  <a:lnTo>
                    <a:pt x="600927" y="676697"/>
                  </a:lnTo>
                  <a:lnTo>
                    <a:pt x="599413" y="678155"/>
                  </a:lnTo>
                  <a:lnTo>
                    <a:pt x="597930" y="679613"/>
                  </a:lnTo>
                  <a:lnTo>
                    <a:pt x="596521" y="681072"/>
                  </a:lnTo>
                  <a:lnTo>
                    <a:pt x="595127" y="682530"/>
                  </a:lnTo>
                  <a:lnTo>
                    <a:pt x="593817" y="683989"/>
                  </a:lnTo>
                  <a:lnTo>
                    <a:pt x="592521" y="685447"/>
                  </a:lnTo>
                  <a:lnTo>
                    <a:pt x="591292" y="686905"/>
                  </a:lnTo>
                  <a:lnTo>
                    <a:pt x="590090" y="688364"/>
                  </a:lnTo>
                  <a:lnTo>
                    <a:pt x="588938" y="689822"/>
                  </a:lnTo>
                  <a:lnTo>
                    <a:pt x="587825" y="691281"/>
                  </a:lnTo>
                  <a:lnTo>
                    <a:pt x="586747" y="692739"/>
                  </a:lnTo>
                  <a:lnTo>
                    <a:pt x="585719" y="694197"/>
                  </a:lnTo>
                  <a:lnTo>
                    <a:pt x="584711" y="695656"/>
                  </a:lnTo>
                  <a:lnTo>
                    <a:pt x="583763" y="697114"/>
                  </a:lnTo>
                  <a:lnTo>
                    <a:pt x="582827" y="698572"/>
                  </a:lnTo>
                  <a:lnTo>
                    <a:pt x="581950" y="700031"/>
                  </a:lnTo>
                  <a:lnTo>
                    <a:pt x="581088" y="701489"/>
                  </a:lnTo>
                  <a:lnTo>
                    <a:pt x="580271" y="702948"/>
                  </a:lnTo>
                  <a:lnTo>
                    <a:pt x="579479" y="704406"/>
                  </a:lnTo>
                  <a:lnTo>
                    <a:pt x="578720" y="705864"/>
                  </a:lnTo>
                  <a:lnTo>
                    <a:pt x="577994" y="707323"/>
                  </a:lnTo>
                  <a:lnTo>
                    <a:pt x="577289" y="708781"/>
                  </a:lnTo>
                  <a:lnTo>
                    <a:pt x="576624" y="710240"/>
                  </a:lnTo>
                  <a:lnTo>
                    <a:pt x="575970" y="711698"/>
                  </a:lnTo>
                  <a:lnTo>
                    <a:pt x="575363" y="713156"/>
                  </a:lnTo>
                  <a:lnTo>
                    <a:pt x="574763" y="714615"/>
                  </a:lnTo>
                  <a:lnTo>
                    <a:pt x="574204" y="716073"/>
                  </a:lnTo>
                  <a:lnTo>
                    <a:pt x="573657" y="717532"/>
                  </a:lnTo>
                  <a:lnTo>
                    <a:pt x="573140" y="718990"/>
                  </a:lnTo>
                  <a:lnTo>
                    <a:pt x="572642" y="720448"/>
                  </a:lnTo>
                  <a:lnTo>
                    <a:pt x="572165" y="721907"/>
                  </a:lnTo>
                  <a:lnTo>
                    <a:pt x="571713" y="723365"/>
                  </a:lnTo>
                  <a:lnTo>
                    <a:pt x="571274" y="724824"/>
                  </a:lnTo>
                  <a:lnTo>
                    <a:pt x="570863" y="726282"/>
                  </a:lnTo>
                  <a:lnTo>
                    <a:pt x="570459" y="727740"/>
                  </a:lnTo>
                  <a:lnTo>
                    <a:pt x="570088" y="729199"/>
                  </a:lnTo>
                  <a:lnTo>
                    <a:pt x="569722" y="730657"/>
                  </a:lnTo>
                  <a:lnTo>
                    <a:pt x="569381" y="732116"/>
                  </a:lnTo>
                  <a:lnTo>
                    <a:pt x="569051" y="733574"/>
                  </a:lnTo>
                  <a:lnTo>
                    <a:pt x="568739" y="735032"/>
                  </a:lnTo>
                  <a:lnTo>
                    <a:pt x="568440" y="736491"/>
                  </a:lnTo>
                  <a:lnTo>
                    <a:pt x="568154" y="737949"/>
                  </a:lnTo>
                  <a:lnTo>
                    <a:pt x="567886" y="739408"/>
                  </a:lnTo>
                  <a:lnTo>
                    <a:pt x="567625" y="740866"/>
                  </a:lnTo>
                  <a:lnTo>
                    <a:pt x="567384" y="742324"/>
                  </a:lnTo>
                  <a:lnTo>
                    <a:pt x="567146" y="743783"/>
                  </a:lnTo>
                  <a:lnTo>
                    <a:pt x="566929" y="7452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967319" y="2103292"/>
              <a:ext cx="422323" cy="3610834"/>
            </a:xfrm>
            <a:custGeom>
              <a:avLst/>
              <a:pathLst>
                <a:path w="422323" h="3610834">
                  <a:moveTo>
                    <a:pt x="209924" y="3610834"/>
                  </a:moveTo>
                  <a:lnTo>
                    <a:pt x="209793" y="3603767"/>
                  </a:lnTo>
                  <a:lnTo>
                    <a:pt x="209647" y="3596701"/>
                  </a:lnTo>
                  <a:lnTo>
                    <a:pt x="209486" y="3589635"/>
                  </a:lnTo>
                  <a:lnTo>
                    <a:pt x="209315" y="3582569"/>
                  </a:lnTo>
                  <a:lnTo>
                    <a:pt x="209125" y="3575502"/>
                  </a:lnTo>
                  <a:lnTo>
                    <a:pt x="208916" y="3568436"/>
                  </a:lnTo>
                  <a:lnTo>
                    <a:pt x="208692" y="3561370"/>
                  </a:lnTo>
                  <a:lnTo>
                    <a:pt x="208448" y="3554304"/>
                  </a:lnTo>
                  <a:lnTo>
                    <a:pt x="208178" y="3547238"/>
                  </a:lnTo>
                  <a:lnTo>
                    <a:pt x="207891" y="3540171"/>
                  </a:lnTo>
                  <a:lnTo>
                    <a:pt x="207580" y="3533105"/>
                  </a:lnTo>
                  <a:lnTo>
                    <a:pt x="207236" y="3526039"/>
                  </a:lnTo>
                  <a:lnTo>
                    <a:pt x="206870" y="3518973"/>
                  </a:lnTo>
                  <a:lnTo>
                    <a:pt x="206478" y="3511907"/>
                  </a:lnTo>
                  <a:lnTo>
                    <a:pt x="206044" y="3504840"/>
                  </a:lnTo>
                  <a:lnTo>
                    <a:pt x="205584" y="3497774"/>
                  </a:lnTo>
                  <a:lnTo>
                    <a:pt x="205094" y="3490708"/>
                  </a:lnTo>
                  <a:lnTo>
                    <a:pt x="204552" y="3483642"/>
                  </a:lnTo>
                  <a:lnTo>
                    <a:pt x="203980" y="3476576"/>
                  </a:lnTo>
                  <a:lnTo>
                    <a:pt x="203374" y="3469509"/>
                  </a:lnTo>
                  <a:lnTo>
                    <a:pt x="202705" y="3462443"/>
                  </a:lnTo>
                  <a:lnTo>
                    <a:pt x="202000" y="3455377"/>
                  </a:lnTo>
                  <a:lnTo>
                    <a:pt x="201257" y="3448311"/>
                  </a:lnTo>
                  <a:lnTo>
                    <a:pt x="200442" y="3441244"/>
                  </a:lnTo>
                  <a:lnTo>
                    <a:pt x="199582" y="3434178"/>
                  </a:lnTo>
                  <a:lnTo>
                    <a:pt x="198680" y="3427112"/>
                  </a:lnTo>
                  <a:lnTo>
                    <a:pt x="197699" y="3420046"/>
                  </a:lnTo>
                  <a:lnTo>
                    <a:pt x="196663" y="3412980"/>
                  </a:lnTo>
                  <a:lnTo>
                    <a:pt x="195579" y="3405913"/>
                  </a:lnTo>
                  <a:lnTo>
                    <a:pt x="194410" y="3398847"/>
                  </a:lnTo>
                  <a:lnTo>
                    <a:pt x="193175" y="3391781"/>
                  </a:lnTo>
                  <a:lnTo>
                    <a:pt x="191887" y="3384715"/>
                  </a:lnTo>
                  <a:lnTo>
                    <a:pt x="190509" y="3377649"/>
                  </a:lnTo>
                  <a:lnTo>
                    <a:pt x="189054" y="3370582"/>
                  </a:lnTo>
                  <a:lnTo>
                    <a:pt x="187540" y="3363516"/>
                  </a:lnTo>
                  <a:lnTo>
                    <a:pt x="185935" y="3356450"/>
                  </a:lnTo>
                  <a:lnTo>
                    <a:pt x="184240" y="3349384"/>
                  </a:lnTo>
                  <a:lnTo>
                    <a:pt x="182481" y="3342318"/>
                  </a:lnTo>
                  <a:lnTo>
                    <a:pt x="180629" y="3335251"/>
                  </a:lnTo>
                  <a:lnTo>
                    <a:pt x="178677" y="3328185"/>
                  </a:lnTo>
                  <a:lnTo>
                    <a:pt x="176657" y="3321119"/>
                  </a:lnTo>
                  <a:lnTo>
                    <a:pt x="174547" y="3314053"/>
                  </a:lnTo>
                  <a:lnTo>
                    <a:pt x="172325" y="3306986"/>
                  </a:lnTo>
                  <a:lnTo>
                    <a:pt x="170032" y="3299920"/>
                  </a:lnTo>
                  <a:lnTo>
                    <a:pt x="167653" y="3292854"/>
                  </a:lnTo>
                  <a:lnTo>
                    <a:pt x="165154" y="3285788"/>
                  </a:lnTo>
                  <a:lnTo>
                    <a:pt x="162583" y="3278722"/>
                  </a:lnTo>
                  <a:lnTo>
                    <a:pt x="159932" y="3271655"/>
                  </a:lnTo>
                  <a:lnTo>
                    <a:pt x="157155" y="3264589"/>
                  </a:lnTo>
                  <a:lnTo>
                    <a:pt x="154308" y="3257523"/>
                  </a:lnTo>
                  <a:lnTo>
                    <a:pt x="151388" y="3250457"/>
                  </a:lnTo>
                  <a:lnTo>
                    <a:pt x="148341" y="3243391"/>
                  </a:lnTo>
                  <a:lnTo>
                    <a:pt x="145228" y="3236324"/>
                  </a:lnTo>
                  <a:lnTo>
                    <a:pt x="142049" y="3229258"/>
                  </a:lnTo>
                  <a:lnTo>
                    <a:pt x="138751" y="3222192"/>
                  </a:lnTo>
                  <a:lnTo>
                    <a:pt x="135390" y="3215126"/>
                  </a:lnTo>
                  <a:lnTo>
                    <a:pt x="131970" y="3208059"/>
                  </a:lnTo>
                  <a:lnTo>
                    <a:pt x="128449" y="3200993"/>
                  </a:lnTo>
                  <a:lnTo>
                    <a:pt x="124870" y="3193927"/>
                  </a:lnTo>
                  <a:lnTo>
                    <a:pt x="121240" y="3186861"/>
                  </a:lnTo>
                  <a:lnTo>
                    <a:pt x="117531" y="3179795"/>
                  </a:lnTo>
                  <a:lnTo>
                    <a:pt x="113772" y="3172728"/>
                  </a:lnTo>
                  <a:lnTo>
                    <a:pt x="109974" y="3165662"/>
                  </a:lnTo>
                  <a:lnTo>
                    <a:pt x="106121" y="3158596"/>
                  </a:lnTo>
                  <a:lnTo>
                    <a:pt x="102231" y="3151530"/>
                  </a:lnTo>
                  <a:lnTo>
                    <a:pt x="98317" y="3144464"/>
                  </a:lnTo>
                  <a:lnTo>
                    <a:pt x="94371" y="3137397"/>
                  </a:lnTo>
                  <a:lnTo>
                    <a:pt x="90409" y="3130331"/>
                  </a:lnTo>
                  <a:lnTo>
                    <a:pt x="86438" y="3123265"/>
                  </a:lnTo>
                  <a:lnTo>
                    <a:pt x="82461" y="3116199"/>
                  </a:lnTo>
                  <a:lnTo>
                    <a:pt x="78491" y="3109133"/>
                  </a:lnTo>
                  <a:lnTo>
                    <a:pt x="74531" y="3102066"/>
                  </a:lnTo>
                  <a:lnTo>
                    <a:pt x="70589" y="3095000"/>
                  </a:lnTo>
                  <a:lnTo>
                    <a:pt x="66683" y="3087934"/>
                  </a:lnTo>
                  <a:lnTo>
                    <a:pt x="62807" y="3080868"/>
                  </a:lnTo>
                  <a:lnTo>
                    <a:pt x="58972" y="3073801"/>
                  </a:lnTo>
                  <a:lnTo>
                    <a:pt x="55206" y="3066735"/>
                  </a:lnTo>
                  <a:lnTo>
                    <a:pt x="51491" y="3059669"/>
                  </a:lnTo>
                  <a:lnTo>
                    <a:pt x="47835" y="3052603"/>
                  </a:lnTo>
                  <a:lnTo>
                    <a:pt x="44287" y="3045537"/>
                  </a:lnTo>
                  <a:lnTo>
                    <a:pt x="40809" y="3038470"/>
                  </a:lnTo>
                  <a:lnTo>
                    <a:pt x="37405" y="3031404"/>
                  </a:lnTo>
                  <a:lnTo>
                    <a:pt x="34151" y="3024338"/>
                  </a:lnTo>
                  <a:lnTo>
                    <a:pt x="30984" y="3017272"/>
                  </a:lnTo>
                  <a:lnTo>
                    <a:pt x="27908" y="3010206"/>
                  </a:lnTo>
                  <a:lnTo>
                    <a:pt x="25014" y="3003139"/>
                  </a:lnTo>
                  <a:lnTo>
                    <a:pt x="22229" y="2996073"/>
                  </a:lnTo>
                  <a:lnTo>
                    <a:pt x="19552" y="2989007"/>
                  </a:lnTo>
                  <a:lnTo>
                    <a:pt x="17076" y="2981941"/>
                  </a:lnTo>
                  <a:lnTo>
                    <a:pt x="14735" y="2974875"/>
                  </a:lnTo>
                  <a:lnTo>
                    <a:pt x="12515" y="2967808"/>
                  </a:lnTo>
                  <a:lnTo>
                    <a:pt x="10508" y="2960742"/>
                  </a:lnTo>
                  <a:lnTo>
                    <a:pt x="8662" y="2953676"/>
                  </a:lnTo>
                  <a:lnTo>
                    <a:pt x="6948" y="2946610"/>
                  </a:lnTo>
                  <a:lnTo>
                    <a:pt x="5452" y="2939543"/>
                  </a:lnTo>
                  <a:lnTo>
                    <a:pt x="4139" y="2932477"/>
                  </a:lnTo>
                  <a:lnTo>
                    <a:pt x="2966" y="2925411"/>
                  </a:lnTo>
                  <a:lnTo>
                    <a:pt x="2009" y="2918345"/>
                  </a:lnTo>
                  <a:lnTo>
                    <a:pt x="1252" y="2911279"/>
                  </a:lnTo>
                  <a:lnTo>
                    <a:pt x="641" y="2904212"/>
                  </a:lnTo>
                  <a:lnTo>
                    <a:pt x="235" y="2897146"/>
                  </a:lnTo>
                  <a:lnTo>
                    <a:pt x="45" y="2890080"/>
                  </a:lnTo>
                  <a:lnTo>
                    <a:pt x="0" y="2883014"/>
                  </a:lnTo>
                  <a:lnTo>
                    <a:pt x="145" y="2875948"/>
                  </a:lnTo>
                  <a:lnTo>
                    <a:pt x="515" y="2868881"/>
                  </a:lnTo>
                  <a:lnTo>
                    <a:pt x="1024" y="2861815"/>
                  </a:lnTo>
                  <a:lnTo>
                    <a:pt x="1705" y="2854749"/>
                  </a:lnTo>
                  <a:lnTo>
                    <a:pt x="2612" y="2847683"/>
                  </a:lnTo>
                  <a:lnTo>
                    <a:pt x="3650" y="2840616"/>
                  </a:lnTo>
                  <a:lnTo>
                    <a:pt x="4838" y="2833550"/>
                  </a:lnTo>
                  <a:lnTo>
                    <a:pt x="6245" y="2826484"/>
                  </a:lnTo>
                  <a:lnTo>
                    <a:pt x="7772" y="2819418"/>
                  </a:lnTo>
                  <a:lnTo>
                    <a:pt x="9425" y="2812352"/>
                  </a:lnTo>
                  <a:lnTo>
                    <a:pt x="11284" y="2805285"/>
                  </a:lnTo>
                  <a:lnTo>
                    <a:pt x="13247" y="2798219"/>
                  </a:lnTo>
                  <a:lnTo>
                    <a:pt x="15315" y="2791153"/>
                  </a:lnTo>
                  <a:lnTo>
                    <a:pt x="17563" y="2784087"/>
                  </a:lnTo>
                  <a:lnTo>
                    <a:pt x="19902" y="2777021"/>
                  </a:lnTo>
                  <a:lnTo>
                    <a:pt x="22327" y="2769954"/>
                  </a:lnTo>
                  <a:lnTo>
                    <a:pt x="24893" y="2762888"/>
                  </a:lnTo>
                  <a:lnTo>
                    <a:pt x="27537" y="2755822"/>
                  </a:lnTo>
                  <a:lnTo>
                    <a:pt x="30249" y="2748756"/>
                  </a:lnTo>
                  <a:lnTo>
                    <a:pt x="33064" y="2741690"/>
                  </a:lnTo>
                  <a:lnTo>
                    <a:pt x="35939" y="2734623"/>
                  </a:lnTo>
                  <a:lnTo>
                    <a:pt x="38863" y="2727557"/>
                  </a:lnTo>
                  <a:lnTo>
                    <a:pt x="41854" y="2720491"/>
                  </a:lnTo>
                  <a:lnTo>
                    <a:pt x="44886" y="2713425"/>
                  </a:lnTo>
                  <a:lnTo>
                    <a:pt x="47947" y="2706358"/>
                  </a:lnTo>
                  <a:lnTo>
                    <a:pt x="51042" y="2699292"/>
                  </a:lnTo>
                  <a:lnTo>
                    <a:pt x="54156" y="2692226"/>
                  </a:lnTo>
                  <a:lnTo>
                    <a:pt x="57280" y="2685160"/>
                  </a:lnTo>
                  <a:lnTo>
                    <a:pt x="60411" y="2678094"/>
                  </a:lnTo>
                  <a:lnTo>
                    <a:pt x="63536" y="2671027"/>
                  </a:lnTo>
                  <a:lnTo>
                    <a:pt x="66653" y="2663961"/>
                  </a:lnTo>
                  <a:lnTo>
                    <a:pt x="69755" y="2656895"/>
                  </a:lnTo>
                  <a:lnTo>
                    <a:pt x="72827" y="2649829"/>
                  </a:lnTo>
                  <a:lnTo>
                    <a:pt x="75875" y="2642763"/>
                  </a:lnTo>
                  <a:lnTo>
                    <a:pt x="78890" y="2635696"/>
                  </a:lnTo>
                  <a:lnTo>
                    <a:pt x="81850" y="2628630"/>
                  </a:lnTo>
                  <a:lnTo>
                    <a:pt x="84773" y="2621564"/>
                  </a:lnTo>
                  <a:lnTo>
                    <a:pt x="87652" y="2614498"/>
                  </a:lnTo>
                  <a:lnTo>
                    <a:pt x="90453" y="2607432"/>
                  </a:lnTo>
                  <a:lnTo>
                    <a:pt x="93206" y="2600365"/>
                  </a:lnTo>
                  <a:lnTo>
                    <a:pt x="95907" y="2593299"/>
                  </a:lnTo>
                  <a:lnTo>
                    <a:pt x="98510" y="2586233"/>
                  </a:lnTo>
                  <a:lnTo>
                    <a:pt x="101057" y="2579167"/>
                  </a:lnTo>
                  <a:lnTo>
                    <a:pt x="103547" y="2572100"/>
                  </a:lnTo>
                  <a:lnTo>
                    <a:pt x="105925" y="2565034"/>
                  </a:lnTo>
                  <a:lnTo>
                    <a:pt x="108241" y="2557968"/>
                  </a:lnTo>
                  <a:lnTo>
                    <a:pt x="110494" y="2550902"/>
                  </a:lnTo>
                  <a:lnTo>
                    <a:pt x="112635" y="2543836"/>
                  </a:lnTo>
                  <a:lnTo>
                    <a:pt x="114703" y="2536769"/>
                  </a:lnTo>
                  <a:lnTo>
                    <a:pt x="116707" y="2529703"/>
                  </a:lnTo>
                  <a:lnTo>
                    <a:pt x="118601" y="2522637"/>
                  </a:lnTo>
                  <a:lnTo>
                    <a:pt x="120418" y="2515571"/>
                  </a:lnTo>
                  <a:lnTo>
                    <a:pt x="122169" y="2508505"/>
                  </a:lnTo>
                  <a:lnTo>
                    <a:pt x="123818" y="2501438"/>
                  </a:lnTo>
                  <a:lnTo>
                    <a:pt x="125385" y="2494372"/>
                  </a:lnTo>
                  <a:lnTo>
                    <a:pt x="126890" y="2487306"/>
                  </a:lnTo>
                  <a:lnTo>
                    <a:pt x="128301" y="2480240"/>
                  </a:lnTo>
                  <a:lnTo>
                    <a:pt x="129630" y="2473174"/>
                  </a:lnTo>
                  <a:lnTo>
                    <a:pt x="130901" y="2466107"/>
                  </a:lnTo>
                  <a:lnTo>
                    <a:pt x="132089" y="2459041"/>
                  </a:lnTo>
                  <a:lnTo>
                    <a:pt x="133198" y="2451975"/>
                  </a:lnTo>
                  <a:lnTo>
                    <a:pt x="134253" y="2444909"/>
                  </a:lnTo>
                  <a:lnTo>
                    <a:pt x="135239" y="2437842"/>
                  </a:lnTo>
                  <a:lnTo>
                    <a:pt x="136150" y="2430776"/>
                  </a:lnTo>
                  <a:lnTo>
                    <a:pt x="137014" y="2423710"/>
                  </a:lnTo>
                  <a:lnTo>
                    <a:pt x="137822" y="2416644"/>
                  </a:lnTo>
                  <a:lnTo>
                    <a:pt x="138561" y="2409578"/>
                  </a:lnTo>
                  <a:lnTo>
                    <a:pt x="139261" y="2402511"/>
                  </a:lnTo>
                  <a:lnTo>
                    <a:pt x="139917" y="2395445"/>
                  </a:lnTo>
                  <a:lnTo>
                    <a:pt x="140513" y="2388379"/>
                  </a:lnTo>
                  <a:lnTo>
                    <a:pt x="141078" y="2381313"/>
                  </a:lnTo>
                  <a:lnTo>
                    <a:pt x="141610" y="2374247"/>
                  </a:lnTo>
                  <a:lnTo>
                    <a:pt x="142093" y="2367180"/>
                  </a:lnTo>
                  <a:lnTo>
                    <a:pt x="142553" y="2360114"/>
                  </a:lnTo>
                  <a:lnTo>
                    <a:pt x="142989" y="2353048"/>
                  </a:lnTo>
                  <a:lnTo>
                    <a:pt x="143389" y="2345982"/>
                  </a:lnTo>
                  <a:lnTo>
                    <a:pt x="143773" y="2338915"/>
                  </a:lnTo>
                  <a:lnTo>
                    <a:pt x="144141" y="2331849"/>
                  </a:lnTo>
                  <a:lnTo>
                    <a:pt x="144486" y="2324783"/>
                  </a:lnTo>
                  <a:lnTo>
                    <a:pt x="144821" y="2317717"/>
                  </a:lnTo>
                  <a:lnTo>
                    <a:pt x="145147" y="2310651"/>
                  </a:lnTo>
                  <a:lnTo>
                    <a:pt x="145463" y="2303584"/>
                  </a:lnTo>
                  <a:lnTo>
                    <a:pt x="145775" y="2296518"/>
                  </a:lnTo>
                  <a:lnTo>
                    <a:pt x="146083" y="2289452"/>
                  </a:lnTo>
                  <a:lnTo>
                    <a:pt x="146391" y="2282386"/>
                  </a:lnTo>
                  <a:lnTo>
                    <a:pt x="146701" y="2275320"/>
                  </a:lnTo>
                  <a:lnTo>
                    <a:pt x="147014" y="2268253"/>
                  </a:lnTo>
                  <a:lnTo>
                    <a:pt x="147332" y="2261187"/>
                  </a:lnTo>
                  <a:lnTo>
                    <a:pt x="147659" y="2254121"/>
                  </a:lnTo>
                  <a:lnTo>
                    <a:pt x="147992" y="2247055"/>
                  </a:lnTo>
                  <a:lnTo>
                    <a:pt x="148336" y="2239989"/>
                  </a:lnTo>
                  <a:lnTo>
                    <a:pt x="148693" y="2232922"/>
                  </a:lnTo>
                  <a:lnTo>
                    <a:pt x="149060" y="2225856"/>
                  </a:lnTo>
                  <a:lnTo>
                    <a:pt x="149441" y="2218790"/>
                  </a:lnTo>
                  <a:lnTo>
                    <a:pt x="149839" y="2211724"/>
                  </a:lnTo>
                  <a:lnTo>
                    <a:pt x="150248" y="2204657"/>
                  </a:lnTo>
                  <a:lnTo>
                    <a:pt x="150673" y="2197591"/>
                  </a:lnTo>
                  <a:lnTo>
                    <a:pt x="151118" y="2190525"/>
                  </a:lnTo>
                  <a:lnTo>
                    <a:pt x="151575" y="2183459"/>
                  </a:lnTo>
                  <a:lnTo>
                    <a:pt x="152047" y="2176393"/>
                  </a:lnTo>
                  <a:lnTo>
                    <a:pt x="152541" y="2169326"/>
                  </a:lnTo>
                  <a:lnTo>
                    <a:pt x="153048" y="2162260"/>
                  </a:lnTo>
                  <a:lnTo>
                    <a:pt x="153568" y="2155194"/>
                  </a:lnTo>
                  <a:lnTo>
                    <a:pt x="154110" y="2148128"/>
                  </a:lnTo>
                  <a:lnTo>
                    <a:pt x="154663" y="2141062"/>
                  </a:lnTo>
                  <a:lnTo>
                    <a:pt x="155228" y="2133995"/>
                  </a:lnTo>
                  <a:lnTo>
                    <a:pt x="155814" y="2126929"/>
                  </a:lnTo>
                  <a:lnTo>
                    <a:pt x="156410" y="2119863"/>
                  </a:lnTo>
                  <a:lnTo>
                    <a:pt x="157015" y="2112797"/>
                  </a:lnTo>
                  <a:lnTo>
                    <a:pt x="157638" y="2105731"/>
                  </a:lnTo>
                  <a:lnTo>
                    <a:pt x="158269" y="2098664"/>
                  </a:lnTo>
                  <a:lnTo>
                    <a:pt x="158908" y="2091598"/>
                  </a:lnTo>
                  <a:lnTo>
                    <a:pt x="159559" y="2084532"/>
                  </a:lnTo>
                  <a:lnTo>
                    <a:pt x="160217" y="2077466"/>
                  </a:lnTo>
                  <a:lnTo>
                    <a:pt x="160881" y="2070399"/>
                  </a:lnTo>
                  <a:lnTo>
                    <a:pt x="161552" y="2063333"/>
                  </a:lnTo>
                  <a:lnTo>
                    <a:pt x="162227" y="2056267"/>
                  </a:lnTo>
                  <a:lnTo>
                    <a:pt x="162906" y="2049201"/>
                  </a:lnTo>
                  <a:lnTo>
                    <a:pt x="163588" y="2042135"/>
                  </a:lnTo>
                  <a:lnTo>
                    <a:pt x="164271" y="2035068"/>
                  </a:lnTo>
                  <a:lnTo>
                    <a:pt x="164954" y="2028002"/>
                  </a:lnTo>
                  <a:lnTo>
                    <a:pt x="165638" y="2020936"/>
                  </a:lnTo>
                  <a:lnTo>
                    <a:pt x="166319" y="2013870"/>
                  </a:lnTo>
                  <a:lnTo>
                    <a:pt x="166999" y="2006804"/>
                  </a:lnTo>
                  <a:lnTo>
                    <a:pt x="167675" y="1999737"/>
                  </a:lnTo>
                  <a:lnTo>
                    <a:pt x="168345" y="1992671"/>
                  </a:lnTo>
                  <a:lnTo>
                    <a:pt x="169011" y="1985605"/>
                  </a:lnTo>
                  <a:lnTo>
                    <a:pt x="169672" y="1978539"/>
                  </a:lnTo>
                  <a:lnTo>
                    <a:pt x="170324" y="1971472"/>
                  </a:lnTo>
                  <a:lnTo>
                    <a:pt x="170970" y="1964406"/>
                  </a:lnTo>
                  <a:lnTo>
                    <a:pt x="171608" y="1957340"/>
                  </a:lnTo>
                  <a:lnTo>
                    <a:pt x="172234" y="1950274"/>
                  </a:lnTo>
                  <a:lnTo>
                    <a:pt x="172853" y="1943208"/>
                  </a:lnTo>
                  <a:lnTo>
                    <a:pt x="173464" y="1936141"/>
                  </a:lnTo>
                  <a:lnTo>
                    <a:pt x="174059" y="1929075"/>
                  </a:lnTo>
                  <a:lnTo>
                    <a:pt x="174646" y="1922009"/>
                  </a:lnTo>
                  <a:lnTo>
                    <a:pt x="175224" y="1914943"/>
                  </a:lnTo>
                  <a:lnTo>
                    <a:pt x="175785" y="1907877"/>
                  </a:lnTo>
                  <a:lnTo>
                    <a:pt x="176336" y="1900810"/>
                  </a:lnTo>
                  <a:lnTo>
                    <a:pt x="176878" y="1893744"/>
                  </a:lnTo>
                  <a:lnTo>
                    <a:pt x="177403" y="1886678"/>
                  </a:lnTo>
                  <a:lnTo>
                    <a:pt x="177916" y="1879612"/>
                  </a:lnTo>
                  <a:lnTo>
                    <a:pt x="178420" y="1872546"/>
                  </a:lnTo>
                  <a:lnTo>
                    <a:pt x="178907" y="1865479"/>
                  </a:lnTo>
                  <a:lnTo>
                    <a:pt x="179382" y="1858413"/>
                  </a:lnTo>
                  <a:lnTo>
                    <a:pt x="179847" y="1851347"/>
                  </a:lnTo>
                  <a:lnTo>
                    <a:pt x="180296" y="1844281"/>
                  </a:lnTo>
                  <a:lnTo>
                    <a:pt x="180733" y="1837214"/>
                  </a:lnTo>
                  <a:lnTo>
                    <a:pt x="181159" y="1830148"/>
                  </a:lnTo>
                  <a:lnTo>
                    <a:pt x="181571" y="1823082"/>
                  </a:lnTo>
                  <a:lnTo>
                    <a:pt x="181969" y="1816016"/>
                  </a:lnTo>
                  <a:lnTo>
                    <a:pt x="182358" y="1808950"/>
                  </a:lnTo>
                  <a:lnTo>
                    <a:pt x="182733" y="1801883"/>
                  </a:lnTo>
                  <a:lnTo>
                    <a:pt x="183095" y="1794817"/>
                  </a:lnTo>
                  <a:lnTo>
                    <a:pt x="183448" y="1787751"/>
                  </a:lnTo>
                  <a:lnTo>
                    <a:pt x="183789" y="1780685"/>
                  </a:lnTo>
                  <a:lnTo>
                    <a:pt x="184116" y="1773619"/>
                  </a:lnTo>
                  <a:lnTo>
                    <a:pt x="184435" y="1766552"/>
                  </a:lnTo>
                  <a:lnTo>
                    <a:pt x="184742" y="1759486"/>
                  </a:lnTo>
                  <a:lnTo>
                    <a:pt x="185037" y="1752420"/>
                  </a:lnTo>
                  <a:lnTo>
                    <a:pt x="185323" y="1745354"/>
                  </a:lnTo>
                  <a:lnTo>
                    <a:pt x="185600" y="1738288"/>
                  </a:lnTo>
                  <a:lnTo>
                    <a:pt x="185863" y="1731221"/>
                  </a:lnTo>
                  <a:lnTo>
                    <a:pt x="186119" y="1724155"/>
                  </a:lnTo>
                  <a:lnTo>
                    <a:pt x="186366" y="1717089"/>
                  </a:lnTo>
                  <a:lnTo>
                    <a:pt x="186600" y="1710023"/>
                  </a:lnTo>
                  <a:lnTo>
                    <a:pt x="186828" y="1702956"/>
                  </a:lnTo>
                  <a:lnTo>
                    <a:pt x="187048" y="1695890"/>
                  </a:lnTo>
                  <a:lnTo>
                    <a:pt x="187255" y="1688824"/>
                  </a:lnTo>
                  <a:lnTo>
                    <a:pt x="187455" y="1681758"/>
                  </a:lnTo>
                  <a:lnTo>
                    <a:pt x="187649" y="1674692"/>
                  </a:lnTo>
                  <a:lnTo>
                    <a:pt x="187830" y="1667625"/>
                  </a:lnTo>
                  <a:lnTo>
                    <a:pt x="188006" y="1660559"/>
                  </a:lnTo>
                  <a:lnTo>
                    <a:pt x="188174" y="1653493"/>
                  </a:lnTo>
                  <a:lnTo>
                    <a:pt x="188333" y="1646427"/>
                  </a:lnTo>
                  <a:lnTo>
                    <a:pt x="188484" y="1639361"/>
                  </a:lnTo>
                  <a:lnTo>
                    <a:pt x="188629" y="1632294"/>
                  </a:lnTo>
                  <a:lnTo>
                    <a:pt x="188766" y="1625228"/>
                  </a:lnTo>
                  <a:lnTo>
                    <a:pt x="188894" y="1618162"/>
                  </a:lnTo>
                  <a:lnTo>
                    <a:pt x="189018" y="1611096"/>
                  </a:lnTo>
                  <a:lnTo>
                    <a:pt x="189133" y="1604029"/>
                  </a:lnTo>
                  <a:lnTo>
                    <a:pt x="189241" y="1596963"/>
                  </a:lnTo>
                  <a:lnTo>
                    <a:pt x="189344" y="1589897"/>
                  </a:lnTo>
                  <a:lnTo>
                    <a:pt x="189439" y="1582831"/>
                  </a:lnTo>
                  <a:lnTo>
                    <a:pt x="189528" y="1575765"/>
                  </a:lnTo>
                  <a:lnTo>
                    <a:pt x="189611" y="1568698"/>
                  </a:lnTo>
                  <a:lnTo>
                    <a:pt x="189688" y="1561632"/>
                  </a:lnTo>
                  <a:lnTo>
                    <a:pt x="189758" y="1554566"/>
                  </a:lnTo>
                  <a:lnTo>
                    <a:pt x="189824" y="1547500"/>
                  </a:lnTo>
                  <a:lnTo>
                    <a:pt x="189884" y="1540434"/>
                  </a:lnTo>
                  <a:lnTo>
                    <a:pt x="189938" y="1533367"/>
                  </a:lnTo>
                  <a:lnTo>
                    <a:pt x="189987" y="1526301"/>
                  </a:lnTo>
                  <a:lnTo>
                    <a:pt x="190032" y="1519235"/>
                  </a:lnTo>
                  <a:lnTo>
                    <a:pt x="190070" y="1512169"/>
                  </a:lnTo>
                  <a:lnTo>
                    <a:pt x="190105" y="1505103"/>
                  </a:lnTo>
                  <a:lnTo>
                    <a:pt x="190136" y="1498036"/>
                  </a:lnTo>
                  <a:lnTo>
                    <a:pt x="190160" y="1490970"/>
                  </a:lnTo>
                  <a:lnTo>
                    <a:pt x="190182" y="1483904"/>
                  </a:lnTo>
                  <a:lnTo>
                    <a:pt x="190200" y="1476838"/>
                  </a:lnTo>
                  <a:lnTo>
                    <a:pt x="190213" y="1469771"/>
                  </a:lnTo>
                  <a:lnTo>
                    <a:pt x="190222" y="1462705"/>
                  </a:lnTo>
                  <a:lnTo>
                    <a:pt x="190229" y="1455639"/>
                  </a:lnTo>
                  <a:lnTo>
                    <a:pt x="190231" y="1448573"/>
                  </a:lnTo>
                  <a:lnTo>
                    <a:pt x="190231" y="1441507"/>
                  </a:lnTo>
                  <a:lnTo>
                    <a:pt x="190227" y="1434440"/>
                  </a:lnTo>
                  <a:lnTo>
                    <a:pt x="190220" y="1427374"/>
                  </a:lnTo>
                  <a:lnTo>
                    <a:pt x="190210" y="1420308"/>
                  </a:lnTo>
                  <a:lnTo>
                    <a:pt x="190198" y="1413242"/>
                  </a:lnTo>
                  <a:lnTo>
                    <a:pt x="190182" y="1406176"/>
                  </a:lnTo>
                  <a:lnTo>
                    <a:pt x="190164" y="1399109"/>
                  </a:lnTo>
                  <a:lnTo>
                    <a:pt x="190144" y="1392043"/>
                  </a:lnTo>
                  <a:lnTo>
                    <a:pt x="190120" y="1384977"/>
                  </a:lnTo>
                  <a:lnTo>
                    <a:pt x="190094" y="1377911"/>
                  </a:lnTo>
                  <a:lnTo>
                    <a:pt x="190066" y="1370845"/>
                  </a:lnTo>
                  <a:lnTo>
                    <a:pt x="190036" y="1363778"/>
                  </a:lnTo>
                  <a:lnTo>
                    <a:pt x="190002" y="1356712"/>
                  </a:lnTo>
                  <a:lnTo>
                    <a:pt x="189966" y="1349646"/>
                  </a:lnTo>
                  <a:lnTo>
                    <a:pt x="189928" y="1342580"/>
                  </a:lnTo>
                  <a:lnTo>
                    <a:pt x="189887" y="1335513"/>
                  </a:lnTo>
                  <a:lnTo>
                    <a:pt x="189843" y="1328447"/>
                  </a:lnTo>
                  <a:lnTo>
                    <a:pt x="189797" y="1321381"/>
                  </a:lnTo>
                  <a:lnTo>
                    <a:pt x="189748" y="1314315"/>
                  </a:lnTo>
                  <a:lnTo>
                    <a:pt x="189696" y="1307249"/>
                  </a:lnTo>
                  <a:lnTo>
                    <a:pt x="189642" y="1300182"/>
                  </a:lnTo>
                  <a:lnTo>
                    <a:pt x="189583" y="1293116"/>
                  </a:lnTo>
                  <a:lnTo>
                    <a:pt x="189522" y="1286050"/>
                  </a:lnTo>
                  <a:lnTo>
                    <a:pt x="189459" y="1278984"/>
                  </a:lnTo>
                  <a:lnTo>
                    <a:pt x="189391" y="1271918"/>
                  </a:lnTo>
                  <a:lnTo>
                    <a:pt x="189320" y="1264851"/>
                  </a:lnTo>
                  <a:lnTo>
                    <a:pt x="189246" y="1257785"/>
                  </a:lnTo>
                  <a:lnTo>
                    <a:pt x="189167" y="1250719"/>
                  </a:lnTo>
                  <a:lnTo>
                    <a:pt x="189085" y="1243653"/>
                  </a:lnTo>
                  <a:lnTo>
                    <a:pt x="189000" y="1236587"/>
                  </a:lnTo>
                  <a:lnTo>
                    <a:pt x="188910" y="1229520"/>
                  </a:lnTo>
                  <a:lnTo>
                    <a:pt x="188817" y="1222454"/>
                  </a:lnTo>
                  <a:lnTo>
                    <a:pt x="188720" y="1215388"/>
                  </a:lnTo>
                  <a:lnTo>
                    <a:pt x="188618" y="1208322"/>
                  </a:lnTo>
                  <a:lnTo>
                    <a:pt x="188512" y="1201255"/>
                  </a:lnTo>
                  <a:lnTo>
                    <a:pt x="188403" y="1194189"/>
                  </a:lnTo>
                  <a:lnTo>
                    <a:pt x="188289" y="1187123"/>
                  </a:lnTo>
                  <a:lnTo>
                    <a:pt x="188171" y="1180057"/>
                  </a:lnTo>
                  <a:lnTo>
                    <a:pt x="188050" y="1172991"/>
                  </a:lnTo>
                  <a:lnTo>
                    <a:pt x="187924" y="1165924"/>
                  </a:lnTo>
                  <a:lnTo>
                    <a:pt x="187794" y="1158858"/>
                  </a:lnTo>
                  <a:lnTo>
                    <a:pt x="187661" y="1151792"/>
                  </a:lnTo>
                  <a:lnTo>
                    <a:pt x="187524" y="1144726"/>
                  </a:lnTo>
                  <a:lnTo>
                    <a:pt x="187384" y="1137660"/>
                  </a:lnTo>
                  <a:lnTo>
                    <a:pt x="187241" y="1130593"/>
                  </a:lnTo>
                  <a:lnTo>
                    <a:pt x="187094" y="1123527"/>
                  </a:lnTo>
                  <a:lnTo>
                    <a:pt x="186945" y="1116461"/>
                  </a:lnTo>
                  <a:lnTo>
                    <a:pt x="186793" y="1109395"/>
                  </a:lnTo>
                  <a:lnTo>
                    <a:pt x="186640" y="1102328"/>
                  </a:lnTo>
                  <a:lnTo>
                    <a:pt x="186483" y="1095262"/>
                  </a:lnTo>
                  <a:lnTo>
                    <a:pt x="186326" y="1088196"/>
                  </a:lnTo>
                  <a:lnTo>
                    <a:pt x="186167" y="1081130"/>
                  </a:lnTo>
                  <a:lnTo>
                    <a:pt x="186008" y="1074064"/>
                  </a:lnTo>
                  <a:lnTo>
                    <a:pt x="185847" y="1066997"/>
                  </a:lnTo>
                  <a:lnTo>
                    <a:pt x="185687" y="1059931"/>
                  </a:lnTo>
                  <a:lnTo>
                    <a:pt x="185527" y="1052865"/>
                  </a:lnTo>
                  <a:lnTo>
                    <a:pt x="185368" y="1045799"/>
                  </a:lnTo>
                  <a:lnTo>
                    <a:pt x="185210" y="1038733"/>
                  </a:lnTo>
                  <a:lnTo>
                    <a:pt x="185054" y="1031666"/>
                  </a:lnTo>
                  <a:lnTo>
                    <a:pt x="184900" y="1024600"/>
                  </a:lnTo>
                  <a:lnTo>
                    <a:pt x="184748" y="1017534"/>
                  </a:lnTo>
                  <a:lnTo>
                    <a:pt x="184600" y="1010468"/>
                  </a:lnTo>
                  <a:lnTo>
                    <a:pt x="184456" y="1003402"/>
                  </a:lnTo>
                  <a:lnTo>
                    <a:pt x="184314" y="996335"/>
                  </a:lnTo>
                  <a:lnTo>
                    <a:pt x="184179" y="989269"/>
                  </a:lnTo>
                  <a:lnTo>
                    <a:pt x="184049" y="982203"/>
                  </a:lnTo>
                  <a:lnTo>
                    <a:pt x="183922" y="975137"/>
                  </a:lnTo>
                  <a:lnTo>
                    <a:pt x="183804" y="968070"/>
                  </a:lnTo>
                  <a:lnTo>
                    <a:pt x="183692" y="961004"/>
                  </a:lnTo>
                  <a:lnTo>
                    <a:pt x="183585" y="953938"/>
                  </a:lnTo>
                  <a:lnTo>
                    <a:pt x="183488" y="946872"/>
                  </a:lnTo>
                  <a:lnTo>
                    <a:pt x="183399" y="939806"/>
                  </a:lnTo>
                  <a:lnTo>
                    <a:pt x="183316" y="932739"/>
                  </a:lnTo>
                  <a:lnTo>
                    <a:pt x="183244" y="925673"/>
                  </a:lnTo>
                  <a:lnTo>
                    <a:pt x="183182" y="918607"/>
                  </a:lnTo>
                  <a:lnTo>
                    <a:pt x="183128" y="911541"/>
                  </a:lnTo>
                  <a:lnTo>
                    <a:pt x="183084" y="904475"/>
                  </a:lnTo>
                  <a:lnTo>
                    <a:pt x="183053" y="897408"/>
                  </a:lnTo>
                  <a:lnTo>
                    <a:pt x="183030" y="890342"/>
                  </a:lnTo>
                  <a:lnTo>
                    <a:pt x="183018" y="883276"/>
                  </a:lnTo>
                  <a:lnTo>
                    <a:pt x="183020" y="876210"/>
                  </a:lnTo>
                  <a:lnTo>
                    <a:pt x="183032" y="869144"/>
                  </a:lnTo>
                  <a:lnTo>
                    <a:pt x="183055" y="862077"/>
                  </a:lnTo>
                  <a:lnTo>
                    <a:pt x="183094" y="855011"/>
                  </a:lnTo>
                  <a:lnTo>
                    <a:pt x="183143" y="847945"/>
                  </a:lnTo>
                  <a:lnTo>
                    <a:pt x="183202" y="840879"/>
                  </a:lnTo>
                  <a:lnTo>
                    <a:pt x="183280" y="833812"/>
                  </a:lnTo>
                  <a:lnTo>
                    <a:pt x="183367" y="826746"/>
                  </a:lnTo>
                  <a:lnTo>
                    <a:pt x="183465" y="819680"/>
                  </a:lnTo>
                  <a:lnTo>
                    <a:pt x="183582" y="812614"/>
                  </a:lnTo>
                  <a:lnTo>
                    <a:pt x="183710" y="805548"/>
                  </a:lnTo>
                  <a:lnTo>
                    <a:pt x="183847" y="798481"/>
                  </a:lnTo>
                  <a:lnTo>
                    <a:pt x="184004" y="791415"/>
                  </a:lnTo>
                  <a:lnTo>
                    <a:pt x="184171" y="784349"/>
                  </a:lnTo>
                  <a:lnTo>
                    <a:pt x="184349" y="777283"/>
                  </a:lnTo>
                  <a:lnTo>
                    <a:pt x="184545" y="770217"/>
                  </a:lnTo>
                  <a:lnTo>
                    <a:pt x="184752" y="763150"/>
                  </a:lnTo>
                  <a:lnTo>
                    <a:pt x="184969" y="756084"/>
                  </a:lnTo>
                  <a:lnTo>
                    <a:pt x="185203" y="749018"/>
                  </a:lnTo>
                  <a:lnTo>
                    <a:pt x="185449" y="741952"/>
                  </a:lnTo>
                  <a:lnTo>
                    <a:pt x="185705" y="734885"/>
                  </a:lnTo>
                  <a:lnTo>
                    <a:pt x="185975" y="727819"/>
                  </a:lnTo>
                  <a:lnTo>
                    <a:pt x="186258" y="720753"/>
                  </a:lnTo>
                  <a:lnTo>
                    <a:pt x="186549" y="713687"/>
                  </a:lnTo>
                  <a:lnTo>
                    <a:pt x="186854" y="706621"/>
                  </a:lnTo>
                  <a:lnTo>
                    <a:pt x="187171" y="699554"/>
                  </a:lnTo>
                  <a:lnTo>
                    <a:pt x="187496" y="692488"/>
                  </a:lnTo>
                  <a:lnTo>
                    <a:pt x="187832" y="685422"/>
                  </a:lnTo>
                  <a:lnTo>
                    <a:pt x="188180" y="678356"/>
                  </a:lnTo>
                  <a:lnTo>
                    <a:pt x="188535" y="671290"/>
                  </a:lnTo>
                  <a:lnTo>
                    <a:pt x="188899" y="664223"/>
                  </a:lnTo>
                  <a:lnTo>
                    <a:pt x="189273" y="657157"/>
                  </a:lnTo>
                  <a:lnTo>
                    <a:pt x="189654" y="650091"/>
                  </a:lnTo>
                  <a:lnTo>
                    <a:pt x="190043" y="643025"/>
                  </a:lnTo>
                  <a:lnTo>
                    <a:pt x="190440" y="635959"/>
                  </a:lnTo>
                  <a:lnTo>
                    <a:pt x="190843" y="628892"/>
                  </a:lnTo>
                  <a:lnTo>
                    <a:pt x="191250" y="621826"/>
                  </a:lnTo>
                  <a:lnTo>
                    <a:pt x="191666" y="614760"/>
                  </a:lnTo>
                  <a:lnTo>
                    <a:pt x="192085" y="607694"/>
                  </a:lnTo>
                  <a:lnTo>
                    <a:pt x="192508" y="600627"/>
                  </a:lnTo>
                  <a:lnTo>
                    <a:pt x="192936" y="593561"/>
                  </a:lnTo>
                  <a:lnTo>
                    <a:pt x="193367" y="586495"/>
                  </a:lnTo>
                  <a:lnTo>
                    <a:pt x="193800" y="579429"/>
                  </a:lnTo>
                  <a:lnTo>
                    <a:pt x="194236" y="572363"/>
                  </a:lnTo>
                  <a:lnTo>
                    <a:pt x="194673" y="565296"/>
                  </a:lnTo>
                  <a:lnTo>
                    <a:pt x="195111" y="558230"/>
                  </a:lnTo>
                  <a:lnTo>
                    <a:pt x="195549" y="551164"/>
                  </a:lnTo>
                  <a:lnTo>
                    <a:pt x="195987" y="544098"/>
                  </a:lnTo>
                  <a:lnTo>
                    <a:pt x="196425" y="537032"/>
                  </a:lnTo>
                  <a:lnTo>
                    <a:pt x="196861" y="529965"/>
                  </a:lnTo>
                  <a:lnTo>
                    <a:pt x="197295" y="522899"/>
                  </a:lnTo>
                  <a:lnTo>
                    <a:pt x="197727" y="515833"/>
                  </a:lnTo>
                  <a:lnTo>
                    <a:pt x="198155" y="508767"/>
                  </a:lnTo>
                  <a:lnTo>
                    <a:pt x="198580" y="501701"/>
                  </a:lnTo>
                  <a:lnTo>
                    <a:pt x="199002" y="494634"/>
                  </a:lnTo>
                  <a:lnTo>
                    <a:pt x="199419" y="487568"/>
                  </a:lnTo>
                  <a:lnTo>
                    <a:pt x="199831" y="480502"/>
                  </a:lnTo>
                  <a:lnTo>
                    <a:pt x="200238" y="473436"/>
                  </a:lnTo>
                  <a:lnTo>
                    <a:pt x="200639" y="466369"/>
                  </a:lnTo>
                  <a:lnTo>
                    <a:pt x="201034" y="459303"/>
                  </a:lnTo>
                  <a:lnTo>
                    <a:pt x="201423" y="452237"/>
                  </a:lnTo>
                  <a:lnTo>
                    <a:pt x="201805" y="445171"/>
                  </a:lnTo>
                  <a:lnTo>
                    <a:pt x="202178" y="438105"/>
                  </a:lnTo>
                  <a:lnTo>
                    <a:pt x="202546" y="431038"/>
                  </a:lnTo>
                  <a:lnTo>
                    <a:pt x="202906" y="423972"/>
                  </a:lnTo>
                  <a:lnTo>
                    <a:pt x="203256" y="416906"/>
                  </a:lnTo>
                  <a:lnTo>
                    <a:pt x="203599" y="409840"/>
                  </a:lnTo>
                  <a:lnTo>
                    <a:pt x="203935" y="402774"/>
                  </a:lnTo>
                  <a:lnTo>
                    <a:pt x="204259" y="395707"/>
                  </a:lnTo>
                  <a:lnTo>
                    <a:pt x="204576" y="388641"/>
                  </a:lnTo>
                  <a:lnTo>
                    <a:pt x="204887" y="381575"/>
                  </a:lnTo>
                  <a:lnTo>
                    <a:pt x="205184" y="374509"/>
                  </a:lnTo>
                  <a:lnTo>
                    <a:pt x="205474" y="367442"/>
                  </a:lnTo>
                  <a:lnTo>
                    <a:pt x="205757" y="360376"/>
                  </a:lnTo>
                  <a:lnTo>
                    <a:pt x="206027" y="353310"/>
                  </a:lnTo>
                  <a:lnTo>
                    <a:pt x="206290" y="346244"/>
                  </a:lnTo>
                  <a:lnTo>
                    <a:pt x="206545" y="339178"/>
                  </a:lnTo>
                  <a:lnTo>
                    <a:pt x="206788" y="332111"/>
                  </a:lnTo>
                  <a:lnTo>
                    <a:pt x="207024" y="325045"/>
                  </a:lnTo>
                  <a:lnTo>
                    <a:pt x="207252" y="317979"/>
                  </a:lnTo>
                  <a:lnTo>
                    <a:pt x="207468" y="310913"/>
                  </a:lnTo>
                  <a:lnTo>
                    <a:pt x="207676" y="303847"/>
                  </a:lnTo>
                  <a:lnTo>
                    <a:pt x="207878" y="296780"/>
                  </a:lnTo>
                  <a:lnTo>
                    <a:pt x="208069" y="289714"/>
                  </a:lnTo>
                  <a:lnTo>
                    <a:pt x="208251" y="282648"/>
                  </a:lnTo>
                  <a:lnTo>
                    <a:pt x="208427" y="275582"/>
                  </a:lnTo>
                  <a:lnTo>
                    <a:pt x="208594" y="268516"/>
                  </a:lnTo>
                  <a:lnTo>
                    <a:pt x="208752" y="261449"/>
                  </a:lnTo>
                  <a:lnTo>
                    <a:pt x="208904" y="254383"/>
                  </a:lnTo>
                  <a:lnTo>
                    <a:pt x="209049" y="247317"/>
                  </a:lnTo>
                  <a:lnTo>
                    <a:pt x="209184" y="240251"/>
                  </a:lnTo>
                  <a:lnTo>
                    <a:pt x="209315" y="233184"/>
                  </a:lnTo>
                  <a:lnTo>
                    <a:pt x="209438" y="226118"/>
                  </a:lnTo>
                  <a:lnTo>
                    <a:pt x="209553" y="219052"/>
                  </a:lnTo>
                  <a:lnTo>
                    <a:pt x="209663" y="211986"/>
                  </a:lnTo>
                  <a:lnTo>
                    <a:pt x="209768" y="204920"/>
                  </a:lnTo>
                  <a:lnTo>
                    <a:pt x="209865" y="197853"/>
                  </a:lnTo>
                  <a:lnTo>
                    <a:pt x="209957" y="190787"/>
                  </a:lnTo>
                  <a:lnTo>
                    <a:pt x="210045" y="183721"/>
                  </a:lnTo>
                  <a:lnTo>
                    <a:pt x="210125" y="176655"/>
                  </a:lnTo>
                  <a:lnTo>
                    <a:pt x="210202" y="169589"/>
                  </a:lnTo>
                  <a:lnTo>
                    <a:pt x="210275" y="162522"/>
                  </a:lnTo>
                  <a:lnTo>
                    <a:pt x="210341" y="155456"/>
                  </a:lnTo>
                  <a:lnTo>
                    <a:pt x="210404" y="148390"/>
                  </a:lnTo>
                  <a:lnTo>
                    <a:pt x="210463" y="141324"/>
                  </a:lnTo>
                  <a:lnTo>
                    <a:pt x="210517" y="134258"/>
                  </a:lnTo>
                  <a:lnTo>
                    <a:pt x="210569" y="127191"/>
                  </a:lnTo>
                  <a:lnTo>
                    <a:pt x="210617" y="120125"/>
                  </a:lnTo>
                  <a:lnTo>
                    <a:pt x="210661" y="113059"/>
                  </a:lnTo>
                  <a:lnTo>
                    <a:pt x="210702" y="105993"/>
                  </a:lnTo>
                  <a:lnTo>
                    <a:pt x="210740" y="98926"/>
                  </a:lnTo>
                  <a:lnTo>
                    <a:pt x="210776" y="91860"/>
                  </a:lnTo>
                  <a:lnTo>
                    <a:pt x="210808" y="84794"/>
                  </a:lnTo>
                  <a:lnTo>
                    <a:pt x="210839" y="77728"/>
                  </a:lnTo>
                  <a:lnTo>
                    <a:pt x="210867" y="70662"/>
                  </a:lnTo>
                  <a:lnTo>
                    <a:pt x="210892" y="63595"/>
                  </a:lnTo>
                  <a:lnTo>
                    <a:pt x="210917" y="56529"/>
                  </a:lnTo>
                  <a:lnTo>
                    <a:pt x="210939" y="49463"/>
                  </a:lnTo>
                  <a:lnTo>
                    <a:pt x="210959" y="42397"/>
                  </a:lnTo>
                  <a:lnTo>
                    <a:pt x="210977" y="35331"/>
                  </a:lnTo>
                  <a:lnTo>
                    <a:pt x="210994" y="28264"/>
                  </a:lnTo>
                  <a:lnTo>
                    <a:pt x="211010" y="21198"/>
                  </a:lnTo>
                  <a:lnTo>
                    <a:pt x="211024" y="14132"/>
                  </a:lnTo>
                  <a:lnTo>
                    <a:pt x="211037" y="7066"/>
                  </a:lnTo>
                  <a:lnTo>
                    <a:pt x="211049" y="0"/>
                  </a:lnTo>
                  <a:lnTo>
                    <a:pt x="211273" y="0"/>
                  </a:lnTo>
                  <a:lnTo>
                    <a:pt x="211285" y="7066"/>
                  </a:lnTo>
                  <a:lnTo>
                    <a:pt x="211298" y="14132"/>
                  </a:lnTo>
                  <a:lnTo>
                    <a:pt x="211313" y="21198"/>
                  </a:lnTo>
                  <a:lnTo>
                    <a:pt x="211328" y="28264"/>
                  </a:lnTo>
                  <a:lnTo>
                    <a:pt x="211345" y="35331"/>
                  </a:lnTo>
                  <a:lnTo>
                    <a:pt x="211364" y="42397"/>
                  </a:lnTo>
                  <a:lnTo>
                    <a:pt x="211384" y="49463"/>
                  </a:lnTo>
                  <a:lnTo>
                    <a:pt x="211406" y="56529"/>
                  </a:lnTo>
                  <a:lnTo>
                    <a:pt x="211430" y="63595"/>
                  </a:lnTo>
                  <a:lnTo>
                    <a:pt x="211456" y="70662"/>
                  </a:lnTo>
                  <a:lnTo>
                    <a:pt x="211483" y="77728"/>
                  </a:lnTo>
                  <a:lnTo>
                    <a:pt x="211514" y="84794"/>
                  </a:lnTo>
                  <a:lnTo>
                    <a:pt x="211547" y="91860"/>
                  </a:lnTo>
                  <a:lnTo>
                    <a:pt x="211582" y="98926"/>
                  </a:lnTo>
                  <a:lnTo>
                    <a:pt x="211621" y="105993"/>
                  </a:lnTo>
                  <a:lnTo>
                    <a:pt x="211662" y="113059"/>
                  </a:lnTo>
                  <a:lnTo>
                    <a:pt x="211705" y="120125"/>
                  </a:lnTo>
                  <a:lnTo>
                    <a:pt x="211754" y="127191"/>
                  </a:lnTo>
                  <a:lnTo>
                    <a:pt x="211805" y="134258"/>
                  </a:lnTo>
                  <a:lnTo>
                    <a:pt x="211859" y="141324"/>
                  </a:lnTo>
                  <a:lnTo>
                    <a:pt x="211919" y="148390"/>
                  </a:lnTo>
                  <a:lnTo>
                    <a:pt x="211981" y="155456"/>
                  </a:lnTo>
                  <a:lnTo>
                    <a:pt x="212048" y="162522"/>
                  </a:lnTo>
                  <a:lnTo>
                    <a:pt x="212120" y="169589"/>
                  </a:lnTo>
                  <a:lnTo>
                    <a:pt x="212197" y="176655"/>
                  </a:lnTo>
                  <a:lnTo>
                    <a:pt x="212278" y="183721"/>
                  </a:lnTo>
                  <a:lnTo>
                    <a:pt x="212365" y="190787"/>
                  </a:lnTo>
                  <a:lnTo>
                    <a:pt x="212458" y="197853"/>
                  </a:lnTo>
                  <a:lnTo>
                    <a:pt x="212554" y="204920"/>
                  </a:lnTo>
                  <a:lnTo>
                    <a:pt x="212659" y="211986"/>
                  </a:lnTo>
                  <a:lnTo>
                    <a:pt x="212769" y="219052"/>
                  </a:lnTo>
                  <a:lnTo>
                    <a:pt x="212884" y="226118"/>
                  </a:lnTo>
                  <a:lnTo>
                    <a:pt x="213008" y="233184"/>
                  </a:lnTo>
                  <a:lnTo>
                    <a:pt x="213138" y="240251"/>
                  </a:lnTo>
                  <a:lnTo>
                    <a:pt x="213274" y="247317"/>
                  </a:lnTo>
                  <a:lnTo>
                    <a:pt x="213418" y="254383"/>
                  </a:lnTo>
                  <a:lnTo>
                    <a:pt x="213570" y="261449"/>
                  </a:lnTo>
                  <a:lnTo>
                    <a:pt x="213728" y="268516"/>
                  </a:lnTo>
                  <a:lnTo>
                    <a:pt x="213895" y="275582"/>
                  </a:lnTo>
                  <a:lnTo>
                    <a:pt x="214071" y="282648"/>
                  </a:lnTo>
                  <a:lnTo>
                    <a:pt x="214254" y="289714"/>
                  </a:lnTo>
                  <a:lnTo>
                    <a:pt x="214445" y="296780"/>
                  </a:lnTo>
                  <a:lnTo>
                    <a:pt x="214646" y="303847"/>
                  </a:lnTo>
                  <a:lnTo>
                    <a:pt x="214854" y="310913"/>
                  </a:lnTo>
                  <a:lnTo>
                    <a:pt x="215071" y="317979"/>
                  </a:lnTo>
                  <a:lnTo>
                    <a:pt x="215299" y="325045"/>
                  </a:lnTo>
                  <a:lnTo>
                    <a:pt x="215534" y="332111"/>
                  </a:lnTo>
                  <a:lnTo>
                    <a:pt x="215777" y="339178"/>
                  </a:lnTo>
                  <a:lnTo>
                    <a:pt x="216032" y="346244"/>
                  </a:lnTo>
                  <a:lnTo>
                    <a:pt x="216295" y="353310"/>
                  </a:lnTo>
                  <a:lnTo>
                    <a:pt x="216565" y="360376"/>
                  </a:lnTo>
                  <a:lnTo>
                    <a:pt x="216848" y="367442"/>
                  </a:lnTo>
                  <a:lnTo>
                    <a:pt x="217138" y="374509"/>
                  </a:lnTo>
                  <a:lnTo>
                    <a:pt x="217436" y="381575"/>
                  </a:lnTo>
                  <a:lnTo>
                    <a:pt x="217746" y="388641"/>
                  </a:lnTo>
                  <a:lnTo>
                    <a:pt x="218063" y="395707"/>
                  </a:lnTo>
                  <a:lnTo>
                    <a:pt x="218387" y="402774"/>
                  </a:lnTo>
                  <a:lnTo>
                    <a:pt x="218723" y="409840"/>
                  </a:lnTo>
                  <a:lnTo>
                    <a:pt x="219067" y="416906"/>
                  </a:lnTo>
                  <a:lnTo>
                    <a:pt x="219417" y="423972"/>
                  </a:lnTo>
                  <a:lnTo>
                    <a:pt x="219777" y="431038"/>
                  </a:lnTo>
                  <a:lnTo>
                    <a:pt x="220144" y="438105"/>
                  </a:lnTo>
                  <a:lnTo>
                    <a:pt x="220518" y="445171"/>
                  </a:lnTo>
                  <a:lnTo>
                    <a:pt x="220900" y="452237"/>
                  </a:lnTo>
                  <a:lnTo>
                    <a:pt x="221289" y="459303"/>
                  </a:lnTo>
                  <a:lnTo>
                    <a:pt x="221683" y="466369"/>
                  </a:lnTo>
                  <a:lnTo>
                    <a:pt x="222084" y="473436"/>
                  </a:lnTo>
                  <a:lnTo>
                    <a:pt x="222492" y="480502"/>
                  </a:lnTo>
                  <a:lnTo>
                    <a:pt x="222903" y="487568"/>
                  </a:lnTo>
                  <a:lnTo>
                    <a:pt x="223320" y="494634"/>
                  </a:lnTo>
                  <a:lnTo>
                    <a:pt x="223742" y="501701"/>
                  </a:lnTo>
                  <a:lnTo>
                    <a:pt x="224167" y="508767"/>
                  </a:lnTo>
                  <a:lnTo>
                    <a:pt x="224596" y="515833"/>
                  </a:lnTo>
                  <a:lnTo>
                    <a:pt x="225028" y="522899"/>
                  </a:lnTo>
                  <a:lnTo>
                    <a:pt x="225462" y="529965"/>
                  </a:lnTo>
                  <a:lnTo>
                    <a:pt x="225898" y="537032"/>
                  </a:lnTo>
                  <a:lnTo>
                    <a:pt x="226335" y="544098"/>
                  </a:lnTo>
                  <a:lnTo>
                    <a:pt x="226773" y="551164"/>
                  </a:lnTo>
                  <a:lnTo>
                    <a:pt x="227212" y="558230"/>
                  </a:lnTo>
                  <a:lnTo>
                    <a:pt x="227649" y="565296"/>
                  </a:lnTo>
                  <a:lnTo>
                    <a:pt x="228086" y="572363"/>
                  </a:lnTo>
                  <a:lnTo>
                    <a:pt x="228522" y="579429"/>
                  </a:lnTo>
                  <a:lnTo>
                    <a:pt x="228955" y="586495"/>
                  </a:lnTo>
                  <a:lnTo>
                    <a:pt x="229386" y="593561"/>
                  </a:lnTo>
                  <a:lnTo>
                    <a:pt x="229814" y="600627"/>
                  </a:lnTo>
                  <a:lnTo>
                    <a:pt x="230237" y="607694"/>
                  </a:lnTo>
                  <a:lnTo>
                    <a:pt x="230656" y="614760"/>
                  </a:lnTo>
                  <a:lnTo>
                    <a:pt x="231072" y="621826"/>
                  </a:lnTo>
                  <a:lnTo>
                    <a:pt x="231480" y="628892"/>
                  </a:lnTo>
                  <a:lnTo>
                    <a:pt x="231882" y="635959"/>
                  </a:lnTo>
                  <a:lnTo>
                    <a:pt x="232280" y="643025"/>
                  </a:lnTo>
                  <a:lnTo>
                    <a:pt x="232668" y="650091"/>
                  </a:lnTo>
                  <a:lnTo>
                    <a:pt x="233049" y="657157"/>
                  </a:lnTo>
                  <a:lnTo>
                    <a:pt x="233424" y="664223"/>
                  </a:lnTo>
                  <a:lnTo>
                    <a:pt x="233788" y="671290"/>
                  </a:lnTo>
                  <a:lnTo>
                    <a:pt x="234143" y="678356"/>
                  </a:lnTo>
                  <a:lnTo>
                    <a:pt x="234490" y="685422"/>
                  </a:lnTo>
                  <a:lnTo>
                    <a:pt x="234827" y="692488"/>
                  </a:lnTo>
                  <a:lnTo>
                    <a:pt x="235152" y="699554"/>
                  </a:lnTo>
                  <a:lnTo>
                    <a:pt x="235468" y="706621"/>
                  </a:lnTo>
                  <a:lnTo>
                    <a:pt x="235773" y="713687"/>
                  </a:lnTo>
                  <a:lnTo>
                    <a:pt x="236065" y="720753"/>
                  </a:lnTo>
                  <a:lnTo>
                    <a:pt x="236347" y="727819"/>
                  </a:lnTo>
                  <a:lnTo>
                    <a:pt x="236618" y="734885"/>
                  </a:lnTo>
                  <a:lnTo>
                    <a:pt x="236873" y="741952"/>
                  </a:lnTo>
                  <a:lnTo>
                    <a:pt x="237119" y="749018"/>
                  </a:lnTo>
                  <a:lnTo>
                    <a:pt x="237353" y="756084"/>
                  </a:lnTo>
                  <a:lnTo>
                    <a:pt x="237570" y="763150"/>
                  </a:lnTo>
                  <a:lnTo>
                    <a:pt x="237778" y="770217"/>
                  </a:lnTo>
                  <a:lnTo>
                    <a:pt x="237973" y="777283"/>
                  </a:lnTo>
                  <a:lnTo>
                    <a:pt x="238151" y="784349"/>
                  </a:lnTo>
                  <a:lnTo>
                    <a:pt x="238319" y="791415"/>
                  </a:lnTo>
                  <a:lnTo>
                    <a:pt x="238475" y="798481"/>
                  </a:lnTo>
                  <a:lnTo>
                    <a:pt x="238613" y="805548"/>
                  </a:lnTo>
                  <a:lnTo>
                    <a:pt x="238740" y="812614"/>
                  </a:lnTo>
                  <a:lnTo>
                    <a:pt x="238857" y="819680"/>
                  </a:lnTo>
                  <a:lnTo>
                    <a:pt x="238955" y="826746"/>
                  </a:lnTo>
                  <a:lnTo>
                    <a:pt x="239043" y="833812"/>
                  </a:lnTo>
                  <a:lnTo>
                    <a:pt x="239120" y="840879"/>
                  </a:lnTo>
                  <a:lnTo>
                    <a:pt x="239180" y="847945"/>
                  </a:lnTo>
                  <a:lnTo>
                    <a:pt x="239228" y="855011"/>
                  </a:lnTo>
                  <a:lnTo>
                    <a:pt x="239267" y="862077"/>
                  </a:lnTo>
                  <a:lnTo>
                    <a:pt x="239290" y="869144"/>
                  </a:lnTo>
                  <a:lnTo>
                    <a:pt x="239302" y="876210"/>
                  </a:lnTo>
                  <a:lnTo>
                    <a:pt x="239305" y="883276"/>
                  </a:lnTo>
                  <a:lnTo>
                    <a:pt x="239293" y="890342"/>
                  </a:lnTo>
                  <a:lnTo>
                    <a:pt x="239270" y="897408"/>
                  </a:lnTo>
                  <a:lnTo>
                    <a:pt x="239239" y="904475"/>
                  </a:lnTo>
                  <a:lnTo>
                    <a:pt x="239195" y="911541"/>
                  </a:lnTo>
                  <a:lnTo>
                    <a:pt x="239140" y="918607"/>
                  </a:lnTo>
                  <a:lnTo>
                    <a:pt x="239078" y="925673"/>
                  </a:lnTo>
                  <a:lnTo>
                    <a:pt x="239006" y="932739"/>
                  </a:lnTo>
                  <a:lnTo>
                    <a:pt x="238923" y="939806"/>
                  </a:lnTo>
                  <a:lnTo>
                    <a:pt x="238834" y="946872"/>
                  </a:lnTo>
                  <a:lnTo>
                    <a:pt x="238737" y="953938"/>
                  </a:lnTo>
                  <a:lnTo>
                    <a:pt x="238630" y="961004"/>
                  </a:lnTo>
                  <a:lnTo>
                    <a:pt x="238518" y="968070"/>
                  </a:lnTo>
                  <a:lnTo>
                    <a:pt x="238400" y="975137"/>
                  </a:lnTo>
                  <a:lnTo>
                    <a:pt x="238274" y="982203"/>
                  </a:lnTo>
                  <a:lnTo>
                    <a:pt x="238143" y="989269"/>
                  </a:lnTo>
                  <a:lnTo>
                    <a:pt x="238008" y="996335"/>
                  </a:lnTo>
                  <a:lnTo>
                    <a:pt x="237867" y="1003402"/>
                  </a:lnTo>
                  <a:lnTo>
                    <a:pt x="237722" y="1010468"/>
                  </a:lnTo>
                  <a:lnTo>
                    <a:pt x="237574" y="1017534"/>
                  </a:lnTo>
                  <a:lnTo>
                    <a:pt x="237422" y="1024600"/>
                  </a:lnTo>
                  <a:lnTo>
                    <a:pt x="237268" y="1031666"/>
                  </a:lnTo>
                  <a:lnTo>
                    <a:pt x="237112" y="1038733"/>
                  </a:lnTo>
                  <a:lnTo>
                    <a:pt x="236954" y="1045799"/>
                  </a:lnTo>
                  <a:lnTo>
                    <a:pt x="236795" y="1052865"/>
                  </a:lnTo>
                  <a:lnTo>
                    <a:pt x="236635" y="1059931"/>
                  </a:lnTo>
                  <a:lnTo>
                    <a:pt x="236475" y="1066997"/>
                  </a:lnTo>
                  <a:lnTo>
                    <a:pt x="236315" y="1074064"/>
                  </a:lnTo>
                  <a:lnTo>
                    <a:pt x="236155" y="1081130"/>
                  </a:lnTo>
                  <a:lnTo>
                    <a:pt x="235996" y="1088196"/>
                  </a:lnTo>
                  <a:lnTo>
                    <a:pt x="235839" y="1095262"/>
                  </a:lnTo>
                  <a:lnTo>
                    <a:pt x="235683" y="1102328"/>
                  </a:lnTo>
                  <a:lnTo>
                    <a:pt x="235529" y="1109395"/>
                  </a:lnTo>
                  <a:lnTo>
                    <a:pt x="235378" y="1116461"/>
                  </a:lnTo>
                  <a:lnTo>
                    <a:pt x="235228" y="1123527"/>
                  </a:lnTo>
                  <a:lnTo>
                    <a:pt x="235082" y="1130593"/>
                  </a:lnTo>
                  <a:lnTo>
                    <a:pt x="234939" y="1137660"/>
                  </a:lnTo>
                  <a:lnTo>
                    <a:pt x="234798" y="1144726"/>
                  </a:lnTo>
                  <a:lnTo>
                    <a:pt x="234661" y="1151792"/>
                  </a:lnTo>
                  <a:lnTo>
                    <a:pt x="234528" y="1158858"/>
                  </a:lnTo>
                  <a:lnTo>
                    <a:pt x="234399" y="1165924"/>
                  </a:lnTo>
                  <a:lnTo>
                    <a:pt x="234273" y="1172991"/>
                  </a:lnTo>
                  <a:lnTo>
                    <a:pt x="234152" y="1180057"/>
                  </a:lnTo>
                  <a:lnTo>
                    <a:pt x="234034" y="1187123"/>
                  </a:lnTo>
                  <a:lnTo>
                    <a:pt x="233919" y="1194189"/>
                  </a:lnTo>
                  <a:lnTo>
                    <a:pt x="233810" y="1201255"/>
                  </a:lnTo>
                  <a:lnTo>
                    <a:pt x="233705" y="1208322"/>
                  </a:lnTo>
                  <a:lnTo>
                    <a:pt x="233603" y="1215388"/>
                  </a:lnTo>
                  <a:lnTo>
                    <a:pt x="233506" y="1222454"/>
                  </a:lnTo>
                  <a:lnTo>
                    <a:pt x="233412" y="1229520"/>
                  </a:lnTo>
                  <a:lnTo>
                    <a:pt x="233322" y="1236587"/>
                  </a:lnTo>
                  <a:lnTo>
                    <a:pt x="233237" y="1243653"/>
                  </a:lnTo>
                  <a:lnTo>
                    <a:pt x="233155" y="1250719"/>
                  </a:lnTo>
                  <a:lnTo>
                    <a:pt x="233076" y="1257785"/>
                  </a:lnTo>
                  <a:lnTo>
                    <a:pt x="233003" y="1264851"/>
                  </a:lnTo>
                  <a:lnTo>
                    <a:pt x="232932" y="1271918"/>
                  </a:lnTo>
                  <a:lnTo>
                    <a:pt x="232864" y="1278984"/>
                  </a:lnTo>
                  <a:lnTo>
                    <a:pt x="232800" y="1286050"/>
                  </a:lnTo>
                  <a:lnTo>
                    <a:pt x="232739" y="1293116"/>
                  </a:lnTo>
                  <a:lnTo>
                    <a:pt x="232681" y="1300182"/>
                  </a:lnTo>
                  <a:lnTo>
                    <a:pt x="232626" y="1307249"/>
                  </a:lnTo>
                  <a:lnTo>
                    <a:pt x="232574" y="1314315"/>
                  </a:lnTo>
                  <a:lnTo>
                    <a:pt x="232525" y="1321381"/>
                  </a:lnTo>
                  <a:lnTo>
                    <a:pt x="232479" y="1328447"/>
                  </a:lnTo>
                  <a:lnTo>
                    <a:pt x="232436" y="1335513"/>
                  </a:lnTo>
                  <a:lnTo>
                    <a:pt x="232394" y="1342580"/>
                  </a:lnTo>
                  <a:lnTo>
                    <a:pt x="232356" y="1349646"/>
                  </a:lnTo>
                  <a:lnTo>
                    <a:pt x="232320" y="1356712"/>
                  </a:lnTo>
                  <a:lnTo>
                    <a:pt x="232287" y="1363778"/>
                  </a:lnTo>
                  <a:lnTo>
                    <a:pt x="232256" y="1370845"/>
                  </a:lnTo>
                  <a:lnTo>
                    <a:pt x="232228" y="1377911"/>
                  </a:lnTo>
                  <a:lnTo>
                    <a:pt x="232202" y="1384977"/>
                  </a:lnTo>
                  <a:lnTo>
                    <a:pt x="232179" y="1392043"/>
                  </a:lnTo>
                  <a:lnTo>
                    <a:pt x="232158" y="1399109"/>
                  </a:lnTo>
                  <a:lnTo>
                    <a:pt x="232140" y="1406176"/>
                  </a:lnTo>
                  <a:lnTo>
                    <a:pt x="232124" y="1413242"/>
                  </a:lnTo>
                  <a:lnTo>
                    <a:pt x="232112" y="1420308"/>
                  </a:lnTo>
                  <a:lnTo>
                    <a:pt x="232102" y="1427374"/>
                  </a:lnTo>
                  <a:lnTo>
                    <a:pt x="232095" y="1434440"/>
                  </a:lnTo>
                  <a:lnTo>
                    <a:pt x="232092" y="1441507"/>
                  </a:lnTo>
                  <a:lnTo>
                    <a:pt x="232091" y="1448573"/>
                  </a:lnTo>
                  <a:lnTo>
                    <a:pt x="232093" y="1455639"/>
                  </a:lnTo>
                  <a:lnTo>
                    <a:pt x="232100" y="1462705"/>
                  </a:lnTo>
                  <a:lnTo>
                    <a:pt x="232110" y="1469771"/>
                  </a:lnTo>
                  <a:lnTo>
                    <a:pt x="232122" y="1476838"/>
                  </a:lnTo>
                  <a:lnTo>
                    <a:pt x="232140" y="1483904"/>
                  </a:lnTo>
                  <a:lnTo>
                    <a:pt x="232162" y="1490970"/>
                  </a:lnTo>
                  <a:lnTo>
                    <a:pt x="232187" y="1498036"/>
                  </a:lnTo>
                  <a:lnTo>
                    <a:pt x="232217" y="1505103"/>
                  </a:lnTo>
                  <a:lnTo>
                    <a:pt x="232252" y="1512169"/>
                  </a:lnTo>
                  <a:lnTo>
                    <a:pt x="232290" y="1519235"/>
                  </a:lnTo>
                  <a:lnTo>
                    <a:pt x="232335" y="1526301"/>
                  </a:lnTo>
                  <a:lnTo>
                    <a:pt x="232385" y="1533367"/>
                  </a:lnTo>
                  <a:lnTo>
                    <a:pt x="232438" y="1540434"/>
                  </a:lnTo>
                  <a:lnTo>
                    <a:pt x="232498" y="1547500"/>
                  </a:lnTo>
                  <a:lnTo>
                    <a:pt x="232564" y="1554566"/>
                  </a:lnTo>
                  <a:lnTo>
                    <a:pt x="232634" y="1561632"/>
                  </a:lnTo>
                  <a:lnTo>
                    <a:pt x="232711" y="1568698"/>
                  </a:lnTo>
                  <a:lnTo>
                    <a:pt x="232795" y="1575765"/>
                  </a:lnTo>
                  <a:lnTo>
                    <a:pt x="232883" y="1582831"/>
                  </a:lnTo>
                  <a:lnTo>
                    <a:pt x="232979" y="1589897"/>
                  </a:lnTo>
                  <a:lnTo>
                    <a:pt x="233081" y="1596963"/>
                  </a:lnTo>
                  <a:lnTo>
                    <a:pt x="233189" y="1604029"/>
                  </a:lnTo>
                  <a:lnTo>
                    <a:pt x="233304" y="1611096"/>
                  </a:lnTo>
                  <a:lnTo>
                    <a:pt x="233428" y="1618162"/>
                  </a:lnTo>
                  <a:lnTo>
                    <a:pt x="233557" y="1625228"/>
                  </a:lnTo>
                  <a:lnTo>
                    <a:pt x="233693" y="1632294"/>
                  </a:lnTo>
                  <a:lnTo>
                    <a:pt x="233838" y="1639361"/>
                  </a:lnTo>
                  <a:lnTo>
                    <a:pt x="233990" y="1646427"/>
                  </a:lnTo>
                  <a:lnTo>
                    <a:pt x="234148" y="1653493"/>
                  </a:lnTo>
                  <a:lnTo>
                    <a:pt x="234317" y="1660559"/>
                  </a:lnTo>
                  <a:lnTo>
                    <a:pt x="234492" y="1667625"/>
                  </a:lnTo>
                  <a:lnTo>
                    <a:pt x="234674" y="1674692"/>
                  </a:lnTo>
                  <a:lnTo>
                    <a:pt x="234867" y="1681758"/>
                  </a:lnTo>
                  <a:lnTo>
                    <a:pt x="235068" y="1688824"/>
                  </a:lnTo>
                  <a:lnTo>
                    <a:pt x="235275" y="1695890"/>
                  </a:lnTo>
                  <a:lnTo>
                    <a:pt x="235495" y="1702956"/>
                  </a:lnTo>
                  <a:lnTo>
                    <a:pt x="235722" y="1710023"/>
                  </a:lnTo>
                  <a:lnTo>
                    <a:pt x="235956" y="1717089"/>
                  </a:lnTo>
                  <a:lnTo>
                    <a:pt x="236204" y="1724155"/>
                  </a:lnTo>
                  <a:lnTo>
                    <a:pt x="236460" y="1731221"/>
                  </a:lnTo>
                  <a:lnTo>
                    <a:pt x="236723" y="1738288"/>
                  </a:lnTo>
                  <a:lnTo>
                    <a:pt x="237000" y="1745354"/>
                  </a:lnTo>
                  <a:lnTo>
                    <a:pt x="237286" y="1752420"/>
                  </a:lnTo>
                  <a:lnTo>
                    <a:pt x="237580" y="1759486"/>
                  </a:lnTo>
                  <a:lnTo>
                    <a:pt x="237888" y="1766552"/>
                  </a:lnTo>
                  <a:lnTo>
                    <a:pt x="238206" y="1773619"/>
                  </a:lnTo>
                  <a:lnTo>
                    <a:pt x="238533" y="1780685"/>
                  </a:lnTo>
                  <a:lnTo>
                    <a:pt x="238874" y="1787751"/>
                  </a:lnTo>
                  <a:lnTo>
                    <a:pt x="239227" y="1794817"/>
                  </a:lnTo>
                  <a:lnTo>
                    <a:pt x="239589" y="1801883"/>
                  </a:lnTo>
                  <a:lnTo>
                    <a:pt x="239964" y="1808950"/>
                  </a:lnTo>
                  <a:lnTo>
                    <a:pt x="240353" y="1816016"/>
                  </a:lnTo>
                  <a:lnTo>
                    <a:pt x="240752" y="1823082"/>
                  </a:lnTo>
                  <a:lnTo>
                    <a:pt x="241163" y="1830148"/>
                  </a:lnTo>
                  <a:lnTo>
                    <a:pt x="241590" y="1837214"/>
                  </a:lnTo>
                  <a:lnTo>
                    <a:pt x="242026" y="1844281"/>
                  </a:lnTo>
                  <a:lnTo>
                    <a:pt x="242475" y="1851347"/>
                  </a:lnTo>
                  <a:lnTo>
                    <a:pt x="242940" y="1858413"/>
                  </a:lnTo>
                  <a:lnTo>
                    <a:pt x="243415" y="1865479"/>
                  </a:lnTo>
                  <a:lnTo>
                    <a:pt x="243902" y="1872546"/>
                  </a:lnTo>
                  <a:lnTo>
                    <a:pt x="244406" y="1879612"/>
                  </a:lnTo>
                  <a:lnTo>
                    <a:pt x="244920" y="1886678"/>
                  </a:lnTo>
                  <a:lnTo>
                    <a:pt x="245444" y="1893744"/>
                  </a:lnTo>
                  <a:lnTo>
                    <a:pt x="245986" y="1900810"/>
                  </a:lnTo>
                  <a:lnTo>
                    <a:pt x="246537" y="1907877"/>
                  </a:lnTo>
                  <a:lnTo>
                    <a:pt x="247098" y="1914943"/>
                  </a:lnTo>
                  <a:lnTo>
                    <a:pt x="247676" y="1922009"/>
                  </a:lnTo>
                  <a:lnTo>
                    <a:pt x="248263" y="1929075"/>
                  </a:lnTo>
                  <a:lnTo>
                    <a:pt x="248859" y="1936141"/>
                  </a:lnTo>
                  <a:lnTo>
                    <a:pt x="249469" y="1943208"/>
                  </a:lnTo>
                  <a:lnTo>
                    <a:pt x="250088" y="1950274"/>
                  </a:lnTo>
                  <a:lnTo>
                    <a:pt x="250714" y="1957340"/>
                  </a:lnTo>
                  <a:lnTo>
                    <a:pt x="251353" y="1964406"/>
                  </a:lnTo>
                  <a:lnTo>
                    <a:pt x="251998" y="1971472"/>
                  </a:lnTo>
                  <a:lnTo>
                    <a:pt x="252650" y="1978539"/>
                  </a:lnTo>
                  <a:lnTo>
                    <a:pt x="253311" y="1985605"/>
                  </a:lnTo>
                  <a:lnTo>
                    <a:pt x="253977" y="1992671"/>
                  </a:lnTo>
                  <a:lnTo>
                    <a:pt x="254648" y="1999737"/>
                  </a:lnTo>
                  <a:lnTo>
                    <a:pt x="255324" y="2006804"/>
                  </a:lnTo>
                  <a:lnTo>
                    <a:pt x="256003" y="2013870"/>
                  </a:lnTo>
                  <a:lnTo>
                    <a:pt x="256685" y="2020936"/>
                  </a:lnTo>
                  <a:lnTo>
                    <a:pt x="257368" y="2028002"/>
                  </a:lnTo>
                  <a:lnTo>
                    <a:pt x="258052" y="2035068"/>
                  </a:lnTo>
                  <a:lnTo>
                    <a:pt x="258735" y="2042135"/>
                  </a:lnTo>
                  <a:lnTo>
                    <a:pt x="259417" y="2049201"/>
                  </a:lnTo>
                  <a:lnTo>
                    <a:pt x="260095" y="2056267"/>
                  </a:lnTo>
                  <a:lnTo>
                    <a:pt x="260771" y="2063333"/>
                  </a:lnTo>
                  <a:lnTo>
                    <a:pt x="261442" y="2070399"/>
                  </a:lnTo>
                  <a:lnTo>
                    <a:pt x="262105" y="2077466"/>
                  </a:lnTo>
                  <a:lnTo>
                    <a:pt x="262764" y="2084532"/>
                  </a:lnTo>
                  <a:lnTo>
                    <a:pt x="263415" y="2091598"/>
                  </a:lnTo>
                  <a:lnTo>
                    <a:pt x="264054" y="2098664"/>
                  </a:lnTo>
                  <a:lnTo>
                    <a:pt x="264685" y="2105731"/>
                  </a:lnTo>
                  <a:lnTo>
                    <a:pt x="265307" y="2112797"/>
                  </a:lnTo>
                  <a:lnTo>
                    <a:pt x="265913" y="2119863"/>
                  </a:lnTo>
                  <a:lnTo>
                    <a:pt x="266509" y="2126929"/>
                  </a:lnTo>
                  <a:lnTo>
                    <a:pt x="267094" y="2133995"/>
                  </a:lnTo>
                  <a:lnTo>
                    <a:pt x="267659" y="2141062"/>
                  </a:lnTo>
                  <a:lnTo>
                    <a:pt x="268213" y="2148128"/>
                  </a:lnTo>
                  <a:lnTo>
                    <a:pt x="268755" y="2155194"/>
                  </a:lnTo>
                  <a:lnTo>
                    <a:pt x="269275" y="2162260"/>
                  </a:lnTo>
                  <a:lnTo>
                    <a:pt x="269781" y="2169326"/>
                  </a:lnTo>
                  <a:lnTo>
                    <a:pt x="270275" y="2176393"/>
                  </a:lnTo>
                  <a:lnTo>
                    <a:pt x="270747" y="2183459"/>
                  </a:lnTo>
                  <a:lnTo>
                    <a:pt x="271204" y="2190525"/>
                  </a:lnTo>
                  <a:lnTo>
                    <a:pt x="271649" y="2197591"/>
                  </a:lnTo>
                  <a:lnTo>
                    <a:pt x="272074" y="2204657"/>
                  </a:lnTo>
                  <a:lnTo>
                    <a:pt x="272484" y="2211724"/>
                  </a:lnTo>
                  <a:lnTo>
                    <a:pt x="272882" y="2218790"/>
                  </a:lnTo>
                  <a:lnTo>
                    <a:pt x="273262" y="2225856"/>
                  </a:lnTo>
                  <a:lnTo>
                    <a:pt x="273629" y="2232922"/>
                  </a:lnTo>
                  <a:lnTo>
                    <a:pt x="273987" y="2239989"/>
                  </a:lnTo>
                  <a:lnTo>
                    <a:pt x="274331" y="2247055"/>
                  </a:lnTo>
                  <a:lnTo>
                    <a:pt x="274664" y="2254121"/>
                  </a:lnTo>
                  <a:lnTo>
                    <a:pt x="274990" y="2261187"/>
                  </a:lnTo>
                  <a:lnTo>
                    <a:pt x="275309" y="2268253"/>
                  </a:lnTo>
                  <a:lnTo>
                    <a:pt x="275621" y="2275320"/>
                  </a:lnTo>
                  <a:lnTo>
                    <a:pt x="275931" y="2282386"/>
                  </a:lnTo>
                  <a:lnTo>
                    <a:pt x="276239" y="2289452"/>
                  </a:lnTo>
                  <a:lnTo>
                    <a:pt x="276548" y="2296518"/>
                  </a:lnTo>
                  <a:lnTo>
                    <a:pt x="276859" y="2303584"/>
                  </a:lnTo>
                  <a:lnTo>
                    <a:pt x="277175" y="2310651"/>
                  </a:lnTo>
                  <a:lnTo>
                    <a:pt x="277501" y="2317717"/>
                  </a:lnTo>
                  <a:lnTo>
                    <a:pt x="277836" y="2324783"/>
                  </a:lnTo>
                  <a:lnTo>
                    <a:pt x="278182" y="2331849"/>
                  </a:lnTo>
                  <a:lnTo>
                    <a:pt x="278550" y="2338915"/>
                  </a:lnTo>
                  <a:lnTo>
                    <a:pt x="278933" y="2345982"/>
                  </a:lnTo>
                  <a:lnTo>
                    <a:pt x="279333" y="2353048"/>
                  </a:lnTo>
                  <a:lnTo>
                    <a:pt x="279770" y="2360114"/>
                  </a:lnTo>
                  <a:lnTo>
                    <a:pt x="280229" y="2367180"/>
                  </a:lnTo>
                  <a:lnTo>
                    <a:pt x="280712" y="2374247"/>
                  </a:lnTo>
                  <a:lnTo>
                    <a:pt x="281245" y="2381313"/>
                  </a:lnTo>
                  <a:lnTo>
                    <a:pt x="281810" y="2388379"/>
                  </a:lnTo>
                  <a:lnTo>
                    <a:pt x="282406" y="2395445"/>
                  </a:lnTo>
                  <a:lnTo>
                    <a:pt x="283062" y="2402511"/>
                  </a:lnTo>
                  <a:lnTo>
                    <a:pt x="283762" y="2409578"/>
                  </a:lnTo>
                  <a:lnTo>
                    <a:pt x="284501" y="2416644"/>
                  </a:lnTo>
                  <a:lnTo>
                    <a:pt x="285308" y="2423710"/>
                  </a:lnTo>
                  <a:lnTo>
                    <a:pt x="286173" y="2430776"/>
                  </a:lnTo>
                  <a:lnTo>
                    <a:pt x="287083" y="2437842"/>
                  </a:lnTo>
                  <a:lnTo>
                    <a:pt x="288069" y="2444909"/>
                  </a:lnTo>
                  <a:lnTo>
                    <a:pt x="289125" y="2451975"/>
                  </a:lnTo>
                  <a:lnTo>
                    <a:pt x="290233" y="2459041"/>
                  </a:lnTo>
                  <a:lnTo>
                    <a:pt x="291422" y="2466107"/>
                  </a:lnTo>
                  <a:lnTo>
                    <a:pt x="292692" y="2473174"/>
                  </a:lnTo>
                  <a:lnTo>
                    <a:pt x="294021" y="2480240"/>
                  </a:lnTo>
                  <a:lnTo>
                    <a:pt x="295433" y="2487306"/>
                  </a:lnTo>
                  <a:lnTo>
                    <a:pt x="296937" y="2494372"/>
                  </a:lnTo>
                  <a:lnTo>
                    <a:pt x="298504" y="2501438"/>
                  </a:lnTo>
                  <a:lnTo>
                    <a:pt x="300153" y="2508505"/>
                  </a:lnTo>
                  <a:lnTo>
                    <a:pt x="301905" y="2515571"/>
                  </a:lnTo>
                  <a:lnTo>
                    <a:pt x="303721" y="2522637"/>
                  </a:lnTo>
                  <a:lnTo>
                    <a:pt x="305615" y="2529703"/>
                  </a:lnTo>
                  <a:lnTo>
                    <a:pt x="307619" y="2536769"/>
                  </a:lnTo>
                  <a:lnTo>
                    <a:pt x="309688" y="2543836"/>
                  </a:lnTo>
                  <a:lnTo>
                    <a:pt x="311828" y="2550902"/>
                  </a:lnTo>
                  <a:lnTo>
                    <a:pt x="314082" y="2557968"/>
                  </a:lnTo>
                  <a:lnTo>
                    <a:pt x="316397" y="2565034"/>
                  </a:lnTo>
                  <a:lnTo>
                    <a:pt x="318775" y="2572100"/>
                  </a:lnTo>
                  <a:lnTo>
                    <a:pt x="321266" y="2579167"/>
                  </a:lnTo>
                  <a:lnTo>
                    <a:pt x="323813" y="2586233"/>
                  </a:lnTo>
                  <a:lnTo>
                    <a:pt x="326416" y="2593299"/>
                  </a:lnTo>
                  <a:lnTo>
                    <a:pt x="329117" y="2600365"/>
                  </a:lnTo>
                  <a:lnTo>
                    <a:pt x="331870" y="2607432"/>
                  </a:lnTo>
                  <a:lnTo>
                    <a:pt x="334671" y="2614498"/>
                  </a:lnTo>
                  <a:lnTo>
                    <a:pt x="337549" y="2621564"/>
                  </a:lnTo>
                  <a:lnTo>
                    <a:pt x="340472" y="2628630"/>
                  </a:lnTo>
                  <a:lnTo>
                    <a:pt x="343433" y="2635696"/>
                  </a:lnTo>
                  <a:lnTo>
                    <a:pt x="346448" y="2642763"/>
                  </a:lnTo>
                  <a:lnTo>
                    <a:pt x="349496" y="2649829"/>
                  </a:lnTo>
                  <a:lnTo>
                    <a:pt x="352567" y="2656895"/>
                  </a:lnTo>
                  <a:lnTo>
                    <a:pt x="355669" y="2663961"/>
                  </a:lnTo>
                  <a:lnTo>
                    <a:pt x="358786" y="2671027"/>
                  </a:lnTo>
                  <a:lnTo>
                    <a:pt x="361912" y="2678094"/>
                  </a:lnTo>
                  <a:lnTo>
                    <a:pt x="365042" y="2685160"/>
                  </a:lnTo>
                  <a:lnTo>
                    <a:pt x="368166" y="2692226"/>
                  </a:lnTo>
                  <a:lnTo>
                    <a:pt x="371280" y="2699292"/>
                  </a:lnTo>
                  <a:lnTo>
                    <a:pt x="374375" y="2706358"/>
                  </a:lnTo>
                  <a:lnTo>
                    <a:pt x="377436" y="2713425"/>
                  </a:lnTo>
                  <a:lnTo>
                    <a:pt x="380468" y="2720491"/>
                  </a:lnTo>
                  <a:lnTo>
                    <a:pt x="383459" y="2727557"/>
                  </a:lnTo>
                  <a:lnTo>
                    <a:pt x="386383" y="2734623"/>
                  </a:lnTo>
                  <a:lnTo>
                    <a:pt x="389259" y="2741690"/>
                  </a:lnTo>
                  <a:lnTo>
                    <a:pt x="392073" y="2748756"/>
                  </a:lnTo>
                  <a:lnTo>
                    <a:pt x="394785" y="2755822"/>
                  </a:lnTo>
                  <a:lnTo>
                    <a:pt x="397429" y="2762888"/>
                  </a:lnTo>
                  <a:lnTo>
                    <a:pt x="399995" y="2769954"/>
                  </a:lnTo>
                  <a:lnTo>
                    <a:pt x="402420" y="2777021"/>
                  </a:lnTo>
                  <a:lnTo>
                    <a:pt x="404759" y="2784087"/>
                  </a:lnTo>
                  <a:lnTo>
                    <a:pt x="407007" y="2791153"/>
                  </a:lnTo>
                  <a:lnTo>
                    <a:pt x="409075" y="2798219"/>
                  </a:lnTo>
                  <a:lnTo>
                    <a:pt x="411039" y="2805285"/>
                  </a:lnTo>
                  <a:lnTo>
                    <a:pt x="412898" y="2812352"/>
                  </a:lnTo>
                  <a:lnTo>
                    <a:pt x="414551" y="2819418"/>
                  </a:lnTo>
                  <a:lnTo>
                    <a:pt x="416077" y="2826484"/>
                  </a:lnTo>
                  <a:lnTo>
                    <a:pt x="417485" y="2833550"/>
                  </a:lnTo>
                  <a:lnTo>
                    <a:pt x="418673" y="2840616"/>
                  </a:lnTo>
                  <a:lnTo>
                    <a:pt x="419711" y="2847683"/>
                  </a:lnTo>
                  <a:lnTo>
                    <a:pt x="420617" y="2854749"/>
                  </a:lnTo>
                  <a:lnTo>
                    <a:pt x="421299" y="2861815"/>
                  </a:lnTo>
                  <a:lnTo>
                    <a:pt x="421808" y="2868881"/>
                  </a:lnTo>
                  <a:lnTo>
                    <a:pt x="422177" y="2875948"/>
                  </a:lnTo>
                  <a:lnTo>
                    <a:pt x="422323" y="2883014"/>
                  </a:lnTo>
                  <a:lnTo>
                    <a:pt x="422277" y="2890080"/>
                  </a:lnTo>
                  <a:lnTo>
                    <a:pt x="422087" y="2897146"/>
                  </a:lnTo>
                  <a:lnTo>
                    <a:pt x="421682" y="2904212"/>
                  </a:lnTo>
                  <a:lnTo>
                    <a:pt x="421070" y="2911279"/>
                  </a:lnTo>
                  <a:lnTo>
                    <a:pt x="420314" y="2918345"/>
                  </a:lnTo>
                  <a:lnTo>
                    <a:pt x="419356" y="2925411"/>
                  </a:lnTo>
                  <a:lnTo>
                    <a:pt x="418183" y="2932477"/>
                  </a:lnTo>
                  <a:lnTo>
                    <a:pt x="416870" y="2939543"/>
                  </a:lnTo>
                  <a:lnTo>
                    <a:pt x="415374" y="2946610"/>
                  </a:lnTo>
                  <a:lnTo>
                    <a:pt x="413660" y="2953676"/>
                  </a:lnTo>
                  <a:lnTo>
                    <a:pt x="411814" y="2960742"/>
                  </a:lnTo>
                  <a:lnTo>
                    <a:pt x="409808" y="2967808"/>
                  </a:lnTo>
                  <a:lnTo>
                    <a:pt x="407588" y="2974875"/>
                  </a:lnTo>
                  <a:lnTo>
                    <a:pt x="405247" y="2981941"/>
                  </a:lnTo>
                  <a:lnTo>
                    <a:pt x="402771" y="2989007"/>
                  </a:lnTo>
                  <a:lnTo>
                    <a:pt x="400093" y="2996073"/>
                  </a:lnTo>
                  <a:lnTo>
                    <a:pt x="397308" y="3003139"/>
                  </a:lnTo>
                  <a:lnTo>
                    <a:pt x="394415" y="3010206"/>
                  </a:lnTo>
                  <a:lnTo>
                    <a:pt x="391338" y="3017272"/>
                  </a:lnTo>
                  <a:lnTo>
                    <a:pt x="388172" y="3024338"/>
                  </a:lnTo>
                  <a:lnTo>
                    <a:pt x="384917" y="3031404"/>
                  </a:lnTo>
                  <a:lnTo>
                    <a:pt x="381514" y="3038470"/>
                  </a:lnTo>
                  <a:lnTo>
                    <a:pt x="378035" y="3045537"/>
                  </a:lnTo>
                  <a:lnTo>
                    <a:pt x="374488" y="3052603"/>
                  </a:lnTo>
                  <a:lnTo>
                    <a:pt x="370832" y="3059669"/>
                  </a:lnTo>
                  <a:lnTo>
                    <a:pt x="367116" y="3066735"/>
                  </a:lnTo>
                  <a:lnTo>
                    <a:pt x="363351" y="3073801"/>
                  </a:lnTo>
                  <a:lnTo>
                    <a:pt x="359515" y="3080868"/>
                  </a:lnTo>
                  <a:lnTo>
                    <a:pt x="355639" y="3087934"/>
                  </a:lnTo>
                  <a:lnTo>
                    <a:pt x="351734" y="3095000"/>
                  </a:lnTo>
                  <a:lnTo>
                    <a:pt x="347792" y="3102066"/>
                  </a:lnTo>
                  <a:lnTo>
                    <a:pt x="343832" y="3109133"/>
                  </a:lnTo>
                  <a:lnTo>
                    <a:pt x="339862" y="3116199"/>
                  </a:lnTo>
                  <a:lnTo>
                    <a:pt x="335885" y="3123265"/>
                  </a:lnTo>
                  <a:lnTo>
                    <a:pt x="331914" y="3130331"/>
                  </a:lnTo>
                  <a:lnTo>
                    <a:pt x="327951" y="3137397"/>
                  </a:lnTo>
                  <a:lnTo>
                    <a:pt x="324006" y="3144464"/>
                  </a:lnTo>
                  <a:lnTo>
                    <a:pt x="320091" y="3151530"/>
                  </a:lnTo>
                  <a:lnTo>
                    <a:pt x="316202" y="3158596"/>
                  </a:lnTo>
                  <a:lnTo>
                    <a:pt x="312348" y="3165662"/>
                  </a:lnTo>
                  <a:lnTo>
                    <a:pt x="308550" y="3172728"/>
                  </a:lnTo>
                  <a:lnTo>
                    <a:pt x="304791" y="3179795"/>
                  </a:lnTo>
                  <a:lnTo>
                    <a:pt x="301083" y="3186861"/>
                  </a:lnTo>
                  <a:lnTo>
                    <a:pt x="297453" y="3193927"/>
                  </a:lnTo>
                  <a:lnTo>
                    <a:pt x="293873" y="3200993"/>
                  </a:lnTo>
                  <a:lnTo>
                    <a:pt x="290353" y="3208059"/>
                  </a:lnTo>
                  <a:lnTo>
                    <a:pt x="286932" y="3215126"/>
                  </a:lnTo>
                  <a:lnTo>
                    <a:pt x="283572" y="3222192"/>
                  </a:lnTo>
                  <a:lnTo>
                    <a:pt x="280274" y="3229258"/>
                  </a:lnTo>
                  <a:lnTo>
                    <a:pt x="277094" y="3236324"/>
                  </a:lnTo>
                  <a:lnTo>
                    <a:pt x="273981" y="3243391"/>
                  </a:lnTo>
                  <a:lnTo>
                    <a:pt x="270934" y="3250457"/>
                  </a:lnTo>
                  <a:lnTo>
                    <a:pt x="268014" y="3257523"/>
                  </a:lnTo>
                  <a:lnTo>
                    <a:pt x="265167" y="3264589"/>
                  </a:lnTo>
                  <a:lnTo>
                    <a:pt x="262391" y="3271655"/>
                  </a:lnTo>
                  <a:lnTo>
                    <a:pt x="259739" y="3278722"/>
                  </a:lnTo>
                  <a:lnTo>
                    <a:pt x="257169" y="3285788"/>
                  </a:lnTo>
                  <a:lnTo>
                    <a:pt x="254670" y="3292854"/>
                  </a:lnTo>
                  <a:lnTo>
                    <a:pt x="252290" y="3299920"/>
                  </a:lnTo>
                  <a:lnTo>
                    <a:pt x="249998" y="3306986"/>
                  </a:lnTo>
                  <a:lnTo>
                    <a:pt x="247776" y="3314053"/>
                  </a:lnTo>
                  <a:lnTo>
                    <a:pt x="245665" y="3321119"/>
                  </a:lnTo>
                  <a:lnTo>
                    <a:pt x="243645" y="3328185"/>
                  </a:lnTo>
                  <a:lnTo>
                    <a:pt x="241693" y="3335251"/>
                  </a:lnTo>
                  <a:lnTo>
                    <a:pt x="239842" y="3342318"/>
                  </a:lnTo>
                  <a:lnTo>
                    <a:pt x="238083" y="3349384"/>
                  </a:lnTo>
                  <a:lnTo>
                    <a:pt x="236388" y="3356450"/>
                  </a:lnTo>
                  <a:lnTo>
                    <a:pt x="234782" y="3363516"/>
                  </a:lnTo>
                  <a:lnTo>
                    <a:pt x="233268" y="3370582"/>
                  </a:lnTo>
                  <a:lnTo>
                    <a:pt x="231813" y="3377649"/>
                  </a:lnTo>
                  <a:lnTo>
                    <a:pt x="230436" y="3384715"/>
                  </a:lnTo>
                  <a:lnTo>
                    <a:pt x="229147" y="3391781"/>
                  </a:lnTo>
                  <a:lnTo>
                    <a:pt x="227913" y="3398847"/>
                  </a:lnTo>
                  <a:lnTo>
                    <a:pt x="226744" y="3405913"/>
                  </a:lnTo>
                  <a:lnTo>
                    <a:pt x="225660" y="3412980"/>
                  </a:lnTo>
                  <a:lnTo>
                    <a:pt x="224624" y="3420046"/>
                  </a:lnTo>
                  <a:lnTo>
                    <a:pt x="223642" y="3427112"/>
                  </a:lnTo>
                  <a:lnTo>
                    <a:pt x="222740" y="3434178"/>
                  </a:lnTo>
                  <a:lnTo>
                    <a:pt x="221880" y="3441244"/>
                  </a:lnTo>
                  <a:lnTo>
                    <a:pt x="221065" y="3448311"/>
                  </a:lnTo>
                  <a:lnTo>
                    <a:pt x="220323" y="3455377"/>
                  </a:lnTo>
                  <a:lnTo>
                    <a:pt x="219617" y="3462443"/>
                  </a:lnTo>
                  <a:lnTo>
                    <a:pt x="218948" y="3469509"/>
                  </a:lnTo>
                  <a:lnTo>
                    <a:pt x="218343" y="3476576"/>
                  </a:lnTo>
                  <a:lnTo>
                    <a:pt x="217770" y="3483642"/>
                  </a:lnTo>
                  <a:lnTo>
                    <a:pt x="217228" y="3490708"/>
                  </a:lnTo>
                  <a:lnTo>
                    <a:pt x="216738" y="3497774"/>
                  </a:lnTo>
                  <a:lnTo>
                    <a:pt x="216278" y="3504840"/>
                  </a:lnTo>
                  <a:lnTo>
                    <a:pt x="215845" y="3511907"/>
                  </a:lnTo>
                  <a:lnTo>
                    <a:pt x="215452" y="3518973"/>
                  </a:lnTo>
                  <a:lnTo>
                    <a:pt x="215086" y="3526039"/>
                  </a:lnTo>
                  <a:lnTo>
                    <a:pt x="214743" y="3533105"/>
                  </a:lnTo>
                  <a:lnTo>
                    <a:pt x="214431" y="3540171"/>
                  </a:lnTo>
                  <a:lnTo>
                    <a:pt x="214144" y="3547238"/>
                  </a:lnTo>
                  <a:lnTo>
                    <a:pt x="213875" y="3554304"/>
                  </a:lnTo>
                  <a:lnTo>
                    <a:pt x="213630" y="3561370"/>
                  </a:lnTo>
                  <a:lnTo>
                    <a:pt x="213407" y="3568436"/>
                  </a:lnTo>
                  <a:lnTo>
                    <a:pt x="213198" y="3575502"/>
                  </a:lnTo>
                  <a:lnTo>
                    <a:pt x="213008" y="3582569"/>
                  </a:lnTo>
                  <a:lnTo>
                    <a:pt x="212836" y="3589635"/>
                  </a:lnTo>
                  <a:lnTo>
                    <a:pt x="212675" y="3596701"/>
                  </a:lnTo>
                  <a:lnTo>
                    <a:pt x="212529" y="3603767"/>
                  </a:lnTo>
                  <a:lnTo>
                    <a:pt x="212398" y="36108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793759"/>
              <a:ext cx="0" cy="454593"/>
            </a:xfrm>
            <a:custGeom>
              <a:avLst/>
              <a:pathLst>
                <a:path w="0" h="454593">
                  <a:moveTo>
                    <a:pt x="0" y="4545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4157539"/>
              <a:ext cx="0" cy="454593"/>
            </a:xfrm>
            <a:custGeom>
              <a:avLst/>
              <a:pathLst>
                <a:path w="0" h="454593">
                  <a:moveTo>
                    <a:pt x="0" y="0"/>
                  </a:moveTo>
                  <a:lnTo>
                    <a:pt x="0" y="4545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3248352"/>
              <a:ext cx="125145" cy="909186"/>
            </a:xfrm>
            <a:custGeom>
              <a:avLst/>
              <a:pathLst>
                <a:path w="125145" h="909186">
                  <a:moveTo>
                    <a:pt x="0" y="0"/>
                  </a:moveTo>
                  <a:lnTo>
                    <a:pt x="0" y="909186"/>
                  </a:lnTo>
                  <a:lnTo>
                    <a:pt x="125145" y="909186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3702945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4707836"/>
              <a:ext cx="0" cy="98096"/>
            </a:xfrm>
            <a:custGeom>
              <a:avLst/>
              <a:pathLst>
                <a:path w="0" h="98096">
                  <a:moveTo>
                    <a:pt x="0" y="98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948292"/>
              <a:ext cx="0" cy="44263"/>
            </a:xfrm>
            <a:custGeom>
              <a:avLst/>
              <a:pathLst>
                <a:path w="0" h="44263">
                  <a:moveTo>
                    <a:pt x="0" y="0"/>
                  </a:moveTo>
                  <a:lnTo>
                    <a:pt x="0" y="4426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4805932"/>
              <a:ext cx="125145" cy="142359"/>
            </a:xfrm>
            <a:custGeom>
              <a:avLst/>
              <a:pathLst>
                <a:path w="125145" h="142359">
                  <a:moveTo>
                    <a:pt x="0" y="0"/>
                  </a:moveTo>
                  <a:lnTo>
                    <a:pt x="0" y="142359"/>
                  </a:lnTo>
                  <a:lnTo>
                    <a:pt x="125145" y="142359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4904029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3401478"/>
              <a:ext cx="0" cy="935505"/>
            </a:xfrm>
            <a:custGeom>
              <a:avLst/>
              <a:pathLst>
                <a:path w="0" h="935505">
                  <a:moveTo>
                    <a:pt x="0" y="9355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5045192"/>
              <a:ext cx="0" cy="23925"/>
            </a:xfrm>
            <a:custGeom>
              <a:avLst/>
              <a:pathLst>
                <a:path w="0" h="23925">
                  <a:moveTo>
                    <a:pt x="0" y="0"/>
                  </a:moveTo>
                  <a:lnTo>
                    <a:pt x="0" y="2392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4336983"/>
              <a:ext cx="125145" cy="708208"/>
            </a:xfrm>
            <a:custGeom>
              <a:avLst/>
              <a:pathLst>
                <a:path w="125145" h="708208">
                  <a:moveTo>
                    <a:pt x="0" y="0"/>
                  </a:moveTo>
                  <a:lnTo>
                    <a:pt x="0" y="708208"/>
                  </a:lnTo>
                  <a:lnTo>
                    <a:pt x="125145" y="708208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930347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314552" y="5055552"/>
              <a:ext cx="17561" cy="175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170135" y="4963652"/>
              <a:ext cx="29093" cy="290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319940" y="5000964"/>
              <a:ext cx="88456" cy="8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365828" y="5037799"/>
              <a:ext cx="38712" cy="38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215733" y="4895550"/>
              <a:ext cx="98306" cy="983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887052" y="4888251"/>
              <a:ext cx="98547" cy="9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296215" y="4840577"/>
              <a:ext cx="98191" cy="98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065004" y="4864621"/>
              <a:ext cx="50104" cy="50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211429" y="4909982"/>
              <a:ext cx="98153" cy="98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089451" y="4628730"/>
              <a:ext cx="158212" cy="158212"/>
            </a:xfrm>
            <a:custGeom>
              <a:avLst/>
              <a:pathLst>
                <a:path w="158212" h="158212">
                  <a:moveTo>
                    <a:pt x="0" y="79106"/>
                  </a:moveTo>
                  <a:lnTo>
                    <a:pt x="79106" y="0"/>
                  </a:lnTo>
                  <a:lnTo>
                    <a:pt x="158212" y="79106"/>
                  </a:lnTo>
                  <a:lnTo>
                    <a:pt x="79106" y="15821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970336" y="5031981"/>
              <a:ext cx="74273" cy="74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281182" y="5015333"/>
              <a:ext cx="98000" cy="980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125506" y="5023141"/>
              <a:ext cx="72814" cy="728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994388" y="5008059"/>
              <a:ext cx="98191" cy="98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121754" y="4922690"/>
              <a:ext cx="96662" cy="96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364787" y="4215566"/>
              <a:ext cx="37071" cy="37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160306" y="3871140"/>
              <a:ext cx="65566" cy="65566"/>
            </a:xfrm>
            <a:custGeom>
              <a:avLst/>
              <a:pathLst>
                <a:path w="65566" h="65566">
                  <a:moveTo>
                    <a:pt x="0" y="32783"/>
                  </a:moveTo>
                  <a:lnTo>
                    <a:pt x="32783" y="0"/>
                  </a:lnTo>
                  <a:lnTo>
                    <a:pt x="65566" y="32783"/>
                  </a:lnTo>
                  <a:lnTo>
                    <a:pt x="32783" y="6556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166712" y="4969604"/>
              <a:ext cx="98539" cy="9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198266" y="5038689"/>
              <a:ext cx="51288" cy="512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055716" y="4926758"/>
              <a:ext cx="98098" cy="980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093625" y="4171742"/>
              <a:ext cx="67297" cy="67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11391" y="4341016"/>
              <a:ext cx="140276" cy="140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209334" y="2762233"/>
              <a:ext cx="82192" cy="82192"/>
            </a:xfrm>
            <a:custGeom>
              <a:avLst/>
              <a:pathLst>
                <a:path w="82192" h="82192">
                  <a:moveTo>
                    <a:pt x="0" y="41096"/>
                  </a:moveTo>
                  <a:lnTo>
                    <a:pt x="41096" y="0"/>
                  </a:lnTo>
                  <a:lnTo>
                    <a:pt x="82192" y="41096"/>
                  </a:lnTo>
                  <a:lnTo>
                    <a:pt x="41096" y="821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940548" y="4760500"/>
              <a:ext cx="62153" cy="62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93888" y="4803160"/>
              <a:ext cx="110819" cy="1108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339018" y="5010375"/>
              <a:ext cx="98344" cy="9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325892" y="4931233"/>
              <a:ext cx="98716" cy="98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203527" y="3675275"/>
              <a:ext cx="98408" cy="98408"/>
            </a:xfrm>
            <a:custGeom>
              <a:avLst/>
              <a:pathLst>
                <a:path w="98408" h="98408">
                  <a:moveTo>
                    <a:pt x="0" y="49204"/>
                  </a:moveTo>
                  <a:lnTo>
                    <a:pt x="49204" y="0"/>
                  </a:lnTo>
                  <a:lnTo>
                    <a:pt x="98408" y="49204"/>
                  </a:lnTo>
                  <a:lnTo>
                    <a:pt x="49204" y="9840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961839" y="5005837"/>
              <a:ext cx="97851" cy="97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770997" y="2727616"/>
              <a:ext cx="132286" cy="132286"/>
            </a:xfrm>
            <a:custGeom>
              <a:avLst/>
              <a:pathLst>
                <a:path w="132286" h="132286">
                  <a:moveTo>
                    <a:pt x="0" y="66143"/>
                  </a:moveTo>
                  <a:lnTo>
                    <a:pt x="66143" y="0"/>
                  </a:lnTo>
                  <a:lnTo>
                    <a:pt x="132286" y="66143"/>
                  </a:lnTo>
                  <a:lnTo>
                    <a:pt x="66143" y="13228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213818" y="4766451"/>
              <a:ext cx="98102" cy="981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976754" y="2925680"/>
              <a:ext cx="66335" cy="66335"/>
            </a:xfrm>
            <a:custGeom>
              <a:avLst/>
              <a:pathLst>
                <a:path w="66335" h="66335">
                  <a:moveTo>
                    <a:pt x="0" y="33167"/>
                  </a:moveTo>
                  <a:lnTo>
                    <a:pt x="33167" y="0"/>
                  </a:lnTo>
                  <a:lnTo>
                    <a:pt x="66335" y="33167"/>
                  </a:lnTo>
                  <a:lnTo>
                    <a:pt x="33167" y="6633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013431" y="4931113"/>
              <a:ext cx="151595" cy="151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84598" y="3002974"/>
              <a:ext cx="98369" cy="98369"/>
            </a:xfrm>
            <a:custGeom>
              <a:avLst/>
              <a:pathLst>
                <a:path w="98369" h="98369">
                  <a:moveTo>
                    <a:pt x="0" y="49184"/>
                  </a:moveTo>
                  <a:lnTo>
                    <a:pt x="49184" y="0"/>
                  </a:lnTo>
                  <a:lnTo>
                    <a:pt x="98369" y="49184"/>
                  </a:lnTo>
                  <a:lnTo>
                    <a:pt x="49184" y="9836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225239" y="4991175"/>
              <a:ext cx="98463" cy="9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375470" y="4401202"/>
              <a:ext cx="43828" cy="438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171348" y="4581902"/>
              <a:ext cx="98742" cy="98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097674" y="5021464"/>
              <a:ext cx="85736" cy="857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953783" y="4854778"/>
              <a:ext cx="98501" cy="985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69519" y="4998321"/>
              <a:ext cx="98526" cy="98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279703" y="4233598"/>
              <a:ext cx="68000" cy="680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359620" y="3460714"/>
              <a:ext cx="49010" cy="49010"/>
            </a:xfrm>
            <a:custGeom>
              <a:avLst/>
              <a:pathLst>
                <a:path w="49010" h="49010">
                  <a:moveTo>
                    <a:pt x="0" y="24505"/>
                  </a:moveTo>
                  <a:lnTo>
                    <a:pt x="24505" y="0"/>
                  </a:lnTo>
                  <a:lnTo>
                    <a:pt x="49010" y="24505"/>
                  </a:lnTo>
                  <a:lnTo>
                    <a:pt x="24505" y="490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3223" y="4984544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025201" y="3082011"/>
              <a:ext cx="98208" cy="98208"/>
            </a:xfrm>
            <a:custGeom>
              <a:avLst/>
              <a:pathLst>
                <a:path w="98208" h="98208">
                  <a:moveTo>
                    <a:pt x="0" y="49104"/>
                  </a:moveTo>
                  <a:lnTo>
                    <a:pt x="49104" y="0"/>
                  </a:lnTo>
                  <a:lnTo>
                    <a:pt x="98208" y="49104"/>
                  </a:lnTo>
                  <a:lnTo>
                    <a:pt x="49104" y="9820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117035" y="4895750"/>
              <a:ext cx="69194" cy="69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082481" y="4362069"/>
              <a:ext cx="98170" cy="98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187054" y="4534291"/>
              <a:ext cx="98259" cy="98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220478" y="3370763"/>
              <a:ext cx="61430" cy="61430"/>
            </a:xfrm>
            <a:custGeom>
              <a:avLst/>
              <a:pathLst>
                <a:path w="61430" h="61430">
                  <a:moveTo>
                    <a:pt x="0" y="30715"/>
                  </a:moveTo>
                  <a:lnTo>
                    <a:pt x="30715" y="0"/>
                  </a:lnTo>
                  <a:lnTo>
                    <a:pt x="61430" y="30715"/>
                  </a:lnTo>
                  <a:lnTo>
                    <a:pt x="30715" y="6143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793007" y="4526328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030644" y="2704307"/>
              <a:ext cx="87985" cy="87985"/>
            </a:xfrm>
            <a:custGeom>
              <a:avLst/>
              <a:pathLst>
                <a:path w="87985" h="87985">
                  <a:moveTo>
                    <a:pt x="0" y="43992"/>
                  </a:moveTo>
                  <a:lnTo>
                    <a:pt x="43992" y="0"/>
                  </a:lnTo>
                  <a:lnTo>
                    <a:pt x="87985" y="43992"/>
                  </a:lnTo>
                  <a:lnTo>
                    <a:pt x="43992" y="879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152695" y="4277818"/>
              <a:ext cx="118330" cy="1183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114252" y="4863915"/>
              <a:ext cx="80228" cy="802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949070" y="4994341"/>
              <a:ext cx="39495" cy="39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010294" y="4909188"/>
              <a:ext cx="166734" cy="166734"/>
            </a:xfrm>
            <a:custGeom>
              <a:avLst/>
              <a:pathLst>
                <a:path w="166734" h="166734">
                  <a:moveTo>
                    <a:pt x="0" y="83367"/>
                  </a:moveTo>
                  <a:lnTo>
                    <a:pt x="83367" y="0"/>
                  </a:lnTo>
                  <a:lnTo>
                    <a:pt x="166734" y="83367"/>
                  </a:lnTo>
                  <a:lnTo>
                    <a:pt x="83367" y="16673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292115" y="3929329"/>
              <a:ext cx="97530" cy="97530"/>
            </a:xfrm>
            <a:custGeom>
              <a:avLst/>
              <a:pathLst>
                <a:path w="97530" h="97530">
                  <a:moveTo>
                    <a:pt x="0" y="48765"/>
                  </a:moveTo>
                  <a:lnTo>
                    <a:pt x="48765" y="0"/>
                  </a:lnTo>
                  <a:lnTo>
                    <a:pt x="97530" y="48765"/>
                  </a:lnTo>
                  <a:lnTo>
                    <a:pt x="48765" y="9753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955464" y="5000752"/>
              <a:ext cx="98450" cy="984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234204" y="4290138"/>
              <a:ext cx="98475" cy="9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880095" y="5015254"/>
              <a:ext cx="98157" cy="98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905560" y="2798384"/>
              <a:ext cx="262695" cy="4759"/>
            </a:xfrm>
            <a:custGeom>
              <a:avLst/>
              <a:pathLst>
                <a:path w="262695" h="4759">
                  <a:moveTo>
                    <a:pt x="0" y="0"/>
                  </a:moveTo>
                  <a:lnTo>
                    <a:pt x="262695" y="47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495794" y="3054972"/>
              <a:ext cx="672666" cy="188812"/>
            </a:xfrm>
            <a:custGeom>
              <a:avLst/>
              <a:pathLst>
                <a:path w="672666" h="188812">
                  <a:moveTo>
                    <a:pt x="0" y="188812"/>
                  </a:moveTo>
                  <a:lnTo>
                    <a:pt x="6726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4269868" y="476106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chr13:48307380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384191" y="2724411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chr13:48362880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238723" y="285847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chr13:48381322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710902" y="2947887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chr13:48453047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974425" y="3171093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chr13:48453099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385126" y="3201527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chr13:48465032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696886" y="445819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chr13:48465239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385126" y="2501551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chr13:48465271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086092" y="5043953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chr13:48476737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2448133" y="620809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448133" y="560994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503125" y="501179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503125" y="441364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503125" y="381549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503125" y="321734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503125" y="261919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2880411" y="62678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880411" y="566966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880411" y="50715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880411" y="447336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880411" y="387521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880411" y="327706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880411" y="26789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106490" y="2142132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13" name="pt113"/>
            <p:cNvSpPr/>
            <p:nvPr/>
          </p:nvSpPr>
          <p:spPr>
            <a:xfrm>
              <a:off x="7179089" y="249386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7179089" y="268871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7179089" y="288355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7389908" y="2426748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7389908" y="2621597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7389908" y="2816446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7106490" y="3201437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20" name="pt120"/>
            <p:cNvSpPr/>
            <p:nvPr/>
          </p:nvSpPr>
          <p:spPr>
            <a:xfrm>
              <a:off x="7158607" y="3487513"/>
              <a:ext cx="96050" cy="960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7202132" y="3725888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7158607" y="3877212"/>
              <a:ext cx="96050" cy="960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140578" y="4054033"/>
              <a:ext cx="132108" cy="13210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7126744" y="4237765"/>
              <a:ext cx="159775" cy="1597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7395342" y="3479989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395342" y="3670671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7395342" y="3869687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7395342" y="4062527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7395342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7106490" y="4591458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31" name="pt131"/>
            <p:cNvSpPr/>
            <p:nvPr/>
          </p:nvSpPr>
          <p:spPr>
            <a:xfrm>
              <a:off x="7179089" y="49226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7179089" y="5117547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7389908" y="4885128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7389908" y="5079977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924695" y="619487"/>
              <a:ext cx="7185124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RB1,Rare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626856" y="1198960"/>
              <a:ext cx="780038" cy="5007971"/>
            </a:xfrm>
            <a:custGeom>
              <a:avLst/>
              <a:pathLst>
                <a:path w="780038" h="5007971">
                  <a:moveTo>
                    <a:pt x="387926" y="5007971"/>
                  </a:moveTo>
                  <a:lnTo>
                    <a:pt x="387771" y="4998171"/>
                  </a:lnTo>
                  <a:lnTo>
                    <a:pt x="387606" y="4988370"/>
                  </a:lnTo>
                  <a:lnTo>
                    <a:pt x="387427" y="4978570"/>
                  </a:lnTo>
                  <a:lnTo>
                    <a:pt x="387242" y="4968770"/>
                  </a:lnTo>
                  <a:lnTo>
                    <a:pt x="387039" y="4958969"/>
                  </a:lnTo>
                  <a:lnTo>
                    <a:pt x="386826" y="4949169"/>
                  </a:lnTo>
                  <a:lnTo>
                    <a:pt x="386602" y="4939369"/>
                  </a:lnTo>
                  <a:lnTo>
                    <a:pt x="386359" y="4929568"/>
                  </a:lnTo>
                  <a:lnTo>
                    <a:pt x="386108" y="4919768"/>
                  </a:lnTo>
                  <a:lnTo>
                    <a:pt x="385835" y="4909968"/>
                  </a:lnTo>
                  <a:lnTo>
                    <a:pt x="385550" y="4900167"/>
                  </a:lnTo>
                  <a:lnTo>
                    <a:pt x="385250" y="4890367"/>
                  </a:lnTo>
                  <a:lnTo>
                    <a:pt x="384925" y="4880567"/>
                  </a:lnTo>
                  <a:lnTo>
                    <a:pt x="384591" y="4870766"/>
                  </a:lnTo>
                  <a:lnTo>
                    <a:pt x="384230" y="4860966"/>
                  </a:lnTo>
                  <a:lnTo>
                    <a:pt x="383852" y="4851166"/>
                  </a:lnTo>
                  <a:lnTo>
                    <a:pt x="383458" y="4841365"/>
                  </a:lnTo>
                  <a:lnTo>
                    <a:pt x="383031" y="4831565"/>
                  </a:lnTo>
                  <a:lnTo>
                    <a:pt x="382592" y="4821765"/>
                  </a:lnTo>
                  <a:lnTo>
                    <a:pt x="382123" y="4811964"/>
                  </a:lnTo>
                  <a:lnTo>
                    <a:pt x="381630" y="4802164"/>
                  </a:lnTo>
                  <a:lnTo>
                    <a:pt x="381121" y="4792364"/>
                  </a:lnTo>
                  <a:lnTo>
                    <a:pt x="380570" y="4782563"/>
                  </a:lnTo>
                  <a:lnTo>
                    <a:pt x="380003" y="4772763"/>
                  </a:lnTo>
                  <a:lnTo>
                    <a:pt x="379403" y="4762963"/>
                  </a:lnTo>
                  <a:lnTo>
                    <a:pt x="378772" y="4753162"/>
                  </a:lnTo>
                  <a:lnTo>
                    <a:pt x="378123" y="4743362"/>
                  </a:lnTo>
                  <a:lnTo>
                    <a:pt x="377422" y="4733562"/>
                  </a:lnTo>
                  <a:lnTo>
                    <a:pt x="376703" y="4723761"/>
                  </a:lnTo>
                  <a:lnTo>
                    <a:pt x="375948" y="4713961"/>
                  </a:lnTo>
                  <a:lnTo>
                    <a:pt x="375153" y="4704161"/>
                  </a:lnTo>
                  <a:lnTo>
                    <a:pt x="374338" y="4694360"/>
                  </a:lnTo>
                  <a:lnTo>
                    <a:pt x="373465" y="4684560"/>
                  </a:lnTo>
                  <a:lnTo>
                    <a:pt x="372568" y="4674760"/>
                  </a:lnTo>
                  <a:lnTo>
                    <a:pt x="371632" y="4664959"/>
                  </a:lnTo>
                  <a:lnTo>
                    <a:pt x="370648" y="4655159"/>
                  </a:lnTo>
                  <a:lnTo>
                    <a:pt x="369641" y="4645359"/>
                  </a:lnTo>
                  <a:lnTo>
                    <a:pt x="368572" y="4635558"/>
                  </a:lnTo>
                  <a:lnTo>
                    <a:pt x="367472" y="4625758"/>
                  </a:lnTo>
                  <a:lnTo>
                    <a:pt x="366332" y="4615958"/>
                  </a:lnTo>
                  <a:lnTo>
                    <a:pt x="365134" y="4606157"/>
                  </a:lnTo>
                  <a:lnTo>
                    <a:pt x="363911" y="4596357"/>
                  </a:lnTo>
                  <a:lnTo>
                    <a:pt x="362623" y="4586557"/>
                  </a:lnTo>
                  <a:lnTo>
                    <a:pt x="361297" y="4576756"/>
                  </a:lnTo>
                  <a:lnTo>
                    <a:pt x="359932" y="4566956"/>
                  </a:lnTo>
                  <a:lnTo>
                    <a:pt x="358500" y="4557156"/>
                  </a:lnTo>
                  <a:lnTo>
                    <a:pt x="357040" y="4547355"/>
                  </a:lnTo>
                  <a:lnTo>
                    <a:pt x="355515" y="4537555"/>
                  </a:lnTo>
                  <a:lnTo>
                    <a:pt x="353944" y="4527755"/>
                  </a:lnTo>
                  <a:lnTo>
                    <a:pt x="352336" y="4517954"/>
                  </a:lnTo>
                  <a:lnTo>
                    <a:pt x="350654" y="4508154"/>
                  </a:lnTo>
                  <a:lnTo>
                    <a:pt x="348942" y="4498354"/>
                  </a:lnTo>
                  <a:lnTo>
                    <a:pt x="347166" y="4488553"/>
                  </a:lnTo>
                  <a:lnTo>
                    <a:pt x="345339" y="4478753"/>
                  </a:lnTo>
                  <a:lnTo>
                    <a:pt x="343478" y="4468953"/>
                  </a:lnTo>
                  <a:lnTo>
                    <a:pt x="341536" y="4459152"/>
                  </a:lnTo>
                  <a:lnTo>
                    <a:pt x="339564" y="4449352"/>
                  </a:lnTo>
                  <a:lnTo>
                    <a:pt x="337531" y="4439552"/>
                  </a:lnTo>
                  <a:lnTo>
                    <a:pt x="335444" y="4429751"/>
                  </a:lnTo>
                  <a:lnTo>
                    <a:pt x="333326" y="4419951"/>
                  </a:lnTo>
                  <a:lnTo>
                    <a:pt x="331125" y="4410151"/>
                  </a:lnTo>
                  <a:lnTo>
                    <a:pt x="328894" y="4400350"/>
                  </a:lnTo>
                  <a:lnTo>
                    <a:pt x="326609" y="4390550"/>
                  </a:lnTo>
                  <a:lnTo>
                    <a:pt x="324266" y="4380750"/>
                  </a:lnTo>
                  <a:lnTo>
                    <a:pt x="321896" y="4370949"/>
                  </a:lnTo>
                  <a:lnTo>
                    <a:pt x="319448" y="4361149"/>
                  </a:lnTo>
                  <a:lnTo>
                    <a:pt x="316971" y="4351349"/>
                  </a:lnTo>
                  <a:lnTo>
                    <a:pt x="314446" y="4341548"/>
                  </a:lnTo>
                  <a:lnTo>
                    <a:pt x="311865" y="4331748"/>
                  </a:lnTo>
                  <a:lnTo>
                    <a:pt x="309259" y="4321948"/>
                  </a:lnTo>
                  <a:lnTo>
                    <a:pt x="306587" y="4312147"/>
                  </a:lnTo>
                  <a:lnTo>
                    <a:pt x="303885" y="4302347"/>
                  </a:lnTo>
                  <a:lnTo>
                    <a:pt x="301146" y="4292547"/>
                  </a:lnTo>
                  <a:lnTo>
                    <a:pt x="298355" y="4282746"/>
                  </a:lnTo>
                  <a:lnTo>
                    <a:pt x="295542" y="4272946"/>
                  </a:lnTo>
                  <a:lnTo>
                    <a:pt x="292677" y="4263146"/>
                  </a:lnTo>
                  <a:lnTo>
                    <a:pt x="289785" y="4253345"/>
                  </a:lnTo>
                  <a:lnTo>
                    <a:pt x="286865" y="4243545"/>
                  </a:lnTo>
                  <a:lnTo>
                    <a:pt x="283902" y="4233745"/>
                  </a:lnTo>
                  <a:lnTo>
                    <a:pt x="280922" y="4223944"/>
                  </a:lnTo>
                  <a:lnTo>
                    <a:pt x="277905" y="4214144"/>
                  </a:lnTo>
                  <a:lnTo>
                    <a:pt x="274866" y="4204344"/>
                  </a:lnTo>
                  <a:lnTo>
                    <a:pt x="271809" y="4194543"/>
                  </a:lnTo>
                  <a:lnTo>
                    <a:pt x="268721" y="4184743"/>
                  </a:lnTo>
                  <a:lnTo>
                    <a:pt x="265622" y="4174943"/>
                  </a:lnTo>
                  <a:lnTo>
                    <a:pt x="262501" y="4165142"/>
                  </a:lnTo>
                  <a:lnTo>
                    <a:pt x="259367" y="4155342"/>
                  </a:lnTo>
                  <a:lnTo>
                    <a:pt x="256223" y="4145542"/>
                  </a:lnTo>
                  <a:lnTo>
                    <a:pt x="253063" y="4135741"/>
                  </a:lnTo>
                  <a:lnTo>
                    <a:pt x="249898" y="4125941"/>
                  </a:lnTo>
                  <a:lnTo>
                    <a:pt x="246726" y="4116141"/>
                  </a:lnTo>
                  <a:lnTo>
                    <a:pt x="243551" y="4106340"/>
                  </a:lnTo>
                  <a:lnTo>
                    <a:pt x="240374" y="4096540"/>
                  </a:lnTo>
                  <a:lnTo>
                    <a:pt x="237198" y="4086740"/>
                  </a:lnTo>
                  <a:lnTo>
                    <a:pt x="234024" y="4076939"/>
                  </a:lnTo>
                  <a:lnTo>
                    <a:pt x="230854" y="4067139"/>
                  </a:lnTo>
                  <a:lnTo>
                    <a:pt x="227693" y="4057339"/>
                  </a:lnTo>
                  <a:lnTo>
                    <a:pt x="224536" y="4047538"/>
                  </a:lnTo>
                  <a:lnTo>
                    <a:pt x="221396" y="4037738"/>
                  </a:lnTo>
                  <a:lnTo>
                    <a:pt x="218265" y="4027938"/>
                  </a:lnTo>
                  <a:lnTo>
                    <a:pt x="215148" y="4018137"/>
                  </a:lnTo>
                  <a:lnTo>
                    <a:pt x="212051" y="4008337"/>
                  </a:lnTo>
                  <a:lnTo>
                    <a:pt x="208964" y="3998537"/>
                  </a:lnTo>
                  <a:lnTo>
                    <a:pt x="205906" y="3988736"/>
                  </a:lnTo>
                  <a:lnTo>
                    <a:pt x="202864" y="3978936"/>
                  </a:lnTo>
                  <a:lnTo>
                    <a:pt x="199842" y="3969136"/>
                  </a:lnTo>
                  <a:lnTo>
                    <a:pt x="196851" y="3959335"/>
                  </a:lnTo>
                  <a:lnTo>
                    <a:pt x="193874" y="3949535"/>
                  </a:lnTo>
                  <a:lnTo>
                    <a:pt x="190933" y="3939735"/>
                  </a:lnTo>
                  <a:lnTo>
                    <a:pt x="188015" y="3929934"/>
                  </a:lnTo>
                  <a:lnTo>
                    <a:pt x="185119" y="3920134"/>
                  </a:lnTo>
                  <a:lnTo>
                    <a:pt x="182263" y="3910334"/>
                  </a:lnTo>
                  <a:lnTo>
                    <a:pt x="179423" y="3900533"/>
                  </a:lnTo>
                  <a:lnTo>
                    <a:pt x="176622" y="3890733"/>
                  </a:lnTo>
                  <a:lnTo>
                    <a:pt x="173848" y="3880933"/>
                  </a:lnTo>
                  <a:lnTo>
                    <a:pt x="171096" y="3871132"/>
                  </a:lnTo>
                  <a:lnTo>
                    <a:pt x="168388" y="3861332"/>
                  </a:lnTo>
                  <a:lnTo>
                    <a:pt x="165698" y="3851532"/>
                  </a:lnTo>
                  <a:lnTo>
                    <a:pt x="163043" y="3841731"/>
                  </a:lnTo>
                  <a:lnTo>
                    <a:pt x="160418" y="3831931"/>
                  </a:lnTo>
                  <a:lnTo>
                    <a:pt x="157812" y="3822131"/>
                  </a:lnTo>
                  <a:lnTo>
                    <a:pt x="155250" y="3812330"/>
                  </a:lnTo>
                  <a:lnTo>
                    <a:pt x="152703" y="3802530"/>
                  </a:lnTo>
                  <a:lnTo>
                    <a:pt x="150188" y="3792729"/>
                  </a:lnTo>
                  <a:lnTo>
                    <a:pt x="147699" y="3782929"/>
                  </a:lnTo>
                  <a:lnTo>
                    <a:pt x="145226" y="3773129"/>
                  </a:lnTo>
                  <a:lnTo>
                    <a:pt x="142791" y="3763328"/>
                  </a:lnTo>
                  <a:lnTo>
                    <a:pt x="140370" y="3753528"/>
                  </a:lnTo>
                  <a:lnTo>
                    <a:pt x="137971" y="3743728"/>
                  </a:lnTo>
                  <a:lnTo>
                    <a:pt x="135594" y="3733927"/>
                  </a:lnTo>
                  <a:lnTo>
                    <a:pt x="133229" y="3724127"/>
                  </a:lnTo>
                  <a:lnTo>
                    <a:pt x="130891" y="3714327"/>
                  </a:lnTo>
                  <a:lnTo>
                    <a:pt x="128562" y="3704526"/>
                  </a:lnTo>
                  <a:lnTo>
                    <a:pt x="126247" y="3694726"/>
                  </a:lnTo>
                  <a:lnTo>
                    <a:pt x="123947" y="3684926"/>
                  </a:lnTo>
                  <a:lnTo>
                    <a:pt x="121654" y="3675125"/>
                  </a:lnTo>
                  <a:lnTo>
                    <a:pt x="119374" y="3665325"/>
                  </a:lnTo>
                  <a:lnTo>
                    <a:pt x="117100" y="3655525"/>
                  </a:lnTo>
                  <a:lnTo>
                    <a:pt x="114831" y="3645724"/>
                  </a:lnTo>
                  <a:lnTo>
                    <a:pt x="112568" y="3635924"/>
                  </a:lnTo>
                  <a:lnTo>
                    <a:pt x="110306" y="3626124"/>
                  </a:lnTo>
                  <a:lnTo>
                    <a:pt x="108047" y="3616323"/>
                  </a:lnTo>
                  <a:lnTo>
                    <a:pt x="105787" y="3606523"/>
                  </a:lnTo>
                  <a:lnTo>
                    <a:pt x="103527" y="3596723"/>
                  </a:lnTo>
                  <a:lnTo>
                    <a:pt x="101263" y="3586922"/>
                  </a:lnTo>
                  <a:lnTo>
                    <a:pt x="98996" y="3577122"/>
                  </a:lnTo>
                  <a:lnTo>
                    <a:pt x="96724" y="3567322"/>
                  </a:lnTo>
                  <a:lnTo>
                    <a:pt x="94445" y="3557521"/>
                  </a:lnTo>
                  <a:lnTo>
                    <a:pt x="92163" y="3547721"/>
                  </a:lnTo>
                  <a:lnTo>
                    <a:pt x="89869" y="3537921"/>
                  </a:lnTo>
                  <a:lnTo>
                    <a:pt x="87570" y="3528120"/>
                  </a:lnTo>
                  <a:lnTo>
                    <a:pt x="85262" y="3518320"/>
                  </a:lnTo>
                  <a:lnTo>
                    <a:pt x="82945" y="3508520"/>
                  </a:lnTo>
                  <a:lnTo>
                    <a:pt x="80622" y="3498719"/>
                  </a:lnTo>
                  <a:lnTo>
                    <a:pt x="78286" y="3488919"/>
                  </a:lnTo>
                  <a:lnTo>
                    <a:pt x="75945" y="3479119"/>
                  </a:lnTo>
                  <a:lnTo>
                    <a:pt x="73595" y="3469318"/>
                  </a:lnTo>
                  <a:lnTo>
                    <a:pt x="71238" y="3459518"/>
                  </a:lnTo>
                  <a:lnTo>
                    <a:pt x="68876" y="3449718"/>
                  </a:lnTo>
                  <a:lnTo>
                    <a:pt x="66506" y="3439917"/>
                  </a:lnTo>
                  <a:lnTo>
                    <a:pt x="64134" y="3430117"/>
                  </a:lnTo>
                  <a:lnTo>
                    <a:pt x="61759" y="3420317"/>
                  </a:lnTo>
                  <a:lnTo>
                    <a:pt x="59383" y="3410516"/>
                  </a:lnTo>
                  <a:lnTo>
                    <a:pt x="57007" y="3400716"/>
                  </a:lnTo>
                  <a:lnTo>
                    <a:pt x="54635" y="3390916"/>
                  </a:lnTo>
                  <a:lnTo>
                    <a:pt x="52267" y="3381115"/>
                  </a:lnTo>
                  <a:lnTo>
                    <a:pt x="49906" y="3371315"/>
                  </a:lnTo>
                  <a:lnTo>
                    <a:pt x="47558" y="3361515"/>
                  </a:lnTo>
                  <a:lnTo>
                    <a:pt x="45217" y="3351714"/>
                  </a:lnTo>
                  <a:lnTo>
                    <a:pt x="42899" y="3341914"/>
                  </a:lnTo>
                  <a:lnTo>
                    <a:pt x="40596" y="3332114"/>
                  </a:lnTo>
                  <a:lnTo>
                    <a:pt x="38312" y="3322313"/>
                  </a:lnTo>
                  <a:lnTo>
                    <a:pt x="36063" y="3312513"/>
                  </a:lnTo>
                  <a:lnTo>
                    <a:pt x="33832" y="3302713"/>
                  </a:lnTo>
                  <a:lnTo>
                    <a:pt x="31645" y="3292912"/>
                  </a:lnTo>
                  <a:lnTo>
                    <a:pt x="29490" y="3283112"/>
                  </a:lnTo>
                  <a:lnTo>
                    <a:pt x="27368" y="3273312"/>
                  </a:lnTo>
                  <a:lnTo>
                    <a:pt x="25310" y="3263511"/>
                  </a:lnTo>
                  <a:lnTo>
                    <a:pt x="23281" y="3253711"/>
                  </a:lnTo>
                  <a:lnTo>
                    <a:pt x="21320" y="3243911"/>
                  </a:lnTo>
                  <a:lnTo>
                    <a:pt x="19415" y="3234110"/>
                  </a:lnTo>
                  <a:lnTo>
                    <a:pt x="17553" y="3224310"/>
                  </a:lnTo>
                  <a:lnTo>
                    <a:pt x="15793" y="3214510"/>
                  </a:lnTo>
                  <a:lnTo>
                    <a:pt x="14075" y="3204709"/>
                  </a:lnTo>
                  <a:lnTo>
                    <a:pt x="12447" y="3194909"/>
                  </a:lnTo>
                  <a:lnTo>
                    <a:pt x="10903" y="3185109"/>
                  </a:lnTo>
                  <a:lnTo>
                    <a:pt x="9411" y="3175308"/>
                  </a:lnTo>
                  <a:lnTo>
                    <a:pt x="8061" y="3165508"/>
                  </a:lnTo>
                  <a:lnTo>
                    <a:pt x="6766" y="3155708"/>
                  </a:lnTo>
                  <a:lnTo>
                    <a:pt x="5582" y="3145907"/>
                  </a:lnTo>
                  <a:lnTo>
                    <a:pt x="4510" y="3136107"/>
                  </a:lnTo>
                  <a:lnTo>
                    <a:pt x="3499" y="3126307"/>
                  </a:lnTo>
                  <a:lnTo>
                    <a:pt x="2668" y="3116506"/>
                  </a:lnTo>
                  <a:lnTo>
                    <a:pt x="1907" y="3106706"/>
                  </a:lnTo>
                  <a:lnTo>
                    <a:pt x="1269" y="3096906"/>
                  </a:lnTo>
                  <a:lnTo>
                    <a:pt x="776" y="3087105"/>
                  </a:lnTo>
                  <a:lnTo>
                    <a:pt x="355" y="3077305"/>
                  </a:lnTo>
                  <a:lnTo>
                    <a:pt x="132" y="3067505"/>
                  </a:lnTo>
                  <a:lnTo>
                    <a:pt x="1" y="3057704"/>
                  </a:lnTo>
                  <a:lnTo>
                    <a:pt x="0" y="3047904"/>
                  </a:lnTo>
                  <a:lnTo>
                    <a:pt x="172" y="3038104"/>
                  </a:lnTo>
                  <a:lnTo>
                    <a:pt x="426" y="3028303"/>
                  </a:lnTo>
                  <a:lnTo>
                    <a:pt x="887" y="3018503"/>
                  </a:lnTo>
                  <a:lnTo>
                    <a:pt x="1461" y="3008703"/>
                  </a:lnTo>
                  <a:lnTo>
                    <a:pt x="2162" y="2998902"/>
                  </a:lnTo>
                  <a:lnTo>
                    <a:pt x="3063" y="2989102"/>
                  </a:lnTo>
                  <a:lnTo>
                    <a:pt x="4051" y="2979302"/>
                  </a:lnTo>
                  <a:lnTo>
                    <a:pt x="5245" y="2969501"/>
                  </a:lnTo>
                  <a:lnTo>
                    <a:pt x="6568" y="2959701"/>
                  </a:lnTo>
                  <a:lnTo>
                    <a:pt x="8011" y="2949901"/>
                  </a:lnTo>
                  <a:lnTo>
                    <a:pt x="9672" y="2940100"/>
                  </a:lnTo>
                  <a:lnTo>
                    <a:pt x="11420" y="2930300"/>
                  </a:lnTo>
                  <a:lnTo>
                    <a:pt x="13364" y="2920500"/>
                  </a:lnTo>
                  <a:lnTo>
                    <a:pt x="15449" y="2910699"/>
                  </a:lnTo>
                  <a:lnTo>
                    <a:pt x="17641" y="2900899"/>
                  </a:lnTo>
                  <a:lnTo>
                    <a:pt x="20057" y="2891099"/>
                  </a:lnTo>
                  <a:lnTo>
                    <a:pt x="22558" y="2881298"/>
                  </a:lnTo>
                  <a:lnTo>
                    <a:pt x="25235" y="2871498"/>
                  </a:lnTo>
                  <a:lnTo>
                    <a:pt x="28058" y="2861698"/>
                  </a:lnTo>
                  <a:lnTo>
                    <a:pt x="30970" y="2851897"/>
                  </a:lnTo>
                  <a:lnTo>
                    <a:pt x="34103" y="2842097"/>
                  </a:lnTo>
                  <a:lnTo>
                    <a:pt x="37314" y="2832297"/>
                  </a:lnTo>
                  <a:lnTo>
                    <a:pt x="40674" y="2822496"/>
                  </a:lnTo>
                  <a:lnTo>
                    <a:pt x="44177" y="2812696"/>
                  </a:lnTo>
                  <a:lnTo>
                    <a:pt x="47753" y="2802896"/>
                  </a:lnTo>
                  <a:lnTo>
                    <a:pt x="51526" y="2793095"/>
                  </a:lnTo>
                  <a:lnTo>
                    <a:pt x="55369" y="2783295"/>
                  </a:lnTo>
                  <a:lnTo>
                    <a:pt x="59333" y="2773495"/>
                  </a:lnTo>
                  <a:lnTo>
                    <a:pt x="63425" y="2763694"/>
                  </a:lnTo>
                  <a:lnTo>
                    <a:pt x="67579" y="2753894"/>
                  </a:lnTo>
                  <a:lnTo>
                    <a:pt x="71887" y="2744094"/>
                  </a:lnTo>
                  <a:lnTo>
                    <a:pt x="76260" y="2734293"/>
                  </a:lnTo>
                  <a:lnTo>
                    <a:pt x="80721" y="2724493"/>
                  </a:lnTo>
                  <a:lnTo>
                    <a:pt x="85288" y="2714693"/>
                  </a:lnTo>
                  <a:lnTo>
                    <a:pt x="89903" y="2704892"/>
                  </a:lnTo>
                  <a:lnTo>
                    <a:pt x="94626" y="2695092"/>
                  </a:lnTo>
                  <a:lnTo>
                    <a:pt x="99402" y="2685292"/>
                  </a:lnTo>
                  <a:lnTo>
                    <a:pt x="104235" y="2675491"/>
                  </a:lnTo>
                  <a:lnTo>
                    <a:pt x="109145" y="2665691"/>
                  </a:lnTo>
                  <a:lnTo>
                    <a:pt x="114086" y="2655891"/>
                  </a:lnTo>
                  <a:lnTo>
                    <a:pt x="119092" y="2646090"/>
                  </a:lnTo>
                  <a:lnTo>
                    <a:pt x="124131" y="2636290"/>
                  </a:lnTo>
                  <a:lnTo>
                    <a:pt x="129200" y="2626490"/>
                  </a:lnTo>
                  <a:lnTo>
                    <a:pt x="134311" y="2616689"/>
                  </a:lnTo>
                  <a:lnTo>
                    <a:pt x="139434" y="2606889"/>
                  </a:lnTo>
                  <a:lnTo>
                    <a:pt x="144583" y="2597089"/>
                  </a:lnTo>
                  <a:lnTo>
                    <a:pt x="149741" y="2587288"/>
                  </a:lnTo>
                  <a:lnTo>
                    <a:pt x="154906" y="2577488"/>
                  </a:lnTo>
                  <a:lnTo>
                    <a:pt x="160072" y="2567688"/>
                  </a:lnTo>
                  <a:lnTo>
                    <a:pt x="165235" y="2557887"/>
                  </a:lnTo>
                  <a:lnTo>
                    <a:pt x="170388" y="2548087"/>
                  </a:lnTo>
                  <a:lnTo>
                    <a:pt x="175523" y="2538286"/>
                  </a:lnTo>
                  <a:lnTo>
                    <a:pt x="180648" y="2528486"/>
                  </a:lnTo>
                  <a:lnTo>
                    <a:pt x="185732" y="2518686"/>
                  </a:lnTo>
                  <a:lnTo>
                    <a:pt x="190796" y="2508885"/>
                  </a:lnTo>
                  <a:lnTo>
                    <a:pt x="195823" y="2499085"/>
                  </a:lnTo>
                  <a:lnTo>
                    <a:pt x="200803" y="2489285"/>
                  </a:lnTo>
                  <a:lnTo>
                    <a:pt x="205758" y="2479484"/>
                  </a:lnTo>
                  <a:lnTo>
                    <a:pt x="210634" y="2469684"/>
                  </a:lnTo>
                  <a:lnTo>
                    <a:pt x="215475" y="2459884"/>
                  </a:lnTo>
                  <a:lnTo>
                    <a:pt x="220258" y="2450083"/>
                  </a:lnTo>
                  <a:lnTo>
                    <a:pt x="224965" y="2440283"/>
                  </a:lnTo>
                  <a:lnTo>
                    <a:pt x="229634" y="2430483"/>
                  </a:lnTo>
                  <a:lnTo>
                    <a:pt x="234198" y="2420682"/>
                  </a:lnTo>
                  <a:lnTo>
                    <a:pt x="238707" y="2410882"/>
                  </a:lnTo>
                  <a:lnTo>
                    <a:pt x="243145" y="2401082"/>
                  </a:lnTo>
                  <a:lnTo>
                    <a:pt x="247480" y="2391281"/>
                  </a:lnTo>
                  <a:lnTo>
                    <a:pt x="251766" y="2381481"/>
                  </a:lnTo>
                  <a:lnTo>
                    <a:pt x="255927" y="2371681"/>
                  </a:lnTo>
                  <a:lnTo>
                    <a:pt x="260017" y="2361880"/>
                  </a:lnTo>
                  <a:lnTo>
                    <a:pt x="264029" y="2352080"/>
                  </a:lnTo>
                  <a:lnTo>
                    <a:pt x="267911" y="2342280"/>
                  </a:lnTo>
                  <a:lnTo>
                    <a:pt x="271737" y="2332479"/>
                  </a:lnTo>
                  <a:lnTo>
                    <a:pt x="275428" y="2322679"/>
                  </a:lnTo>
                  <a:lnTo>
                    <a:pt x="279031" y="2312879"/>
                  </a:lnTo>
                  <a:lnTo>
                    <a:pt x="282553" y="2303078"/>
                  </a:lnTo>
                  <a:lnTo>
                    <a:pt x="285923" y="2293278"/>
                  </a:lnTo>
                  <a:lnTo>
                    <a:pt x="289232" y="2283478"/>
                  </a:lnTo>
                  <a:lnTo>
                    <a:pt x="292403" y="2273677"/>
                  </a:lnTo>
                  <a:lnTo>
                    <a:pt x="295469" y="2263877"/>
                  </a:lnTo>
                  <a:lnTo>
                    <a:pt x="298459" y="2254077"/>
                  </a:lnTo>
                  <a:lnTo>
                    <a:pt x="301278" y="2244276"/>
                  </a:lnTo>
                  <a:lnTo>
                    <a:pt x="304031" y="2234476"/>
                  </a:lnTo>
                  <a:lnTo>
                    <a:pt x="306650" y="2224676"/>
                  </a:lnTo>
                  <a:lnTo>
                    <a:pt x="309150" y="2214875"/>
                  </a:lnTo>
                  <a:lnTo>
                    <a:pt x="311580" y="2205075"/>
                  </a:lnTo>
                  <a:lnTo>
                    <a:pt x="313824" y="2195275"/>
                  </a:lnTo>
                  <a:lnTo>
                    <a:pt x="316001" y="2185474"/>
                  </a:lnTo>
                  <a:lnTo>
                    <a:pt x="318050" y="2175674"/>
                  </a:lnTo>
                  <a:lnTo>
                    <a:pt x="319969" y="2165874"/>
                  </a:lnTo>
                  <a:lnTo>
                    <a:pt x="321822" y="2156073"/>
                  </a:lnTo>
                  <a:lnTo>
                    <a:pt x="323488" y="2146273"/>
                  </a:lnTo>
                  <a:lnTo>
                    <a:pt x="325083" y="2136473"/>
                  </a:lnTo>
                  <a:lnTo>
                    <a:pt x="326559" y="2126672"/>
                  </a:lnTo>
                  <a:lnTo>
                    <a:pt x="327896" y="2116872"/>
                  </a:lnTo>
                  <a:lnTo>
                    <a:pt x="329166" y="2107072"/>
                  </a:lnTo>
                  <a:lnTo>
                    <a:pt x="330263" y="2097271"/>
                  </a:lnTo>
                  <a:lnTo>
                    <a:pt x="331280" y="2087471"/>
                  </a:lnTo>
                  <a:lnTo>
                    <a:pt x="332190" y="2077671"/>
                  </a:lnTo>
                  <a:lnTo>
                    <a:pt x="332954" y="2067870"/>
                  </a:lnTo>
                  <a:lnTo>
                    <a:pt x="333654" y="2058070"/>
                  </a:lnTo>
                  <a:lnTo>
                    <a:pt x="334195" y="2048270"/>
                  </a:lnTo>
                  <a:lnTo>
                    <a:pt x="334648" y="2038469"/>
                  </a:lnTo>
                  <a:lnTo>
                    <a:pt x="335008" y="2028669"/>
                  </a:lnTo>
                  <a:lnTo>
                    <a:pt x="335219" y="2018869"/>
                  </a:lnTo>
                  <a:lnTo>
                    <a:pt x="335368" y="2009068"/>
                  </a:lnTo>
                  <a:lnTo>
                    <a:pt x="335374" y="1999268"/>
                  </a:lnTo>
                  <a:lnTo>
                    <a:pt x="335288" y="1989468"/>
                  </a:lnTo>
                  <a:lnTo>
                    <a:pt x="335122" y="1979667"/>
                  </a:lnTo>
                  <a:lnTo>
                    <a:pt x="334806" y="1969867"/>
                  </a:lnTo>
                  <a:lnTo>
                    <a:pt x="334432" y="1960067"/>
                  </a:lnTo>
                  <a:lnTo>
                    <a:pt x="333932" y="1950266"/>
                  </a:lnTo>
                  <a:lnTo>
                    <a:pt x="333337" y="1940466"/>
                  </a:lnTo>
                  <a:lnTo>
                    <a:pt x="332676" y="1930666"/>
                  </a:lnTo>
                  <a:lnTo>
                    <a:pt x="331868" y="1920865"/>
                  </a:lnTo>
                  <a:lnTo>
                    <a:pt x="331006" y="1911065"/>
                  </a:lnTo>
                  <a:lnTo>
                    <a:pt x="330035" y="1901265"/>
                  </a:lnTo>
                  <a:lnTo>
                    <a:pt x="328971" y="1891464"/>
                  </a:lnTo>
                  <a:lnTo>
                    <a:pt x="327853" y="1881664"/>
                  </a:lnTo>
                  <a:lnTo>
                    <a:pt x="326595" y="1871864"/>
                  </a:lnTo>
                  <a:lnTo>
                    <a:pt x="325288" y="1862063"/>
                  </a:lnTo>
                  <a:lnTo>
                    <a:pt x="323891" y="1852263"/>
                  </a:lnTo>
                  <a:lnTo>
                    <a:pt x="322404" y="1842463"/>
                  </a:lnTo>
                  <a:lnTo>
                    <a:pt x="320871" y="1832662"/>
                  </a:lnTo>
                  <a:lnTo>
                    <a:pt x="319218" y="1822862"/>
                  </a:lnTo>
                  <a:lnTo>
                    <a:pt x="317519" y="1813062"/>
                  </a:lnTo>
                  <a:lnTo>
                    <a:pt x="315747" y="1803261"/>
                  </a:lnTo>
                  <a:lnTo>
                    <a:pt x="313893" y="1793461"/>
                  </a:lnTo>
                  <a:lnTo>
                    <a:pt x="312001" y="1783661"/>
                  </a:lnTo>
                  <a:lnTo>
                    <a:pt x="310013" y="1773860"/>
                  </a:lnTo>
                  <a:lnTo>
                    <a:pt x="307982" y="1764060"/>
                  </a:lnTo>
                  <a:lnTo>
                    <a:pt x="305897" y="1754260"/>
                  </a:lnTo>
                  <a:lnTo>
                    <a:pt x="303741" y="1744459"/>
                  </a:lnTo>
                  <a:lnTo>
                    <a:pt x="301556" y="1734659"/>
                  </a:lnTo>
                  <a:lnTo>
                    <a:pt x="299300" y="1724859"/>
                  </a:lnTo>
                  <a:lnTo>
                    <a:pt x="297009" y="1715058"/>
                  </a:lnTo>
                  <a:lnTo>
                    <a:pt x="294681" y="1705258"/>
                  </a:lnTo>
                  <a:lnTo>
                    <a:pt x="292299" y="1695458"/>
                  </a:lnTo>
                  <a:lnTo>
                    <a:pt x="289897" y="1685657"/>
                  </a:lnTo>
                  <a:lnTo>
                    <a:pt x="287450" y="1675857"/>
                  </a:lnTo>
                  <a:lnTo>
                    <a:pt x="284979" y="1666057"/>
                  </a:lnTo>
                  <a:lnTo>
                    <a:pt x="282488" y="1656256"/>
                  </a:lnTo>
                  <a:lnTo>
                    <a:pt x="279965" y="1646456"/>
                  </a:lnTo>
                  <a:lnTo>
                    <a:pt x="277432" y="1636656"/>
                  </a:lnTo>
                  <a:lnTo>
                    <a:pt x="274880" y="1626855"/>
                  </a:lnTo>
                  <a:lnTo>
                    <a:pt x="272319" y="1617055"/>
                  </a:lnTo>
                  <a:lnTo>
                    <a:pt x="269751" y="1607255"/>
                  </a:lnTo>
                  <a:lnTo>
                    <a:pt x="267180" y="1597454"/>
                  </a:lnTo>
                  <a:lnTo>
                    <a:pt x="264610" y="1587654"/>
                  </a:lnTo>
                  <a:lnTo>
                    <a:pt x="262044" y="1577854"/>
                  </a:lnTo>
                  <a:lnTo>
                    <a:pt x="259489" y="1568053"/>
                  </a:lnTo>
                  <a:lnTo>
                    <a:pt x="256940" y="1558253"/>
                  </a:lnTo>
                  <a:lnTo>
                    <a:pt x="254418" y="1548453"/>
                  </a:lnTo>
                  <a:lnTo>
                    <a:pt x="251910" y="1538652"/>
                  </a:lnTo>
                  <a:lnTo>
                    <a:pt x="249427" y="1528852"/>
                  </a:lnTo>
                  <a:lnTo>
                    <a:pt x="246978" y="1519052"/>
                  </a:lnTo>
                  <a:lnTo>
                    <a:pt x="244546" y="1509251"/>
                  </a:lnTo>
                  <a:lnTo>
                    <a:pt x="242172" y="1499451"/>
                  </a:lnTo>
                  <a:lnTo>
                    <a:pt x="239826" y="1489651"/>
                  </a:lnTo>
                  <a:lnTo>
                    <a:pt x="237523" y="1479850"/>
                  </a:lnTo>
                  <a:lnTo>
                    <a:pt x="235279" y="1470050"/>
                  </a:lnTo>
                  <a:lnTo>
                    <a:pt x="233065" y="1460250"/>
                  </a:lnTo>
                  <a:lnTo>
                    <a:pt x="230933" y="1450449"/>
                  </a:lnTo>
                  <a:lnTo>
                    <a:pt x="228846" y="1440649"/>
                  </a:lnTo>
                  <a:lnTo>
                    <a:pt x="226815" y="1430849"/>
                  </a:lnTo>
                  <a:lnTo>
                    <a:pt x="224872" y="1421048"/>
                  </a:lnTo>
                  <a:lnTo>
                    <a:pt x="222968" y="1411248"/>
                  </a:lnTo>
                  <a:lnTo>
                    <a:pt x="221167" y="1401448"/>
                  </a:lnTo>
                  <a:lnTo>
                    <a:pt x="219429" y="1391647"/>
                  </a:lnTo>
                  <a:lnTo>
                    <a:pt x="217755" y="1381847"/>
                  </a:lnTo>
                  <a:lnTo>
                    <a:pt x="216197" y="1372047"/>
                  </a:lnTo>
                  <a:lnTo>
                    <a:pt x="214687" y="1362246"/>
                  </a:lnTo>
                  <a:lnTo>
                    <a:pt x="213293" y="1352446"/>
                  </a:lnTo>
                  <a:lnTo>
                    <a:pt x="211980" y="1342646"/>
                  </a:lnTo>
                  <a:lnTo>
                    <a:pt x="210736" y="1332845"/>
                  </a:lnTo>
                  <a:lnTo>
                    <a:pt x="209631" y="1323045"/>
                  </a:lnTo>
                  <a:lnTo>
                    <a:pt x="208583" y="1313245"/>
                  </a:lnTo>
                  <a:lnTo>
                    <a:pt x="207656" y="1303444"/>
                  </a:lnTo>
                  <a:lnTo>
                    <a:pt x="206828" y="1293644"/>
                  </a:lnTo>
                  <a:lnTo>
                    <a:pt x="206068" y="1283844"/>
                  </a:lnTo>
                  <a:lnTo>
                    <a:pt x="205468" y="1274043"/>
                  </a:lnTo>
                  <a:lnTo>
                    <a:pt x="204929" y="1264243"/>
                  </a:lnTo>
                  <a:lnTo>
                    <a:pt x="204511" y="1254442"/>
                  </a:lnTo>
                  <a:lnTo>
                    <a:pt x="204207" y="1244642"/>
                  </a:lnTo>
                  <a:lnTo>
                    <a:pt x="203965" y="1234842"/>
                  </a:lnTo>
                  <a:lnTo>
                    <a:pt x="203898" y="1225041"/>
                  </a:lnTo>
                  <a:lnTo>
                    <a:pt x="203894" y="1215241"/>
                  </a:lnTo>
                  <a:lnTo>
                    <a:pt x="204005" y="1205441"/>
                  </a:lnTo>
                  <a:lnTo>
                    <a:pt x="204239" y="1195640"/>
                  </a:lnTo>
                  <a:lnTo>
                    <a:pt x="204535" y="1185840"/>
                  </a:lnTo>
                  <a:lnTo>
                    <a:pt x="204998" y="1176040"/>
                  </a:lnTo>
                  <a:lnTo>
                    <a:pt x="205530" y="1166239"/>
                  </a:lnTo>
                  <a:lnTo>
                    <a:pt x="206166" y="1156439"/>
                  </a:lnTo>
                  <a:lnTo>
                    <a:pt x="206930" y="1146639"/>
                  </a:lnTo>
                  <a:lnTo>
                    <a:pt x="207752" y="1136838"/>
                  </a:lnTo>
                  <a:lnTo>
                    <a:pt x="208726" y="1127038"/>
                  </a:lnTo>
                  <a:lnTo>
                    <a:pt x="209772" y="1117238"/>
                  </a:lnTo>
                  <a:lnTo>
                    <a:pt x="210907" y="1107437"/>
                  </a:lnTo>
                  <a:lnTo>
                    <a:pt x="212168" y="1097637"/>
                  </a:lnTo>
                  <a:lnTo>
                    <a:pt x="213483" y="1087837"/>
                  </a:lnTo>
                  <a:lnTo>
                    <a:pt x="214927" y="1078036"/>
                  </a:lnTo>
                  <a:lnTo>
                    <a:pt x="216443" y="1068236"/>
                  </a:lnTo>
                  <a:lnTo>
                    <a:pt x="218031" y="1058436"/>
                  </a:lnTo>
                  <a:lnTo>
                    <a:pt x="219736" y="1048635"/>
                  </a:lnTo>
                  <a:lnTo>
                    <a:pt x="221488" y="1038835"/>
                  </a:lnTo>
                  <a:lnTo>
                    <a:pt x="223344" y="1029035"/>
                  </a:lnTo>
                  <a:lnTo>
                    <a:pt x="225266" y="1019234"/>
                  </a:lnTo>
                  <a:lnTo>
                    <a:pt x="227244" y="1009434"/>
                  </a:lnTo>
                  <a:lnTo>
                    <a:pt x="229323" y="999634"/>
                  </a:lnTo>
                  <a:lnTo>
                    <a:pt x="231440" y="989833"/>
                  </a:lnTo>
                  <a:lnTo>
                    <a:pt x="233635" y="980033"/>
                  </a:lnTo>
                  <a:lnTo>
                    <a:pt x="235887" y="970233"/>
                  </a:lnTo>
                  <a:lnTo>
                    <a:pt x="238178" y="960432"/>
                  </a:lnTo>
                  <a:lnTo>
                    <a:pt x="240549" y="950632"/>
                  </a:lnTo>
                  <a:lnTo>
                    <a:pt x="242948" y="940832"/>
                  </a:lnTo>
                  <a:lnTo>
                    <a:pt x="245400" y="931031"/>
                  </a:lnTo>
                  <a:lnTo>
                    <a:pt x="247895" y="921231"/>
                  </a:lnTo>
                  <a:lnTo>
                    <a:pt x="250414" y="911431"/>
                  </a:lnTo>
                  <a:lnTo>
                    <a:pt x="252989" y="901630"/>
                  </a:lnTo>
                  <a:lnTo>
                    <a:pt x="255581" y="891830"/>
                  </a:lnTo>
                  <a:lnTo>
                    <a:pt x="258203" y="882030"/>
                  </a:lnTo>
                  <a:lnTo>
                    <a:pt x="260851" y="872229"/>
                  </a:lnTo>
                  <a:lnTo>
                    <a:pt x="263512" y="862429"/>
                  </a:lnTo>
                  <a:lnTo>
                    <a:pt x="266199" y="852629"/>
                  </a:lnTo>
                  <a:lnTo>
                    <a:pt x="268894" y="842828"/>
                  </a:lnTo>
                  <a:lnTo>
                    <a:pt x="271599" y="833028"/>
                  </a:lnTo>
                  <a:lnTo>
                    <a:pt x="274312" y="823228"/>
                  </a:lnTo>
                  <a:lnTo>
                    <a:pt x="277028" y="813427"/>
                  </a:lnTo>
                  <a:lnTo>
                    <a:pt x="279744" y="803627"/>
                  </a:lnTo>
                  <a:lnTo>
                    <a:pt x="282456" y="793827"/>
                  </a:lnTo>
                  <a:lnTo>
                    <a:pt x="285165" y="784026"/>
                  </a:lnTo>
                  <a:lnTo>
                    <a:pt x="287861" y="774226"/>
                  </a:lnTo>
                  <a:lnTo>
                    <a:pt x="290550" y="764426"/>
                  </a:lnTo>
                  <a:lnTo>
                    <a:pt x="293219" y="754625"/>
                  </a:lnTo>
                  <a:lnTo>
                    <a:pt x="295873" y="744825"/>
                  </a:lnTo>
                  <a:lnTo>
                    <a:pt x="298512" y="735025"/>
                  </a:lnTo>
                  <a:lnTo>
                    <a:pt x="301119" y="725224"/>
                  </a:lnTo>
                  <a:lnTo>
                    <a:pt x="303711" y="715424"/>
                  </a:lnTo>
                  <a:lnTo>
                    <a:pt x="306270" y="705624"/>
                  </a:lnTo>
                  <a:lnTo>
                    <a:pt x="308800" y="695823"/>
                  </a:lnTo>
                  <a:lnTo>
                    <a:pt x="311309" y="686023"/>
                  </a:lnTo>
                  <a:lnTo>
                    <a:pt x="313769" y="676223"/>
                  </a:lnTo>
                  <a:lnTo>
                    <a:pt x="316208" y="666422"/>
                  </a:lnTo>
                  <a:lnTo>
                    <a:pt x="318603" y="656622"/>
                  </a:lnTo>
                  <a:lnTo>
                    <a:pt x="320959" y="646822"/>
                  </a:lnTo>
                  <a:lnTo>
                    <a:pt x="323291" y="637021"/>
                  </a:lnTo>
                  <a:lnTo>
                    <a:pt x="325559" y="627221"/>
                  </a:lnTo>
                  <a:lnTo>
                    <a:pt x="327802" y="617421"/>
                  </a:lnTo>
                  <a:lnTo>
                    <a:pt x="329996" y="607620"/>
                  </a:lnTo>
                  <a:lnTo>
                    <a:pt x="332142" y="597820"/>
                  </a:lnTo>
                  <a:lnTo>
                    <a:pt x="334263" y="588020"/>
                  </a:lnTo>
                  <a:lnTo>
                    <a:pt x="336309" y="578219"/>
                  </a:lnTo>
                  <a:lnTo>
                    <a:pt x="338328" y="568419"/>
                  </a:lnTo>
                  <a:lnTo>
                    <a:pt x="340297" y="558619"/>
                  </a:lnTo>
                  <a:lnTo>
                    <a:pt x="342211" y="548818"/>
                  </a:lnTo>
                  <a:lnTo>
                    <a:pt x="344098" y="539018"/>
                  </a:lnTo>
                  <a:lnTo>
                    <a:pt x="345910" y="529218"/>
                  </a:lnTo>
                  <a:lnTo>
                    <a:pt x="347690" y="519417"/>
                  </a:lnTo>
                  <a:lnTo>
                    <a:pt x="349423" y="509617"/>
                  </a:lnTo>
                  <a:lnTo>
                    <a:pt x="351096" y="499817"/>
                  </a:lnTo>
                  <a:lnTo>
                    <a:pt x="352741" y="490016"/>
                  </a:lnTo>
                  <a:lnTo>
                    <a:pt x="354316" y="480216"/>
                  </a:lnTo>
                  <a:lnTo>
                    <a:pt x="355855" y="470416"/>
                  </a:lnTo>
                  <a:lnTo>
                    <a:pt x="357351" y="460615"/>
                  </a:lnTo>
                  <a:lnTo>
                    <a:pt x="358785" y="450815"/>
                  </a:lnTo>
                  <a:lnTo>
                    <a:pt x="360193" y="441015"/>
                  </a:lnTo>
                  <a:lnTo>
                    <a:pt x="361536" y="431214"/>
                  </a:lnTo>
                  <a:lnTo>
                    <a:pt x="362841" y="421414"/>
                  </a:lnTo>
                  <a:lnTo>
                    <a:pt x="364110" y="411614"/>
                  </a:lnTo>
                  <a:lnTo>
                    <a:pt x="365316" y="401813"/>
                  </a:lnTo>
                  <a:lnTo>
                    <a:pt x="366497" y="392013"/>
                  </a:lnTo>
                  <a:lnTo>
                    <a:pt x="367622" y="382213"/>
                  </a:lnTo>
                  <a:lnTo>
                    <a:pt x="368709" y="372412"/>
                  </a:lnTo>
                  <a:lnTo>
                    <a:pt x="369766" y="362612"/>
                  </a:lnTo>
                  <a:lnTo>
                    <a:pt x="370762" y="352812"/>
                  </a:lnTo>
                  <a:lnTo>
                    <a:pt x="371736" y="343011"/>
                  </a:lnTo>
                  <a:lnTo>
                    <a:pt x="372662" y="333211"/>
                  </a:lnTo>
                  <a:lnTo>
                    <a:pt x="373551" y="323411"/>
                  </a:lnTo>
                  <a:lnTo>
                    <a:pt x="374415" y="313610"/>
                  </a:lnTo>
                  <a:lnTo>
                    <a:pt x="375223" y="303810"/>
                  </a:lnTo>
                  <a:lnTo>
                    <a:pt x="376012" y="294010"/>
                  </a:lnTo>
                  <a:lnTo>
                    <a:pt x="376761" y="284209"/>
                  </a:lnTo>
                  <a:lnTo>
                    <a:pt x="377475" y="274409"/>
                  </a:lnTo>
                  <a:lnTo>
                    <a:pt x="378170" y="264609"/>
                  </a:lnTo>
                  <a:lnTo>
                    <a:pt x="378815" y="254808"/>
                  </a:lnTo>
                  <a:lnTo>
                    <a:pt x="379442" y="245008"/>
                  </a:lnTo>
                  <a:lnTo>
                    <a:pt x="380038" y="235208"/>
                  </a:lnTo>
                  <a:lnTo>
                    <a:pt x="380601" y="225407"/>
                  </a:lnTo>
                  <a:lnTo>
                    <a:pt x="381149" y="215607"/>
                  </a:lnTo>
                  <a:lnTo>
                    <a:pt x="381656" y="205807"/>
                  </a:lnTo>
                  <a:lnTo>
                    <a:pt x="382147" y="196006"/>
                  </a:lnTo>
                  <a:lnTo>
                    <a:pt x="382613" y="186206"/>
                  </a:lnTo>
                  <a:lnTo>
                    <a:pt x="383050" y="176406"/>
                  </a:lnTo>
                  <a:lnTo>
                    <a:pt x="383475" y="166605"/>
                  </a:lnTo>
                  <a:lnTo>
                    <a:pt x="383867" y="156805"/>
                  </a:lnTo>
                  <a:lnTo>
                    <a:pt x="384244" y="147005"/>
                  </a:lnTo>
                  <a:lnTo>
                    <a:pt x="384603" y="137204"/>
                  </a:lnTo>
                  <a:lnTo>
                    <a:pt x="384937" y="127404"/>
                  </a:lnTo>
                  <a:lnTo>
                    <a:pt x="385260" y="117604"/>
                  </a:lnTo>
                  <a:lnTo>
                    <a:pt x="385558" y="107803"/>
                  </a:lnTo>
                  <a:lnTo>
                    <a:pt x="385843" y="98003"/>
                  </a:lnTo>
                  <a:lnTo>
                    <a:pt x="386115" y="88203"/>
                  </a:lnTo>
                  <a:lnTo>
                    <a:pt x="386366" y="78402"/>
                  </a:lnTo>
                  <a:lnTo>
                    <a:pt x="386608" y="68602"/>
                  </a:lnTo>
                  <a:lnTo>
                    <a:pt x="386831" y="58802"/>
                  </a:lnTo>
                  <a:lnTo>
                    <a:pt x="387043" y="49001"/>
                  </a:lnTo>
                  <a:lnTo>
                    <a:pt x="387246" y="39201"/>
                  </a:lnTo>
                  <a:lnTo>
                    <a:pt x="387431" y="29401"/>
                  </a:lnTo>
                  <a:lnTo>
                    <a:pt x="387609" y="19600"/>
                  </a:lnTo>
                  <a:lnTo>
                    <a:pt x="387774" y="9800"/>
                  </a:lnTo>
                  <a:lnTo>
                    <a:pt x="387929" y="0"/>
                  </a:lnTo>
                  <a:lnTo>
                    <a:pt x="392109" y="0"/>
                  </a:lnTo>
                  <a:lnTo>
                    <a:pt x="392264" y="9800"/>
                  </a:lnTo>
                  <a:lnTo>
                    <a:pt x="392429" y="19600"/>
                  </a:lnTo>
                  <a:lnTo>
                    <a:pt x="392607" y="29401"/>
                  </a:lnTo>
                  <a:lnTo>
                    <a:pt x="392792" y="39201"/>
                  </a:lnTo>
                  <a:lnTo>
                    <a:pt x="392994" y="49001"/>
                  </a:lnTo>
                  <a:lnTo>
                    <a:pt x="393206" y="58802"/>
                  </a:lnTo>
                  <a:lnTo>
                    <a:pt x="393430" y="68602"/>
                  </a:lnTo>
                  <a:lnTo>
                    <a:pt x="393672" y="78402"/>
                  </a:lnTo>
                  <a:lnTo>
                    <a:pt x="393922" y="88203"/>
                  </a:lnTo>
                  <a:lnTo>
                    <a:pt x="394194" y="98003"/>
                  </a:lnTo>
                  <a:lnTo>
                    <a:pt x="394479" y="107803"/>
                  </a:lnTo>
                  <a:lnTo>
                    <a:pt x="394778" y="117604"/>
                  </a:lnTo>
                  <a:lnTo>
                    <a:pt x="395101" y="127404"/>
                  </a:lnTo>
                  <a:lnTo>
                    <a:pt x="395435" y="137204"/>
                  </a:lnTo>
                  <a:lnTo>
                    <a:pt x="395794" y="147005"/>
                  </a:lnTo>
                  <a:lnTo>
                    <a:pt x="396171" y="156805"/>
                  </a:lnTo>
                  <a:lnTo>
                    <a:pt x="396563" y="166605"/>
                  </a:lnTo>
                  <a:lnTo>
                    <a:pt x="396987" y="176406"/>
                  </a:lnTo>
                  <a:lnTo>
                    <a:pt x="397425" y="186206"/>
                  </a:lnTo>
                  <a:lnTo>
                    <a:pt x="397891" y="196006"/>
                  </a:lnTo>
                  <a:lnTo>
                    <a:pt x="398381" y="205807"/>
                  </a:lnTo>
                  <a:lnTo>
                    <a:pt x="398889" y="215607"/>
                  </a:lnTo>
                  <a:lnTo>
                    <a:pt x="399436" y="225407"/>
                  </a:lnTo>
                  <a:lnTo>
                    <a:pt x="400000" y="235208"/>
                  </a:lnTo>
                  <a:lnTo>
                    <a:pt x="400596" y="245008"/>
                  </a:lnTo>
                  <a:lnTo>
                    <a:pt x="401223" y="254808"/>
                  </a:lnTo>
                  <a:lnTo>
                    <a:pt x="401868" y="264609"/>
                  </a:lnTo>
                  <a:lnTo>
                    <a:pt x="402563" y="274409"/>
                  </a:lnTo>
                  <a:lnTo>
                    <a:pt x="403277" y="284209"/>
                  </a:lnTo>
                  <a:lnTo>
                    <a:pt x="404026" y="294010"/>
                  </a:lnTo>
                  <a:lnTo>
                    <a:pt x="404814" y="303810"/>
                  </a:lnTo>
                  <a:lnTo>
                    <a:pt x="405622" y="313610"/>
                  </a:lnTo>
                  <a:lnTo>
                    <a:pt x="406487" y="323411"/>
                  </a:lnTo>
                  <a:lnTo>
                    <a:pt x="407376" y="333211"/>
                  </a:lnTo>
                  <a:lnTo>
                    <a:pt x="408302" y="343011"/>
                  </a:lnTo>
                  <a:lnTo>
                    <a:pt x="409276" y="352812"/>
                  </a:lnTo>
                  <a:lnTo>
                    <a:pt x="410272" y="362612"/>
                  </a:lnTo>
                  <a:lnTo>
                    <a:pt x="411328" y="372412"/>
                  </a:lnTo>
                  <a:lnTo>
                    <a:pt x="412415" y="382213"/>
                  </a:lnTo>
                  <a:lnTo>
                    <a:pt x="413540" y="392013"/>
                  </a:lnTo>
                  <a:lnTo>
                    <a:pt x="414722" y="401813"/>
                  </a:lnTo>
                  <a:lnTo>
                    <a:pt x="415928" y="411614"/>
                  </a:lnTo>
                  <a:lnTo>
                    <a:pt x="417197" y="421414"/>
                  </a:lnTo>
                  <a:lnTo>
                    <a:pt x="418502" y="431214"/>
                  </a:lnTo>
                  <a:lnTo>
                    <a:pt x="419845" y="441015"/>
                  </a:lnTo>
                  <a:lnTo>
                    <a:pt x="421252" y="450815"/>
                  </a:lnTo>
                  <a:lnTo>
                    <a:pt x="422686" y="460615"/>
                  </a:lnTo>
                  <a:lnTo>
                    <a:pt x="424183" y="470416"/>
                  </a:lnTo>
                  <a:lnTo>
                    <a:pt x="425722" y="480216"/>
                  </a:lnTo>
                  <a:lnTo>
                    <a:pt x="427296" y="490016"/>
                  </a:lnTo>
                  <a:lnTo>
                    <a:pt x="428941" y="499817"/>
                  </a:lnTo>
                  <a:lnTo>
                    <a:pt x="430614" y="509617"/>
                  </a:lnTo>
                  <a:lnTo>
                    <a:pt x="432347" y="519417"/>
                  </a:lnTo>
                  <a:lnTo>
                    <a:pt x="434127" y="529218"/>
                  </a:lnTo>
                  <a:lnTo>
                    <a:pt x="435940" y="539018"/>
                  </a:lnTo>
                  <a:lnTo>
                    <a:pt x="437826" y="548818"/>
                  </a:lnTo>
                  <a:lnTo>
                    <a:pt x="439741" y="558619"/>
                  </a:lnTo>
                  <a:lnTo>
                    <a:pt x="441710" y="568419"/>
                  </a:lnTo>
                  <a:lnTo>
                    <a:pt x="443729" y="578219"/>
                  </a:lnTo>
                  <a:lnTo>
                    <a:pt x="445775" y="588020"/>
                  </a:lnTo>
                  <a:lnTo>
                    <a:pt x="447896" y="597820"/>
                  </a:lnTo>
                  <a:lnTo>
                    <a:pt x="450042" y="607620"/>
                  </a:lnTo>
                  <a:lnTo>
                    <a:pt x="452236" y="617421"/>
                  </a:lnTo>
                  <a:lnTo>
                    <a:pt x="454479" y="627221"/>
                  </a:lnTo>
                  <a:lnTo>
                    <a:pt x="456747" y="637021"/>
                  </a:lnTo>
                  <a:lnTo>
                    <a:pt x="459078" y="646822"/>
                  </a:lnTo>
                  <a:lnTo>
                    <a:pt x="461435" y="656622"/>
                  </a:lnTo>
                  <a:lnTo>
                    <a:pt x="463830" y="666422"/>
                  </a:lnTo>
                  <a:lnTo>
                    <a:pt x="466269" y="676223"/>
                  </a:lnTo>
                  <a:lnTo>
                    <a:pt x="468729" y="686023"/>
                  </a:lnTo>
                  <a:lnTo>
                    <a:pt x="471237" y="695823"/>
                  </a:lnTo>
                  <a:lnTo>
                    <a:pt x="473768" y="705624"/>
                  </a:lnTo>
                  <a:lnTo>
                    <a:pt x="476326" y="715424"/>
                  </a:lnTo>
                  <a:lnTo>
                    <a:pt x="478919" y="725224"/>
                  </a:lnTo>
                  <a:lnTo>
                    <a:pt x="481526" y="735025"/>
                  </a:lnTo>
                  <a:lnTo>
                    <a:pt x="484165" y="744825"/>
                  </a:lnTo>
                  <a:lnTo>
                    <a:pt x="486819" y="754625"/>
                  </a:lnTo>
                  <a:lnTo>
                    <a:pt x="489488" y="764426"/>
                  </a:lnTo>
                  <a:lnTo>
                    <a:pt x="492177" y="774226"/>
                  </a:lnTo>
                  <a:lnTo>
                    <a:pt x="494873" y="784026"/>
                  </a:lnTo>
                  <a:lnTo>
                    <a:pt x="497581" y="793827"/>
                  </a:lnTo>
                  <a:lnTo>
                    <a:pt x="500294" y="803627"/>
                  </a:lnTo>
                  <a:lnTo>
                    <a:pt x="503010" y="813427"/>
                  </a:lnTo>
                  <a:lnTo>
                    <a:pt x="505725" y="823228"/>
                  </a:lnTo>
                  <a:lnTo>
                    <a:pt x="508438" y="833028"/>
                  </a:lnTo>
                  <a:lnTo>
                    <a:pt x="511144" y="842828"/>
                  </a:lnTo>
                  <a:lnTo>
                    <a:pt x="513839" y="852629"/>
                  </a:lnTo>
                  <a:lnTo>
                    <a:pt x="516526" y="862429"/>
                  </a:lnTo>
                  <a:lnTo>
                    <a:pt x="519187" y="872229"/>
                  </a:lnTo>
                  <a:lnTo>
                    <a:pt x="521835" y="882030"/>
                  </a:lnTo>
                  <a:lnTo>
                    <a:pt x="524457" y="891830"/>
                  </a:lnTo>
                  <a:lnTo>
                    <a:pt x="527049" y="901630"/>
                  </a:lnTo>
                  <a:lnTo>
                    <a:pt x="529624" y="911431"/>
                  </a:lnTo>
                  <a:lnTo>
                    <a:pt x="532142" y="921231"/>
                  </a:lnTo>
                  <a:lnTo>
                    <a:pt x="534638" y="931031"/>
                  </a:lnTo>
                  <a:lnTo>
                    <a:pt x="537090" y="940832"/>
                  </a:lnTo>
                  <a:lnTo>
                    <a:pt x="539488" y="950632"/>
                  </a:lnTo>
                  <a:lnTo>
                    <a:pt x="541860" y="960432"/>
                  </a:lnTo>
                  <a:lnTo>
                    <a:pt x="544150" y="970233"/>
                  </a:lnTo>
                  <a:lnTo>
                    <a:pt x="546402" y="980033"/>
                  </a:lnTo>
                  <a:lnTo>
                    <a:pt x="548597" y="989833"/>
                  </a:lnTo>
                  <a:lnTo>
                    <a:pt x="550714" y="999634"/>
                  </a:lnTo>
                  <a:lnTo>
                    <a:pt x="552794" y="1009434"/>
                  </a:lnTo>
                  <a:lnTo>
                    <a:pt x="554771" y="1019234"/>
                  </a:lnTo>
                  <a:lnTo>
                    <a:pt x="556694" y="1029035"/>
                  </a:lnTo>
                  <a:lnTo>
                    <a:pt x="558550" y="1038835"/>
                  </a:lnTo>
                  <a:lnTo>
                    <a:pt x="560302" y="1048635"/>
                  </a:lnTo>
                  <a:lnTo>
                    <a:pt x="562007" y="1058436"/>
                  </a:lnTo>
                  <a:lnTo>
                    <a:pt x="563595" y="1068236"/>
                  </a:lnTo>
                  <a:lnTo>
                    <a:pt x="565111" y="1078036"/>
                  </a:lnTo>
                  <a:lnTo>
                    <a:pt x="566555" y="1087837"/>
                  </a:lnTo>
                  <a:lnTo>
                    <a:pt x="567870" y="1097637"/>
                  </a:lnTo>
                  <a:lnTo>
                    <a:pt x="569130" y="1107437"/>
                  </a:lnTo>
                  <a:lnTo>
                    <a:pt x="570266" y="1117238"/>
                  </a:lnTo>
                  <a:lnTo>
                    <a:pt x="571312" y="1127038"/>
                  </a:lnTo>
                  <a:lnTo>
                    <a:pt x="572285" y="1136838"/>
                  </a:lnTo>
                  <a:lnTo>
                    <a:pt x="573108" y="1146639"/>
                  </a:lnTo>
                  <a:lnTo>
                    <a:pt x="573872" y="1156439"/>
                  </a:lnTo>
                  <a:lnTo>
                    <a:pt x="574508" y="1166239"/>
                  </a:lnTo>
                  <a:lnTo>
                    <a:pt x="575040" y="1176040"/>
                  </a:lnTo>
                  <a:lnTo>
                    <a:pt x="575503" y="1185840"/>
                  </a:lnTo>
                  <a:lnTo>
                    <a:pt x="575799" y="1195640"/>
                  </a:lnTo>
                  <a:lnTo>
                    <a:pt x="576033" y="1205441"/>
                  </a:lnTo>
                  <a:lnTo>
                    <a:pt x="576144" y="1215241"/>
                  </a:lnTo>
                  <a:lnTo>
                    <a:pt x="576140" y="1225041"/>
                  </a:lnTo>
                  <a:lnTo>
                    <a:pt x="576073" y="1234842"/>
                  </a:lnTo>
                  <a:lnTo>
                    <a:pt x="575831" y="1244642"/>
                  </a:lnTo>
                  <a:lnTo>
                    <a:pt x="575526" y="1254442"/>
                  </a:lnTo>
                  <a:lnTo>
                    <a:pt x="575109" y="1264243"/>
                  </a:lnTo>
                  <a:lnTo>
                    <a:pt x="574570" y="1274043"/>
                  </a:lnTo>
                  <a:lnTo>
                    <a:pt x="573970" y="1283844"/>
                  </a:lnTo>
                  <a:lnTo>
                    <a:pt x="573209" y="1293644"/>
                  </a:lnTo>
                  <a:lnTo>
                    <a:pt x="572382" y="1303444"/>
                  </a:lnTo>
                  <a:lnTo>
                    <a:pt x="571455" y="1313245"/>
                  </a:lnTo>
                  <a:lnTo>
                    <a:pt x="570407" y="1323045"/>
                  </a:lnTo>
                  <a:lnTo>
                    <a:pt x="569302" y="1332845"/>
                  </a:lnTo>
                  <a:lnTo>
                    <a:pt x="568058" y="1342646"/>
                  </a:lnTo>
                  <a:lnTo>
                    <a:pt x="566745" y="1352446"/>
                  </a:lnTo>
                  <a:lnTo>
                    <a:pt x="565351" y="1362246"/>
                  </a:lnTo>
                  <a:lnTo>
                    <a:pt x="563841" y="1372047"/>
                  </a:lnTo>
                  <a:lnTo>
                    <a:pt x="562282" y="1381847"/>
                  </a:lnTo>
                  <a:lnTo>
                    <a:pt x="560609" y="1391647"/>
                  </a:lnTo>
                  <a:lnTo>
                    <a:pt x="558871" y="1401448"/>
                  </a:lnTo>
                  <a:lnTo>
                    <a:pt x="557069" y="1411248"/>
                  </a:lnTo>
                  <a:lnTo>
                    <a:pt x="555166" y="1421048"/>
                  </a:lnTo>
                  <a:lnTo>
                    <a:pt x="553222" y="1430849"/>
                  </a:lnTo>
                  <a:lnTo>
                    <a:pt x="551192" y="1440649"/>
                  </a:lnTo>
                  <a:lnTo>
                    <a:pt x="549105" y="1450449"/>
                  </a:lnTo>
                  <a:lnTo>
                    <a:pt x="546973" y="1460250"/>
                  </a:lnTo>
                  <a:lnTo>
                    <a:pt x="544759" y="1470050"/>
                  </a:lnTo>
                  <a:lnTo>
                    <a:pt x="542515" y="1479850"/>
                  </a:lnTo>
                  <a:lnTo>
                    <a:pt x="540212" y="1489651"/>
                  </a:lnTo>
                  <a:lnTo>
                    <a:pt x="537865" y="1499451"/>
                  </a:lnTo>
                  <a:lnTo>
                    <a:pt x="535491" y="1509251"/>
                  </a:lnTo>
                  <a:lnTo>
                    <a:pt x="533060" y="1519052"/>
                  </a:lnTo>
                  <a:lnTo>
                    <a:pt x="530611" y="1528852"/>
                  </a:lnTo>
                  <a:lnTo>
                    <a:pt x="528128" y="1538652"/>
                  </a:lnTo>
                  <a:lnTo>
                    <a:pt x="525619" y="1548453"/>
                  </a:lnTo>
                  <a:lnTo>
                    <a:pt x="523098" y="1558253"/>
                  </a:lnTo>
                  <a:lnTo>
                    <a:pt x="520549" y="1568053"/>
                  </a:lnTo>
                  <a:lnTo>
                    <a:pt x="517994" y="1577854"/>
                  </a:lnTo>
                  <a:lnTo>
                    <a:pt x="515428" y="1587654"/>
                  </a:lnTo>
                  <a:lnTo>
                    <a:pt x="512858" y="1597454"/>
                  </a:lnTo>
                  <a:lnTo>
                    <a:pt x="510286" y="1607255"/>
                  </a:lnTo>
                  <a:lnTo>
                    <a:pt x="507719" y="1617055"/>
                  </a:lnTo>
                  <a:lnTo>
                    <a:pt x="505158" y="1626855"/>
                  </a:lnTo>
                  <a:lnTo>
                    <a:pt x="502606" y="1636656"/>
                  </a:lnTo>
                  <a:lnTo>
                    <a:pt x="500073" y="1646456"/>
                  </a:lnTo>
                  <a:lnTo>
                    <a:pt x="497550" y="1656256"/>
                  </a:lnTo>
                  <a:lnTo>
                    <a:pt x="495058" y="1666057"/>
                  </a:lnTo>
                  <a:lnTo>
                    <a:pt x="492587" y="1675857"/>
                  </a:lnTo>
                  <a:lnTo>
                    <a:pt x="490141" y="1685657"/>
                  </a:lnTo>
                  <a:lnTo>
                    <a:pt x="487739" y="1695458"/>
                  </a:lnTo>
                  <a:lnTo>
                    <a:pt x="485357" y="1705258"/>
                  </a:lnTo>
                  <a:lnTo>
                    <a:pt x="483029" y="1715058"/>
                  </a:lnTo>
                  <a:lnTo>
                    <a:pt x="480738" y="1724859"/>
                  </a:lnTo>
                  <a:lnTo>
                    <a:pt x="478482" y="1734659"/>
                  </a:lnTo>
                  <a:lnTo>
                    <a:pt x="476296" y="1744459"/>
                  </a:lnTo>
                  <a:lnTo>
                    <a:pt x="474141" y="1754260"/>
                  </a:lnTo>
                  <a:lnTo>
                    <a:pt x="472056" y="1764060"/>
                  </a:lnTo>
                  <a:lnTo>
                    <a:pt x="470025" y="1773860"/>
                  </a:lnTo>
                  <a:lnTo>
                    <a:pt x="468037" y="1783661"/>
                  </a:lnTo>
                  <a:lnTo>
                    <a:pt x="466144" y="1793461"/>
                  </a:lnTo>
                  <a:lnTo>
                    <a:pt x="464290" y="1803261"/>
                  </a:lnTo>
                  <a:lnTo>
                    <a:pt x="462519" y="1813062"/>
                  </a:lnTo>
                  <a:lnTo>
                    <a:pt x="460820" y="1822862"/>
                  </a:lnTo>
                  <a:lnTo>
                    <a:pt x="459166" y="1832662"/>
                  </a:lnTo>
                  <a:lnTo>
                    <a:pt x="457634" y="1842463"/>
                  </a:lnTo>
                  <a:lnTo>
                    <a:pt x="456147" y="1852263"/>
                  </a:lnTo>
                  <a:lnTo>
                    <a:pt x="454749" y="1862063"/>
                  </a:lnTo>
                  <a:lnTo>
                    <a:pt x="453443" y="1871864"/>
                  </a:lnTo>
                  <a:lnTo>
                    <a:pt x="452185" y="1881664"/>
                  </a:lnTo>
                  <a:lnTo>
                    <a:pt x="451067" y="1891464"/>
                  </a:lnTo>
                  <a:lnTo>
                    <a:pt x="450003" y="1901265"/>
                  </a:lnTo>
                  <a:lnTo>
                    <a:pt x="449032" y="1911065"/>
                  </a:lnTo>
                  <a:lnTo>
                    <a:pt x="448170" y="1920865"/>
                  </a:lnTo>
                  <a:lnTo>
                    <a:pt x="447362" y="1930666"/>
                  </a:lnTo>
                  <a:lnTo>
                    <a:pt x="446701" y="1940466"/>
                  </a:lnTo>
                  <a:lnTo>
                    <a:pt x="446106" y="1950266"/>
                  </a:lnTo>
                  <a:lnTo>
                    <a:pt x="445606" y="1960067"/>
                  </a:lnTo>
                  <a:lnTo>
                    <a:pt x="445232" y="1969867"/>
                  </a:lnTo>
                  <a:lnTo>
                    <a:pt x="444916" y="1979667"/>
                  </a:lnTo>
                  <a:lnTo>
                    <a:pt x="444750" y="1989468"/>
                  </a:lnTo>
                  <a:lnTo>
                    <a:pt x="444663" y="1999268"/>
                  </a:lnTo>
                  <a:lnTo>
                    <a:pt x="444669" y="2009068"/>
                  </a:lnTo>
                  <a:lnTo>
                    <a:pt x="444818" y="2018869"/>
                  </a:lnTo>
                  <a:lnTo>
                    <a:pt x="445030" y="2028669"/>
                  </a:lnTo>
                  <a:lnTo>
                    <a:pt x="445389" y="2038469"/>
                  </a:lnTo>
                  <a:lnTo>
                    <a:pt x="445843" y="2048270"/>
                  </a:lnTo>
                  <a:lnTo>
                    <a:pt x="446383" y="2058070"/>
                  </a:lnTo>
                  <a:lnTo>
                    <a:pt x="447083" y="2067870"/>
                  </a:lnTo>
                  <a:lnTo>
                    <a:pt x="447848" y="2077671"/>
                  </a:lnTo>
                  <a:lnTo>
                    <a:pt x="448758" y="2087471"/>
                  </a:lnTo>
                  <a:lnTo>
                    <a:pt x="449774" y="2097271"/>
                  </a:lnTo>
                  <a:lnTo>
                    <a:pt x="450871" y="2107072"/>
                  </a:lnTo>
                  <a:lnTo>
                    <a:pt x="452142" y="2116872"/>
                  </a:lnTo>
                  <a:lnTo>
                    <a:pt x="453479" y="2126672"/>
                  </a:lnTo>
                  <a:lnTo>
                    <a:pt x="454955" y="2136473"/>
                  </a:lnTo>
                  <a:lnTo>
                    <a:pt x="456549" y="2146273"/>
                  </a:lnTo>
                  <a:lnTo>
                    <a:pt x="458216" y="2156073"/>
                  </a:lnTo>
                  <a:lnTo>
                    <a:pt x="460068" y="2165874"/>
                  </a:lnTo>
                  <a:lnTo>
                    <a:pt x="461987" y="2175674"/>
                  </a:lnTo>
                  <a:lnTo>
                    <a:pt x="464037" y="2185474"/>
                  </a:lnTo>
                  <a:lnTo>
                    <a:pt x="466214" y="2195275"/>
                  </a:lnTo>
                  <a:lnTo>
                    <a:pt x="468458" y="2205075"/>
                  </a:lnTo>
                  <a:lnTo>
                    <a:pt x="470888" y="2214875"/>
                  </a:lnTo>
                  <a:lnTo>
                    <a:pt x="473388" y="2224676"/>
                  </a:lnTo>
                  <a:lnTo>
                    <a:pt x="476006" y="2234476"/>
                  </a:lnTo>
                  <a:lnTo>
                    <a:pt x="478760" y="2244276"/>
                  </a:lnTo>
                  <a:lnTo>
                    <a:pt x="481578" y="2254077"/>
                  </a:lnTo>
                  <a:lnTo>
                    <a:pt x="484568" y="2263877"/>
                  </a:lnTo>
                  <a:lnTo>
                    <a:pt x="487634" y="2273677"/>
                  </a:lnTo>
                  <a:lnTo>
                    <a:pt x="490806" y="2283478"/>
                  </a:lnTo>
                  <a:lnTo>
                    <a:pt x="494114" y="2293278"/>
                  </a:lnTo>
                  <a:lnTo>
                    <a:pt x="497484" y="2303078"/>
                  </a:lnTo>
                  <a:lnTo>
                    <a:pt x="501007" y="2312879"/>
                  </a:lnTo>
                  <a:lnTo>
                    <a:pt x="504610" y="2322679"/>
                  </a:lnTo>
                  <a:lnTo>
                    <a:pt x="508301" y="2332479"/>
                  </a:lnTo>
                  <a:lnTo>
                    <a:pt x="512127" y="2342280"/>
                  </a:lnTo>
                  <a:lnTo>
                    <a:pt x="516009" y="2352080"/>
                  </a:lnTo>
                  <a:lnTo>
                    <a:pt x="520020" y="2361880"/>
                  </a:lnTo>
                  <a:lnTo>
                    <a:pt x="524110" y="2371681"/>
                  </a:lnTo>
                  <a:lnTo>
                    <a:pt x="528272" y="2381481"/>
                  </a:lnTo>
                  <a:lnTo>
                    <a:pt x="532558" y="2391281"/>
                  </a:lnTo>
                  <a:lnTo>
                    <a:pt x="536892" y="2401082"/>
                  </a:lnTo>
                  <a:lnTo>
                    <a:pt x="541330" y="2410882"/>
                  </a:lnTo>
                  <a:lnTo>
                    <a:pt x="545840" y="2420682"/>
                  </a:lnTo>
                  <a:lnTo>
                    <a:pt x="550403" y="2430483"/>
                  </a:lnTo>
                  <a:lnTo>
                    <a:pt x="555073" y="2440283"/>
                  </a:lnTo>
                  <a:lnTo>
                    <a:pt x="559780" y="2450083"/>
                  </a:lnTo>
                  <a:lnTo>
                    <a:pt x="564562" y="2459884"/>
                  </a:lnTo>
                  <a:lnTo>
                    <a:pt x="569403" y="2469684"/>
                  </a:lnTo>
                  <a:lnTo>
                    <a:pt x="574279" y="2479484"/>
                  </a:lnTo>
                  <a:lnTo>
                    <a:pt x="579235" y="2489285"/>
                  </a:lnTo>
                  <a:lnTo>
                    <a:pt x="584215" y="2499085"/>
                  </a:lnTo>
                  <a:lnTo>
                    <a:pt x="589242" y="2508885"/>
                  </a:lnTo>
                  <a:lnTo>
                    <a:pt x="594306" y="2518686"/>
                  </a:lnTo>
                  <a:lnTo>
                    <a:pt x="599389" y="2528486"/>
                  </a:lnTo>
                  <a:lnTo>
                    <a:pt x="604514" y="2538286"/>
                  </a:lnTo>
                  <a:lnTo>
                    <a:pt x="609650" y="2548087"/>
                  </a:lnTo>
                  <a:lnTo>
                    <a:pt x="614802" y="2557887"/>
                  </a:lnTo>
                  <a:lnTo>
                    <a:pt x="619965" y="2567688"/>
                  </a:lnTo>
                  <a:lnTo>
                    <a:pt x="625132" y="2577488"/>
                  </a:lnTo>
                  <a:lnTo>
                    <a:pt x="630297" y="2587288"/>
                  </a:lnTo>
                  <a:lnTo>
                    <a:pt x="635455" y="2597089"/>
                  </a:lnTo>
                  <a:lnTo>
                    <a:pt x="640603" y="2606889"/>
                  </a:lnTo>
                  <a:lnTo>
                    <a:pt x="645727" y="2616689"/>
                  </a:lnTo>
                  <a:lnTo>
                    <a:pt x="650838" y="2626490"/>
                  </a:lnTo>
                  <a:lnTo>
                    <a:pt x="655907" y="2636290"/>
                  </a:lnTo>
                  <a:lnTo>
                    <a:pt x="660946" y="2646090"/>
                  </a:lnTo>
                  <a:lnTo>
                    <a:pt x="665952" y="2655891"/>
                  </a:lnTo>
                  <a:lnTo>
                    <a:pt x="670892" y="2665691"/>
                  </a:lnTo>
                  <a:lnTo>
                    <a:pt x="675803" y="2675491"/>
                  </a:lnTo>
                  <a:lnTo>
                    <a:pt x="680636" y="2685292"/>
                  </a:lnTo>
                  <a:lnTo>
                    <a:pt x="685411" y="2695092"/>
                  </a:lnTo>
                  <a:lnTo>
                    <a:pt x="690135" y="2704892"/>
                  </a:lnTo>
                  <a:lnTo>
                    <a:pt x="694749" y="2714693"/>
                  </a:lnTo>
                  <a:lnTo>
                    <a:pt x="699317" y="2724493"/>
                  </a:lnTo>
                  <a:lnTo>
                    <a:pt x="703778" y="2734293"/>
                  </a:lnTo>
                  <a:lnTo>
                    <a:pt x="708150" y="2744094"/>
                  </a:lnTo>
                  <a:lnTo>
                    <a:pt x="712458" y="2753894"/>
                  </a:lnTo>
                  <a:lnTo>
                    <a:pt x="716612" y="2763694"/>
                  </a:lnTo>
                  <a:lnTo>
                    <a:pt x="720705" y="2773495"/>
                  </a:lnTo>
                  <a:lnTo>
                    <a:pt x="724668" y="2783295"/>
                  </a:lnTo>
                  <a:lnTo>
                    <a:pt x="728512" y="2793095"/>
                  </a:lnTo>
                  <a:lnTo>
                    <a:pt x="732285" y="2802896"/>
                  </a:lnTo>
                  <a:lnTo>
                    <a:pt x="735861" y="2812696"/>
                  </a:lnTo>
                  <a:lnTo>
                    <a:pt x="739363" y="2822496"/>
                  </a:lnTo>
                  <a:lnTo>
                    <a:pt x="742724" y="2832297"/>
                  </a:lnTo>
                  <a:lnTo>
                    <a:pt x="745934" y="2842097"/>
                  </a:lnTo>
                  <a:lnTo>
                    <a:pt x="749068" y="2851897"/>
                  </a:lnTo>
                  <a:lnTo>
                    <a:pt x="751980" y="2861698"/>
                  </a:lnTo>
                  <a:lnTo>
                    <a:pt x="754802" y="2871498"/>
                  </a:lnTo>
                  <a:lnTo>
                    <a:pt x="757479" y="2881298"/>
                  </a:lnTo>
                  <a:lnTo>
                    <a:pt x="759981" y="2891099"/>
                  </a:lnTo>
                  <a:lnTo>
                    <a:pt x="762397" y="2900899"/>
                  </a:lnTo>
                  <a:lnTo>
                    <a:pt x="764589" y="2910699"/>
                  </a:lnTo>
                  <a:lnTo>
                    <a:pt x="766673" y="2920500"/>
                  </a:lnTo>
                  <a:lnTo>
                    <a:pt x="768617" y="2930300"/>
                  </a:lnTo>
                  <a:lnTo>
                    <a:pt x="770366" y="2940100"/>
                  </a:lnTo>
                  <a:lnTo>
                    <a:pt x="772026" y="2949901"/>
                  </a:lnTo>
                  <a:lnTo>
                    <a:pt x="773470" y="2959701"/>
                  </a:lnTo>
                  <a:lnTo>
                    <a:pt x="774793" y="2969501"/>
                  </a:lnTo>
                  <a:lnTo>
                    <a:pt x="775987" y="2979302"/>
                  </a:lnTo>
                  <a:lnTo>
                    <a:pt x="776974" y="2989102"/>
                  </a:lnTo>
                  <a:lnTo>
                    <a:pt x="777876" y="2998902"/>
                  </a:lnTo>
                  <a:lnTo>
                    <a:pt x="778577" y="3008703"/>
                  </a:lnTo>
                  <a:lnTo>
                    <a:pt x="779150" y="3018503"/>
                  </a:lnTo>
                  <a:lnTo>
                    <a:pt x="779612" y="3028303"/>
                  </a:lnTo>
                  <a:lnTo>
                    <a:pt x="779865" y="3038104"/>
                  </a:lnTo>
                  <a:lnTo>
                    <a:pt x="780038" y="3047904"/>
                  </a:lnTo>
                  <a:lnTo>
                    <a:pt x="780036" y="3057704"/>
                  </a:lnTo>
                  <a:lnTo>
                    <a:pt x="779905" y="3067505"/>
                  </a:lnTo>
                  <a:lnTo>
                    <a:pt x="779683" y="3077305"/>
                  </a:lnTo>
                  <a:lnTo>
                    <a:pt x="779261" y="3087105"/>
                  </a:lnTo>
                  <a:lnTo>
                    <a:pt x="778768" y="3096906"/>
                  </a:lnTo>
                  <a:lnTo>
                    <a:pt x="778130" y="3106706"/>
                  </a:lnTo>
                  <a:lnTo>
                    <a:pt x="777369" y="3116506"/>
                  </a:lnTo>
                  <a:lnTo>
                    <a:pt x="776538" y="3126307"/>
                  </a:lnTo>
                  <a:lnTo>
                    <a:pt x="775527" y="3136107"/>
                  </a:lnTo>
                  <a:lnTo>
                    <a:pt x="774456" y="3145907"/>
                  </a:lnTo>
                  <a:lnTo>
                    <a:pt x="773271" y="3155708"/>
                  </a:lnTo>
                  <a:lnTo>
                    <a:pt x="771977" y="3165508"/>
                  </a:lnTo>
                  <a:lnTo>
                    <a:pt x="770627" y="3175308"/>
                  </a:lnTo>
                  <a:lnTo>
                    <a:pt x="769135" y="3185109"/>
                  </a:lnTo>
                  <a:lnTo>
                    <a:pt x="767591" y="3194909"/>
                  </a:lnTo>
                  <a:lnTo>
                    <a:pt x="765963" y="3204709"/>
                  </a:lnTo>
                  <a:lnTo>
                    <a:pt x="764245" y="3214510"/>
                  </a:lnTo>
                  <a:lnTo>
                    <a:pt x="762484" y="3224310"/>
                  </a:lnTo>
                  <a:lnTo>
                    <a:pt x="760623" y="3234110"/>
                  </a:lnTo>
                  <a:lnTo>
                    <a:pt x="758718" y="3243911"/>
                  </a:lnTo>
                  <a:lnTo>
                    <a:pt x="756757" y="3253711"/>
                  </a:lnTo>
                  <a:lnTo>
                    <a:pt x="754728" y="3263511"/>
                  </a:lnTo>
                  <a:lnTo>
                    <a:pt x="752670" y="3273312"/>
                  </a:lnTo>
                  <a:lnTo>
                    <a:pt x="750547" y="3283112"/>
                  </a:lnTo>
                  <a:lnTo>
                    <a:pt x="748393" y="3292912"/>
                  </a:lnTo>
                  <a:lnTo>
                    <a:pt x="746206" y="3302713"/>
                  </a:lnTo>
                  <a:lnTo>
                    <a:pt x="743974" y="3312513"/>
                  </a:lnTo>
                  <a:lnTo>
                    <a:pt x="741725" y="3322313"/>
                  </a:lnTo>
                  <a:lnTo>
                    <a:pt x="739441" y="3332114"/>
                  </a:lnTo>
                  <a:lnTo>
                    <a:pt x="737139" y="3341914"/>
                  </a:lnTo>
                  <a:lnTo>
                    <a:pt x="734821" y="3351714"/>
                  </a:lnTo>
                  <a:lnTo>
                    <a:pt x="732480" y="3361515"/>
                  </a:lnTo>
                  <a:lnTo>
                    <a:pt x="730132" y="3371315"/>
                  </a:lnTo>
                  <a:lnTo>
                    <a:pt x="727770" y="3381115"/>
                  </a:lnTo>
                  <a:lnTo>
                    <a:pt x="725403" y="3390916"/>
                  </a:lnTo>
                  <a:lnTo>
                    <a:pt x="723031" y="3400716"/>
                  </a:lnTo>
                  <a:lnTo>
                    <a:pt x="720655" y="3410516"/>
                  </a:lnTo>
                  <a:lnTo>
                    <a:pt x="718279" y="3420317"/>
                  </a:lnTo>
                  <a:lnTo>
                    <a:pt x="715903" y="3430117"/>
                  </a:lnTo>
                  <a:lnTo>
                    <a:pt x="713531" y="3439917"/>
                  </a:lnTo>
                  <a:lnTo>
                    <a:pt x="711161" y="3449718"/>
                  </a:lnTo>
                  <a:lnTo>
                    <a:pt x="708800" y="3459518"/>
                  </a:lnTo>
                  <a:lnTo>
                    <a:pt x="706442" y="3469318"/>
                  </a:lnTo>
                  <a:lnTo>
                    <a:pt x="704093" y="3479119"/>
                  </a:lnTo>
                  <a:lnTo>
                    <a:pt x="701752" y="3488919"/>
                  </a:lnTo>
                  <a:lnTo>
                    <a:pt x="699416" y="3498719"/>
                  </a:lnTo>
                  <a:lnTo>
                    <a:pt x="697093" y="3508520"/>
                  </a:lnTo>
                  <a:lnTo>
                    <a:pt x="694776" y="3518320"/>
                  </a:lnTo>
                  <a:lnTo>
                    <a:pt x="692467" y="3528120"/>
                  </a:lnTo>
                  <a:lnTo>
                    <a:pt x="690169" y="3537921"/>
                  </a:lnTo>
                  <a:lnTo>
                    <a:pt x="687875" y="3547721"/>
                  </a:lnTo>
                  <a:lnTo>
                    <a:pt x="685592" y="3557521"/>
                  </a:lnTo>
                  <a:lnTo>
                    <a:pt x="683314" y="3567322"/>
                  </a:lnTo>
                  <a:lnTo>
                    <a:pt x="681041" y="3577122"/>
                  </a:lnTo>
                  <a:lnTo>
                    <a:pt x="678775" y="3586922"/>
                  </a:lnTo>
                  <a:lnTo>
                    <a:pt x="676511" y="3596723"/>
                  </a:lnTo>
                  <a:lnTo>
                    <a:pt x="674250" y="3606523"/>
                  </a:lnTo>
                  <a:lnTo>
                    <a:pt x="671991" y="3616323"/>
                  </a:lnTo>
                  <a:lnTo>
                    <a:pt x="669731" y="3626124"/>
                  </a:lnTo>
                  <a:lnTo>
                    <a:pt x="667470" y="3635924"/>
                  </a:lnTo>
                  <a:lnTo>
                    <a:pt x="665207" y="3645724"/>
                  </a:lnTo>
                  <a:lnTo>
                    <a:pt x="662938" y="3655525"/>
                  </a:lnTo>
                  <a:lnTo>
                    <a:pt x="660664" y="3665325"/>
                  </a:lnTo>
                  <a:lnTo>
                    <a:pt x="658384" y="3675125"/>
                  </a:lnTo>
                  <a:lnTo>
                    <a:pt x="656091" y="3684926"/>
                  </a:lnTo>
                  <a:lnTo>
                    <a:pt x="653791" y="3694726"/>
                  </a:lnTo>
                  <a:lnTo>
                    <a:pt x="651476" y="3704526"/>
                  </a:lnTo>
                  <a:lnTo>
                    <a:pt x="649147" y="3714327"/>
                  </a:lnTo>
                  <a:lnTo>
                    <a:pt x="646808" y="3724127"/>
                  </a:lnTo>
                  <a:lnTo>
                    <a:pt x="644443" y="3733927"/>
                  </a:lnTo>
                  <a:lnTo>
                    <a:pt x="642067" y="3743728"/>
                  </a:lnTo>
                  <a:lnTo>
                    <a:pt x="639668" y="3753528"/>
                  </a:lnTo>
                  <a:lnTo>
                    <a:pt x="637246" y="3763328"/>
                  </a:lnTo>
                  <a:lnTo>
                    <a:pt x="634812" y="3773129"/>
                  </a:lnTo>
                  <a:lnTo>
                    <a:pt x="632338" y="3782929"/>
                  </a:lnTo>
                  <a:lnTo>
                    <a:pt x="629850" y="3792729"/>
                  </a:lnTo>
                  <a:lnTo>
                    <a:pt x="627335" y="3802530"/>
                  </a:lnTo>
                  <a:lnTo>
                    <a:pt x="624788" y="3812330"/>
                  </a:lnTo>
                  <a:lnTo>
                    <a:pt x="622226" y="3822131"/>
                  </a:lnTo>
                  <a:lnTo>
                    <a:pt x="619620" y="3831931"/>
                  </a:lnTo>
                  <a:lnTo>
                    <a:pt x="616994" y="3841731"/>
                  </a:lnTo>
                  <a:lnTo>
                    <a:pt x="614340" y="3851532"/>
                  </a:lnTo>
                  <a:lnTo>
                    <a:pt x="611649" y="3861332"/>
                  </a:lnTo>
                  <a:lnTo>
                    <a:pt x="608942" y="3871132"/>
                  </a:lnTo>
                  <a:lnTo>
                    <a:pt x="606189" y="3880933"/>
                  </a:lnTo>
                  <a:lnTo>
                    <a:pt x="603415" y="3890733"/>
                  </a:lnTo>
                  <a:lnTo>
                    <a:pt x="600614" y="3900533"/>
                  </a:lnTo>
                  <a:lnTo>
                    <a:pt x="597775" y="3910334"/>
                  </a:lnTo>
                  <a:lnTo>
                    <a:pt x="594919" y="3920134"/>
                  </a:lnTo>
                  <a:lnTo>
                    <a:pt x="592023" y="3929934"/>
                  </a:lnTo>
                  <a:lnTo>
                    <a:pt x="589104" y="3939735"/>
                  </a:lnTo>
                  <a:lnTo>
                    <a:pt x="586164" y="3949535"/>
                  </a:lnTo>
                  <a:lnTo>
                    <a:pt x="583187" y="3959335"/>
                  </a:lnTo>
                  <a:lnTo>
                    <a:pt x="580196" y="3969136"/>
                  </a:lnTo>
                  <a:lnTo>
                    <a:pt x="577174" y="3978936"/>
                  </a:lnTo>
                  <a:lnTo>
                    <a:pt x="574132" y="3988736"/>
                  </a:lnTo>
                  <a:lnTo>
                    <a:pt x="571074" y="3998537"/>
                  </a:lnTo>
                  <a:lnTo>
                    <a:pt x="567987" y="4008337"/>
                  </a:lnTo>
                  <a:lnTo>
                    <a:pt x="564890" y="4018137"/>
                  </a:lnTo>
                  <a:lnTo>
                    <a:pt x="561773" y="4027938"/>
                  </a:lnTo>
                  <a:lnTo>
                    <a:pt x="558642" y="4037738"/>
                  </a:lnTo>
                  <a:lnTo>
                    <a:pt x="555502" y="4047538"/>
                  </a:lnTo>
                  <a:lnTo>
                    <a:pt x="552345" y="4057339"/>
                  </a:lnTo>
                  <a:lnTo>
                    <a:pt x="549184" y="4067139"/>
                  </a:lnTo>
                  <a:lnTo>
                    <a:pt x="546014" y="4076939"/>
                  </a:lnTo>
                  <a:lnTo>
                    <a:pt x="542840" y="4086740"/>
                  </a:lnTo>
                  <a:lnTo>
                    <a:pt x="539664" y="4096540"/>
                  </a:lnTo>
                  <a:lnTo>
                    <a:pt x="536487" y="4106340"/>
                  </a:lnTo>
                  <a:lnTo>
                    <a:pt x="533311" y="4116141"/>
                  </a:lnTo>
                  <a:lnTo>
                    <a:pt x="530139" y="4125941"/>
                  </a:lnTo>
                  <a:lnTo>
                    <a:pt x="526975" y="4135741"/>
                  </a:lnTo>
                  <a:lnTo>
                    <a:pt x="523815" y="4145542"/>
                  </a:lnTo>
                  <a:lnTo>
                    <a:pt x="520671" y="4155342"/>
                  </a:lnTo>
                  <a:lnTo>
                    <a:pt x="517537" y="4165142"/>
                  </a:lnTo>
                  <a:lnTo>
                    <a:pt x="514416" y="4174943"/>
                  </a:lnTo>
                  <a:lnTo>
                    <a:pt x="511317" y="4184743"/>
                  </a:lnTo>
                  <a:lnTo>
                    <a:pt x="508229" y="4194543"/>
                  </a:lnTo>
                  <a:lnTo>
                    <a:pt x="505172" y="4204344"/>
                  </a:lnTo>
                  <a:lnTo>
                    <a:pt x="502133" y="4214144"/>
                  </a:lnTo>
                  <a:lnTo>
                    <a:pt x="499116" y="4223944"/>
                  </a:lnTo>
                  <a:lnTo>
                    <a:pt x="496136" y="4233745"/>
                  </a:lnTo>
                  <a:lnTo>
                    <a:pt x="493173" y="4243545"/>
                  </a:lnTo>
                  <a:lnTo>
                    <a:pt x="490253" y="4253345"/>
                  </a:lnTo>
                  <a:lnTo>
                    <a:pt x="487361" y="4263146"/>
                  </a:lnTo>
                  <a:lnTo>
                    <a:pt x="484496" y="4272946"/>
                  </a:lnTo>
                  <a:lnTo>
                    <a:pt x="481683" y="4282746"/>
                  </a:lnTo>
                  <a:lnTo>
                    <a:pt x="478892" y="4292547"/>
                  </a:lnTo>
                  <a:lnTo>
                    <a:pt x="476152" y="4302347"/>
                  </a:lnTo>
                  <a:lnTo>
                    <a:pt x="473450" y="4312147"/>
                  </a:lnTo>
                  <a:lnTo>
                    <a:pt x="470779" y="4321948"/>
                  </a:lnTo>
                  <a:lnTo>
                    <a:pt x="468172" y="4331748"/>
                  </a:lnTo>
                  <a:lnTo>
                    <a:pt x="465592" y="4341548"/>
                  </a:lnTo>
                  <a:lnTo>
                    <a:pt x="463067" y="4351349"/>
                  </a:lnTo>
                  <a:lnTo>
                    <a:pt x="460589" y="4361149"/>
                  </a:lnTo>
                  <a:lnTo>
                    <a:pt x="458142" y="4370949"/>
                  </a:lnTo>
                  <a:lnTo>
                    <a:pt x="455771" y="4380750"/>
                  </a:lnTo>
                  <a:lnTo>
                    <a:pt x="453429" y="4390550"/>
                  </a:lnTo>
                  <a:lnTo>
                    <a:pt x="451144" y="4400350"/>
                  </a:lnTo>
                  <a:lnTo>
                    <a:pt x="448913" y="4410151"/>
                  </a:lnTo>
                  <a:lnTo>
                    <a:pt x="446711" y="4419951"/>
                  </a:lnTo>
                  <a:lnTo>
                    <a:pt x="444594" y="4429751"/>
                  </a:lnTo>
                  <a:lnTo>
                    <a:pt x="442506" y="4439552"/>
                  </a:lnTo>
                  <a:lnTo>
                    <a:pt x="440474" y="4449352"/>
                  </a:lnTo>
                  <a:lnTo>
                    <a:pt x="438502" y="4459152"/>
                  </a:lnTo>
                  <a:lnTo>
                    <a:pt x="436560" y="4468953"/>
                  </a:lnTo>
                  <a:lnTo>
                    <a:pt x="434699" y="4478753"/>
                  </a:lnTo>
                  <a:lnTo>
                    <a:pt x="432872" y="4488553"/>
                  </a:lnTo>
                  <a:lnTo>
                    <a:pt x="431096" y="4498354"/>
                  </a:lnTo>
                  <a:lnTo>
                    <a:pt x="429384" y="4508154"/>
                  </a:lnTo>
                  <a:lnTo>
                    <a:pt x="427701" y="4517954"/>
                  </a:lnTo>
                  <a:lnTo>
                    <a:pt x="426093" y="4527755"/>
                  </a:lnTo>
                  <a:lnTo>
                    <a:pt x="424523" y="4537555"/>
                  </a:lnTo>
                  <a:lnTo>
                    <a:pt x="422998" y="4547355"/>
                  </a:lnTo>
                  <a:lnTo>
                    <a:pt x="421538" y="4557156"/>
                  </a:lnTo>
                  <a:lnTo>
                    <a:pt x="420106" y="4566956"/>
                  </a:lnTo>
                  <a:lnTo>
                    <a:pt x="418740" y="4576756"/>
                  </a:lnTo>
                  <a:lnTo>
                    <a:pt x="417415" y="4586557"/>
                  </a:lnTo>
                  <a:lnTo>
                    <a:pt x="416127" y="4596357"/>
                  </a:lnTo>
                  <a:lnTo>
                    <a:pt x="414903" y="4606157"/>
                  </a:lnTo>
                  <a:lnTo>
                    <a:pt x="413706" y="4615958"/>
                  </a:lnTo>
                  <a:lnTo>
                    <a:pt x="412566" y="4625758"/>
                  </a:lnTo>
                  <a:lnTo>
                    <a:pt x="411466" y="4635558"/>
                  </a:lnTo>
                  <a:lnTo>
                    <a:pt x="410397" y="4645359"/>
                  </a:lnTo>
                  <a:lnTo>
                    <a:pt x="409390" y="4655159"/>
                  </a:lnTo>
                  <a:lnTo>
                    <a:pt x="408406" y="4664959"/>
                  </a:lnTo>
                  <a:lnTo>
                    <a:pt x="407470" y="4674760"/>
                  </a:lnTo>
                  <a:lnTo>
                    <a:pt x="406573" y="4684560"/>
                  </a:lnTo>
                  <a:lnTo>
                    <a:pt x="405700" y="4694360"/>
                  </a:lnTo>
                  <a:lnTo>
                    <a:pt x="404885" y="4704161"/>
                  </a:lnTo>
                  <a:lnTo>
                    <a:pt x="404090" y="4713961"/>
                  </a:lnTo>
                  <a:lnTo>
                    <a:pt x="403335" y="4723761"/>
                  </a:lnTo>
                  <a:lnTo>
                    <a:pt x="402615" y="4733562"/>
                  </a:lnTo>
                  <a:lnTo>
                    <a:pt x="401915" y="4743362"/>
                  </a:lnTo>
                  <a:lnTo>
                    <a:pt x="401266" y="4753162"/>
                  </a:lnTo>
                  <a:lnTo>
                    <a:pt x="400635" y="4762963"/>
                  </a:lnTo>
                  <a:lnTo>
                    <a:pt x="400035" y="4772763"/>
                  </a:lnTo>
                  <a:lnTo>
                    <a:pt x="399468" y="4782563"/>
                  </a:lnTo>
                  <a:lnTo>
                    <a:pt x="398917" y="4792364"/>
                  </a:lnTo>
                  <a:lnTo>
                    <a:pt x="398407" y="4802164"/>
                  </a:lnTo>
                  <a:lnTo>
                    <a:pt x="397914" y="4811964"/>
                  </a:lnTo>
                  <a:lnTo>
                    <a:pt x="397446" y="4821765"/>
                  </a:lnTo>
                  <a:lnTo>
                    <a:pt x="397006" y="4831565"/>
                  </a:lnTo>
                  <a:lnTo>
                    <a:pt x="396580" y="4841365"/>
                  </a:lnTo>
                  <a:lnTo>
                    <a:pt x="396186" y="4851166"/>
                  </a:lnTo>
                  <a:lnTo>
                    <a:pt x="395808" y="4860966"/>
                  </a:lnTo>
                  <a:lnTo>
                    <a:pt x="395447" y="4870766"/>
                  </a:lnTo>
                  <a:lnTo>
                    <a:pt x="395112" y="4880567"/>
                  </a:lnTo>
                  <a:lnTo>
                    <a:pt x="394788" y="4890367"/>
                  </a:lnTo>
                  <a:lnTo>
                    <a:pt x="394488" y="4900167"/>
                  </a:lnTo>
                  <a:lnTo>
                    <a:pt x="394202" y="4909968"/>
                  </a:lnTo>
                  <a:lnTo>
                    <a:pt x="393930" y="4919768"/>
                  </a:lnTo>
                  <a:lnTo>
                    <a:pt x="393679" y="4929568"/>
                  </a:lnTo>
                  <a:lnTo>
                    <a:pt x="393436" y="4939369"/>
                  </a:lnTo>
                  <a:lnTo>
                    <a:pt x="393211" y="4949169"/>
                  </a:lnTo>
                  <a:lnTo>
                    <a:pt x="392999" y="4958969"/>
                  </a:lnTo>
                  <a:lnTo>
                    <a:pt x="392796" y="4968770"/>
                  </a:lnTo>
                  <a:lnTo>
                    <a:pt x="392611" y="4978570"/>
                  </a:lnTo>
                  <a:lnTo>
                    <a:pt x="392432" y="4988370"/>
                  </a:lnTo>
                  <a:lnTo>
                    <a:pt x="392267" y="4998171"/>
                  </a:lnTo>
                  <a:lnTo>
                    <a:pt x="392112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18040" y="1687005"/>
              <a:ext cx="1638269" cy="3973526"/>
            </a:xfrm>
            <a:custGeom>
              <a:avLst/>
              <a:pathLst>
                <a:path w="1638269" h="3973526">
                  <a:moveTo>
                    <a:pt x="815164" y="3973526"/>
                  </a:moveTo>
                  <a:lnTo>
                    <a:pt x="814703" y="3965750"/>
                  </a:lnTo>
                  <a:lnTo>
                    <a:pt x="814192" y="3957974"/>
                  </a:lnTo>
                  <a:lnTo>
                    <a:pt x="813638" y="3950198"/>
                  </a:lnTo>
                  <a:lnTo>
                    <a:pt x="813029" y="3942422"/>
                  </a:lnTo>
                  <a:lnTo>
                    <a:pt x="812345" y="3934647"/>
                  </a:lnTo>
                  <a:lnTo>
                    <a:pt x="811608" y="3926871"/>
                  </a:lnTo>
                  <a:lnTo>
                    <a:pt x="810809" y="3919095"/>
                  </a:lnTo>
                  <a:lnTo>
                    <a:pt x="809906" y="3911319"/>
                  </a:lnTo>
                  <a:lnTo>
                    <a:pt x="808935" y="3903543"/>
                  </a:lnTo>
                  <a:lnTo>
                    <a:pt x="807896" y="3895767"/>
                  </a:lnTo>
                  <a:lnTo>
                    <a:pt x="806723" y="3887991"/>
                  </a:lnTo>
                  <a:lnTo>
                    <a:pt x="805460" y="3880215"/>
                  </a:lnTo>
                  <a:lnTo>
                    <a:pt x="804110" y="3872439"/>
                  </a:lnTo>
                  <a:lnTo>
                    <a:pt x="802616" y="3864663"/>
                  </a:lnTo>
                  <a:lnTo>
                    <a:pt x="800993" y="3856887"/>
                  </a:lnTo>
                  <a:lnTo>
                    <a:pt x="799263" y="3849111"/>
                  </a:lnTo>
                  <a:lnTo>
                    <a:pt x="797379" y="3841335"/>
                  </a:lnTo>
                  <a:lnTo>
                    <a:pt x="795317" y="3833559"/>
                  </a:lnTo>
                  <a:lnTo>
                    <a:pt x="793126" y="3825783"/>
                  </a:lnTo>
                  <a:lnTo>
                    <a:pt x="790778" y="3818007"/>
                  </a:lnTo>
                  <a:lnTo>
                    <a:pt x="788192" y="3810231"/>
                  </a:lnTo>
                  <a:lnTo>
                    <a:pt x="785451" y="3802455"/>
                  </a:lnTo>
                  <a:lnTo>
                    <a:pt x="782554" y="3794679"/>
                  </a:lnTo>
                  <a:lnTo>
                    <a:pt x="779351" y="3786903"/>
                  </a:lnTo>
                  <a:lnTo>
                    <a:pt x="775965" y="3779127"/>
                  </a:lnTo>
                  <a:lnTo>
                    <a:pt x="772395" y="3771351"/>
                  </a:lnTo>
                  <a:lnTo>
                    <a:pt x="768511" y="3763575"/>
                  </a:lnTo>
                  <a:lnTo>
                    <a:pt x="764380" y="3755799"/>
                  </a:lnTo>
                  <a:lnTo>
                    <a:pt x="760038" y="3748023"/>
                  </a:lnTo>
                  <a:lnTo>
                    <a:pt x="755380" y="3740247"/>
                  </a:lnTo>
                  <a:lnTo>
                    <a:pt x="750403" y="3732471"/>
                  </a:lnTo>
                  <a:lnTo>
                    <a:pt x="745187" y="3724695"/>
                  </a:lnTo>
                  <a:lnTo>
                    <a:pt x="739666" y="3716919"/>
                  </a:lnTo>
                  <a:lnTo>
                    <a:pt x="733744" y="3709143"/>
                  </a:lnTo>
                  <a:lnTo>
                    <a:pt x="727558" y="3701367"/>
                  </a:lnTo>
                  <a:lnTo>
                    <a:pt x="721088" y="3693591"/>
                  </a:lnTo>
                  <a:lnTo>
                    <a:pt x="714132" y="3685815"/>
                  </a:lnTo>
                  <a:lnTo>
                    <a:pt x="706889" y="3678039"/>
                  </a:lnTo>
                  <a:lnTo>
                    <a:pt x="699358" y="3670263"/>
                  </a:lnTo>
                  <a:lnTo>
                    <a:pt x="691329" y="3662487"/>
                  </a:lnTo>
                  <a:lnTo>
                    <a:pt x="682960" y="3654711"/>
                  </a:lnTo>
                  <a:lnTo>
                    <a:pt x="674287" y="3646935"/>
                  </a:lnTo>
                  <a:lnTo>
                    <a:pt x="665152" y="3639159"/>
                  </a:lnTo>
                  <a:lnTo>
                    <a:pt x="655609" y="3631383"/>
                  </a:lnTo>
                  <a:lnTo>
                    <a:pt x="645753" y="3623607"/>
                  </a:lnTo>
                  <a:lnTo>
                    <a:pt x="635486" y="3615831"/>
                  </a:lnTo>
                  <a:lnTo>
                    <a:pt x="624750" y="3608055"/>
                  </a:lnTo>
                  <a:lnTo>
                    <a:pt x="613703" y="3600279"/>
                  </a:lnTo>
                  <a:lnTo>
                    <a:pt x="602305" y="3592503"/>
                  </a:lnTo>
                  <a:lnTo>
                    <a:pt x="590393" y="3584727"/>
                  </a:lnTo>
                  <a:lnTo>
                    <a:pt x="578181" y="3576951"/>
                  </a:lnTo>
                  <a:lnTo>
                    <a:pt x="565673" y="3569175"/>
                  </a:lnTo>
                  <a:lnTo>
                    <a:pt x="552658" y="3561399"/>
                  </a:lnTo>
                  <a:lnTo>
                    <a:pt x="539353" y="3553623"/>
                  </a:lnTo>
                  <a:lnTo>
                    <a:pt x="525776" y="3545847"/>
                  </a:lnTo>
                  <a:lnTo>
                    <a:pt x="511792" y="3538071"/>
                  </a:lnTo>
                  <a:lnTo>
                    <a:pt x="497508" y="3530295"/>
                  </a:lnTo>
                  <a:lnTo>
                    <a:pt x="482992" y="3522519"/>
                  </a:lnTo>
                  <a:lnTo>
                    <a:pt x="468171" y="3514743"/>
                  </a:lnTo>
                  <a:lnTo>
                    <a:pt x="453072" y="3506967"/>
                  </a:lnTo>
                  <a:lnTo>
                    <a:pt x="437793" y="3499192"/>
                  </a:lnTo>
                  <a:lnTo>
                    <a:pt x="422311" y="3491416"/>
                  </a:lnTo>
                  <a:lnTo>
                    <a:pt x="406605" y="3483640"/>
                  </a:lnTo>
                  <a:lnTo>
                    <a:pt x="390786" y="3475864"/>
                  </a:lnTo>
                  <a:lnTo>
                    <a:pt x="374858" y="3468088"/>
                  </a:lnTo>
                  <a:lnTo>
                    <a:pt x="358798" y="3460312"/>
                  </a:lnTo>
                  <a:lnTo>
                    <a:pt x="342703" y="3452536"/>
                  </a:lnTo>
                  <a:lnTo>
                    <a:pt x="326577" y="3444760"/>
                  </a:lnTo>
                  <a:lnTo>
                    <a:pt x="310456" y="3436984"/>
                  </a:lnTo>
                  <a:lnTo>
                    <a:pt x="294384" y="3429208"/>
                  </a:lnTo>
                  <a:lnTo>
                    <a:pt x="278369" y="3421432"/>
                  </a:lnTo>
                  <a:lnTo>
                    <a:pt x="262476" y="3413656"/>
                  </a:lnTo>
                  <a:lnTo>
                    <a:pt x="246754" y="3405880"/>
                  </a:lnTo>
                  <a:lnTo>
                    <a:pt x="231182" y="3398104"/>
                  </a:lnTo>
                  <a:lnTo>
                    <a:pt x="215824" y="3390328"/>
                  </a:lnTo>
                  <a:lnTo>
                    <a:pt x="200795" y="3382552"/>
                  </a:lnTo>
                  <a:lnTo>
                    <a:pt x="186009" y="3374776"/>
                  </a:lnTo>
                  <a:lnTo>
                    <a:pt x="171499" y="3367000"/>
                  </a:lnTo>
                  <a:lnTo>
                    <a:pt x="157506" y="3359224"/>
                  </a:lnTo>
                  <a:lnTo>
                    <a:pt x="143849" y="3351448"/>
                  </a:lnTo>
                  <a:lnTo>
                    <a:pt x="130535" y="3343672"/>
                  </a:lnTo>
                  <a:lnTo>
                    <a:pt x="117869" y="3335896"/>
                  </a:lnTo>
                  <a:lnTo>
                    <a:pt x="105666" y="3328120"/>
                  </a:lnTo>
                  <a:lnTo>
                    <a:pt x="93892" y="3320344"/>
                  </a:lnTo>
                  <a:lnTo>
                    <a:pt x="82808" y="3312568"/>
                  </a:lnTo>
                  <a:lnTo>
                    <a:pt x="72355" y="3304792"/>
                  </a:lnTo>
                  <a:lnTo>
                    <a:pt x="62405" y="3297016"/>
                  </a:lnTo>
                  <a:lnTo>
                    <a:pt x="53147" y="3289240"/>
                  </a:lnTo>
                  <a:lnTo>
                    <a:pt x="44697" y="3281464"/>
                  </a:lnTo>
                  <a:lnTo>
                    <a:pt x="36810" y="3273688"/>
                  </a:lnTo>
                  <a:lnTo>
                    <a:pt x="29578" y="3265912"/>
                  </a:lnTo>
                  <a:lnTo>
                    <a:pt x="23330" y="3258136"/>
                  </a:lnTo>
                  <a:lnTo>
                    <a:pt x="17687" y="3250360"/>
                  </a:lnTo>
                  <a:lnTo>
                    <a:pt x="12652" y="3242584"/>
                  </a:lnTo>
                  <a:lnTo>
                    <a:pt x="8717" y="3234808"/>
                  </a:lnTo>
                  <a:lnTo>
                    <a:pt x="5434" y="3227032"/>
                  </a:lnTo>
                  <a:lnTo>
                    <a:pt x="2779" y="3219256"/>
                  </a:lnTo>
                  <a:lnTo>
                    <a:pt x="1128" y="3211480"/>
                  </a:lnTo>
                  <a:lnTo>
                    <a:pt x="249" y="3203704"/>
                  </a:lnTo>
                  <a:lnTo>
                    <a:pt x="0" y="3195928"/>
                  </a:lnTo>
                  <a:lnTo>
                    <a:pt x="628" y="3188152"/>
                  </a:lnTo>
                  <a:lnTo>
                    <a:pt x="2126" y="3180376"/>
                  </a:lnTo>
                  <a:lnTo>
                    <a:pt x="4234" y="3172600"/>
                  </a:lnTo>
                  <a:lnTo>
                    <a:pt x="7076" y="3164824"/>
                  </a:lnTo>
                  <a:lnTo>
                    <a:pt x="10855" y="3157048"/>
                  </a:lnTo>
                  <a:lnTo>
                    <a:pt x="15203" y="3149272"/>
                  </a:lnTo>
                  <a:lnTo>
                    <a:pt x="20134" y="3141496"/>
                  </a:lnTo>
                  <a:lnTo>
                    <a:pt x="26030" y="3133720"/>
                  </a:lnTo>
                  <a:lnTo>
                    <a:pt x="32440" y="3125944"/>
                  </a:lnTo>
                  <a:lnTo>
                    <a:pt x="39358" y="3118168"/>
                  </a:lnTo>
                  <a:lnTo>
                    <a:pt x="47075" y="3110392"/>
                  </a:lnTo>
                  <a:lnTo>
                    <a:pt x="55313" y="3102616"/>
                  </a:lnTo>
                  <a:lnTo>
                    <a:pt x="63987" y="3094840"/>
                  </a:lnTo>
                  <a:lnTo>
                    <a:pt x="73271" y="3087064"/>
                  </a:lnTo>
                  <a:lnTo>
                    <a:pt x="83059" y="3079288"/>
                  </a:lnTo>
                  <a:lnTo>
                    <a:pt x="93204" y="3071512"/>
                  </a:lnTo>
                  <a:lnTo>
                    <a:pt x="103783" y="3063736"/>
                  </a:lnTo>
                  <a:lnTo>
                    <a:pt x="114816" y="3055961"/>
                  </a:lnTo>
                  <a:lnTo>
                    <a:pt x="126119" y="3048185"/>
                  </a:lnTo>
                  <a:lnTo>
                    <a:pt x="137704" y="3040409"/>
                  </a:lnTo>
                  <a:lnTo>
                    <a:pt x="149660" y="3032633"/>
                  </a:lnTo>
                  <a:lnTo>
                    <a:pt x="161795" y="3024857"/>
                  </a:lnTo>
                  <a:lnTo>
                    <a:pt x="174101" y="3017081"/>
                  </a:lnTo>
                  <a:lnTo>
                    <a:pt x="186641" y="3009305"/>
                  </a:lnTo>
                  <a:lnTo>
                    <a:pt x="199284" y="3001529"/>
                  </a:lnTo>
                  <a:lnTo>
                    <a:pt x="212011" y="2993753"/>
                  </a:lnTo>
                  <a:lnTo>
                    <a:pt x="224825" y="2985977"/>
                  </a:lnTo>
                  <a:lnTo>
                    <a:pt x="237663" y="2978201"/>
                  </a:lnTo>
                  <a:lnTo>
                    <a:pt x="250504" y="2970425"/>
                  </a:lnTo>
                  <a:lnTo>
                    <a:pt x="263322" y="2962649"/>
                  </a:lnTo>
                  <a:lnTo>
                    <a:pt x="276067" y="2954873"/>
                  </a:lnTo>
                  <a:lnTo>
                    <a:pt x="288741" y="2947097"/>
                  </a:lnTo>
                  <a:lnTo>
                    <a:pt x="301319" y="2939321"/>
                  </a:lnTo>
                  <a:lnTo>
                    <a:pt x="313713" y="2931545"/>
                  </a:lnTo>
                  <a:lnTo>
                    <a:pt x="325974" y="2923769"/>
                  </a:lnTo>
                  <a:lnTo>
                    <a:pt x="338095" y="2915993"/>
                  </a:lnTo>
                  <a:lnTo>
                    <a:pt x="349924" y="2908217"/>
                  </a:lnTo>
                  <a:lnTo>
                    <a:pt x="361564" y="2900441"/>
                  </a:lnTo>
                  <a:lnTo>
                    <a:pt x="373016" y="2892665"/>
                  </a:lnTo>
                  <a:lnTo>
                    <a:pt x="384140" y="2884889"/>
                  </a:lnTo>
                  <a:lnTo>
                    <a:pt x="394997" y="2877113"/>
                  </a:lnTo>
                  <a:lnTo>
                    <a:pt x="405629" y="2869337"/>
                  </a:lnTo>
                  <a:lnTo>
                    <a:pt x="415928" y="2861561"/>
                  </a:lnTo>
                  <a:lnTo>
                    <a:pt x="425885" y="2853785"/>
                  </a:lnTo>
                  <a:lnTo>
                    <a:pt x="435592" y="2846009"/>
                  </a:lnTo>
                  <a:lnTo>
                    <a:pt x="444986" y="2838233"/>
                  </a:lnTo>
                  <a:lnTo>
                    <a:pt x="453969" y="2830457"/>
                  </a:lnTo>
                  <a:lnTo>
                    <a:pt x="462690" y="2822681"/>
                  </a:lnTo>
                  <a:lnTo>
                    <a:pt x="471136" y="2814905"/>
                  </a:lnTo>
                  <a:lnTo>
                    <a:pt x="479115" y="2807129"/>
                  </a:lnTo>
                  <a:lnTo>
                    <a:pt x="486830" y="2799353"/>
                  </a:lnTo>
                  <a:lnTo>
                    <a:pt x="494283" y="2791577"/>
                  </a:lnTo>
                  <a:lnTo>
                    <a:pt x="501300" y="2783801"/>
                  </a:lnTo>
                  <a:lnTo>
                    <a:pt x="508027" y="2776025"/>
                  </a:lnTo>
                  <a:lnTo>
                    <a:pt x="514501" y="2768249"/>
                  </a:lnTo>
                  <a:lnTo>
                    <a:pt x="520605" y="2760473"/>
                  </a:lnTo>
                  <a:lnTo>
                    <a:pt x="526393" y="2752697"/>
                  </a:lnTo>
                  <a:lnTo>
                    <a:pt x="531945" y="2744921"/>
                  </a:lnTo>
                  <a:lnTo>
                    <a:pt x="537199" y="2737145"/>
                  </a:lnTo>
                  <a:lnTo>
                    <a:pt x="542122" y="2729369"/>
                  </a:lnTo>
                  <a:lnTo>
                    <a:pt x="546835" y="2721593"/>
                  </a:lnTo>
                  <a:lnTo>
                    <a:pt x="551317" y="2713817"/>
                  </a:lnTo>
                  <a:lnTo>
                    <a:pt x="555471" y="2706041"/>
                  </a:lnTo>
                  <a:lnTo>
                    <a:pt x="559444" y="2698265"/>
                  </a:lnTo>
                  <a:lnTo>
                    <a:pt x="563238" y="2690489"/>
                  </a:lnTo>
                  <a:lnTo>
                    <a:pt x="566744" y="2682713"/>
                  </a:lnTo>
                  <a:lnTo>
                    <a:pt x="570089" y="2674937"/>
                  </a:lnTo>
                  <a:lnTo>
                    <a:pt x="573288" y="2667161"/>
                  </a:lnTo>
                  <a:lnTo>
                    <a:pt x="576275" y="2659385"/>
                  </a:lnTo>
                  <a:lnTo>
                    <a:pt x="579111" y="2651609"/>
                  </a:lnTo>
                  <a:lnTo>
                    <a:pt x="581832" y="2643833"/>
                  </a:lnTo>
                  <a:lnTo>
                    <a:pt x="584410" y="2636057"/>
                  </a:lnTo>
                  <a:lnTo>
                    <a:pt x="586855" y="2628281"/>
                  </a:lnTo>
                  <a:lnTo>
                    <a:pt x="589220" y="2620506"/>
                  </a:lnTo>
                  <a:lnTo>
                    <a:pt x="591493" y="2612730"/>
                  </a:lnTo>
                  <a:lnTo>
                    <a:pt x="593664" y="2604954"/>
                  </a:lnTo>
                  <a:lnTo>
                    <a:pt x="595784" y="2597178"/>
                  </a:lnTo>
                  <a:lnTo>
                    <a:pt x="597855" y="2589402"/>
                  </a:lnTo>
                  <a:lnTo>
                    <a:pt x="599859" y="2581626"/>
                  </a:lnTo>
                  <a:lnTo>
                    <a:pt x="601838" y="2573850"/>
                  </a:lnTo>
                  <a:lnTo>
                    <a:pt x="603795" y="2566074"/>
                  </a:lnTo>
                  <a:lnTo>
                    <a:pt x="605730" y="2558298"/>
                  </a:lnTo>
                  <a:lnTo>
                    <a:pt x="607660" y="2550522"/>
                  </a:lnTo>
                  <a:lnTo>
                    <a:pt x="609590" y="2542746"/>
                  </a:lnTo>
                  <a:lnTo>
                    <a:pt x="611528" y="2534970"/>
                  </a:lnTo>
                  <a:lnTo>
                    <a:pt x="613485" y="2527194"/>
                  </a:lnTo>
                  <a:lnTo>
                    <a:pt x="615460" y="2519418"/>
                  </a:lnTo>
                  <a:lnTo>
                    <a:pt x="617460" y="2511642"/>
                  </a:lnTo>
                  <a:lnTo>
                    <a:pt x="619503" y="2503866"/>
                  </a:lnTo>
                  <a:lnTo>
                    <a:pt x="621577" y="2496090"/>
                  </a:lnTo>
                  <a:lnTo>
                    <a:pt x="623684" y="2488314"/>
                  </a:lnTo>
                  <a:lnTo>
                    <a:pt x="625854" y="2480538"/>
                  </a:lnTo>
                  <a:lnTo>
                    <a:pt x="628062" y="2472762"/>
                  </a:lnTo>
                  <a:lnTo>
                    <a:pt x="630309" y="2464986"/>
                  </a:lnTo>
                  <a:lnTo>
                    <a:pt x="632624" y="2457210"/>
                  </a:lnTo>
                  <a:lnTo>
                    <a:pt x="634986" y="2449434"/>
                  </a:lnTo>
                  <a:lnTo>
                    <a:pt x="637389" y="2441658"/>
                  </a:lnTo>
                  <a:lnTo>
                    <a:pt x="639853" y="2433882"/>
                  </a:lnTo>
                  <a:lnTo>
                    <a:pt x="642371" y="2426106"/>
                  </a:lnTo>
                  <a:lnTo>
                    <a:pt x="644927" y="2418330"/>
                  </a:lnTo>
                  <a:lnTo>
                    <a:pt x="647534" y="2410554"/>
                  </a:lnTo>
                  <a:lnTo>
                    <a:pt x="650194" y="2402778"/>
                  </a:lnTo>
                  <a:lnTo>
                    <a:pt x="652887" y="2395002"/>
                  </a:lnTo>
                  <a:lnTo>
                    <a:pt x="655616" y="2387226"/>
                  </a:lnTo>
                  <a:lnTo>
                    <a:pt x="658394" y="2379450"/>
                  </a:lnTo>
                  <a:lnTo>
                    <a:pt x="661195" y="2371674"/>
                  </a:lnTo>
                  <a:lnTo>
                    <a:pt x="664020" y="2363898"/>
                  </a:lnTo>
                  <a:lnTo>
                    <a:pt x="666879" y="2356122"/>
                  </a:lnTo>
                  <a:lnTo>
                    <a:pt x="669751" y="2348346"/>
                  </a:lnTo>
                  <a:lnTo>
                    <a:pt x="672636" y="2340570"/>
                  </a:lnTo>
                  <a:lnTo>
                    <a:pt x="675533" y="2332794"/>
                  </a:lnTo>
                  <a:lnTo>
                    <a:pt x="678433" y="2325018"/>
                  </a:lnTo>
                  <a:lnTo>
                    <a:pt x="681332" y="2317242"/>
                  </a:lnTo>
                  <a:lnTo>
                    <a:pt x="684226" y="2309466"/>
                  </a:lnTo>
                  <a:lnTo>
                    <a:pt x="687106" y="2301690"/>
                  </a:lnTo>
                  <a:lnTo>
                    <a:pt x="689973" y="2293914"/>
                  </a:lnTo>
                  <a:lnTo>
                    <a:pt x="692821" y="2286138"/>
                  </a:lnTo>
                  <a:lnTo>
                    <a:pt x="695635" y="2278362"/>
                  </a:lnTo>
                  <a:lnTo>
                    <a:pt x="698422" y="2270586"/>
                  </a:lnTo>
                  <a:lnTo>
                    <a:pt x="701183" y="2262810"/>
                  </a:lnTo>
                  <a:lnTo>
                    <a:pt x="703885" y="2255034"/>
                  </a:lnTo>
                  <a:lnTo>
                    <a:pt x="706550" y="2247258"/>
                  </a:lnTo>
                  <a:lnTo>
                    <a:pt x="709177" y="2239482"/>
                  </a:lnTo>
                  <a:lnTo>
                    <a:pt x="711735" y="2231706"/>
                  </a:lnTo>
                  <a:lnTo>
                    <a:pt x="714239" y="2223930"/>
                  </a:lnTo>
                  <a:lnTo>
                    <a:pt x="716695" y="2216154"/>
                  </a:lnTo>
                  <a:lnTo>
                    <a:pt x="719078" y="2208378"/>
                  </a:lnTo>
                  <a:lnTo>
                    <a:pt x="721389" y="2200602"/>
                  </a:lnTo>
                  <a:lnTo>
                    <a:pt x="723645" y="2192826"/>
                  </a:lnTo>
                  <a:lnTo>
                    <a:pt x="725829" y="2185051"/>
                  </a:lnTo>
                  <a:lnTo>
                    <a:pt x="727923" y="2177275"/>
                  </a:lnTo>
                  <a:lnTo>
                    <a:pt x="729957" y="2169499"/>
                  </a:lnTo>
                  <a:lnTo>
                    <a:pt x="731924" y="2161723"/>
                  </a:lnTo>
                  <a:lnTo>
                    <a:pt x="733784" y="2153947"/>
                  </a:lnTo>
                  <a:lnTo>
                    <a:pt x="735582" y="2146171"/>
                  </a:lnTo>
                  <a:lnTo>
                    <a:pt x="737316" y="2138395"/>
                  </a:lnTo>
                  <a:lnTo>
                    <a:pt x="738941" y="2130619"/>
                  </a:lnTo>
                  <a:lnTo>
                    <a:pt x="740496" y="2122843"/>
                  </a:lnTo>
                  <a:lnTo>
                    <a:pt x="741987" y="2115067"/>
                  </a:lnTo>
                  <a:lnTo>
                    <a:pt x="743381" y="2107291"/>
                  </a:lnTo>
                  <a:lnTo>
                    <a:pt x="744695" y="2099515"/>
                  </a:lnTo>
                  <a:lnTo>
                    <a:pt x="745946" y="2091739"/>
                  </a:lnTo>
                  <a:lnTo>
                    <a:pt x="747114" y="2083963"/>
                  </a:lnTo>
                  <a:lnTo>
                    <a:pt x="748194" y="2076187"/>
                  </a:lnTo>
                  <a:lnTo>
                    <a:pt x="749213" y="2068411"/>
                  </a:lnTo>
                  <a:lnTo>
                    <a:pt x="750165" y="2060635"/>
                  </a:lnTo>
                  <a:lnTo>
                    <a:pt x="751022" y="2052859"/>
                  </a:lnTo>
                  <a:lnTo>
                    <a:pt x="751823" y="2045083"/>
                  </a:lnTo>
                  <a:lnTo>
                    <a:pt x="752569" y="2037307"/>
                  </a:lnTo>
                  <a:lnTo>
                    <a:pt x="753221" y="2029531"/>
                  </a:lnTo>
                  <a:lnTo>
                    <a:pt x="753820" y="2021755"/>
                  </a:lnTo>
                  <a:lnTo>
                    <a:pt x="754368" y="2013979"/>
                  </a:lnTo>
                  <a:lnTo>
                    <a:pt x="754838" y="2006203"/>
                  </a:lnTo>
                  <a:lnTo>
                    <a:pt x="755252" y="1998427"/>
                  </a:lnTo>
                  <a:lnTo>
                    <a:pt x="755621" y="1990651"/>
                  </a:lnTo>
                  <a:lnTo>
                    <a:pt x="755927" y="1982875"/>
                  </a:lnTo>
                  <a:lnTo>
                    <a:pt x="756174" y="1975099"/>
                  </a:lnTo>
                  <a:lnTo>
                    <a:pt x="756381" y="1967323"/>
                  </a:lnTo>
                  <a:lnTo>
                    <a:pt x="756539" y="1959547"/>
                  </a:lnTo>
                  <a:lnTo>
                    <a:pt x="756637" y="1951771"/>
                  </a:lnTo>
                  <a:lnTo>
                    <a:pt x="756699" y="1943995"/>
                  </a:lnTo>
                  <a:lnTo>
                    <a:pt x="756724" y="1936219"/>
                  </a:lnTo>
                  <a:lnTo>
                    <a:pt x="756689" y="1928443"/>
                  </a:lnTo>
                  <a:lnTo>
                    <a:pt x="756622" y="1920667"/>
                  </a:lnTo>
                  <a:lnTo>
                    <a:pt x="756524" y="1912891"/>
                  </a:lnTo>
                  <a:lnTo>
                    <a:pt x="756376" y="1905115"/>
                  </a:lnTo>
                  <a:lnTo>
                    <a:pt x="756195" y="1897339"/>
                  </a:lnTo>
                  <a:lnTo>
                    <a:pt x="755986" y="1889563"/>
                  </a:lnTo>
                  <a:lnTo>
                    <a:pt x="755737" y="1881787"/>
                  </a:lnTo>
                  <a:lnTo>
                    <a:pt x="755454" y="1874011"/>
                  </a:lnTo>
                  <a:lnTo>
                    <a:pt x="755146" y="1866235"/>
                  </a:lnTo>
                  <a:lnTo>
                    <a:pt x="754807" y="1858459"/>
                  </a:lnTo>
                  <a:lnTo>
                    <a:pt x="754433" y="1850683"/>
                  </a:lnTo>
                  <a:lnTo>
                    <a:pt x="754037" y="1842907"/>
                  </a:lnTo>
                  <a:lnTo>
                    <a:pt x="753617" y="1835131"/>
                  </a:lnTo>
                  <a:lnTo>
                    <a:pt x="753162" y="1827355"/>
                  </a:lnTo>
                  <a:lnTo>
                    <a:pt x="752688" y="1819579"/>
                  </a:lnTo>
                  <a:lnTo>
                    <a:pt x="752194" y="1811803"/>
                  </a:lnTo>
                  <a:lnTo>
                    <a:pt x="751669" y="1804027"/>
                  </a:lnTo>
                  <a:lnTo>
                    <a:pt x="751125" y="1796251"/>
                  </a:lnTo>
                  <a:lnTo>
                    <a:pt x="750565" y="1788475"/>
                  </a:lnTo>
                  <a:lnTo>
                    <a:pt x="749980" y="1780699"/>
                  </a:lnTo>
                  <a:lnTo>
                    <a:pt x="749377" y="1772923"/>
                  </a:lnTo>
                  <a:lnTo>
                    <a:pt x="748760" y="1765147"/>
                  </a:lnTo>
                  <a:lnTo>
                    <a:pt x="748125" y="1757371"/>
                  </a:lnTo>
                  <a:lnTo>
                    <a:pt x="747473" y="1749596"/>
                  </a:lnTo>
                  <a:lnTo>
                    <a:pt x="746810" y="1741820"/>
                  </a:lnTo>
                  <a:lnTo>
                    <a:pt x="746135" y="1734044"/>
                  </a:lnTo>
                  <a:lnTo>
                    <a:pt x="745446" y="1726268"/>
                  </a:lnTo>
                  <a:lnTo>
                    <a:pt x="744749" y="1718492"/>
                  </a:lnTo>
                  <a:lnTo>
                    <a:pt x="744045" y="1710716"/>
                  </a:lnTo>
                  <a:lnTo>
                    <a:pt x="743331" y="1702940"/>
                  </a:lnTo>
                  <a:lnTo>
                    <a:pt x="742613" y="1695164"/>
                  </a:lnTo>
                  <a:lnTo>
                    <a:pt x="741892" y="1687388"/>
                  </a:lnTo>
                  <a:lnTo>
                    <a:pt x="741169" y="1679612"/>
                  </a:lnTo>
                  <a:lnTo>
                    <a:pt x="740445" y="1671836"/>
                  </a:lnTo>
                  <a:lnTo>
                    <a:pt x="739722" y="1664060"/>
                  </a:lnTo>
                  <a:lnTo>
                    <a:pt x="739002" y="1656284"/>
                  </a:lnTo>
                  <a:lnTo>
                    <a:pt x="738288" y="1648508"/>
                  </a:lnTo>
                  <a:lnTo>
                    <a:pt x="737578" y="1640732"/>
                  </a:lnTo>
                  <a:lnTo>
                    <a:pt x="736877" y="1632956"/>
                  </a:lnTo>
                  <a:lnTo>
                    <a:pt x="736187" y="1625180"/>
                  </a:lnTo>
                  <a:lnTo>
                    <a:pt x="735507" y="1617404"/>
                  </a:lnTo>
                  <a:lnTo>
                    <a:pt x="734837" y="1609628"/>
                  </a:lnTo>
                  <a:lnTo>
                    <a:pt x="734188" y="1601852"/>
                  </a:lnTo>
                  <a:lnTo>
                    <a:pt x="733551" y="1594076"/>
                  </a:lnTo>
                  <a:lnTo>
                    <a:pt x="732929" y="1586300"/>
                  </a:lnTo>
                  <a:lnTo>
                    <a:pt x="732331" y="1578524"/>
                  </a:lnTo>
                  <a:lnTo>
                    <a:pt x="731752" y="1570748"/>
                  </a:lnTo>
                  <a:lnTo>
                    <a:pt x="731189" y="1562972"/>
                  </a:lnTo>
                  <a:lnTo>
                    <a:pt x="730653" y="1555196"/>
                  </a:lnTo>
                  <a:lnTo>
                    <a:pt x="730141" y="1547420"/>
                  </a:lnTo>
                  <a:lnTo>
                    <a:pt x="729648" y="1539644"/>
                  </a:lnTo>
                  <a:lnTo>
                    <a:pt x="729180" y="1531868"/>
                  </a:lnTo>
                  <a:lnTo>
                    <a:pt x="728743" y="1524092"/>
                  </a:lnTo>
                  <a:lnTo>
                    <a:pt x="728325" y="1516316"/>
                  </a:lnTo>
                  <a:lnTo>
                    <a:pt x="727931" y="1508540"/>
                  </a:lnTo>
                  <a:lnTo>
                    <a:pt x="727571" y="1500764"/>
                  </a:lnTo>
                  <a:lnTo>
                    <a:pt x="727231" y="1492988"/>
                  </a:lnTo>
                  <a:lnTo>
                    <a:pt x="726911" y="1485212"/>
                  </a:lnTo>
                  <a:lnTo>
                    <a:pt x="726626" y="1477436"/>
                  </a:lnTo>
                  <a:lnTo>
                    <a:pt x="726361" y="1469660"/>
                  </a:lnTo>
                  <a:lnTo>
                    <a:pt x="726115" y="1461884"/>
                  </a:lnTo>
                  <a:lnTo>
                    <a:pt x="725897" y="1454108"/>
                  </a:lnTo>
                  <a:lnTo>
                    <a:pt x="725701" y="1446332"/>
                  </a:lnTo>
                  <a:lnTo>
                    <a:pt x="725520" y="1438556"/>
                  </a:lnTo>
                  <a:lnTo>
                    <a:pt x="725361" y="1430780"/>
                  </a:lnTo>
                  <a:lnTo>
                    <a:pt x="725222" y="1423004"/>
                  </a:lnTo>
                  <a:lnTo>
                    <a:pt x="725095" y="1415228"/>
                  </a:lnTo>
                  <a:lnTo>
                    <a:pt x="724983" y="1407452"/>
                  </a:lnTo>
                  <a:lnTo>
                    <a:pt x="724888" y="1399676"/>
                  </a:lnTo>
                  <a:lnTo>
                    <a:pt x="724801" y="1391900"/>
                  </a:lnTo>
                  <a:lnTo>
                    <a:pt x="724722" y="1384124"/>
                  </a:lnTo>
                  <a:lnTo>
                    <a:pt x="724654" y="1376348"/>
                  </a:lnTo>
                  <a:lnTo>
                    <a:pt x="724589" y="1368572"/>
                  </a:lnTo>
                  <a:lnTo>
                    <a:pt x="724528" y="1360796"/>
                  </a:lnTo>
                  <a:lnTo>
                    <a:pt x="724470" y="1353020"/>
                  </a:lnTo>
                  <a:lnTo>
                    <a:pt x="724411" y="1345244"/>
                  </a:lnTo>
                  <a:lnTo>
                    <a:pt x="724350" y="1337468"/>
                  </a:lnTo>
                  <a:lnTo>
                    <a:pt x="724286" y="1329692"/>
                  </a:lnTo>
                  <a:lnTo>
                    <a:pt x="724215" y="1321916"/>
                  </a:lnTo>
                  <a:lnTo>
                    <a:pt x="724139" y="1314140"/>
                  </a:lnTo>
                  <a:lnTo>
                    <a:pt x="724054" y="1306365"/>
                  </a:lnTo>
                  <a:lnTo>
                    <a:pt x="723956" y="1298589"/>
                  </a:lnTo>
                  <a:lnTo>
                    <a:pt x="723848" y="1290813"/>
                  </a:lnTo>
                  <a:lnTo>
                    <a:pt x="723729" y="1283037"/>
                  </a:lnTo>
                  <a:lnTo>
                    <a:pt x="723591" y="1275261"/>
                  </a:lnTo>
                  <a:lnTo>
                    <a:pt x="723440" y="1267485"/>
                  </a:lnTo>
                  <a:lnTo>
                    <a:pt x="723277" y="1259709"/>
                  </a:lnTo>
                  <a:lnTo>
                    <a:pt x="723090" y="1251933"/>
                  </a:lnTo>
                  <a:lnTo>
                    <a:pt x="722888" y="1244157"/>
                  </a:lnTo>
                  <a:lnTo>
                    <a:pt x="722671" y="1236381"/>
                  </a:lnTo>
                  <a:lnTo>
                    <a:pt x="722432" y="1228605"/>
                  </a:lnTo>
                  <a:lnTo>
                    <a:pt x="722173" y="1220829"/>
                  </a:lnTo>
                  <a:lnTo>
                    <a:pt x="721900" y="1213053"/>
                  </a:lnTo>
                  <a:lnTo>
                    <a:pt x="721607" y="1205277"/>
                  </a:lnTo>
                  <a:lnTo>
                    <a:pt x="721292" y="1197501"/>
                  </a:lnTo>
                  <a:lnTo>
                    <a:pt x="720963" y="1189725"/>
                  </a:lnTo>
                  <a:lnTo>
                    <a:pt x="720618" y="1181949"/>
                  </a:lnTo>
                  <a:lnTo>
                    <a:pt x="720251" y="1174173"/>
                  </a:lnTo>
                  <a:lnTo>
                    <a:pt x="719872" y="1166397"/>
                  </a:lnTo>
                  <a:lnTo>
                    <a:pt x="719481" y="1158621"/>
                  </a:lnTo>
                  <a:lnTo>
                    <a:pt x="719070" y="1150845"/>
                  </a:lnTo>
                  <a:lnTo>
                    <a:pt x="718650" y="1143069"/>
                  </a:lnTo>
                  <a:lnTo>
                    <a:pt x="718220" y="1135293"/>
                  </a:lnTo>
                  <a:lnTo>
                    <a:pt x="717779" y="1127517"/>
                  </a:lnTo>
                  <a:lnTo>
                    <a:pt x="717330" y="1119741"/>
                  </a:lnTo>
                  <a:lnTo>
                    <a:pt x="716876" y="1111965"/>
                  </a:lnTo>
                  <a:lnTo>
                    <a:pt x="716417" y="1104189"/>
                  </a:lnTo>
                  <a:lnTo>
                    <a:pt x="715955" y="1096413"/>
                  </a:lnTo>
                  <a:lnTo>
                    <a:pt x="715493" y="1088637"/>
                  </a:lnTo>
                  <a:lnTo>
                    <a:pt x="715031" y="1080861"/>
                  </a:lnTo>
                  <a:lnTo>
                    <a:pt x="714574" y="1073085"/>
                  </a:lnTo>
                  <a:lnTo>
                    <a:pt x="714121" y="1065309"/>
                  </a:lnTo>
                  <a:lnTo>
                    <a:pt x="713674" y="1057533"/>
                  </a:lnTo>
                  <a:lnTo>
                    <a:pt x="713240" y="1049757"/>
                  </a:lnTo>
                  <a:lnTo>
                    <a:pt x="712816" y="1041981"/>
                  </a:lnTo>
                  <a:lnTo>
                    <a:pt x="712403" y="1034205"/>
                  </a:lnTo>
                  <a:lnTo>
                    <a:pt x="712010" y="1026429"/>
                  </a:lnTo>
                  <a:lnTo>
                    <a:pt x="711636" y="1018653"/>
                  </a:lnTo>
                  <a:lnTo>
                    <a:pt x="711277" y="1010877"/>
                  </a:lnTo>
                  <a:lnTo>
                    <a:pt x="710944" y="1003101"/>
                  </a:lnTo>
                  <a:lnTo>
                    <a:pt x="710639" y="995325"/>
                  </a:lnTo>
                  <a:lnTo>
                    <a:pt x="710355" y="987549"/>
                  </a:lnTo>
                  <a:lnTo>
                    <a:pt x="710100" y="979773"/>
                  </a:lnTo>
                  <a:lnTo>
                    <a:pt x="709883" y="971997"/>
                  </a:lnTo>
                  <a:lnTo>
                    <a:pt x="709694" y="964221"/>
                  </a:lnTo>
                  <a:lnTo>
                    <a:pt x="709534" y="956445"/>
                  </a:lnTo>
                  <a:lnTo>
                    <a:pt x="709425" y="948669"/>
                  </a:lnTo>
                  <a:lnTo>
                    <a:pt x="709347" y="940893"/>
                  </a:lnTo>
                  <a:lnTo>
                    <a:pt x="709302" y="933117"/>
                  </a:lnTo>
                  <a:lnTo>
                    <a:pt x="709315" y="925341"/>
                  </a:lnTo>
                  <a:lnTo>
                    <a:pt x="709367" y="917565"/>
                  </a:lnTo>
                  <a:lnTo>
                    <a:pt x="709455" y="909789"/>
                  </a:lnTo>
                  <a:lnTo>
                    <a:pt x="709600" y="902013"/>
                  </a:lnTo>
                  <a:lnTo>
                    <a:pt x="709796" y="894237"/>
                  </a:lnTo>
                  <a:lnTo>
                    <a:pt x="710032" y="886461"/>
                  </a:lnTo>
                  <a:lnTo>
                    <a:pt x="710322" y="878685"/>
                  </a:lnTo>
                  <a:lnTo>
                    <a:pt x="710674" y="870910"/>
                  </a:lnTo>
                  <a:lnTo>
                    <a:pt x="711069" y="863134"/>
                  </a:lnTo>
                  <a:lnTo>
                    <a:pt x="711513" y="855358"/>
                  </a:lnTo>
                  <a:lnTo>
                    <a:pt x="712030" y="847582"/>
                  </a:lnTo>
                  <a:lnTo>
                    <a:pt x="712592" y="839806"/>
                  </a:lnTo>
                  <a:lnTo>
                    <a:pt x="713198" y="832030"/>
                  </a:lnTo>
                  <a:lnTo>
                    <a:pt x="713885" y="824254"/>
                  </a:lnTo>
                  <a:lnTo>
                    <a:pt x="714618" y="816478"/>
                  </a:lnTo>
                  <a:lnTo>
                    <a:pt x="715397" y="808702"/>
                  </a:lnTo>
                  <a:lnTo>
                    <a:pt x="716248" y="800926"/>
                  </a:lnTo>
                  <a:lnTo>
                    <a:pt x="717154" y="793150"/>
                  </a:lnTo>
                  <a:lnTo>
                    <a:pt x="718105" y="785374"/>
                  </a:lnTo>
                  <a:lnTo>
                    <a:pt x="719118" y="777598"/>
                  </a:lnTo>
                  <a:lnTo>
                    <a:pt x="720193" y="769822"/>
                  </a:lnTo>
                  <a:lnTo>
                    <a:pt x="721311" y="762046"/>
                  </a:lnTo>
                  <a:lnTo>
                    <a:pt x="722482" y="754270"/>
                  </a:lnTo>
                  <a:lnTo>
                    <a:pt x="723718" y="746494"/>
                  </a:lnTo>
                  <a:lnTo>
                    <a:pt x="724995" y="738718"/>
                  </a:lnTo>
                  <a:lnTo>
                    <a:pt x="726313" y="730942"/>
                  </a:lnTo>
                  <a:lnTo>
                    <a:pt x="727700" y="723166"/>
                  </a:lnTo>
                  <a:lnTo>
                    <a:pt x="729122" y="715390"/>
                  </a:lnTo>
                  <a:lnTo>
                    <a:pt x="730580" y="707614"/>
                  </a:lnTo>
                  <a:lnTo>
                    <a:pt x="732095" y="699838"/>
                  </a:lnTo>
                  <a:lnTo>
                    <a:pt x="733645" y="692062"/>
                  </a:lnTo>
                  <a:lnTo>
                    <a:pt x="735227" y="684286"/>
                  </a:lnTo>
                  <a:lnTo>
                    <a:pt x="736851" y="676510"/>
                  </a:lnTo>
                  <a:lnTo>
                    <a:pt x="738509" y="668734"/>
                  </a:lnTo>
                  <a:lnTo>
                    <a:pt x="740193" y="660958"/>
                  </a:lnTo>
                  <a:lnTo>
                    <a:pt x="741906" y="653182"/>
                  </a:lnTo>
                  <a:lnTo>
                    <a:pt x="743649" y="645406"/>
                  </a:lnTo>
                  <a:lnTo>
                    <a:pt x="745410" y="637630"/>
                  </a:lnTo>
                  <a:lnTo>
                    <a:pt x="747189" y="629854"/>
                  </a:lnTo>
                  <a:lnTo>
                    <a:pt x="748992" y="622078"/>
                  </a:lnTo>
                  <a:lnTo>
                    <a:pt x="750804" y="614302"/>
                  </a:lnTo>
                  <a:lnTo>
                    <a:pt x="752627" y="606526"/>
                  </a:lnTo>
                  <a:lnTo>
                    <a:pt x="754461" y="598750"/>
                  </a:lnTo>
                  <a:lnTo>
                    <a:pt x="756299" y="590974"/>
                  </a:lnTo>
                  <a:lnTo>
                    <a:pt x="758140" y="583198"/>
                  </a:lnTo>
                  <a:lnTo>
                    <a:pt x="759980" y="575422"/>
                  </a:lnTo>
                  <a:lnTo>
                    <a:pt x="761816" y="567646"/>
                  </a:lnTo>
                  <a:lnTo>
                    <a:pt x="763648" y="559870"/>
                  </a:lnTo>
                  <a:lnTo>
                    <a:pt x="765471" y="552094"/>
                  </a:lnTo>
                  <a:lnTo>
                    <a:pt x="767280" y="544318"/>
                  </a:lnTo>
                  <a:lnTo>
                    <a:pt x="769077" y="536542"/>
                  </a:lnTo>
                  <a:lnTo>
                    <a:pt x="770860" y="528766"/>
                  </a:lnTo>
                  <a:lnTo>
                    <a:pt x="772617" y="520990"/>
                  </a:lnTo>
                  <a:lnTo>
                    <a:pt x="774357" y="513214"/>
                  </a:lnTo>
                  <a:lnTo>
                    <a:pt x="776079" y="505438"/>
                  </a:lnTo>
                  <a:lnTo>
                    <a:pt x="777763" y="497662"/>
                  </a:lnTo>
                  <a:lnTo>
                    <a:pt x="779425" y="489886"/>
                  </a:lnTo>
                  <a:lnTo>
                    <a:pt x="781064" y="482110"/>
                  </a:lnTo>
                  <a:lnTo>
                    <a:pt x="782663" y="474334"/>
                  </a:lnTo>
                  <a:lnTo>
                    <a:pt x="784229" y="466558"/>
                  </a:lnTo>
                  <a:lnTo>
                    <a:pt x="785769" y="458782"/>
                  </a:lnTo>
                  <a:lnTo>
                    <a:pt x="787268" y="451006"/>
                  </a:lnTo>
                  <a:lnTo>
                    <a:pt x="788726" y="443230"/>
                  </a:lnTo>
                  <a:lnTo>
                    <a:pt x="790154" y="435455"/>
                  </a:lnTo>
                  <a:lnTo>
                    <a:pt x="791543" y="427679"/>
                  </a:lnTo>
                  <a:lnTo>
                    <a:pt x="792883" y="419903"/>
                  </a:lnTo>
                  <a:lnTo>
                    <a:pt x="794191" y="412127"/>
                  </a:lnTo>
                  <a:lnTo>
                    <a:pt x="795464" y="404351"/>
                  </a:lnTo>
                  <a:lnTo>
                    <a:pt x="796680" y="396575"/>
                  </a:lnTo>
                  <a:lnTo>
                    <a:pt x="797863" y="388799"/>
                  </a:lnTo>
                  <a:lnTo>
                    <a:pt x="799013" y="381023"/>
                  </a:lnTo>
                  <a:lnTo>
                    <a:pt x="800107" y="373247"/>
                  </a:lnTo>
                  <a:lnTo>
                    <a:pt x="801163" y="365471"/>
                  </a:lnTo>
                  <a:lnTo>
                    <a:pt x="802187" y="357695"/>
                  </a:lnTo>
                  <a:lnTo>
                    <a:pt x="803162" y="349919"/>
                  </a:lnTo>
                  <a:lnTo>
                    <a:pt x="804094" y="342143"/>
                  </a:lnTo>
                  <a:lnTo>
                    <a:pt x="804994" y="334367"/>
                  </a:lnTo>
                  <a:lnTo>
                    <a:pt x="805854" y="326591"/>
                  </a:lnTo>
                  <a:lnTo>
                    <a:pt x="806666" y="318815"/>
                  </a:lnTo>
                  <a:lnTo>
                    <a:pt x="807449" y="311039"/>
                  </a:lnTo>
                  <a:lnTo>
                    <a:pt x="808198" y="303263"/>
                  </a:lnTo>
                  <a:lnTo>
                    <a:pt x="808898" y="295487"/>
                  </a:lnTo>
                  <a:lnTo>
                    <a:pt x="809570" y="287711"/>
                  </a:lnTo>
                  <a:lnTo>
                    <a:pt x="810214" y="279935"/>
                  </a:lnTo>
                  <a:lnTo>
                    <a:pt x="810811" y="272159"/>
                  </a:lnTo>
                  <a:lnTo>
                    <a:pt x="811381" y="264383"/>
                  </a:lnTo>
                  <a:lnTo>
                    <a:pt x="811926" y="256607"/>
                  </a:lnTo>
                  <a:lnTo>
                    <a:pt x="812433" y="248831"/>
                  </a:lnTo>
                  <a:lnTo>
                    <a:pt x="812911" y="241055"/>
                  </a:lnTo>
                  <a:lnTo>
                    <a:pt x="813366" y="233279"/>
                  </a:lnTo>
                  <a:lnTo>
                    <a:pt x="813791" y="225503"/>
                  </a:lnTo>
                  <a:lnTo>
                    <a:pt x="814187" y="217727"/>
                  </a:lnTo>
                  <a:lnTo>
                    <a:pt x="814564" y="209951"/>
                  </a:lnTo>
                  <a:lnTo>
                    <a:pt x="814917" y="202175"/>
                  </a:lnTo>
                  <a:lnTo>
                    <a:pt x="815241" y="194399"/>
                  </a:lnTo>
                  <a:lnTo>
                    <a:pt x="815548" y="186623"/>
                  </a:lnTo>
                  <a:lnTo>
                    <a:pt x="815838" y="178847"/>
                  </a:lnTo>
                  <a:lnTo>
                    <a:pt x="816101" y="171071"/>
                  </a:lnTo>
                  <a:lnTo>
                    <a:pt x="816349" y="163295"/>
                  </a:lnTo>
                  <a:lnTo>
                    <a:pt x="816582" y="155519"/>
                  </a:lnTo>
                  <a:lnTo>
                    <a:pt x="816794" y="147743"/>
                  </a:lnTo>
                  <a:lnTo>
                    <a:pt x="816992" y="139967"/>
                  </a:lnTo>
                  <a:lnTo>
                    <a:pt x="817178" y="132191"/>
                  </a:lnTo>
                  <a:lnTo>
                    <a:pt x="817347" y="124415"/>
                  </a:lnTo>
                  <a:lnTo>
                    <a:pt x="817503" y="116639"/>
                  </a:lnTo>
                  <a:lnTo>
                    <a:pt x="817649" y="108863"/>
                  </a:lnTo>
                  <a:lnTo>
                    <a:pt x="817784" y="101087"/>
                  </a:lnTo>
                  <a:lnTo>
                    <a:pt x="817905" y="93311"/>
                  </a:lnTo>
                  <a:lnTo>
                    <a:pt x="818018" y="85535"/>
                  </a:lnTo>
                  <a:lnTo>
                    <a:pt x="818124" y="77759"/>
                  </a:lnTo>
                  <a:lnTo>
                    <a:pt x="818217" y="69983"/>
                  </a:lnTo>
                  <a:lnTo>
                    <a:pt x="818304" y="62207"/>
                  </a:lnTo>
                  <a:lnTo>
                    <a:pt x="818385" y="54431"/>
                  </a:lnTo>
                  <a:lnTo>
                    <a:pt x="818457" y="46655"/>
                  </a:lnTo>
                  <a:lnTo>
                    <a:pt x="818523" y="38879"/>
                  </a:lnTo>
                  <a:lnTo>
                    <a:pt x="818585" y="31103"/>
                  </a:lnTo>
                  <a:lnTo>
                    <a:pt x="818639" y="23327"/>
                  </a:lnTo>
                  <a:lnTo>
                    <a:pt x="818689" y="15551"/>
                  </a:lnTo>
                  <a:lnTo>
                    <a:pt x="818735" y="7775"/>
                  </a:lnTo>
                  <a:lnTo>
                    <a:pt x="818776" y="0"/>
                  </a:lnTo>
                  <a:lnTo>
                    <a:pt x="819493" y="0"/>
                  </a:lnTo>
                  <a:lnTo>
                    <a:pt x="819534" y="7775"/>
                  </a:lnTo>
                  <a:lnTo>
                    <a:pt x="819580" y="15551"/>
                  </a:lnTo>
                  <a:lnTo>
                    <a:pt x="819629" y="23327"/>
                  </a:lnTo>
                  <a:lnTo>
                    <a:pt x="819684" y="31103"/>
                  </a:lnTo>
                  <a:lnTo>
                    <a:pt x="819746" y="38879"/>
                  </a:lnTo>
                  <a:lnTo>
                    <a:pt x="819812" y="46655"/>
                  </a:lnTo>
                  <a:lnTo>
                    <a:pt x="819883" y="54431"/>
                  </a:lnTo>
                  <a:lnTo>
                    <a:pt x="819965" y="62207"/>
                  </a:lnTo>
                  <a:lnTo>
                    <a:pt x="820052" y="69983"/>
                  </a:lnTo>
                  <a:lnTo>
                    <a:pt x="820145" y="77759"/>
                  </a:lnTo>
                  <a:lnTo>
                    <a:pt x="820250" y="85535"/>
                  </a:lnTo>
                  <a:lnTo>
                    <a:pt x="820364" y="93311"/>
                  </a:lnTo>
                  <a:lnTo>
                    <a:pt x="820485" y="101087"/>
                  </a:lnTo>
                  <a:lnTo>
                    <a:pt x="820620" y="108863"/>
                  </a:lnTo>
                  <a:lnTo>
                    <a:pt x="820766" y="116639"/>
                  </a:lnTo>
                  <a:lnTo>
                    <a:pt x="820921" y="124415"/>
                  </a:lnTo>
                  <a:lnTo>
                    <a:pt x="821091" y="132191"/>
                  </a:lnTo>
                  <a:lnTo>
                    <a:pt x="821277" y="139967"/>
                  </a:lnTo>
                  <a:lnTo>
                    <a:pt x="821475" y="147743"/>
                  </a:lnTo>
                  <a:lnTo>
                    <a:pt x="821687" y="155519"/>
                  </a:lnTo>
                  <a:lnTo>
                    <a:pt x="821920" y="163295"/>
                  </a:lnTo>
                  <a:lnTo>
                    <a:pt x="822168" y="171071"/>
                  </a:lnTo>
                  <a:lnTo>
                    <a:pt x="822430" y="178847"/>
                  </a:lnTo>
                  <a:lnTo>
                    <a:pt x="822721" y="186623"/>
                  </a:lnTo>
                  <a:lnTo>
                    <a:pt x="823028" y="194399"/>
                  </a:lnTo>
                  <a:lnTo>
                    <a:pt x="823352" y="202175"/>
                  </a:lnTo>
                  <a:lnTo>
                    <a:pt x="823705" y="209951"/>
                  </a:lnTo>
                  <a:lnTo>
                    <a:pt x="824081" y="217727"/>
                  </a:lnTo>
                  <a:lnTo>
                    <a:pt x="824477" y="225503"/>
                  </a:lnTo>
                  <a:lnTo>
                    <a:pt x="824903" y="233279"/>
                  </a:lnTo>
                  <a:lnTo>
                    <a:pt x="825358" y="241055"/>
                  </a:lnTo>
                  <a:lnTo>
                    <a:pt x="825836" y="248831"/>
                  </a:lnTo>
                  <a:lnTo>
                    <a:pt x="826343" y="256607"/>
                  </a:lnTo>
                  <a:lnTo>
                    <a:pt x="826888" y="264383"/>
                  </a:lnTo>
                  <a:lnTo>
                    <a:pt x="827458" y="272159"/>
                  </a:lnTo>
                  <a:lnTo>
                    <a:pt x="828055" y="279935"/>
                  </a:lnTo>
                  <a:lnTo>
                    <a:pt x="828699" y="287711"/>
                  </a:lnTo>
                  <a:lnTo>
                    <a:pt x="829371" y="295487"/>
                  </a:lnTo>
                  <a:lnTo>
                    <a:pt x="830071" y="303263"/>
                  </a:lnTo>
                  <a:lnTo>
                    <a:pt x="830820" y="311039"/>
                  </a:lnTo>
                  <a:lnTo>
                    <a:pt x="831602" y="318815"/>
                  </a:lnTo>
                  <a:lnTo>
                    <a:pt x="832415" y="326591"/>
                  </a:lnTo>
                  <a:lnTo>
                    <a:pt x="833274" y="334367"/>
                  </a:lnTo>
                  <a:lnTo>
                    <a:pt x="834175" y="342143"/>
                  </a:lnTo>
                  <a:lnTo>
                    <a:pt x="835107" y="349919"/>
                  </a:lnTo>
                  <a:lnTo>
                    <a:pt x="836082" y="357695"/>
                  </a:lnTo>
                  <a:lnTo>
                    <a:pt x="837106" y="365471"/>
                  </a:lnTo>
                  <a:lnTo>
                    <a:pt x="838162" y="373247"/>
                  </a:lnTo>
                  <a:lnTo>
                    <a:pt x="839256" y="381023"/>
                  </a:lnTo>
                  <a:lnTo>
                    <a:pt x="840406" y="388799"/>
                  </a:lnTo>
                  <a:lnTo>
                    <a:pt x="841588" y="396575"/>
                  </a:lnTo>
                  <a:lnTo>
                    <a:pt x="842804" y="404351"/>
                  </a:lnTo>
                  <a:lnTo>
                    <a:pt x="844078" y="412127"/>
                  </a:lnTo>
                  <a:lnTo>
                    <a:pt x="845385" y="419903"/>
                  </a:lnTo>
                  <a:lnTo>
                    <a:pt x="846725" y="427679"/>
                  </a:lnTo>
                  <a:lnTo>
                    <a:pt x="848115" y="435455"/>
                  </a:lnTo>
                  <a:lnTo>
                    <a:pt x="849543" y="443230"/>
                  </a:lnTo>
                  <a:lnTo>
                    <a:pt x="851001" y="451006"/>
                  </a:lnTo>
                  <a:lnTo>
                    <a:pt x="852500" y="458782"/>
                  </a:lnTo>
                  <a:lnTo>
                    <a:pt x="854039" y="466558"/>
                  </a:lnTo>
                  <a:lnTo>
                    <a:pt x="855606" y="474334"/>
                  </a:lnTo>
                  <a:lnTo>
                    <a:pt x="857205" y="482110"/>
                  </a:lnTo>
                  <a:lnTo>
                    <a:pt x="858843" y="489886"/>
                  </a:lnTo>
                  <a:lnTo>
                    <a:pt x="860505" y="497662"/>
                  </a:lnTo>
                  <a:lnTo>
                    <a:pt x="862190" y="505438"/>
                  </a:lnTo>
                  <a:lnTo>
                    <a:pt x="863912" y="513214"/>
                  </a:lnTo>
                  <a:lnTo>
                    <a:pt x="865652" y="520990"/>
                  </a:lnTo>
                  <a:lnTo>
                    <a:pt x="867409" y="528766"/>
                  </a:lnTo>
                  <a:lnTo>
                    <a:pt x="869192" y="536542"/>
                  </a:lnTo>
                  <a:lnTo>
                    <a:pt x="870989" y="544318"/>
                  </a:lnTo>
                  <a:lnTo>
                    <a:pt x="872798" y="552094"/>
                  </a:lnTo>
                  <a:lnTo>
                    <a:pt x="874621" y="559870"/>
                  </a:lnTo>
                  <a:lnTo>
                    <a:pt x="876452" y="567646"/>
                  </a:lnTo>
                  <a:lnTo>
                    <a:pt x="878289" y="575422"/>
                  </a:lnTo>
                  <a:lnTo>
                    <a:pt x="880129" y="583198"/>
                  </a:lnTo>
                  <a:lnTo>
                    <a:pt x="881969" y="590974"/>
                  </a:lnTo>
                  <a:lnTo>
                    <a:pt x="883807" y="598750"/>
                  </a:lnTo>
                  <a:lnTo>
                    <a:pt x="885642" y="606526"/>
                  </a:lnTo>
                  <a:lnTo>
                    <a:pt x="887464" y="614302"/>
                  </a:lnTo>
                  <a:lnTo>
                    <a:pt x="889277" y="622078"/>
                  </a:lnTo>
                  <a:lnTo>
                    <a:pt x="891080" y="629854"/>
                  </a:lnTo>
                  <a:lnTo>
                    <a:pt x="892859" y="637630"/>
                  </a:lnTo>
                  <a:lnTo>
                    <a:pt x="894620" y="645406"/>
                  </a:lnTo>
                  <a:lnTo>
                    <a:pt x="896363" y="653182"/>
                  </a:lnTo>
                  <a:lnTo>
                    <a:pt x="898076" y="660958"/>
                  </a:lnTo>
                  <a:lnTo>
                    <a:pt x="899759" y="668734"/>
                  </a:lnTo>
                  <a:lnTo>
                    <a:pt x="901418" y="676510"/>
                  </a:lnTo>
                  <a:lnTo>
                    <a:pt x="903042" y="684286"/>
                  </a:lnTo>
                  <a:lnTo>
                    <a:pt x="904623" y="692062"/>
                  </a:lnTo>
                  <a:lnTo>
                    <a:pt x="906174" y="699838"/>
                  </a:lnTo>
                  <a:lnTo>
                    <a:pt x="907689" y="707614"/>
                  </a:lnTo>
                  <a:lnTo>
                    <a:pt x="909147" y="715390"/>
                  </a:lnTo>
                  <a:lnTo>
                    <a:pt x="910569" y="723166"/>
                  </a:lnTo>
                  <a:lnTo>
                    <a:pt x="911955" y="730942"/>
                  </a:lnTo>
                  <a:lnTo>
                    <a:pt x="913274" y="738718"/>
                  </a:lnTo>
                  <a:lnTo>
                    <a:pt x="914550" y="746494"/>
                  </a:lnTo>
                  <a:lnTo>
                    <a:pt x="915787" y="754270"/>
                  </a:lnTo>
                  <a:lnTo>
                    <a:pt x="916957" y="762046"/>
                  </a:lnTo>
                  <a:lnTo>
                    <a:pt x="918076" y="769822"/>
                  </a:lnTo>
                  <a:lnTo>
                    <a:pt x="919151" y="777598"/>
                  </a:lnTo>
                  <a:lnTo>
                    <a:pt x="920164" y="785374"/>
                  </a:lnTo>
                  <a:lnTo>
                    <a:pt x="921115" y="793150"/>
                  </a:lnTo>
                  <a:lnTo>
                    <a:pt x="922021" y="800926"/>
                  </a:lnTo>
                  <a:lnTo>
                    <a:pt x="922872" y="808702"/>
                  </a:lnTo>
                  <a:lnTo>
                    <a:pt x="923651" y="816478"/>
                  </a:lnTo>
                  <a:lnTo>
                    <a:pt x="924384" y="824254"/>
                  </a:lnTo>
                  <a:lnTo>
                    <a:pt x="925071" y="832030"/>
                  </a:lnTo>
                  <a:lnTo>
                    <a:pt x="925677" y="839806"/>
                  </a:lnTo>
                  <a:lnTo>
                    <a:pt x="926239" y="847582"/>
                  </a:lnTo>
                  <a:lnTo>
                    <a:pt x="926756" y="855358"/>
                  </a:lnTo>
                  <a:lnTo>
                    <a:pt x="927200" y="863134"/>
                  </a:lnTo>
                  <a:lnTo>
                    <a:pt x="927595" y="870910"/>
                  </a:lnTo>
                  <a:lnTo>
                    <a:pt x="927947" y="878685"/>
                  </a:lnTo>
                  <a:lnTo>
                    <a:pt x="928237" y="886461"/>
                  </a:lnTo>
                  <a:lnTo>
                    <a:pt x="928473" y="894237"/>
                  </a:lnTo>
                  <a:lnTo>
                    <a:pt x="928668" y="902013"/>
                  </a:lnTo>
                  <a:lnTo>
                    <a:pt x="928814" y="909789"/>
                  </a:lnTo>
                  <a:lnTo>
                    <a:pt x="928902" y="917565"/>
                  </a:lnTo>
                  <a:lnTo>
                    <a:pt x="928954" y="925341"/>
                  </a:lnTo>
                  <a:lnTo>
                    <a:pt x="928967" y="933117"/>
                  </a:lnTo>
                  <a:lnTo>
                    <a:pt x="928921" y="940893"/>
                  </a:lnTo>
                  <a:lnTo>
                    <a:pt x="928844" y="948669"/>
                  </a:lnTo>
                  <a:lnTo>
                    <a:pt x="928735" y="956445"/>
                  </a:lnTo>
                  <a:lnTo>
                    <a:pt x="928575" y="964221"/>
                  </a:lnTo>
                  <a:lnTo>
                    <a:pt x="928385" y="971997"/>
                  </a:lnTo>
                  <a:lnTo>
                    <a:pt x="928169" y="979773"/>
                  </a:lnTo>
                  <a:lnTo>
                    <a:pt x="927914" y="987549"/>
                  </a:lnTo>
                  <a:lnTo>
                    <a:pt x="927630" y="995325"/>
                  </a:lnTo>
                  <a:lnTo>
                    <a:pt x="927324" y="1003101"/>
                  </a:lnTo>
                  <a:lnTo>
                    <a:pt x="926992" y="1010877"/>
                  </a:lnTo>
                  <a:lnTo>
                    <a:pt x="926633" y="1018653"/>
                  </a:lnTo>
                  <a:lnTo>
                    <a:pt x="926258" y="1026429"/>
                  </a:lnTo>
                  <a:lnTo>
                    <a:pt x="925866" y="1034205"/>
                  </a:lnTo>
                  <a:lnTo>
                    <a:pt x="925453" y="1041981"/>
                  </a:lnTo>
                  <a:lnTo>
                    <a:pt x="925029" y="1049757"/>
                  </a:lnTo>
                  <a:lnTo>
                    <a:pt x="924595" y="1057533"/>
                  </a:lnTo>
                  <a:lnTo>
                    <a:pt x="924148" y="1065309"/>
                  </a:lnTo>
                  <a:lnTo>
                    <a:pt x="923695" y="1073085"/>
                  </a:lnTo>
                  <a:lnTo>
                    <a:pt x="923238" y="1080861"/>
                  </a:lnTo>
                  <a:lnTo>
                    <a:pt x="922776" y="1088637"/>
                  </a:lnTo>
                  <a:lnTo>
                    <a:pt x="922314" y="1096413"/>
                  </a:lnTo>
                  <a:lnTo>
                    <a:pt x="921852" y="1104189"/>
                  </a:lnTo>
                  <a:lnTo>
                    <a:pt x="921392" y="1111965"/>
                  </a:lnTo>
                  <a:lnTo>
                    <a:pt x="920939" y="1119741"/>
                  </a:lnTo>
                  <a:lnTo>
                    <a:pt x="920490" y="1127517"/>
                  </a:lnTo>
                  <a:lnTo>
                    <a:pt x="920048" y="1135293"/>
                  </a:lnTo>
                  <a:lnTo>
                    <a:pt x="919619" y="1143069"/>
                  </a:lnTo>
                  <a:lnTo>
                    <a:pt x="919199" y="1150845"/>
                  </a:lnTo>
                  <a:lnTo>
                    <a:pt x="918788" y="1158621"/>
                  </a:lnTo>
                  <a:lnTo>
                    <a:pt x="918397" y="1166397"/>
                  </a:lnTo>
                  <a:lnTo>
                    <a:pt x="918018" y="1174173"/>
                  </a:lnTo>
                  <a:lnTo>
                    <a:pt x="917651" y="1181949"/>
                  </a:lnTo>
                  <a:lnTo>
                    <a:pt x="917306" y="1189725"/>
                  </a:lnTo>
                  <a:lnTo>
                    <a:pt x="916977" y="1197501"/>
                  </a:lnTo>
                  <a:lnTo>
                    <a:pt x="916662" y="1205277"/>
                  </a:lnTo>
                  <a:lnTo>
                    <a:pt x="916369" y="1213053"/>
                  </a:lnTo>
                  <a:lnTo>
                    <a:pt x="916095" y="1220829"/>
                  </a:lnTo>
                  <a:lnTo>
                    <a:pt x="915837" y="1228605"/>
                  </a:lnTo>
                  <a:lnTo>
                    <a:pt x="915598" y="1236381"/>
                  </a:lnTo>
                  <a:lnTo>
                    <a:pt x="915381" y="1244157"/>
                  </a:lnTo>
                  <a:lnTo>
                    <a:pt x="915178" y="1251933"/>
                  </a:lnTo>
                  <a:lnTo>
                    <a:pt x="914992" y="1259709"/>
                  </a:lnTo>
                  <a:lnTo>
                    <a:pt x="914828" y="1267485"/>
                  </a:lnTo>
                  <a:lnTo>
                    <a:pt x="914678" y="1275261"/>
                  </a:lnTo>
                  <a:lnTo>
                    <a:pt x="914539" y="1283037"/>
                  </a:lnTo>
                  <a:lnTo>
                    <a:pt x="914421" y="1290813"/>
                  </a:lnTo>
                  <a:lnTo>
                    <a:pt x="914313" y="1298589"/>
                  </a:lnTo>
                  <a:lnTo>
                    <a:pt x="914215" y="1306365"/>
                  </a:lnTo>
                  <a:lnTo>
                    <a:pt x="914130" y="1314140"/>
                  </a:lnTo>
                  <a:lnTo>
                    <a:pt x="914054" y="1321916"/>
                  </a:lnTo>
                  <a:lnTo>
                    <a:pt x="913983" y="1329692"/>
                  </a:lnTo>
                  <a:lnTo>
                    <a:pt x="913918" y="1337468"/>
                  </a:lnTo>
                  <a:lnTo>
                    <a:pt x="913858" y="1345244"/>
                  </a:lnTo>
                  <a:lnTo>
                    <a:pt x="913799" y="1353020"/>
                  </a:lnTo>
                  <a:lnTo>
                    <a:pt x="913741" y="1360796"/>
                  </a:lnTo>
                  <a:lnTo>
                    <a:pt x="913680" y="1368572"/>
                  </a:lnTo>
                  <a:lnTo>
                    <a:pt x="913615" y="1376348"/>
                  </a:lnTo>
                  <a:lnTo>
                    <a:pt x="913547" y="1384124"/>
                  </a:lnTo>
                  <a:lnTo>
                    <a:pt x="913468" y="1391900"/>
                  </a:lnTo>
                  <a:lnTo>
                    <a:pt x="913381" y="1399676"/>
                  </a:lnTo>
                  <a:lnTo>
                    <a:pt x="913285" y="1407452"/>
                  </a:lnTo>
                  <a:lnTo>
                    <a:pt x="913173" y="1415228"/>
                  </a:lnTo>
                  <a:lnTo>
                    <a:pt x="913047" y="1423004"/>
                  </a:lnTo>
                  <a:lnTo>
                    <a:pt x="912908" y="1430780"/>
                  </a:lnTo>
                  <a:lnTo>
                    <a:pt x="912749" y="1438556"/>
                  </a:lnTo>
                  <a:lnTo>
                    <a:pt x="912568" y="1446332"/>
                  </a:lnTo>
                  <a:lnTo>
                    <a:pt x="912371" y="1454108"/>
                  </a:lnTo>
                  <a:lnTo>
                    <a:pt x="912154" y="1461884"/>
                  </a:lnTo>
                  <a:lnTo>
                    <a:pt x="911908" y="1469660"/>
                  </a:lnTo>
                  <a:lnTo>
                    <a:pt x="911643" y="1477436"/>
                  </a:lnTo>
                  <a:lnTo>
                    <a:pt x="911358" y="1485212"/>
                  </a:lnTo>
                  <a:lnTo>
                    <a:pt x="911038" y="1492988"/>
                  </a:lnTo>
                  <a:lnTo>
                    <a:pt x="910698" y="1500764"/>
                  </a:lnTo>
                  <a:lnTo>
                    <a:pt x="910338" y="1508540"/>
                  </a:lnTo>
                  <a:lnTo>
                    <a:pt x="909943" y="1516316"/>
                  </a:lnTo>
                  <a:lnTo>
                    <a:pt x="909526" y="1524092"/>
                  </a:lnTo>
                  <a:lnTo>
                    <a:pt x="909089" y="1531868"/>
                  </a:lnTo>
                  <a:lnTo>
                    <a:pt x="908621" y="1539644"/>
                  </a:lnTo>
                  <a:lnTo>
                    <a:pt x="908128" y="1547420"/>
                  </a:lnTo>
                  <a:lnTo>
                    <a:pt x="907616" y="1555196"/>
                  </a:lnTo>
                  <a:lnTo>
                    <a:pt x="907080" y="1562972"/>
                  </a:lnTo>
                  <a:lnTo>
                    <a:pt x="906517" y="1570748"/>
                  </a:lnTo>
                  <a:lnTo>
                    <a:pt x="905938" y="1578524"/>
                  </a:lnTo>
                  <a:lnTo>
                    <a:pt x="905340" y="1586300"/>
                  </a:lnTo>
                  <a:lnTo>
                    <a:pt x="904717" y="1594076"/>
                  </a:lnTo>
                  <a:lnTo>
                    <a:pt x="904081" y="1601852"/>
                  </a:lnTo>
                  <a:lnTo>
                    <a:pt x="903432" y="1609628"/>
                  </a:lnTo>
                  <a:lnTo>
                    <a:pt x="902762" y="1617404"/>
                  </a:lnTo>
                  <a:lnTo>
                    <a:pt x="902082" y="1625180"/>
                  </a:lnTo>
                  <a:lnTo>
                    <a:pt x="901392" y="1632956"/>
                  </a:lnTo>
                  <a:lnTo>
                    <a:pt x="900690" y="1640732"/>
                  </a:lnTo>
                  <a:lnTo>
                    <a:pt x="899981" y="1648508"/>
                  </a:lnTo>
                  <a:lnTo>
                    <a:pt x="899267" y="1656284"/>
                  </a:lnTo>
                  <a:lnTo>
                    <a:pt x="898547" y="1664060"/>
                  </a:lnTo>
                  <a:lnTo>
                    <a:pt x="897824" y="1671836"/>
                  </a:lnTo>
                  <a:lnTo>
                    <a:pt x="897100" y="1679612"/>
                  </a:lnTo>
                  <a:lnTo>
                    <a:pt x="896376" y="1687388"/>
                  </a:lnTo>
                  <a:lnTo>
                    <a:pt x="895655" y="1695164"/>
                  </a:lnTo>
                  <a:lnTo>
                    <a:pt x="894938" y="1702940"/>
                  </a:lnTo>
                  <a:lnTo>
                    <a:pt x="894224" y="1710716"/>
                  </a:lnTo>
                  <a:lnTo>
                    <a:pt x="893520" y="1718492"/>
                  </a:lnTo>
                  <a:lnTo>
                    <a:pt x="892823" y="1726268"/>
                  </a:lnTo>
                  <a:lnTo>
                    <a:pt x="892133" y="1734044"/>
                  </a:lnTo>
                  <a:lnTo>
                    <a:pt x="891458" y="1741820"/>
                  </a:lnTo>
                  <a:lnTo>
                    <a:pt x="890795" y="1749596"/>
                  </a:lnTo>
                  <a:lnTo>
                    <a:pt x="890143" y="1757371"/>
                  </a:lnTo>
                  <a:lnTo>
                    <a:pt x="889509" y="1765147"/>
                  </a:lnTo>
                  <a:lnTo>
                    <a:pt x="888892" y="1772923"/>
                  </a:lnTo>
                  <a:lnTo>
                    <a:pt x="888289" y="1780699"/>
                  </a:lnTo>
                  <a:lnTo>
                    <a:pt x="887704" y="1788475"/>
                  </a:lnTo>
                  <a:lnTo>
                    <a:pt x="887144" y="1796251"/>
                  </a:lnTo>
                  <a:lnTo>
                    <a:pt x="886600" y="1804027"/>
                  </a:lnTo>
                  <a:lnTo>
                    <a:pt x="886075" y="1811803"/>
                  </a:lnTo>
                  <a:lnTo>
                    <a:pt x="885581" y="1819579"/>
                  </a:lnTo>
                  <a:lnTo>
                    <a:pt x="885107" y="1827355"/>
                  </a:lnTo>
                  <a:lnTo>
                    <a:pt x="884652" y="1835131"/>
                  </a:lnTo>
                  <a:lnTo>
                    <a:pt x="884232" y="1842907"/>
                  </a:lnTo>
                  <a:lnTo>
                    <a:pt x="883836" y="1850683"/>
                  </a:lnTo>
                  <a:lnTo>
                    <a:pt x="883462" y="1858459"/>
                  </a:lnTo>
                  <a:lnTo>
                    <a:pt x="883123" y="1866235"/>
                  </a:lnTo>
                  <a:lnTo>
                    <a:pt x="882815" y="1874011"/>
                  </a:lnTo>
                  <a:lnTo>
                    <a:pt x="882532" y="1881787"/>
                  </a:lnTo>
                  <a:lnTo>
                    <a:pt x="882283" y="1889563"/>
                  </a:lnTo>
                  <a:lnTo>
                    <a:pt x="882074" y="1897339"/>
                  </a:lnTo>
                  <a:lnTo>
                    <a:pt x="881893" y="1905115"/>
                  </a:lnTo>
                  <a:lnTo>
                    <a:pt x="881745" y="1912891"/>
                  </a:lnTo>
                  <a:lnTo>
                    <a:pt x="881646" y="1920667"/>
                  </a:lnTo>
                  <a:lnTo>
                    <a:pt x="881580" y="1928443"/>
                  </a:lnTo>
                  <a:lnTo>
                    <a:pt x="881545" y="1936219"/>
                  </a:lnTo>
                  <a:lnTo>
                    <a:pt x="881570" y="1943995"/>
                  </a:lnTo>
                  <a:lnTo>
                    <a:pt x="881632" y="1951771"/>
                  </a:lnTo>
                  <a:lnTo>
                    <a:pt x="881730" y="1959547"/>
                  </a:lnTo>
                  <a:lnTo>
                    <a:pt x="881888" y="1967323"/>
                  </a:lnTo>
                  <a:lnTo>
                    <a:pt x="882095" y="1975099"/>
                  </a:lnTo>
                  <a:lnTo>
                    <a:pt x="882342" y="1982875"/>
                  </a:lnTo>
                  <a:lnTo>
                    <a:pt x="882648" y="1990651"/>
                  </a:lnTo>
                  <a:lnTo>
                    <a:pt x="883016" y="1998427"/>
                  </a:lnTo>
                  <a:lnTo>
                    <a:pt x="883430" y="2006203"/>
                  </a:lnTo>
                  <a:lnTo>
                    <a:pt x="883901" y="2013979"/>
                  </a:lnTo>
                  <a:lnTo>
                    <a:pt x="884449" y="2021755"/>
                  </a:lnTo>
                  <a:lnTo>
                    <a:pt x="885048" y="2029531"/>
                  </a:lnTo>
                  <a:lnTo>
                    <a:pt x="885699" y="2037307"/>
                  </a:lnTo>
                  <a:lnTo>
                    <a:pt x="886445" y="2045083"/>
                  </a:lnTo>
                  <a:lnTo>
                    <a:pt x="887247" y="2052859"/>
                  </a:lnTo>
                  <a:lnTo>
                    <a:pt x="888104" y="2060635"/>
                  </a:lnTo>
                  <a:lnTo>
                    <a:pt x="889055" y="2068411"/>
                  </a:lnTo>
                  <a:lnTo>
                    <a:pt x="890075" y="2076187"/>
                  </a:lnTo>
                  <a:lnTo>
                    <a:pt x="891154" y="2083963"/>
                  </a:lnTo>
                  <a:lnTo>
                    <a:pt x="892323" y="2091739"/>
                  </a:lnTo>
                  <a:lnTo>
                    <a:pt x="893574" y="2099515"/>
                  </a:lnTo>
                  <a:lnTo>
                    <a:pt x="894887" y="2107291"/>
                  </a:lnTo>
                  <a:lnTo>
                    <a:pt x="896282" y="2115067"/>
                  </a:lnTo>
                  <a:lnTo>
                    <a:pt x="897773" y="2122843"/>
                  </a:lnTo>
                  <a:lnTo>
                    <a:pt x="899328" y="2130619"/>
                  </a:lnTo>
                  <a:lnTo>
                    <a:pt x="900953" y="2138395"/>
                  </a:lnTo>
                  <a:lnTo>
                    <a:pt x="902687" y="2146171"/>
                  </a:lnTo>
                  <a:lnTo>
                    <a:pt x="904484" y="2153947"/>
                  </a:lnTo>
                  <a:lnTo>
                    <a:pt x="906345" y="2161723"/>
                  </a:lnTo>
                  <a:lnTo>
                    <a:pt x="908312" y="2169499"/>
                  </a:lnTo>
                  <a:lnTo>
                    <a:pt x="910346" y="2177275"/>
                  </a:lnTo>
                  <a:lnTo>
                    <a:pt x="912439" y="2185051"/>
                  </a:lnTo>
                  <a:lnTo>
                    <a:pt x="914624" y="2192826"/>
                  </a:lnTo>
                  <a:lnTo>
                    <a:pt x="916880" y="2200602"/>
                  </a:lnTo>
                  <a:lnTo>
                    <a:pt x="919190" y="2208378"/>
                  </a:lnTo>
                  <a:lnTo>
                    <a:pt x="921574" y="2216154"/>
                  </a:lnTo>
                  <a:lnTo>
                    <a:pt x="924030" y="2223930"/>
                  </a:lnTo>
                  <a:lnTo>
                    <a:pt x="926534" y="2231706"/>
                  </a:lnTo>
                  <a:lnTo>
                    <a:pt x="929092" y="2239482"/>
                  </a:lnTo>
                  <a:lnTo>
                    <a:pt x="931719" y="2247258"/>
                  </a:lnTo>
                  <a:lnTo>
                    <a:pt x="934384" y="2255034"/>
                  </a:lnTo>
                  <a:lnTo>
                    <a:pt x="937086" y="2262810"/>
                  </a:lnTo>
                  <a:lnTo>
                    <a:pt x="939846" y="2270586"/>
                  </a:lnTo>
                  <a:lnTo>
                    <a:pt x="942634" y="2278362"/>
                  </a:lnTo>
                  <a:lnTo>
                    <a:pt x="945448" y="2286138"/>
                  </a:lnTo>
                  <a:lnTo>
                    <a:pt x="948296" y="2293914"/>
                  </a:lnTo>
                  <a:lnTo>
                    <a:pt x="951162" y="2301690"/>
                  </a:lnTo>
                  <a:lnTo>
                    <a:pt x="954043" y="2309466"/>
                  </a:lnTo>
                  <a:lnTo>
                    <a:pt x="956937" y="2317242"/>
                  </a:lnTo>
                  <a:lnTo>
                    <a:pt x="959836" y="2325018"/>
                  </a:lnTo>
                  <a:lnTo>
                    <a:pt x="962736" y="2332794"/>
                  </a:lnTo>
                  <a:lnTo>
                    <a:pt x="965633" y="2340570"/>
                  </a:lnTo>
                  <a:lnTo>
                    <a:pt x="968518" y="2348346"/>
                  </a:lnTo>
                  <a:lnTo>
                    <a:pt x="971390" y="2356122"/>
                  </a:lnTo>
                  <a:lnTo>
                    <a:pt x="974248" y="2363898"/>
                  </a:lnTo>
                  <a:lnTo>
                    <a:pt x="977073" y="2371674"/>
                  </a:lnTo>
                  <a:lnTo>
                    <a:pt x="979875" y="2379450"/>
                  </a:lnTo>
                  <a:lnTo>
                    <a:pt x="982652" y="2387226"/>
                  </a:lnTo>
                  <a:lnTo>
                    <a:pt x="985382" y="2395002"/>
                  </a:lnTo>
                  <a:lnTo>
                    <a:pt x="988075" y="2402778"/>
                  </a:lnTo>
                  <a:lnTo>
                    <a:pt x="990735" y="2410554"/>
                  </a:lnTo>
                  <a:lnTo>
                    <a:pt x="993342" y="2418330"/>
                  </a:lnTo>
                  <a:lnTo>
                    <a:pt x="995898" y="2426106"/>
                  </a:lnTo>
                  <a:lnTo>
                    <a:pt x="998415" y="2433882"/>
                  </a:lnTo>
                  <a:lnTo>
                    <a:pt x="1000880" y="2441658"/>
                  </a:lnTo>
                  <a:lnTo>
                    <a:pt x="1003283" y="2449434"/>
                  </a:lnTo>
                  <a:lnTo>
                    <a:pt x="1005644" y="2457210"/>
                  </a:lnTo>
                  <a:lnTo>
                    <a:pt x="1007960" y="2464986"/>
                  </a:lnTo>
                  <a:lnTo>
                    <a:pt x="1010207" y="2472762"/>
                  </a:lnTo>
                  <a:lnTo>
                    <a:pt x="1012415" y="2480538"/>
                  </a:lnTo>
                  <a:lnTo>
                    <a:pt x="1014585" y="2488314"/>
                  </a:lnTo>
                  <a:lnTo>
                    <a:pt x="1016692" y="2496090"/>
                  </a:lnTo>
                  <a:lnTo>
                    <a:pt x="1018766" y="2503866"/>
                  </a:lnTo>
                  <a:lnTo>
                    <a:pt x="1020808" y="2511642"/>
                  </a:lnTo>
                  <a:lnTo>
                    <a:pt x="1022809" y="2519418"/>
                  </a:lnTo>
                  <a:lnTo>
                    <a:pt x="1024784" y="2527194"/>
                  </a:lnTo>
                  <a:lnTo>
                    <a:pt x="1026741" y="2534970"/>
                  </a:lnTo>
                  <a:lnTo>
                    <a:pt x="1028679" y="2542746"/>
                  </a:lnTo>
                  <a:lnTo>
                    <a:pt x="1030609" y="2550522"/>
                  </a:lnTo>
                  <a:lnTo>
                    <a:pt x="1032539" y="2558298"/>
                  </a:lnTo>
                  <a:lnTo>
                    <a:pt x="1034474" y="2566074"/>
                  </a:lnTo>
                  <a:lnTo>
                    <a:pt x="1036430" y="2573850"/>
                  </a:lnTo>
                  <a:lnTo>
                    <a:pt x="1038410" y="2581626"/>
                  </a:lnTo>
                  <a:lnTo>
                    <a:pt x="1040414" y="2589402"/>
                  </a:lnTo>
                  <a:lnTo>
                    <a:pt x="1042485" y="2597178"/>
                  </a:lnTo>
                  <a:lnTo>
                    <a:pt x="1044604" y="2604954"/>
                  </a:lnTo>
                  <a:lnTo>
                    <a:pt x="1046776" y="2612730"/>
                  </a:lnTo>
                  <a:lnTo>
                    <a:pt x="1049049" y="2620506"/>
                  </a:lnTo>
                  <a:lnTo>
                    <a:pt x="1051413" y="2628281"/>
                  </a:lnTo>
                  <a:lnTo>
                    <a:pt x="1053859" y="2636057"/>
                  </a:lnTo>
                  <a:lnTo>
                    <a:pt x="1056436" y="2643833"/>
                  </a:lnTo>
                  <a:lnTo>
                    <a:pt x="1059158" y="2651609"/>
                  </a:lnTo>
                  <a:lnTo>
                    <a:pt x="1061994" y="2659385"/>
                  </a:lnTo>
                  <a:lnTo>
                    <a:pt x="1064981" y="2667161"/>
                  </a:lnTo>
                  <a:lnTo>
                    <a:pt x="1068180" y="2674937"/>
                  </a:lnTo>
                  <a:lnTo>
                    <a:pt x="1071525" y="2682713"/>
                  </a:lnTo>
                  <a:lnTo>
                    <a:pt x="1075031" y="2690489"/>
                  </a:lnTo>
                  <a:lnTo>
                    <a:pt x="1078825" y="2698265"/>
                  </a:lnTo>
                  <a:lnTo>
                    <a:pt x="1082798" y="2706041"/>
                  </a:lnTo>
                  <a:lnTo>
                    <a:pt x="1086952" y="2713817"/>
                  </a:lnTo>
                  <a:lnTo>
                    <a:pt x="1091434" y="2721593"/>
                  </a:lnTo>
                  <a:lnTo>
                    <a:pt x="1096147" y="2729369"/>
                  </a:lnTo>
                  <a:lnTo>
                    <a:pt x="1101070" y="2737145"/>
                  </a:lnTo>
                  <a:lnTo>
                    <a:pt x="1106323" y="2744921"/>
                  </a:lnTo>
                  <a:lnTo>
                    <a:pt x="1111876" y="2752697"/>
                  </a:lnTo>
                  <a:lnTo>
                    <a:pt x="1117663" y="2760473"/>
                  </a:lnTo>
                  <a:lnTo>
                    <a:pt x="1123768" y="2768249"/>
                  </a:lnTo>
                  <a:lnTo>
                    <a:pt x="1130242" y="2776025"/>
                  </a:lnTo>
                  <a:lnTo>
                    <a:pt x="1136969" y="2783801"/>
                  </a:lnTo>
                  <a:lnTo>
                    <a:pt x="1143986" y="2791577"/>
                  </a:lnTo>
                  <a:lnTo>
                    <a:pt x="1151439" y="2799353"/>
                  </a:lnTo>
                  <a:lnTo>
                    <a:pt x="1159154" y="2807129"/>
                  </a:lnTo>
                  <a:lnTo>
                    <a:pt x="1167133" y="2814905"/>
                  </a:lnTo>
                  <a:lnTo>
                    <a:pt x="1175578" y="2822681"/>
                  </a:lnTo>
                  <a:lnTo>
                    <a:pt x="1184299" y="2830457"/>
                  </a:lnTo>
                  <a:lnTo>
                    <a:pt x="1193283" y="2838233"/>
                  </a:lnTo>
                  <a:lnTo>
                    <a:pt x="1202677" y="2846009"/>
                  </a:lnTo>
                  <a:lnTo>
                    <a:pt x="1212384" y="2853785"/>
                  </a:lnTo>
                  <a:lnTo>
                    <a:pt x="1222341" y="2861561"/>
                  </a:lnTo>
                  <a:lnTo>
                    <a:pt x="1232640" y="2869337"/>
                  </a:lnTo>
                  <a:lnTo>
                    <a:pt x="1243271" y="2877113"/>
                  </a:lnTo>
                  <a:lnTo>
                    <a:pt x="1254129" y="2884889"/>
                  </a:lnTo>
                  <a:lnTo>
                    <a:pt x="1265253" y="2892665"/>
                  </a:lnTo>
                  <a:lnTo>
                    <a:pt x="1276704" y="2900441"/>
                  </a:lnTo>
                  <a:lnTo>
                    <a:pt x="1288345" y="2908217"/>
                  </a:lnTo>
                  <a:lnTo>
                    <a:pt x="1300174" y="2915993"/>
                  </a:lnTo>
                  <a:lnTo>
                    <a:pt x="1312295" y="2923769"/>
                  </a:lnTo>
                  <a:lnTo>
                    <a:pt x="1324555" y="2931545"/>
                  </a:lnTo>
                  <a:lnTo>
                    <a:pt x="1336950" y="2939321"/>
                  </a:lnTo>
                  <a:lnTo>
                    <a:pt x="1349528" y="2947097"/>
                  </a:lnTo>
                  <a:lnTo>
                    <a:pt x="1362202" y="2954873"/>
                  </a:lnTo>
                  <a:lnTo>
                    <a:pt x="1374946" y="2962649"/>
                  </a:lnTo>
                  <a:lnTo>
                    <a:pt x="1387765" y="2970425"/>
                  </a:lnTo>
                  <a:lnTo>
                    <a:pt x="1400606" y="2978201"/>
                  </a:lnTo>
                  <a:lnTo>
                    <a:pt x="1413444" y="2985977"/>
                  </a:lnTo>
                  <a:lnTo>
                    <a:pt x="1426258" y="2993753"/>
                  </a:lnTo>
                  <a:lnTo>
                    <a:pt x="1438985" y="3001529"/>
                  </a:lnTo>
                  <a:lnTo>
                    <a:pt x="1451628" y="3009305"/>
                  </a:lnTo>
                  <a:lnTo>
                    <a:pt x="1464167" y="3017081"/>
                  </a:lnTo>
                  <a:lnTo>
                    <a:pt x="1476474" y="3024857"/>
                  </a:lnTo>
                  <a:lnTo>
                    <a:pt x="1488609" y="3032633"/>
                  </a:lnTo>
                  <a:lnTo>
                    <a:pt x="1500565" y="3040409"/>
                  </a:lnTo>
                  <a:lnTo>
                    <a:pt x="1512150" y="3048185"/>
                  </a:lnTo>
                  <a:lnTo>
                    <a:pt x="1523452" y="3055961"/>
                  </a:lnTo>
                  <a:lnTo>
                    <a:pt x="1534486" y="3063736"/>
                  </a:lnTo>
                  <a:lnTo>
                    <a:pt x="1545065" y="3071512"/>
                  </a:lnTo>
                  <a:lnTo>
                    <a:pt x="1555209" y="3079288"/>
                  </a:lnTo>
                  <a:lnTo>
                    <a:pt x="1564998" y="3087064"/>
                  </a:lnTo>
                  <a:lnTo>
                    <a:pt x="1574281" y="3094840"/>
                  </a:lnTo>
                  <a:lnTo>
                    <a:pt x="1582956" y="3102616"/>
                  </a:lnTo>
                  <a:lnTo>
                    <a:pt x="1591193" y="3110392"/>
                  </a:lnTo>
                  <a:lnTo>
                    <a:pt x="1598911" y="3118168"/>
                  </a:lnTo>
                  <a:lnTo>
                    <a:pt x="1605829" y="3125944"/>
                  </a:lnTo>
                  <a:lnTo>
                    <a:pt x="1612239" y="3133720"/>
                  </a:lnTo>
                  <a:lnTo>
                    <a:pt x="1618135" y="3141496"/>
                  </a:lnTo>
                  <a:lnTo>
                    <a:pt x="1623066" y="3149272"/>
                  </a:lnTo>
                  <a:lnTo>
                    <a:pt x="1627414" y="3157048"/>
                  </a:lnTo>
                  <a:lnTo>
                    <a:pt x="1631193" y="3164824"/>
                  </a:lnTo>
                  <a:lnTo>
                    <a:pt x="1634034" y="3172600"/>
                  </a:lnTo>
                  <a:lnTo>
                    <a:pt x="1636142" y="3180376"/>
                  </a:lnTo>
                  <a:lnTo>
                    <a:pt x="1637641" y="3188152"/>
                  </a:lnTo>
                  <a:lnTo>
                    <a:pt x="1638269" y="3195928"/>
                  </a:lnTo>
                  <a:lnTo>
                    <a:pt x="1638020" y="3203704"/>
                  </a:lnTo>
                  <a:lnTo>
                    <a:pt x="1637141" y="3211480"/>
                  </a:lnTo>
                  <a:lnTo>
                    <a:pt x="1635490" y="3219256"/>
                  </a:lnTo>
                  <a:lnTo>
                    <a:pt x="1632835" y="3227032"/>
                  </a:lnTo>
                  <a:lnTo>
                    <a:pt x="1629552" y="3234808"/>
                  </a:lnTo>
                  <a:lnTo>
                    <a:pt x="1625617" y="3242584"/>
                  </a:lnTo>
                  <a:lnTo>
                    <a:pt x="1620581" y="3250360"/>
                  </a:lnTo>
                  <a:lnTo>
                    <a:pt x="1614939" y="3258136"/>
                  </a:lnTo>
                  <a:lnTo>
                    <a:pt x="1608691" y="3265912"/>
                  </a:lnTo>
                  <a:lnTo>
                    <a:pt x="1601458" y="3273688"/>
                  </a:lnTo>
                  <a:lnTo>
                    <a:pt x="1593571" y="3281464"/>
                  </a:lnTo>
                  <a:lnTo>
                    <a:pt x="1585122" y="3289240"/>
                  </a:lnTo>
                  <a:lnTo>
                    <a:pt x="1575864" y="3297016"/>
                  </a:lnTo>
                  <a:lnTo>
                    <a:pt x="1565914" y="3304792"/>
                  </a:lnTo>
                  <a:lnTo>
                    <a:pt x="1555461" y="3312568"/>
                  </a:lnTo>
                  <a:lnTo>
                    <a:pt x="1544377" y="3320344"/>
                  </a:lnTo>
                  <a:lnTo>
                    <a:pt x="1532603" y="3328120"/>
                  </a:lnTo>
                  <a:lnTo>
                    <a:pt x="1520399" y="3335896"/>
                  </a:lnTo>
                  <a:lnTo>
                    <a:pt x="1507734" y="3343672"/>
                  </a:lnTo>
                  <a:lnTo>
                    <a:pt x="1494420" y="3351448"/>
                  </a:lnTo>
                  <a:lnTo>
                    <a:pt x="1480763" y="3359224"/>
                  </a:lnTo>
                  <a:lnTo>
                    <a:pt x="1466769" y="3367000"/>
                  </a:lnTo>
                  <a:lnTo>
                    <a:pt x="1452259" y="3374776"/>
                  </a:lnTo>
                  <a:lnTo>
                    <a:pt x="1437474" y="3382552"/>
                  </a:lnTo>
                  <a:lnTo>
                    <a:pt x="1422444" y="3390328"/>
                  </a:lnTo>
                  <a:lnTo>
                    <a:pt x="1407086" y="3398104"/>
                  </a:lnTo>
                  <a:lnTo>
                    <a:pt x="1391514" y="3405880"/>
                  </a:lnTo>
                  <a:lnTo>
                    <a:pt x="1375793" y="3413656"/>
                  </a:lnTo>
                  <a:lnTo>
                    <a:pt x="1359900" y="3421432"/>
                  </a:lnTo>
                  <a:lnTo>
                    <a:pt x="1343885" y="3429208"/>
                  </a:lnTo>
                  <a:lnTo>
                    <a:pt x="1327813" y="3436984"/>
                  </a:lnTo>
                  <a:lnTo>
                    <a:pt x="1311691" y="3444760"/>
                  </a:lnTo>
                  <a:lnTo>
                    <a:pt x="1295566" y="3452536"/>
                  </a:lnTo>
                  <a:lnTo>
                    <a:pt x="1279470" y="3460312"/>
                  </a:lnTo>
                  <a:lnTo>
                    <a:pt x="1263411" y="3468088"/>
                  </a:lnTo>
                  <a:lnTo>
                    <a:pt x="1247483" y="3475864"/>
                  </a:lnTo>
                  <a:lnTo>
                    <a:pt x="1231663" y="3483640"/>
                  </a:lnTo>
                  <a:lnTo>
                    <a:pt x="1215957" y="3491416"/>
                  </a:lnTo>
                  <a:lnTo>
                    <a:pt x="1200476" y="3499192"/>
                  </a:lnTo>
                  <a:lnTo>
                    <a:pt x="1185197" y="3506967"/>
                  </a:lnTo>
                  <a:lnTo>
                    <a:pt x="1170097" y="3514743"/>
                  </a:lnTo>
                  <a:lnTo>
                    <a:pt x="1155277" y="3522519"/>
                  </a:lnTo>
                  <a:lnTo>
                    <a:pt x="1140761" y="3530295"/>
                  </a:lnTo>
                  <a:lnTo>
                    <a:pt x="1126477" y="3538071"/>
                  </a:lnTo>
                  <a:lnTo>
                    <a:pt x="1112493" y="3545847"/>
                  </a:lnTo>
                  <a:lnTo>
                    <a:pt x="1098916" y="3553623"/>
                  </a:lnTo>
                  <a:lnTo>
                    <a:pt x="1085611" y="3561399"/>
                  </a:lnTo>
                  <a:lnTo>
                    <a:pt x="1072596" y="3569175"/>
                  </a:lnTo>
                  <a:lnTo>
                    <a:pt x="1060088" y="3576951"/>
                  </a:lnTo>
                  <a:lnTo>
                    <a:pt x="1047876" y="3584727"/>
                  </a:lnTo>
                  <a:lnTo>
                    <a:pt x="1035964" y="3592503"/>
                  </a:lnTo>
                  <a:lnTo>
                    <a:pt x="1024566" y="3600279"/>
                  </a:lnTo>
                  <a:lnTo>
                    <a:pt x="1013519" y="3608055"/>
                  </a:lnTo>
                  <a:lnTo>
                    <a:pt x="1002783" y="3615831"/>
                  </a:lnTo>
                  <a:lnTo>
                    <a:pt x="992515" y="3623607"/>
                  </a:lnTo>
                  <a:lnTo>
                    <a:pt x="982660" y="3631383"/>
                  </a:lnTo>
                  <a:lnTo>
                    <a:pt x="973116" y="3639159"/>
                  </a:lnTo>
                  <a:lnTo>
                    <a:pt x="963982" y="3646935"/>
                  </a:lnTo>
                  <a:lnTo>
                    <a:pt x="955309" y="3654711"/>
                  </a:lnTo>
                  <a:lnTo>
                    <a:pt x="946939" y="3662487"/>
                  </a:lnTo>
                  <a:lnTo>
                    <a:pt x="938910" y="3670263"/>
                  </a:lnTo>
                  <a:lnTo>
                    <a:pt x="931380" y="3678039"/>
                  </a:lnTo>
                  <a:lnTo>
                    <a:pt x="924137" y="3685815"/>
                  </a:lnTo>
                  <a:lnTo>
                    <a:pt x="917181" y="3693591"/>
                  </a:lnTo>
                  <a:lnTo>
                    <a:pt x="910711" y="3701367"/>
                  </a:lnTo>
                  <a:lnTo>
                    <a:pt x="904525" y="3709143"/>
                  </a:lnTo>
                  <a:lnTo>
                    <a:pt x="898603" y="3716919"/>
                  </a:lnTo>
                  <a:lnTo>
                    <a:pt x="893082" y="3724695"/>
                  </a:lnTo>
                  <a:lnTo>
                    <a:pt x="887866" y="3732471"/>
                  </a:lnTo>
                  <a:lnTo>
                    <a:pt x="882888" y="3740247"/>
                  </a:lnTo>
                  <a:lnTo>
                    <a:pt x="878231" y="3748023"/>
                  </a:lnTo>
                  <a:lnTo>
                    <a:pt x="873889" y="3755799"/>
                  </a:lnTo>
                  <a:lnTo>
                    <a:pt x="869758" y="3763575"/>
                  </a:lnTo>
                  <a:lnTo>
                    <a:pt x="865873" y="3771351"/>
                  </a:lnTo>
                  <a:lnTo>
                    <a:pt x="862304" y="3779127"/>
                  </a:lnTo>
                  <a:lnTo>
                    <a:pt x="858918" y="3786903"/>
                  </a:lnTo>
                  <a:lnTo>
                    <a:pt x="855715" y="3794679"/>
                  </a:lnTo>
                  <a:lnTo>
                    <a:pt x="852818" y="3802455"/>
                  </a:lnTo>
                  <a:lnTo>
                    <a:pt x="850077" y="3810231"/>
                  </a:lnTo>
                  <a:lnTo>
                    <a:pt x="847491" y="3818007"/>
                  </a:lnTo>
                  <a:lnTo>
                    <a:pt x="845142" y="3825783"/>
                  </a:lnTo>
                  <a:lnTo>
                    <a:pt x="842951" y="3833559"/>
                  </a:lnTo>
                  <a:lnTo>
                    <a:pt x="840890" y="3841335"/>
                  </a:lnTo>
                  <a:lnTo>
                    <a:pt x="839006" y="3849111"/>
                  </a:lnTo>
                  <a:lnTo>
                    <a:pt x="837276" y="3856887"/>
                  </a:lnTo>
                  <a:lnTo>
                    <a:pt x="835652" y="3864663"/>
                  </a:lnTo>
                  <a:lnTo>
                    <a:pt x="834158" y="3872439"/>
                  </a:lnTo>
                  <a:lnTo>
                    <a:pt x="832809" y="3880215"/>
                  </a:lnTo>
                  <a:lnTo>
                    <a:pt x="831546" y="3887991"/>
                  </a:lnTo>
                  <a:lnTo>
                    <a:pt x="830373" y="3895767"/>
                  </a:lnTo>
                  <a:lnTo>
                    <a:pt x="829333" y="3903543"/>
                  </a:lnTo>
                  <a:lnTo>
                    <a:pt x="828362" y="3911319"/>
                  </a:lnTo>
                  <a:lnTo>
                    <a:pt x="827459" y="3919095"/>
                  </a:lnTo>
                  <a:lnTo>
                    <a:pt x="826661" y="3926871"/>
                  </a:lnTo>
                  <a:lnTo>
                    <a:pt x="825924" y="3934647"/>
                  </a:lnTo>
                  <a:lnTo>
                    <a:pt x="825240" y="3942422"/>
                  </a:lnTo>
                  <a:lnTo>
                    <a:pt x="824630" y="3950198"/>
                  </a:lnTo>
                  <a:lnTo>
                    <a:pt x="824077" y="3957974"/>
                  </a:lnTo>
                  <a:lnTo>
                    <a:pt x="823565" y="3965750"/>
                  </a:lnTo>
                  <a:lnTo>
                    <a:pt x="823105" y="39735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36545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453597"/>
              <a:ext cx="0" cy="533148"/>
            </a:xfrm>
            <a:custGeom>
              <a:avLst/>
              <a:pathLst>
                <a:path w="0" h="533148">
                  <a:moveTo>
                    <a:pt x="0" y="0"/>
                  </a:moveTo>
                  <a:lnTo>
                    <a:pt x="0" y="53314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3654538"/>
              <a:ext cx="182029" cy="799059"/>
            </a:xfrm>
            <a:custGeom>
              <a:avLst/>
              <a:pathLst>
                <a:path w="182029" h="799059">
                  <a:moveTo>
                    <a:pt x="0" y="0"/>
                  </a:moveTo>
                  <a:lnTo>
                    <a:pt x="0" y="799059"/>
                  </a:lnTo>
                  <a:lnTo>
                    <a:pt x="182029" y="799059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4171108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3143272"/>
              <a:ext cx="0" cy="1044413"/>
            </a:xfrm>
            <a:custGeom>
              <a:avLst/>
              <a:pathLst>
                <a:path w="0" h="1044413">
                  <a:moveTo>
                    <a:pt x="0" y="10444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935022"/>
              <a:ext cx="0" cy="57028"/>
            </a:xfrm>
            <a:custGeom>
              <a:avLst/>
              <a:pathLst>
                <a:path w="0" h="57028">
                  <a:moveTo>
                    <a:pt x="0" y="0"/>
                  </a:moveTo>
                  <a:lnTo>
                    <a:pt x="0" y="570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4187686"/>
              <a:ext cx="182029" cy="747336"/>
            </a:xfrm>
            <a:custGeom>
              <a:avLst/>
              <a:pathLst>
                <a:path w="182029" h="747336">
                  <a:moveTo>
                    <a:pt x="0" y="0"/>
                  </a:moveTo>
                  <a:lnTo>
                    <a:pt x="0" y="747336"/>
                  </a:lnTo>
                  <a:lnTo>
                    <a:pt x="182029" y="747336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4809029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678998" y="4873610"/>
              <a:ext cx="35291" cy="352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6143285" y="4914934"/>
              <a:ext cx="101183" cy="101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6152122" y="4943011"/>
              <a:ext cx="71554" cy="71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6069902" y="4803624"/>
              <a:ext cx="100993" cy="1009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939449" y="4794845"/>
              <a:ext cx="102638" cy="102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701889" y="4742403"/>
              <a:ext cx="101422" cy="1014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512113" y="4768191"/>
              <a:ext cx="49847" cy="49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714328" y="4819590"/>
              <a:ext cx="100892" cy="1008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589011" y="4949295"/>
              <a:ext cx="85510" cy="85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657288" y="4940084"/>
              <a:ext cx="82712" cy="82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729448" y="4928035"/>
              <a:ext cx="101505" cy="101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655658" y="4869740"/>
              <a:ext cx="27117" cy="271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652687" y="4034366"/>
              <a:ext cx="63937" cy="639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977737" y="3670118"/>
              <a:ext cx="60348" cy="60348"/>
            </a:xfrm>
            <a:custGeom>
              <a:avLst/>
              <a:pathLst>
                <a:path w="60348" h="60348">
                  <a:moveTo>
                    <a:pt x="0" y="30174"/>
                  </a:moveTo>
                  <a:lnTo>
                    <a:pt x="30174" y="0"/>
                  </a:lnTo>
                  <a:lnTo>
                    <a:pt x="60348" y="30174"/>
                  </a:lnTo>
                  <a:lnTo>
                    <a:pt x="30174" y="6034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444757" y="4885173"/>
              <a:ext cx="102351" cy="102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463825" y="4853452"/>
              <a:ext cx="102132" cy="1021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011460" y="4945175"/>
              <a:ext cx="83140" cy="831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069634" y="4791039"/>
              <a:ext cx="120860" cy="1208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448965" y="4837734"/>
              <a:ext cx="101738" cy="101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455822" y="4009523"/>
              <a:ext cx="49964" cy="499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703986" y="4197668"/>
              <a:ext cx="129901" cy="1299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846623" y="2414220"/>
              <a:ext cx="131864" cy="131864"/>
            </a:xfrm>
            <a:custGeom>
              <a:avLst/>
              <a:pathLst>
                <a:path w="131864" h="131864">
                  <a:moveTo>
                    <a:pt x="0" y="65932"/>
                  </a:moveTo>
                  <a:lnTo>
                    <a:pt x="65932" y="0"/>
                  </a:lnTo>
                  <a:lnTo>
                    <a:pt x="131864" y="65932"/>
                  </a:lnTo>
                  <a:lnTo>
                    <a:pt x="65932" y="1318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661847" y="4712440"/>
              <a:ext cx="102994" cy="1029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766902" y="4963167"/>
              <a:ext cx="47156" cy="4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056487" y="4665319"/>
              <a:ext cx="38088" cy="380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687544" y="4904470"/>
              <a:ext cx="100892" cy="1008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842394" y="4739445"/>
              <a:ext cx="38375" cy="38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590827" y="4930512"/>
              <a:ext cx="101857" cy="1018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845894" y="4842498"/>
              <a:ext cx="102820" cy="102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598413" y="3450107"/>
              <a:ext cx="102499" cy="102499"/>
            </a:xfrm>
            <a:custGeom>
              <a:avLst/>
              <a:pathLst>
                <a:path w="102499" h="102499">
                  <a:moveTo>
                    <a:pt x="0" y="51249"/>
                  </a:moveTo>
                  <a:lnTo>
                    <a:pt x="51249" y="0"/>
                  </a:lnTo>
                  <a:lnTo>
                    <a:pt x="102499" y="51249"/>
                  </a:lnTo>
                  <a:lnTo>
                    <a:pt x="51249" y="10249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20150" y="4925532"/>
              <a:ext cx="101206" cy="101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665790" y="4115808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027932" y="2437808"/>
              <a:ext cx="63469" cy="63469"/>
            </a:xfrm>
            <a:custGeom>
              <a:avLst/>
              <a:pathLst>
                <a:path w="63469" h="63469">
                  <a:moveTo>
                    <a:pt x="0" y="31734"/>
                  </a:moveTo>
                  <a:lnTo>
                    <a:pt x="31734" y="0"/>
                  </a:lnTo>
                  <a:lnTo>
                    <a:pt x="63469" y="31734"/>
                  </a:lnTo>
                  <a:lnTo>
                    <a:pt x="31734" y="634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092050" y="2304597"/>
              <a:ext cx="101778" cy="101778"/>
            </a:xfrm>
            <a:custGeom>
              <a:avLst/>
              <a:pathLst>
                <a:path w="101778" h="101778">
                  <a:moveTo>
                    <a:pt x="0" y="50889"/>
                  </a:moveTo>
                  <a:lnTo>
                    <a:pt x="50889" y="0"/>
                  </a:lnTo>
                  <a:lnTo>
                    <a:pt x="101778" y="50889"/>
                  </a:lnTo>
                  <a:lnTo>
                    <a:pt x="50889" y="10177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964840" y="4660141"/>
              <a:ext cx="101492" cy="1014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751237" y="2613261"/>
              <a:ext cx="78604" cy="78604"/>
            </a:xfrm>
            <a:custGeom>
              <a:avLst/>
              <a:pathLst>
                <a:path w="78604" h="78604">
                  <a:moveTo>
                    <a:pt x="0" y="39302"/>
                  </a:moveTo>
                  <a:lnTo>
                    <a:pt x="39302" y="0"/>
                  </a:lnTo>
                  <a:lnTo>
                    <a:pt x="78604" y="39302"/>
                  </a:lnTo>
                  <a:lnTo>
                    <a:pt x="39302" y="7860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594098" y="4930241"/>
              <a:ext cx="102399" cy="1023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492644" y="2705381"/>
              <a:ext cx="101258" cy="101258"/>
            </a:xfrm>
            <a:custGeom>
              <a:avLst/>
              <a:pathLst>
                <a:path w="101258" h="101258">
                  <a:moveTo>
                    <a:pt x="0" y="50629"/>
                  </a:moveTo>
                  <a:lnTo>
                    <a:pt x="50629" y="0"/>
                  </a:lnTo>
                  <a:lnTo>
                    <a:pt x="101258" y="50629"/>
                  </a:lnTo>
                  <a:lnTo>
                    <a:pt x="50629" y="10125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900508" y="4909132"/>
              <a:ext cx="102176" cy="102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275555" y="4213597"/>
              <a:ext cx="124568" cy="1245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671681" y="4455852"/>
              <a:ext cx="101589" cy="101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607539" y="4915195"/>
              <a:ext cx="143101" cy="143101"/>
            </a:xfrm>
            <a:custGeom>
              <a:avLst/>
              <a:pathLst>
                <a:path w="143101" h="143101">
                  <a:moveTo>
                    <a:pt x="0" y="71550"/>
                  </a:moveTo>
                  <a:lnTo>
                    <a:pt x="71550" y="0"/>
                  </a:lnTo>
                  <a:lnTo>
                    <a:pt x="143101" y="71550"/>
                  </a:lnTo>
                  <a:lnTo>
                    <a:pt x="71550" y="14310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985800" y="4660067"/>
              <a:ext cx="101642" cy="1016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627162" y="4782801"/>
              <a:ext cx="52457" cy="52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601198" y="4917055"/>
              <a:ext cx="102246" cy="102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497622" y="4052887"/>
              <a:ext cx="101166" cy="101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458027" y="3215916"/>
              <a:ext cx="40386" cy="40386"/>
            </a:xfrm>
            <a:custGeom>
              <a:avLst/>
              <a:pathLst>
                <a:path w="40386" h="40386">
                  <a:moveTo>
                    <a:pt x="0" y="20193"/>
                  </a:moveTo>
                  <a:lnTo>
                    <a:pt x="20193" y="0"/>
                  </a:lnTo>
                  <a:lnTo>
                    <a:pt x="40386" y="20193"/>
                  </a:lnTo>
                  <a:lnTo>
                    <a:pt x="20193" y="4038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834283" y="4905447"/>
              <a:ext cx="51192" cy="51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944187" y="2792822"/>
              <a:ext cx="101439" cy="101439"/>
            </a:xfrm>
            <a:custGeom>
              <a:avLst/>
              <a:pathLst>
                <a:path w="101439" h="101439">
                  <a:moveTo>
                    <a:pt x="0" y="50719"/>
                  </a:moveTo>
                  <a:lnTo>
                    <a:pt x="50719" y="0"/>
                  </a:lnTo>
                  <a:lnTo>
                    <a:pt x="101439" y="50719"/>
                  </a:lnTo>
                  <a:lnTo>
                    <a:pt x="50719" y="10143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868210" y="4802132"/>
              <a:ext cx="72149" cy="721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526083" y="4211844"/>
              <a:ext cx="101549" cy="101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699567" y="4403089"/>
              <a:ext cx="101016" cy="1010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957439" y="3123524"/>
              <a:ext cx="39496" cy="39496"/>
            </a:xfrm>
            <a:custGeom>
              <a:avLst/>
              <a:pathLst>
                <a:path w="39496" h="39496">
                  <a:moveTo>
                    <a:pt x="0" y="19748"/>
                  </a:moveTo>
                  <a:lnTo>
                    <a:pt x="19748" y="0"/>
                  </a:lnTo>
                  <a:lnTo>
                    <a:pt x="39496" y="19748"/>
                  </a:lnTo>
                  <a:lnTo>
                    <a:pt x="19748" y="3949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019106" y="4414266"/>
              <a:ext cx="142322" cy="142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594616" y="2351792"/>
              <a:ext cx="134707" cy="134707"/>
            </a:xfrm>
            <a:custGeom>
              <a:avLst/>
              <a:pathLst>
                <a:path w="134707" h="134707">
                  <a:moveTo>
                    <a:pt x="0" y="67353"/>
                  </a:moveTo>
                  <a:lnTo>
                    <a:pt x="67353" y="0"/>
                  </a:lnTo>
                  <a:lnTo>
                    <a:pt x="134707" y="67353"/>
                  </a:lnTo>
                  <a:lnTo>
                    <a:pt x="67353" y="1347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547310" y="4129529"/>
              <a:ext cx="101725" cy="1017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740218" y="4800502"/>
              <a:ext cx="17055" cy="170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748737" y="4875574"/>
              <a:ext cx="110938" cy="1109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720511" y="4848152"/>
              <a:ext cx="118037" cy="1180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144284" y="4919843"/>
              <a:ext cx="101975" cy="101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886230" y="3066084"/>
              <a:ext cx="154376" cy="154376"/>
            </a:xfrm>
            <a:custGeom>
              <a:avLst/>
              <a:pathLst>
                <a:path w="154376" h="154376">
                  <a:moveTo>
                    <a:pt x="0" y="77188"/>
                  </a:moveTo>
                  <a:lnTo>
                    <a:pt x="77188" y="0"/>
                  </a:lnTo>
                  <a:lnTo>
                    <a:pt x="154376" y="77188"/>
                  </a:lnTo>
                  <a:lnTo>
                    <a:pt x="77188" y="15437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781624" y="4132149"/>
              <a:ext cx="101791" cy="101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762968" y="2766967"/>
              <a:ext cx="67792" cy="115798"/>
            </a:xfrm>
            <a:custGeom>
              <a:avLst/>
              <a:pathLst>
                <a:path w="67792" h="115798">
                  <a:moveTo>
                    <a:pt x="0" y="115798"/>
                  </a:moveTo>
                  <a:lnTo>
                    <a:pt x="677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4219127" y="2417006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chr13:48362880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385126" y="245147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chr13:48381322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996856" y="2155796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chr13:48453015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385126" y="267649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chr13:48453047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962751" y="289751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chr13:48453099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175560" y="5038703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chr13:48456276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970415" y="249700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chr13:48465271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2448133" y="6261225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448133" y="5598105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503125" y="493498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503125" y="427186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503125" y="360874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503125" y="294562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503125" y="228250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2880411" y="63209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880411" y="56578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880411" y="4994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880411" y="43315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880411" y="366846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880411" y="30053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880411" y="234222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106490" y="2138480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07" name="pt107"/>
            <p:cNvSpPr/>
            <p:nvPr/>
          </p:nvSpPr>
          <p:spPr>
            <a:xfrm>
              <a:off x="7179089" y="249020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7179089" y="268505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7179089" y="2879907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7389908" y="2423096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389908" y="2617946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389908" y="2812795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7106490" y="3197786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14" name="pt114"/>
            <p:cNvSpPr/>
            <p:nvPr/>
          </p:nvSpPr>
          <p:spPr>
            <a:xfrm>
              <a:off x="7160671" y="3482275"/>
              <a:ext cx="99224" cy="9922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7205784" y="3722236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7160671" y="3871973"/>
              <a:ext cx="99224" cy="9922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7141985" y="4048136"/>
              <a:ext cx="136597" cy="13659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7127647" y="4235016"/>
              <a:ext cx="165273" cy="16527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7402645" y="3476337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402645" y="366701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7402645" y="3866036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7402645" y="4058876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7402645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7106490" y="4595109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25" name="pt125"/>
            <p:cNvSpPr/>
            <p:nvPr/>
          </p:nvSpPr>
          <p:spPr>
            <a:xfrm>
              <a:off x="7179089" y="49263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7179089" y="5121199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7389908" y="4888779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7389908" y="5083628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924695" y="619487"/>
              <a:ext cx="7401619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RB1,Breast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greaty01</cp:lastModifiedBy>
  <cp:revision>5</cp:revision>
  <dcterms:created xsi:type="dcterms:W3CDTF">2015-07-14T21:05:00Z</dcterms:created>
  <dcterms:modified xsi:type="dcterms:W3CDTF">2024-01-21T17:22:05Z</dcterms:modified>
</cp:coreProperties>
</file>