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5262" y="1198960"/>
              <a:ext cx="540613" cy="5007971"/>
            </a:xfrm>
            <a:custGeom>
              <a:avLst/>
              <a:pathLst>
                <a:path w="540613" h="5007971">
                  <a:moveTo>
                    <a:pt x="268732" y="5007971"/>
                  </a:moveTo>
                  <a:lnTo>
                    <a:pt x="268611" y="4998171"/>
                  </a:lnTo>
                  <a:lnTo>
                    <a:pt x="268485" y="4988370"/>
                  </a:lnTo>
                  <a:lnTo>
                    <a:pt x="268349" y="4978570"/>
                  </a:lnTo>
                  <a:lnTo>
                    <a:pt x="268204" y="4968770"/>
                  </a:lnTo>
                  <a:lnTo>
                    <a:pt x="268053" y="4958969"/>
                  </a:lnTo>
                  <a:lnTo>
                    <a:pt x="267886" y="4949169"/>
                  </a:lnTo>
                  <a:lnTo>
                    <a:pt x="267713" y="4939369"/>
                  </a:lnTo>
                  <a:lnTo>
                    <a:pt x="267528" y="4929568"/>
                  </a:lnTo>
                  <a:lnTo>
                    <a:pt x="267329" y="4919768"/>
                  </a:lnTo>
                  <a:lnTo>
                    <a:pt x="267124" y="4909968"/>
                  </a:lnTo>
                  <a:lnTo>
                    <a:pt x="266897" y="4900167"/>
                  </a:lnTo>
                  <a:lnTo>
                    <a:pt x="266663" y="4890367"/>
                  </a:lnTo>
                  <a:lnTo>
                    <a:pt x="266412" y="4880567"/>
                  </a:lnTo>
                  <a:lnTo>
                    <a:pt x="266146" y="4870766"/>
                  </a:lnTo>
                  <a:lnTo>
                    <a:pt x="265869" y="4860966"/>
                  </a:lnTo>
                  <a:lnTo>
                    <a:pt x="265566" y="4851166"/>
                  </a:lnTo>
                  <a:lnTo>
                    <a:pt x="265254" y="4841365"/>
                  </a:lnTo>
                  <a:lnTo>
                    <a:pt x="264919" y="4831565"/>
                  </a:lnTo>
                  <a:lnTo>
                    <a:pt x="264566" y="4821765"/>
                  </a:lnTo>
                  <a:lnTo>
                    <a:pt x="264199" y="4811964"/>
                  </a:lnTo>
                  <a:lnTo>
                    <a:pt x="263801" y="4802164"/>
                  </a:lnTo>
                  <a:lnTo>
                    <a:pt x="263391" y="4792364"/>
                  </a:lnTo>
                  <a:lnTo>
                    <a:pt x="262952" y="4782563"/>
                  </a:lnTo>
                  <a:lnTo>
                    <a:pt x="262491" y="4772763"/>
                  </a:lnTo>
                  <a:lnTo>
                    <a:pt x="262011" y="4762963"/>
                  </a:lnTo>
                  <a:lnTo>
                    <a:pt x="261495" y="4753162"/>
                  </a:lnTo>
                  <a:lnTo>
                    <a:pt x="260964" y="4743362"/>
                  </a:lnTo>
                  <a:lnTo>
                    <a:pt x="260396" y="4733562"/>
                  </a:lnTo>
                  <a:lnTo>
                    <a:pt x="259803" y="4723761"/>
                  </a:lnTo>
                  <a:lnTo>
                    <a:pt x="259186" y="4713961"/>
                  </a:lnTo>
                  <a:lnTo>
                    <a:pt x="258526" y="4704161"/>
                  </a:lnTo>
                  <a:lnTo>
                    <a:pt x="257848" y="4694360"/>
                  </a:lnTo>
                  <a:lnTo>
                    <a:pt x="257125" y="4684560"/>
                  </a:lnTo>
                  <a:lnTo>
                    <a:pt x="256373" y="4674760"/>
                  </a:lnTo>
                  <a:lnTo>
                    <a:pt x="255592" y="4664959"/>
                  </a:lnTo>
                  <a:lnTo>
                    <a:pt x="254761" y="4655159"/>
                  </a:lnTo>
                  <a:lnTo>
                    <a:pt x="253909" y="4645359"/>
                  </a:lnTo>
                  <a:lnTo>
                    <a:pt x="253002" y="4635558"/>
                  </a:lnTo>
                  <a:lnTo>
                    <a:pt x="252063" y="4625758"/>
                  </a:lnTo>
                  <a:lnTo>
                    <a:pt x="251088" y="4615958"/>
                  </a:lnTo>
                  <a:lnTo>
                    <a:pt x="250057" y="4606157"/>
                  </a:lnTo>
                  <a:lnTo>
                    <a:pt x="249003" y="4596357"/>
                  </a:lnTo>
                  <a:lnTo>
                    <a:pt x="247883" y="4586557"/>
                  </a:lnTo>
                  <a:lnTo>
                    <a:pt x="246729" y="4576756"/>
                  </a:lnTo>
                  <a:lnTo>
                    <a:pt x="245532" y="4566956"/>
                  </a:lnTo>
                  <a:lnTo>
                    <a:pt x="244273" y="4557156"/>
                  </a:lnTo>
                  <a:lnTo>
                    <a:pt x="242988" y="4547355"/>
                  </a:lnTo>
                  <a:lnTo>
                    <a:pt x="241626" y="4537555"/>
                  </a:lnTo>
                  <a:lnTo>
                    <a:pt x="240230" y="4527755"/>
                  </a:lnTo>
                  <a:lnTo>
                    <a:pt x="238782" y="4517954"/>
                  </a:lnTo>
                  <a:lnTo>
                    <a:pt x="237269" y="4508154"/>
                  </a:lnTo>
                  <a:lnTo>
                    <a:pt x="235727" y="4498354"/>
                  </a:lnTo>
                  <a:lnTo>
                    <a:pt x="234098" y="4488553"/>
                  </a:lnTo>
                  <a:lnTo>
                    <a:pt x="232434" y="4478753"/>
                  </a:lnTo>
                  <a:lnTo>
                    <a:pt x="230712" y="4468953"/>
                  </a:lnTo>
                  <a:lnTo>
                    <a:pt x="228921" y="4459152"/>
                  </a:lnTo>
                  <a:lnTo>
                    <a:pt x="227100" y="4449352"/>
                  </a:lnTo>
                  <a:lnTo>
                    <a:pt x="225184" y="4439552"/>
                  </a:lnTo>
                  <a:lnTo>
                    <a:pt x="223233" y="4429751"/>
                  </a:lnTo>
                  <a:lnTo>
                    <a:pt x="221217" y="4419951"/>
                  </a:lnTo>
                  <a:lnTo>
                    <a:pt x="219134" y="4410151"/>
                  </a:lnTo>
                  <a:lnTo>
                    <a:pt x="217017" y="4400350"/>
                  </a:lnTo>
                  <a:lnTo>
                    <a:pt x="214800" y="4390550"/>
                  </a:lnTo>
                  <a:lnTo>
                    <a:pt x="212550" y="4380750"/>
                  </a:lnTo>
                  <a:lnTo>
                    <a:pt x="210231" y="4370949"/>
                  </a:lnTo>
                  <a:lnTo>
                    <a:pt x="207846" y="4361149"/>
                  </a:lnTo>
                  <a:lnTo>
                    <a:pt x="205426" y="4351349"/>
                  </a:lnTo>
                  <a:lnTo>
                    <a:pt x="202906" y="4341548"/>
                  </a:lnTo>
                  <a:lnTo>
                    <a:pt x="200354" y="4331748"/>
                  </a:lnTo>
                  <a:lnTo>
                    <a:pt x="197733" y="4321948"/>
                  </a:lnTo>
                  <a:lnTo>
                    <a:pt x="195049" y="4312147"/>
                  </a:lnTo>
                  <a:lnTo>
                    <a:pt x="192328" y="4302347"/>
                  </a:lnTo>
                  <a:lnTo>
                    <a:pt x="189515" y="4292547"/>
                  </a:lnTo>
                  <a:lnTo>
                    <a:pt x="186672" y="4282746"/>
                  </a:lnTo>
                  <a:lnTo>
                    <a:pt x="183760" y="4272946"/>
                  </a:lnTo>
                  <a:lnTo>
                    <a:pt x="180793" y="4263146"/>
                  </a:lnTo>
                  <a:lnTo>
                    <a:pt x="177790" y="4253345"/>
                  </a:lnTo>
                  <a:lnTo>
                    <a:pt x="174705" y="4243545"/>
                  </a:lnTo>
                  <a:lnTo>
                    <a:pt x="171594" y="4233745"/>
                  </a:lnTo>
                  <a:lnTo>
                    <a:pt x="168419" y="4223944"/>
                  </a:lnTo>
                  <a:lnTo>
                    <a:pt x="165200" y="4214144"/>
                  </a:lnTo>
                  <a:lnTo>
                    <a:pt x="161947" y="4204344"/>
                  </a:lnTo>
                  <a:lnTo>
                    <a:pt x="158628" y="4194543"/>
                  </a:lnTo>
                  <a:lnTo>
                    <a:pt x="155287" y="4184743"/>
                  </a:lnTo>
                  <a:lnTo>
                    <a:pt x="151893" y="4174943"/>
                  </a:lnTo>
                  <a:lnTo>
                    <a:pt x="148467" y="4165142"/>
                  </a:lnTo>
                  <a:lnTo>
                    <a:pt x="145012" y="4155342"/>
                  </a:lnTo>
                  <a:lnTo>
                    <a:pt x="141511" y="4145542"/>
                  </a:lnTo>
                  <a:lnTo>
                    <a:pt x="137995" y="4135741"/>
                  </a:lnTo>
                  <a:lnTo>
                    <a:pt x="134441" y="4125941"/>
                  </a:lnTo>
                  <a:lnTo>
                    <a:pt x="130867" y="4116141"/>
                  </a:lnTo>
                  <a:lnTo>
                    <a:pt x="127276" y="4106340"/>
                  </a:lnTo>
                  <a:lnTo>
                    <a:pt x="123660" y="4096540"/>
                  </a:lnTo>
                  <a:lnTo>
                    <a:pt x="120036" y="4086740"/>
                  </a:lnTo>
                  <a:lnTo>
                    <a:pt x="116396" y="4076939"/>
                  </a:lnTo>
                  <a:lnTo>
                    <a:pt x="112751" y="4067139"/>
                  </a:lnTo>
                  <a:lnTo>
                    <a:pt x="109100" y="4057339"/>
                  </a:lnTo>
                  <a:lnTo>
                    <a:pt x="105450" y="4047538"/>
                  </a:lnTo>
                  <a:lnTo>
                    <a:pt x="101801" y="4037738"/>
                  </a:lnTo>
                  <a:lnTo>
                    <a:pt x="98160" y="4027938"/>
                  </a:lnTo>
                  <a:lnTo>
                    <a:pt x="94529" y="4018137"/>
                  </a:lnTo>
                  <a:lnTo>
                    <a:pt x="90910" y="4008337"/>
                  </a:lnTo>
                  <a:lnTo>
                    <a:pt x="87315" y="3998537"/>
                  </a:lnTo>
                  <a:lnTo>
                    <a:pt x="83732" y="3988736"/>
                  </a:lnTo>
                  <a:lnTo>
                    <a:pt x="80187" y="3978936"/>
                  </a:lnTo>
                  <a:lnTo>
                    <a:pt x="76666" y="3969136"/>
                  </a:lnTo>
                  <a:lnTo>
                    <a:pt x="73174" y="3959335"/>
                  </a:lnTo>
                  <a:lnTo>
                    <a:pt x="69733" y="3949535"/>
                  </a:lnTo>
                  <a:lnTo>
                    <a:pt x="66314" y="3939735"/>
                  </a:lnTo>
                  <a:lnTo>
                    <a:pt x="62965" y="3929934"/>
                  </a:lnTo>
                  <a:lnTo>
                    <a:pt x="59652" y="3920134"/>
                  </a:lnTo>
                  <a:lnTo>
                    <a:pt x="56390" y="3910334"/>
                  </a:lnTo>
                  <a:lnTo>
                    <a:pt x="53201" y="3900533"/>
                  </a:lnTo>
                  <a:lnTo>
                    <a:pt x="50046" y="3890733"/>
                  </a:lnTo>
                  <a:lnTo>
                    <a:pt x="46992" y="3880933"/>
                  </a:lnTo>
                  <a:lnTo>
                    <a:pt x="43986" y="3871132"/>
                  </a:lnTo>
                  <a:lnTo>
                    <a:pt x="41052" y="3861332"/>
                  </a:lnTo>
                  <a:lnTo>
                    <a:pt x="38213" y="3851532"/>
                  </a:lnTo>
                  <a:lnTo>
                    <a:pt x="35416" y="3841731"/>
                  </a:lnTo>
                  <a:lnTo>
                    <a:pt x="32753" y="3831931"/>
                  </a:lnTo>
                  <a:lnTo>
                    <a:pt x="30145" y="3822131"/>
                  </a:lnTo>
                  <a:lnTo>
                    <a:pt x="27632" y="3812330"/>
                  </a:lnTo>
                  <a:lnTo>
                    <a:pt x="25228" y="3802530"/>
                  </a:lnTo>
                  <a:lnTo>
                    <a:pt x="22876" y="3792729"/>
                  </a:lnTo>
                  <a:lnTo>
                    <a:pt x="20687" y="3782929"/>
                  </a:lnTo>
                  <a:lnTo>
                    <a:pt x="18558" y="3773129"/>
                  </a:lnTo>
                  <a:lnTo>
                    <a:pt x="16544" y="3763328"/>
                  </a:lnTo>
                  <a:lnTo>
                    <a:pt x="14650" y="3753528"/>
                  </a:lnTo>
                  <a:lnTo>
                    <a:pt x="12816" y="3743728"/>
                  </a:lnTo>
                  <a:lnTo>
                    <a:pt x="11168" y="3733927"/>
                  </a:lnTo>
                  <a:lnTo>
                    <a:pt x="9582" y="3724127"/>
                  </a:lnTo>
                  <a:lnTo>
                    <a:pt x="8127" y="3714327"/>
                  </a:lnTo>
                  <a:lnTo>
                    <a:pt x="6799" y="3704526"/>
                  </a:lnTo>
                  <a:lnTo>
                    <a:pt x="5541" y="3694726"/>
                  </a:lnTo>
                  <a:lnTo>
                    <a:pt x="4476" y="3684926"/>
                  </a:lnTo>
                  <a:lnTo>
                    <a:pt x="3477" y="3675125"/>
                  </a:lnTo>
                  <a:lnTo>
                    <a:pt x="2622" y="3665325"/>
                  </a:lnTo>
                  <a:lnTo>
                    <a:pt x="1893" y="3655525"/>
                  </a:lnTo>
                  <a:lnTo>
                    <a:pt x="1243" y="3645724"/>
                  </a:lnTo>
                  <a:lnTo>
                    <a:pt x="785" y="3635924"/>
                  </a:lnTo>
                  <a:lnTo>
                    <a:pt x="394" y="3626124"/>
                  </a:lnTo>
                  <a:lnTo>
                    <a:pt x="154" y="3616323"/>
                  </a:lnTo>
                  <a:lnTo>
                    <a:pt x="35" y="3606523"/>
                  </a:lnTo>
                  <a:lnTo>
                    <a:pt x="0" y="3596723"/>
                  </a:lnTo>
                  <a:lnTo>
                    <a:pt x="149" y="3586922"/>
                  </a:lnTo>
                  <a:lnTo>
                    <a:pt x="363" y="3577122"/>
                  </a:lnTo>
                  <a:lnTo>
                    <a:pt x="729" y="3567322"/>
                  </a:lnTo>
                  <a:lnTo>
                    <a:pt x="1206" y="3557521"/>
                  </a:lnTo>
                  <a:lnTo>
                    <a:pt x="1768" y="3547721"/>
                  </a:lnTo>
                  <a:lnTo>
                    <a:pt x="2499" y="3537921"/>
                  </a:lnTo>
                  <a:lnTo>
                    <a:pt x="3292" y="3528120"/>
                  </a:lnTo>
                  <a:lnTo>
                    <a:pt x="4231" y="3518320"/>
                  </a:lnTo>
                  <a:lnTo>
                    <a:pt x="5266" y="3508520"/>
                  </a:lnTo>
                  <a:lnTo>
                    <a:pt x="6385" y="3498719"/>
                  </a:lnTo>
                  <a:lnTo>
                    <a:pt x="7653" y="3488919"/>
                  </a:lnTo>
                  <a:lnTo>
                    <a:pt x="8975" y="3479119"/>
                  </a:lnTo>
                  <a:lnTo>
                    <a:pt x="10432" y="3469318"/>
                  </a:lnTo>
                  <a:lnTo>
                    <a:pt x="11969" y="3459518"/>
                  </a:lnTo>
                  <a:lnTo>
                    <a:pt x="13583" y="3449718"/>
                  </a:lnTo>
                  <a:lnTo>
                    <a:pt x="15320" y="3439917"/>
                  </a:lnTo>
                  <a:lnTo>
                    <a:pt x="17105" y="3430117"/>
                  </a:lnTo>
                  <a:lnTo>
                    <a:pt x="19006" y="3420317"/>
                  </a:lnTo>
                  <a:lnTo>
                    <a:pt x="20970" y="3410516"/>
                  </a:lnTo>
                  <a:lnTo>
                    <a:pt x="23001" y="3400716"/>
                  </a:lnTo>
                  <a:lnTo>
                    <a:pt x="25128" y="3390916"/>
                  </a:lnTo>
                  <a:lnTo>
                    <a:pt x="27293" y="3381115"/>
                  </a:lnTo>
                  <a:lnTo>
                    <a:pt x="29553" y="3371315"/>
                  </a:lnTo>
                  <a:lnTo>
                    <a:pt x="31857" y="3361515"/>
                  </a:lnTo>
                  <a:lnTo>
                    <a:pt x="34215" y="3351714"/>
                  </a:lnTo>
                  <a:lnTo>
                    <a:pt x="36642" y="3341914"/>
                  </a:lnTo>
                  <a:lnTo>
                    <a:pt x="39096" y="3332114"/>
                  </a:lnTo>
                  <a:lnTo>
                    <a:pt x="41618" y="3322313"/>
                  </a:lnTo>
                  <a:lnTo>
                    <a:pt x="44170" y="3312513"/>
                  </a:lnTo>
                  <a:lnTo>
                    <a:pt x="46759" y="3302713"/>
                  </a:lnTo>
                  <a:lnTo>
                    <a:pt x="49389" y="3292912"/>
                  </a:lnTo>
                  <a:lnTo>
                    <a:pt x="52037" y="3283112"/>
                  </a:lnTo>
                  <a:lnTo>
                    <a:pt x="54726" y="3273312"/>
                  </a:lnTo>
                  <a:lnTo>
                    <a:pt x="57429" y="3263511"/>
                  </a:lnTo>
                  <a:lnTo>
                    <a:pt x="60152" y="3253711"/>
                  </a:lnTo>
                  <a:lnTo>
                    <a:pt x="62892" y="3243911"/>
                  </a:lnTo>
                  <a:lnTo>
                    <a:pt x="65640" y="3234110"/>
                  </a:lnTo>
                  <a:lnTo>
                    <a:pt x="68401" y="3224310"/>
                  </a:lnTo>
                  <a:lnTo>
                    <a:pt x="71163" y="3214510"/>
                  </a:lnTo>
                  <a:lnTo>
                    <a:pt x="73928" y="3204709"/>
                  </a:lnTo>
                  <a:lnTo>
                    <a:pt x="76689" y="3194909"/>
                  </a:lnTo>
                  <a:lnTo>
                    <a:pt x="79449" y="3185109"/>
                  </a:lnTo>
                  <a:lnTo>
                    <a:pt x="82194" y="3175308"/>
                  </a:lnTo>
                  <a:lnTo>
                    <a:pt x="84932" y="3165508"/>
                  </a:lnTo>
                  <a:lnTo>
                    <a:pt x="87655" y="3155708"/>
                  </a:lnTo>
                  <a:lnTo>
                    <a:pt x="90357" y="3145907"/>
                  </a:lnTo>
                  <a:lnTo>
                    <a:pt x="93050" y="3136107"/>
                  </a:lnTo>
                  <a:lnTo>
                    <a:pt x="95704" y="3126307"/>
                  </a:lnTo>
                  <a:lnTo>
                    <a:pt x="98344" y="3116506"/>
                  </a:lnTo>
                  <a:lnTo>
                    <a:pt x="100954" y="3106706"/>
                  </a:lnTo>
                  <a:lnTo>
                    <a:pt x="103530" y="3096906"/>
                  </a:lnTo>
                  <a:lnTo>
                    <a:pt x="106089" y="3087105"/>
                  </a:lnTo>
                  <a:lnTo>
                    <a:pt x="108591" y="3077305"/>
                  </a:lnTo>
                  <a:lnTo>
                    <a:pt x="111074" y="3067505"/>
                  </a:lnTo>
                  <a:lnTo>
                    <a:pt x="113514" y="3057704"/>
                  </a:lnTo>
                  <a:lnTo>
                    <a:pt x="115911" y="3047904"/>
                  </a:lnTo>
                  <a:lnTo>
                    <a:pt x="118284" y="3038104"/>
                  </a:lnTo>
                  <a:lnTo>
                    <a:pt x="120589" y="3028303"/>
                  </a:lnTo>
                  <a:lnTo>
                    <a:pt x="122870" y="3018503"/>
                  </a:lnTo>
                  <a:lnTo>
                    <a:pt x="125098" y="3008703"/>
                  </a:lnTo>
                  <a:lnTo>
                    <a:pt x="127279" y="2998902"/>
                  </a:lnTo>
                  <a:lnTo>
                    <a:pt x="129429" y="2989102"/>
                  </a:lnTo>
                  <a:lnTo>
                    <a:pt x="131506" y="2979302"/>
                  </a:lnTo>
                  <a:lnTo>
                    <a:pt x="133557" y="2969501"/>
                  </a:lnTo>
                  <a:lnTo>
                    <a:pt x="135546" y="2959701"/>
                  </a:lnTo>
                  <a:lnTo>
                    <a:pt x="137489" y="2949901"/>
                  </a:lnTo>
                  <a:lnTo>
                    <a:pt x="139395" y="2940100"/>
                  </a:lnTo>
                  <a:lnTo>
                    <a:pt x="141228" y="2930300"/>
                  </a:lnTo>
                  <a:lnTo>
                    <a:pt x="143033" y="2920500"/>
                  </a:lnTo>
                  <a:lnTo>
                    <a:pt x="144772" y="2910699"/>
                  </a:lnTo>
                  <a:lnTo>
                    <a:pt x="146467" y="2900899"/>
                  </a:lnTo>
                  <a:lnTo>
                    <a:pt x="148123" y="2891099"/>
                  </a:lnTo>
                  <a:lnTo>
                    <a:pt x="149707" y="2881298"/>
                  </a:lnTo>
                  <a:lnTo>
                    <a:pt x="151264" y="2871498"/>
                  </a:lnTo>
                  <a:lnTo>
                    <a:pt x="152755" y="2861698"/>
                  </a:lnTo>
                  <a:lnTo>
                    <a:pt x="154204" y="2851897"/>
                  </a:lnTo>
                  <a:lnTo>
                    <a:pt x="155615" y="2842097"/>
                  </a:lnTo>
                  <a:lnTo>
                    <a:pt x="156958" y="2832297"/>
                  </a:lnTo>
                  <a:lnTo>
                    <a:pt x="158276" y="2822496"/>
                  </a:lnTo>
                  <a:lnTo>
                    <a:pt x="159530" y="2812696"/>
                  </a:lnTo>
                  <a:lnTo>
                    <a:pt x="160747" y="2802896"/>
                  </a:lnTo>
                  <a:lnTo>
                    <a:pt x="161925" y="2793095"/>
                  </a:lnTo>
                  <a:lnTo>
                    <a:pt x="163044" y="2783295"/>
                  </a:lnTo>
                  <a:lnTo>
                    <a:pt x="164139" y="2773495"/>
                  </a:lnTo>
                  <a:lnTo>
                    <a:pt x="165174" y="2763694"/>
                  </a:lnTo>
                  <a:lnTo>
                    <a:pt x="166178" y="2753894"/>
                  </a:lnTo>
                  <a:lnTo>
                    <a:pt x="167145" y="2744094"/>
                  </a:lnTo>
                  <a:lnTo>
                    <a:pt x="168061" y="2734293"/>
                  </a:lnTo>
                  <a:lnTo>
                    <a:pt x="168956" y="2724493"/>
                  </a:lnTo>
                  <a:lnTo>
                    <a:pt x="169796" y="2714693"/>
                  </a:lnTo>
                  <a:lnTo>
                    <a:pt x="170610" y="2704892"/>
                  </a:lnTo>
                  <a:lnTo>
                    <a:pt x="171391" y="2695092"/>
                  </a:lnTo>
                  <a:lnTo>
                    <a:pt x="172128" y="2685292"/>
                  </a:lnTo>
                  <a:lnTo>
                    <a:pt x="172848" y="2675491"/>
                  </a:lnTo>
                  <a:lnTo>
                    <a:pt x="173519" y="2665691"/>
                  </a:lnTo>
                  <a:lnTo>
                    <a:pt x="174169" y="2655891"/>
                  </a:lnTo>
                  <a:lnTo>
                    <a:pt x="174789" y="2646090"/>
                  </a:lnTo>
                  <a:lnTo>
                    <a:pt x="175375" y="2636290"/>
                  </a:lnTo>
                  <a:lnTo>
                    <a:pt x="175944" y="2626490"/>
                  </a:lnTo>
                  <a:lnTo>
                    <a:pt x="176472" y="2616689"/>
                  </a:lnTo>
                  <a:lnTo>
                    <a:pt x="176983" y="2606889"/>
                  </a:lnTo>
                  <a:lnTo>
                    <a:pt x="177468" y="2597089"/>
                  </a:lnTo>
                  <a:lnTo>
                    <a:pt x="177925" y="2587288"/>
                  </a:lnTo>
                  <a:lnTo>
                    <a:pt x="178369" y="2577488"/>
                  </a:lnTo>
                  <a:lnTo>
                    <a:pt x="178777" y="2567688"/>
                  </a:lnTo>
                  <a:lnTo>
                    <a:pt x="179173" y="2557887"/>
                  </a:lnTo>
                  <a:lnTo>
                    <a:pt x="179546" y="2548087"/>
                  </a:lnTo>
                  <a:lnTo>
                    <a:pt x="179896" y="2538286"/>
                  </a:lnTo>
                  <a:lnTo>
                    <a:pt x="180235" y="2528486"/>
                  </a:lnTo>
                  <a:lnTo>
                    <a:pt x="180544" y="2518686"/>
                  </a:lnTo>
                  <a:lnTo>
                    <a:pt x="180842" y="2508885"/>
                  </a:lnTo>
                  <a:lnTo>
                    <a:pt x="181122" y="2499085"/>
                  </a:lnTo>
                  <a:lnTo>
                    <a:pt x="181382" y="2489285"/>
                  </a:lnTo>
                  <a:lnTo>
                    <a:pt x="181634" y="2479484"/>
                  </a:lnTo>
                  <a:lnTo>
                    <a:pt x="181859" y="2469684"/>
                  </a:lnTo>
                  <a:lnTo>
                    <a:pt x="182076" y="2459884"/>
                  </a:lnTo>
                  <a:lnTo>
                    <a:pt x="182276" y="2450083"/>
                  </a:lnTo>
                  <a:lnTo>
                    <a:pt x="182461" y="2440283"/>
                  </a:lnTo>
                  <a:lnTo>
                    <a:pt x="182636" y="2430483"/>
                  </a:lnTo>
                  <a:lnTo>
                    <a:pt x="182790" y="2420682"/>
                  </a:lnTo>
                  <a:lnTo>
                    <a:pt x="182936" y="2410882"/>
                  </a:lnTo>
                  <a:lnTo>
                    <a:pt x="183065" y="2401082"/>
                  </a:lnTo>
                  <a:lnTo>
                    <a:pt x="183182" y="2391281"/>
                  </a:lnTo>
                  <a:lnTo>
                    <a:pt x="183289" y="2381481"/>
                  </a:lnTo>
                  <a:lnTo>
                    <a:pt x="183377" y="2371681"/>
                  </a:lnTo>
                  <a:lnTo>
                    <a:pt x="183457" y="2361880"/>
                  </a:lnTo>
                  <a:lnTo>
                    <a:pt x="183521" y="2352080"/>
                  </a:lnTo>
                  <a:lnTo>
                    <a:pt x="183573" y="2342280"/>
                  </a:lnTo>
                  <a:lnTo>
                    <a:pt x="183616" y="2332479"/>
                  </a:lnTo>
                  <a:lnTo>
                    <a:pt x="183639" y="2322679"/>
                  </a:lnTo>
                  <a:lnTo>
                    <a:pt x="183656" y="2312879"/>
                  </a:lnTo>
                  <a:lnTo>
                    <a:pt x="183655" y="2303078"/>
                  </a:lnTo>
                  <a:lnTo>
                    <a:pt x="183643" y="2293278"/>
                  </a:lnTo>
                  <a:lnTo>
                    <a:pt x="183621" y="2283478"/>
                  </a:lnTo>
                  <a:lnTo>
                    <a:pt x="183579" y="2273677"/>
                  </a:lnTo>
                  <a:lnTo>
                    <a:pt x="183530" y="2263877"/>
                  </a:lnTo>
                  <a:lnTo>
                    <a:pt x="183463" y="2254077"/>
                  </a:lnTo>
                  <a:lnTo>
                    <a:pt x="183383" y="2244276"/>
                  </a:lnTo>
                  <a:lnTo>
                    <a:pt x="183293" y="2234476"/>
                  </a:lnTo>
                  <a:lnTo>
                    <a:pt x="183182" y="2224676"/>
                  </a:lnTo>
                  <a:lnTo>
                    <a:pt x="183064" y="2214875"/>
                  </a:lnTo>
                  <a:lnTo>
                    <a:pt x="182926" y="2205075"/>
                  </a:lnTo>
                  <a:lnTo>
                    <a:pt x="182776" y="2195275"/>
                  </a:lnTo>
                  <a:lnTo>
                    <a:pt x="182613" y="2185474"/>
                  </a:lnTo>
                  <a:lnTo>
                    <a:pt x="182430" y="2175674"/>
                  </a:lnTo>
                  <a:lnTo>
                    <a:pt x="182239" y="2165874"/>
                  </a:lnTo>
                  <a:lnTo>
                    <a:pt x="182026" y="2156073"/>
                  </a:lnTo>
                  <a:lnTo>
                    <a:pt x="181800" y="2146273"/>
                  </a:lnTo>
                  <a:lnTo>
                    <a:pt x="181562" y="2136473"/>
                  </a:lnTo>
                  <a:lnTo>
                    <a:pt x="181302" y="2126672"/>
                  </a:lnTo>
                  <a:lnTo>
                    <a:pt x="181034" y="2116872"/>
                  </a:lnTo>
                  <a:lnTo>
                    <a:pt x="180742" y="2107072"/>
                  </a:lnTo>
                  <a:lnTo>
                    <a:pt x="180439" y="2097271"/>
                  </a:lnTo>
                  <a:lnTo>
                    <a:pt x="180122" y="2087471"/>
                  </a:lnTo>
                  <a:lnTo>
                    <a:pt x="179783" y="2077671"/>
                  </a:lnTo>
                  <a:lnTo>
                    <a:pt x="179437" y="2067870"/>
                  </a:lnTo>
                  <a:lnTo>
                    <a:pt x="179067" y="2058070"/>
                  </a:lnTo>
                  <a:lnTo>
                    <a:pt x="178685" y="2048270"/>
                  </a:lnTo>
                  <a:lnTo>
                    <a:pt x="178289" y="2038469"/>
                  </a:lnTo>
                  <a:lnTo>
                    <a:pt x="177874" y="2028669"/>
                  </a:lnTo>
                  <a:lnTo>
                    <a:pt x="177451" y="2018869"/>
                  </a:lnTo>
                  <a:lnTo>
                    <a:pt x="177005" y="2009068"/>
                  </a:lnTo>
                  <a:lnTo>
                    <a:pt x="176549" y="1999268"/>
                  </a:lnTo>
                  <a:lnTo>
                    <a:pt x="176078" y="1989468"/>
                  </a:lnTo>
                  <a:lnTo>
                    <a:pt x="175592" y="1979667"/>
                  </a:lnTo>
                  <a:lnTo>
                    <a:pt x="175097" y="1969867"/>
                  </a:lnTo>
                  <a:lnTo>
                    <a:pt x="174582" y="1960067"/>
                  </a:lnTo>
                  <a:lnTo>
                    <a:pt x="174060" y="1950266"/>
                  </a:lnTo>
                  <a:lnTo>
                    <a:pt x="173524" y="1940466"/>
                  </a:lnTo>
                  <a:lnTo>
                    <a:pt x="172976" y="1930666"/>
                  </a:lnTo>
                  <a:lnTo>
                    <a:pt x="172421" y="1920865"/>
                  </a:lnTo>
                  <a:lnTo>
                    <a:pt x="171850" y="1911065"/>
                  </a:lnTo>
                  <a:lnTo>
                    <a:pt x="171274" y="1901265"/>
                  </a:lnTo>
                  <a:lnTo>
                    <a:pt x="170687" y="1891464"/>
                  </a:lnTo>
                  <a:lnTo>
                    <a:pt x="170092" y="1881664"/>
                  </a:lnTo>
                  <a:lnTo>
                    <a:pt x="169493" y="1871864"/>
                  </a:lnTo>
                  <a:lnTo>
                    <a:pt x="168883" y="1862063"/>
                  </a:lnTo>
                  <a:lnTo>
                    <a:pt x="168271" y="1852263"/>
                  </a:lnTo>
                  <a:lnTo>
                    <a:pt x="167653" y="1842463"/>
                  </a:lnTo>
                  <a:lnTo>
                    <a:pt x="167032" y="1832662"/>
                  </a:lnTo>
                  <a:lnTo>
                    <a:pt x="166409" y="1822862"/>
                  </a:lnTo>
                  <a:lnTo>
                    <a:pt x="165783" y="1813062"/>
                  </a:lnTo>
                  <a:lnTo>
                    <a:pt x="165157" y="1803261"/>
                  </a:lnTo>
                  <a:lnTo>
                    <a:pt x="164532" y="1793461"/>
                  </a:lnTo>
                  <a:lnTo>
                    <a:pt x="163909" y="1783661"/>
                  </a:lnTo>
                  <a:lnTo>
                    <a:pt x="163288" y="1773860"/>
                  </a:lnTo>
                  <a:lnTo>
                    <a:pt x="162672" y="1764060"/>
                  </a:lnTo>
                  <a:lnTo>
                    <a:pt x="162060" y="1754260"/>
                  </a:lnTo>
                  <a:lnTo>
                    <a:pt x="161456" y="1744459"/>
                  </a:lnTo>
                  <a:lnTo>
                    <a:pt x="160859" y="1734659"/>
                  </a:lnTo>
                  <a:lnTo>
                    <a:pt x="160268" y="1724859"/>
                  </a:lnTo>
                  <a:lnTo>
                    <a:pt x="159693" y="1715058"/>
                  </a:lnTo>
                  <a:lnTo>
                    <a:pt x="159124" y="1705258"/>
                  </a:lnTo>
                  <a:lnTo>
                    <a:pt x="158571" y="1695458"/>
                  </a:lnTo>
                  <a:lnTo>
                    <a:pt x="158032" y="1685657"/>
                  </a:lnTo>
                  <a:lnTo>
                    <a:pt x="157503" y="1675857"/>
                  </a:lnTo>
                  <a:lnTo>
                    <a:pt x="156999" y="1666057"/>
                  </a:lnTo>
                  <a:lnTo>
                    <a:pt x="156505" y="1656256"/>
                  </a:lnTo>
                  <a:lnTo>
                    <a:pt x="156035" y="1646456"/>
                  </a:lnTo>
                  <a:lnTo>
                    <a:pt x="155584" y="1636656"/>
                  </a:lnTo>
                  <a:lnTo>
                    <a:pt x="155149" y="1626855"/>
                  </a:lnTo>
                  <a:lnTo>
                    <a:pt x="154748" y="1617055"/>
                  </a:lnTo>
                  <a:lnTo>
                    <a:pt x="154359" y="1607255"/>
                  </a:lnTo>
                  <a:lnTo>
                    <a:pt x="154004" y="1597454"/>
                  </a:lnTo>
                  <a:lnTo>
                    <a:pt x="153672" y="1587654"/>
                  </a:lnTo>
                  <a:lnTo>
                    <a:pt x="153362" y="1577854"/>
                  </a:lnTo>
                  <a:lnTo>
                    <a:pt x="153093" y="1568053"/>
                  </a:lnTo>
                  <a:lnTo>
                    <a:pt x="152839" y="1558253"/>
                  </a:lnTo>
                  <a:lnTo>
                    <a:pt x="152628" y="1548453"/>
                  </a:lnTo>
                  <a:lnTo>
                    <a:pt x="152444" y="1538652"/>
                  </a:lnTo>
                  <a:lnTo>
                    <a:pt x="152287" y="1528852"/>
                  </a:lnTo>
                  <a:lnTo>
                    <a:pt x="152175" y="1519052"/>
                  </a:lnTo>
                  <a:lnTo>
                    <a:pt x="152083" y="1509251"/>
                  </a:lnTo>
                  <a:lnTo>
                    <a:pt x="152041" y="1499451"/>
                  </a:lnTo>
                  <a:lnTo>
                    <a:pt x="152027" y="1489651"/>
                  </a:lnTo>
                  <a:lnTo>
                    <a:pt x="152046" y="1479850"/>
                  </a:lnTo>
                  <a:lnTo>
                    <a:pt x="152114" y="1470050"/>
                  </a:lnTo>
                  <a:lnTo>
                    <a:pt x="152203" y="1460250"/>
                  </a:lnTo>
                  <a:lnTo>
                    <a:pt x="152349" y="1450449"/>
                  </a:lnTo>
                  <a:lnTo>
                    <a:pt x="152524" y="1440649"/>
                  </a:lnTo>
                  <a:lnTo>
                    <a:pt x="152736" y="1430849"/>
                  </a:lnTo>
                  <a:lnTo>
                    <a:pt x="152999" y="1421048"/>
                  </a:lnTo>
                  <a:lnTo>
                    <a:pt x="153283" y="1411248"/>
                  </a:lnTo>
                  <a:lnTo>
                    <a:pt x="153630" y="1401448"/>
                  </a:lnTo>
                  <a:lnTo>
                    <a:pt x="154004" y="1391647"/>
                  </a:lnTo>
                  <a:lnTo>
                    <a:pt x="154419" y="1381847"/>
                  </a:lnTo>
                  <a:lnTo>
                    <a:pt x="154884" y="1372047"/>
                  </a:lnTo>
                  <a:lnTo>
                    <a:pt x="155371" y="1362246"/>
                  </a:lnTo>
                  <a:lnTo>
                    <a:pt x="155922" y="1352446"/>
                  </a:lnTo>
                  <a:lnTo>
                    <a:pt x="156500" y="1342646"/>
                  </a:lnTo>
                  <a:lnTo>
                    <a:pt x="157119" y="1332845"/>
                  </a:lnTo>
                  <a:lnTo>
                    <a:pt x="157785" y="1323045"/>
                  </a:lnTo>
                  <a:lnTo>
                    <a:pt x="158474" y="1313245"/>
                  </a:lnTo>
                  <a:lnTo>
                    <a:pt x="159226" y="1303444"/>
                  </a:lnTo>
                  <a:lnTo>
                    <a:pt x="160001" y="1293644"/>
                  </a:lnTo>
                  <a:lnTo>
                    <a:pt x="160818" y="1283844"/>
                  </a:lnTo>
                  <a:lnTo>
                    <a:pt x="161678" y="1274043"/>
                  </a:lnTo>
                  <a:lnTo>
                    <a:pt x="162558" y="1264243"/>
                  </a:lnTo>
                  <a:lnTo>
                    <a:pt x="163499" y="1254442"/>
                  </a:lnTo>
                  <a:lnTo>
                    <a:pt x="164460" y="1244642"/>
                  </a:lnTo>
                  <a:lnTo>
                    <a:pt x="165460" y="1234842"/>
                  </a:lnTo>
                  <a:lnTo>
                    <a:pt x="166497" y="1225041"/>
                  </a:lnTo>
                  <a:lnTo>
                    <a:pt x="167554" y="1215241"/>
                  </a:lnTo>
                  <a:lnTo>
                    <a:pt x="168663" y="1205441"/>
                  </a:lnTo>
                  <a:lnTo>
                    <a:pt x="169789" y="1195640"/>
                  </a:lnTo>
                  <a:lnTo>
                    <a:pt x="170951" y="1185840"/>
                  </a:lnTo>
                  <a:lnTo>
                    <a:pt x="172142" y="1176040"/>
                  </a:lnTo>
                  <a:lnTo>
                    <a:pt x="173352" y="1166239"/>
                  </a:lnTo>
                  <a:lnTo>
                    <a:pt x="174604" y="1156439"/>
                  </a:lnTo>
                  <a:lnTo>
                    <a:pt x="175869" y="1146639"/>
                  </a:lnTo>
                  <a:lnTo>
                    <a:pt x="177165" y="1136838"/>
                  </a:lnTo>
                  <a:lnTo>
                    <a:pt x="178483" y="1127038"/>
                  </a:lnTo>
                  <a:lnTo>
                    <a:pt x="179815" y="1117238"/>
                  </a:lnTo>
                  <a:lnTo>
                    <a:pt x="181180" y="1107437"/>
                  </a:lnTo>
                  <a:lnTo>
                    <a:pt x="182554" y="1097637"/>
                  </a:lnTo>
                  <a:lnTo>
                    <a:pt x="183951" y="1087837"/>
                  </a:lnTo>
                  <a:lnTo>
                    <a:pt x="185364" y="1078036"/>
                  </a:lnTo>
                  <a:lnTo>
                    <a:pt x="186787" y="1068236"/>
                  </a:lnTo>
                  <a:lnTo>
                    <a:pt x="188231" y="1058436"/>
                  </a:lnTo>
                  <a:lnTo>
                    <a:pt x="189681" y="1048635"/>
                  </a:lnTo>
                  <a:lnTo>
                    <a:pt x="191145" y="1038835"/>
                  </a:lnTo>
                  <a:lnTo>
                    <a:pt x="192617" y="1029035"/>
                  </a:lnTo>
                  <a:lnTo>
                    <a:pt x="194096" y="1019234"/>
                  </a:lnTo>
                  <a:lnTo>
                    <a:pt x="195584" y="1009434"/>
                  </a:lnTo>
                  <a:lnTo>
                    <a:pt x="197075" y="999634"/>
                  </a:lnTo>
                  <a:lnTo>
                    <a:pt x="198571" y="989833"/>
                  </a:lnTo>
                  <a:lnTo>
                    <a:pt x="200068" y="980033"/>
                  </a:lnTo>
                  <a:lnTo>
                    <a:pt x="201568" y="970233"/>
                  </a:lnTo>
                  <a:lnTo>
                    <a:pt x="203066" y="960432"/>
                  </a:lnTo>
                  <a:lnTo>
                    <a:pt x="204563" y="950632"/>
                  </a:lnTo>
                  <a:lnTo>
                    <a:pt x="206057" y="940832"/>
                  </a:lnTo>
                  <a:lnTo>
                    <a:pt x="207547" y="931031"/>
                  </a:lnTo>
                  <a:lnTo>
                    <a:pt x="209033" y="921231"/>
                  </a:lnTo>
                  <a:lnTo>
                    <a:pt x="210510" y="911431"/>
                  </a:lnTo>
                  <a:lnTo>
                    <a:pt x="211982" y="901630"/>
                  </a:lnTo>
                  <a:lnTo>
                    <a:pt x="213442" y="891830"/>
                  </a:lnTo>
                  <a:lnTo>
                    <a:pt x="214894" y="882030"/>
                  </a:lnTo>
                  <a:lnTo>
                    <a:pt x="216336" y="872229"/>
                  </a:lnTo>
                  <a:lnTo>
                    <a:pt x="217762" y="862429"/>
                  </a:lnTo>
                  <a:lnTo>
                    <a:pt x="219181" y="852629"/>
                  </a:lnTo>
                  <a:lnTo>
                    <a:pt x="220580" y="842828"/>
                  </a:lnTo>
                  <a:lnTo>
                    <a:pt x="221967" y="833028"/>
                  </a:lnTo>
                  <a:lnTo>
                    <a:pt x="223340" y="823228"/>
                  </a:lnTo>
                  <a:lnTo>
                    <a:pt x="224691" y="813427"/>
                  </a:lnTo>
                  <a:lnTo>
                    <a:pt x="226032" y="803627"/>
                  </a:lnTo>
                  <a:lnTo>
                    <a:pt x="227347" y="793827"/>
                  </a:lnTo>
                  <a:lnTo>
                    <a:pt x="228648" y="784026"/>
                  </a:lnTo>
                  <a:lnTo>
                    <a:pt x="229930" y="774226"/>
                  </a:lnTo>
                  <a:lnTo>
                    <a:pt x="231187" y="764426"/>
                  </a:lnTo>
                  <a:lnTo>
                    <a:pt x="232432" y="754625"/>
                  </a:lnTo>
                  <a:lnTo>
                    <a:pt x="233645" y="744825"/>
                  </a:lnTo>
                  <a:lnTo>
                    <a:pt x="234844" y="735025"/>
                  </a:lnTo>
                  <a:lnTo>
                    <a:pt x="236020" y="725224"/>
                  </a:lnTo>
                  <a:lnTo>
                    <a:pt x="237169" y="715424"/>
                  </a:lnTo>
                  <a:lnTo>
                    <a:pt x="238305" y="705624"/>
                  </a:lnTo>
                  <a:lnTo>
                    <a:pt x="239405" y="695823"/>
                  </a:lnTo>
                  <a:lnTo>
                    <a:pt x="240490" y="686023"/>
                  </a:lnTo>
                  <a:lnTo>
                    <a:pt x="241550" y="676223"/>
                  </a:lnTo>
                  <a:lnTo>
                    <a:pt x="242583" y="666422"/>
                  </a:lnTo>
                  <a:lnTo>
                    <a:pt x="243602" y="656622"/>
                  </a:lnTo>
                  <a:lnTo>
                    <a:pt x="244582" y="646822"/>
                  </a:lnTo>
                  <a:lnTo>
                    <a:pt x="245548" y="637021"/>
                  </a:lnTo>
                  <a:lnTo>
                    <a:pt x="246488" y="627221"/>
                  </a:lnTo>
                  <a:lnTo>
                    <a:pt x="247401" y="617421"/>
                  </a:lnTo>
                  <a:lnTo>
                    <a:pt x="248300" y="607620"/>
                  </a:lnTo>
                  <a:lnTo>
                    <a:pt x="249159" y="597820"/>
                  </a:lnTo>
                  <a:lnTo>
                    <a:pt x="250005" y="588020"/>
                  </a:lnTo>
                  <a:lnTo>
                    <a:pt x="250824" y="578219"/>
                  </a:lnTo>
                  <a:lnTo>
                    <a:pt x="251618" y="568419"/>
                  </a:lnTo>
                  <a:lnTo>
                    <a:pt x="252398" y="558619"/>
                  </a:lnTo>
                  <a:lnTo>
                    <a:pt x="253139" y="548818"/>
                  </a:lnTo>
                  <a:lnTo>
                    <a:pt x="253869" y="539018"/>
                  </a:lnTo>
                  <a:lnTo>
                    <a:pt x="254571" y="529218"/>
                  </a:lnTo>
                  <a:lnTo>
                    <a:pt x="255251" y="519417"/>
                  </a:lnTo>
                  <a:lnTo>
                    <a:pt x="255916" y="509617"/>
                  </a:lnTo>
                  <a:lnTo>
                    <a:pt x="256546" y="499817"/>
                  </a:lnTo>
                  <a:lnTo>
                    <a:pt x="257165" y="490016"/>
                  </a:lnTo>
                  <a:lnTo>
                    <a:pt x="257758" y="480216"/>
                  </a:lnTo>
                  <a:lnTo>
                    <a:pt x="258330" y="470416"/>
                  </a:lnTo>
                  <a:lnTo>
                    <a:pt x="258889" y="460615"/>
                  </a:lnTo>
                  <a:lnTo>
                    <a:pt x="259416" y="450815"/>
                  </a:lnTo>
                  <a:lnTo>
                    <a:pt x="259934" y="441015"/>
                  </a:lnTo>
                  <a:lnTo>
                    <a:pt x="260426" y="431214"/>
                  </a:lnTo>
                  <a:lnTo>
                    <a:pt x="260901" y="421414"/>
                  </a:lnTo>
                  <a:lnTo>
                    <a:pt x="261363" y="411614"/>
                  </a:lnTo>
                  <a:lnTo>
                    <a:pt x="261798" y="401813"/>
                  </a:lnTo>
                  <a:lnTo>
                    <a:pt x="262223" y="392013"/>
                  </a:lnTo>
                  <a:lnTo>
                    <a:pt x="262626" y="382213"/>
                  </a:lnTo>
                  <a:lnTo>
                    <a:pt x="263014" y="372412"/>
                  </a:lnTo>
                  <a:lnTo>
                    <a:pt x="263390" y="362612"/>
                  </a:lnTo>
                  <a:lnTo>
                    <a:pt x="263743" y="352812"/>
                  </a:lnTo>
                  <a:lnTo>
                    <a:pt x="264088" y="343011"/>
                  </a:lnTo>
                  <a:lnTo>
                    <a:pt x="264412" y="333211"/>
                  </a:lnTo>
                  <a:lnTo>
                    <a:pt x="264725" y="323411"/>
                  </a:lnTo>
                  <a:lnTo>
                    <a:pt x="265026" y="313610"/>
                  </a:lnTo>
                  <a:lnTo>
                    <a:pt x="265308" y="303810"/>
                  </a:lnTo>
                  <a:lnTo>
                    <a:pt x="265584" y="294010"/>
                  </a:lnTo>
                  <a:lnTo>
                    <a:pt x="265841" y="284209"/>
                  </a:lnTo>
                  <a:lnTo>
                    <a:pt x="266089" y="274409"/>
                  </a:lnTo>
                  <a:lnTo>
                    <a:pt x="266327" y="264609"/>
                  </a:lnTo>
                  <a:lnTo>
                    <a:pt x="266549" y="254808"/>
                  </a:lnTo>
                  <a:lnTo>
                    <a:pt x="266766" y="245008"/>
                  </a:lnTo>
                  <a:lnTo>
                    <a:pt x="266967" y="235208"/>
                  </a:lnTo>
                  <a:lnTo>
                    <a:pt x="267161" y="225407"/>
                  </a:lnTo>
                  <a:lnTo>
                    <a:pt x="267346" y="215607"/>
                  </a:lnTo>
                  <a:lnTo>
                    <a:pt x="267518" y="205807"/>
                  </a:lnTo>
                  <a:lnTo>
                    <a:pt x="267686" y="196006"/>
                  </a:lnTo>
                  <a:lnTo>
                    <a:pt x="267841" y="186206"/>
                  </a:lnTo>
                  <a:lnTo>
                    <a:pt x="267991" y="176406"/>
                  </a:lnTo>
                  <a:lnTo>
                    <a:pt x="268132" y="166605"/>
                  </a:lnTo>
                  <a:lnTo>
                    <a:pt x="268264" y="156805"/>
                  </a:lnTo>
                  <a:lnTo>
                    <a:pt x="268393" y="147005"/>
                  </a:lnTo>
                  <a:lnTo>
                    <a:pt x="268510" y="137204"/>
                  </a:lnTo>
                  <a:lnTo>
                    <a:pt x="268623" y="127404"/>
                  </a:lnTo>
                  <a:lnTo>
                    <a:pt x="268730" y="117604"/>
                  </a:lnTo>
                  <a:lnTo>
                    <a:pt x="268830" y="107803"/>
                  </a:lnTo>
                  <a:lnTo>
                    <a:pt x="268927" y="98003"/>
                  </a:lnTo>
                  <a:lnTo>
                    <a:pt x="269015" y="88203"/>
                  </a:lnTo>
                  <a:lnTo>
                    <a:pt x="269099" y="78402"/>
                  </a:lnTo>
                  <a:lnTo>
                    <a:pt x="269179" y="68602"/>
                  </a:lnTo>
                  <a:lnTo>
                    <a:pt x="269253" y="58802"/>
                  </a:lnTo>
                  <a:lnTo>
                    <a:pt x="269324" y="49001"/>
                  </a:lnTo>
                  <a:lnTo>
                    <a:pt x="269389" y="39201"/>
                  </a:lnTo>
                  <a:lnTo>
                    <a:pt x="269452" y="29401"/>
                  </a:lnTo>
                  <a:lnTo>
                    <a:pt x="269510" y="19600"/>
                  </a:lnTo>
                  <a:lnTo>
                    <a:pt x="269564" y="9800"/>
                  </a:lnTo>
                  <a:lnTo>
                    <a:pt x="269617" y="0"/>
                  </a:lnTo>
                  <a:lnTo>
                    <a:pt x="270996" y="0"/>
                  </a:lnTo>
                  <a:lnTo>
                    <a:pt x="271049" y="9800"/>
                  </a:lnTo>
                  <a:lnTo>
                    <a:pt x="271103" y="19600"/>
                  </a:lnTo>
                  <a:lnTo>
                    <a:pt x="271161" y="29401"/>
                  </a:lnTo>
                  <a:lnTo>
                    <a:pt x="271224" y="39201"/>
                  </a:lnTo>
                  <a:lnTo>
                    <a:pt x="271288" y="49001"/>
                  </a:lnTo>
                  <a:lnTo>
                    <a:pt x="271360" y="58802"/>
                  </a:lnTo>
                  <a:lnTo>
                    <a:pt x="271434" y="68602"/>
                  </a:lnTo>
                  <a:lnTo>
                    <a:pt x="271514" y="78402"/>
                  </a:lnTo>
                  <a:lnTo>
                    <a:pt x="271598" y="88203"/>
                  </a:lnTo>
                  <a:lnTo>
                    <a:pt x="271686" y="98003"/>
                  </a:lnTo>
                  <a:lnTo>
                    <a:pt x="271783" y="107803"/>
                  </a:lnTo>
                  <a:lnTo>
                    <a:pt x="271883" y="117604"/>
                  </a:lnTo>
                  <a:lnTo>
                    <a:pt x="271990" y="127404"/>
                  </a:lnTo>
                  <a:lnTo>
                    <a:pt x="272103" y="137204"/>
                  </a:lnTo>
                  <a:lnTo>
                    <a:pt x="272220" y="147005"/>
                  </a:lnTo>
                  <a:lnTo>
                    <a:pt x="272349" y="156805"/>
                  </a:lnTo>
                  <a:lnTo>
                    <a:pt x="272481" y="166605"/>
                  </a:lnTo>
                  <a:lnTo>
                    <a:pt x="272622" y="176406"/>
                  </a:lnTo>
                  <a:lnTo>
                    <a:pt x="272772" y="186206"/>
                  </a:lnTo>
                  <a:lnTo>
                    <a:pt x="272927" y="196006"/>
                  </a:lnTo>
                  <a:lnTo>
                    <a:pt x="273094" y="205807"/>
                  </a:lnTo>
                  <a:lnTo>
                    <a:pt x="273267" y="215607"/>
                  </a:lnTo>
                  <a:lnTo>
                    <a:pt x="273452" y="225407"/>
                  </a:lnTo>
                  <a:lnTo>
                    <a:pt x="273646" y="235208"/>
                  </a:lnTo>
                  <a:lnTo>
                    <a:pt x="273847" y="245008"/>
                  </a:lnTo>
                  <a:lnTo>
                    <a:pt x="274064" y="254808"/>
                  </a:lnTo>
                  <a:lnTo>
                    <a:pt x="274286" y="264609"/>
                  </a:lnTo>
                  <a:lnTo>
                    <a:pt x="274524" y="274409"/>
                  </a:lnTo>
                  <a:lnTo>
                    <a:pt x="274772" y="284209"/>
                  </a:lnTo>
                  <a:lnTo>
                    <a:pt x="275029" y="294010"/>
                  </a:lnTo>
                  <a:lnTo>
                    <a:pt x="275305" y="303810"/>
                  </a:lnTo>
                  <a:lnTo>
                    <a:pt x="275587" y="313610"/>
                  </a:lnTo>
                  <a:lnTo>
                    <a:pt x="275888" y="323411"/>
                  </a:lnTo>
                  <a:lnTo>
                    <a:pt x="276201" y="333211"/>
                  </a:lnTo>
                  <a:lnTo>
                    <a:pt x="276525" y="343011"/>
                  </a:lnTo>
                  <a:lnTo>
                    <a:pt x="276870" y="352812"/>
                  </a:lnTo>
                  <a:lnTo>
                    <a:pt x="277223" y="362612"/>
                  </a:lnTo>
                  <a:lnTo>
                    <a:pt x="277599" y="372412"/>
                  </a:lnTo>
                  <a:lnTo>
                    <a:pt x="277987" y="382213"/>
                  </a:lnTo>
                  <a:lnTo>
                    <a:pt x="278390" y="392013"/>
                  </a:lnTo>
                  <a:lnTo>
                    <a:pt x="278815" y="401813"/>
                  </a:lnTo>
                  <a:lnTo>
                    <a:pt x="279250" y="411614"/>
                  </a:lnTo>
                  <a:lnTo>
                    <a:pt x="279712" y="421414"/>
                  </a:lnTo>
                  <a:lnTo>
                    <a:pt x="280187" y="431214"/>
                  </a:lnTo>
                  <a:lnTo>
                    <a:pt x="280679" y="441015"/>
                  </a:lnTo>
                  <a:lnTo>
                    <a:pt x="281196" y="450815"/>
                  </a:lnTo>
                  <a:lnTo>
                    <a:pt x="281724" y="460615"/>
                  </a:lnTo>
                  <a:lnTo>
                    <a:pt x="282283" y="470416"/>
                  </a:lnTo>
                  <a:lnTo>
                    <a:pt x="282855" y="480216"/>
                  </a:lnTo>
                  <a:lnTo>
                    <a:pt x="283448" y="490016"/>
                  </a:lnTo>
                  <a:lnTo>
                    <a:pt x="284067" y="499817"/>
                  </a:lnTo>
                  <a:lnTo>
                    <a:pt x="284697" y="509617"/>
                  </a:lnTo>
                  <a:lnTo>
                    <a:pt x="285362" y="519417"/>
                  </a:lnTo>
                  <a:lnTo>
                    <a:pt x="286042" y="529218"/>
                  </a:lnTo>
                  <a:lnTo>
                    <a:pt x="286744" y="539018"/>
                  </a:lnTo>
                  <a:lnTo>
                    <a:pt x="287474" y="548818"/>
                  </a:lnTo>
                  <a:lnTo>
                    <a:pt x="288215" y="558619"/>
                  </a:lnTo>
                  <a:lnTo>
                    <a:pt x="288995" y="568419"/>
                  </a:lnTo>
                  <a:lnTo>
                    <a:pt x="289789" y="578219"/>
                  </a:lnTo>
                  <a:lnTo>
                    <a:pt x="290608" y="588020"/>
                  </a:lnTo>
                  <a:lnTo>
                    <a:pt x="291454" y="597820"/>
                  </a:lnTo>
                  <a:lnTo>
                    <a:pt x="292313" y="607620"/>
                  </a:lnTo>
                  <a:lnTo>
                    <a:pt x="293212" y="617421"/>
                  </a:lnTo>
                  <a:lnTo>
                    <a:pt x="294125" y="627221"/>
                  </a:lnTo>
                  <a:lnTo>
                    <a:pt x="295065" y="637021"/>
                  </a:lnTo>
                  <a:lnTo>
                    <a:pt x="296031" y="646822"/>
                  </a:lnTo>
                  <a:lnTo>
                    <a:pt x="297011" y="656622"/>
                  </a:lnTo>
                  <a:lnTo>
                    <a:pt x="298030" y="666422"/>
                  </a:lnTo>
                  <a:lnTo>
                    <a:pt x="299063" y="676223"/>
                  </a:lnTo>
                  <a:lnTo>
                    <a:pt x="300123" y="686023"/>
                  </a:lnTo>
                  <a:lnTo>
                    <a:pt x="301208" y="695823"/>
                  </a:lnTo>
                  <a:lnTo>
                    <a:pt x="302308" y="705624"/>
                  </a:lnTo>
                  <a:lnTo>
                    <a:pt x="303444" y="715424"/>
                  </a:lnTo>
                  <a:lnTo>
                    <a:pt x="304593" y="725224"/>
                  </a:lnTo>
                  <a:lnTo>
                    <a:pt x="305769" y="735025"/>
                  </a:lnTo>
                  <a:lnTo>
                    <a:pt x="306968" y="744825"/>
                  </a:lnTo>
                  <a:lnTo>
                    <a:pt x="308180" y="754625"/>
                  </a:lnTo>
                  <a:lnTo>
                    <a:pt x="309426" y="764426"/>
                  </a:lnTo>
                  <a:lnTo>
                    <a:pt x="310683" y="774226"/>
                  </a:lnTo>
                  <a:lnTo>
                    <a:pt x="311965" y="784026"/>
                  </a:lnTo>
                  <a:lnTo>
                    <a:pt x="313266" y="793827"/>
                  </a:lnTo>
                  <a:lnTo>
                    <a:pt x="314581" y="803627"/>
                  </a:lnTo>
                  <a:lnTo>
                    <a:pt x="315922" y="813427"/>
                  </a:lnTo>
                  <a:lnTo>
                    <a:pt x="317273" y="823228"/>
                  </a:lnTo>
                  <a:lnTo>
                    <a:pt x="318646" y="833028"/>
                  </a:lnTo>
                  <a:lnTo>
                    <a:pt x="320033" y="842828"/>
                  </a:lnTo>
                  <a:lnTo>
                    <a:pt x="321432" y="852629"/>
                  </a:lnTo>
                  <a:lnTo>
                    <a:pt x="322851" y="862429"/>
                  </a:lnTo>
                  <a:lnTo>
                    <a:pt x="324277" y="872229"/>
                  </a:lnTo>
                  <a:lnTo>
                    <a:pt x="325719" y="882030"/>
                  </a:lnTo>
                  <a:lnTo>
                    <a:pt x="327171" y="891830"/>
                  </a:lnTo>
                  <a:lnTo>
                    <a:pt x="328631" y="901630"/>
                  </a:lnTo>
                  <a:lnTo>
                    <a:pt x="330103" y="911431"/>
                  </a:lnTo>
                  <a:lnTo>
                    <a:pt x="331580" y="921231"/>
                  </a:lnTo>
                  <a:lnTo>
                    <a:pt x="333066" y="931031"/>
                  </a:lnTo>
                  <a:lnTo>
                    <a:pt x="334556" y="940832"/>
                  </a:lnTo>
                  <a:lnTo>
                    <a:pt x="336049" y="950632"/>
                  </a:lnTo>
                  <a:lnTo>
                    <a:pt x="337547" y="960432"/>
                  </a:lnTo>
                  <a:lnTo>
                    <a:pt x="339045" y="970233"/>
                  </a:lnTo>
                  <a:lnTo>
                    <a:pt x="340544" y="980033"/>
                  </a:lnTo>
                  <a:lnTo>
                    <a:pt x="342042" y="989833"/>
                  </a:lnTo>
                  <a:lnTo>
                    <a:pt x="343538" y="999634"/>
                  </a:lnTo>
                  <a:lnTo>
                    <a:pt x="345029" y="1009434"/>
                  </a:lnTo>
                  <a:lnTo>
                    <a:pt x="346517" y="1019234"/>
                  </a:lnTo>
                  <a:lnTo>
                    <a:pt x="347996" y="1029035"/>
                  </a:lnTo>
                  <a:lnTo>
                    <a:pt x="349468" y="1038835"/>
                  </a:lnTo>
                  <a:lnTo>
                    <a:pt x="350932" y="1048635"/>
                  </a:lnTo>
                  <a:lnTo>
                    <a:pt x="352382" y="1058436"/>
                  </a:lnTo>
                  <a:lnTo>
                    <a:pt x="353826" y="1068236"/>
                  </a:lnTo>
                  <a:lnTo>
                    <a:pt x="355249" y="1078036"/>
                  </a:lnTo>
                  <a:lnTo>
                    <a:pt x="356662" y="1087837"/>
                  </a:lnTo>
                  <a:lnTo>
                    <a:pt x="358059" y="1097637"/>
                  </a:lnTo>
                  <a:lnTo>
                    <a:pt x="359433" y="1107437"/>
                  </a:lnTo>
                  <a:lnTo>
                    <a:pt x="360798" y="1117238"/>
                  </a:lnTo>
                  <a:lnTo>
                    <a:pt x="362130" y="1127038"/>
                  </a:lnTo>
                  <a:lnTo>
                    <a:pt x="363448" y="1136838"/>
                  </a:lnTo>
                  <a:lnTo>
                    <a:pt x="364744" y="1146639"/>
                  </a:lnTo>
                  <a:lnTo>
                    <a:pt x="366009" y="1156439"/>
                  </a:lnTo>
                  <a:lnTo>
                    <a:pt x="367261" y="1166239"/>
                  </a:lnTo>
                  <a:lnTo>
                    <a:pt x="368471" y="1176040"/>
                  </a:lnTo>
                  <a:lnTo>
                    <a:pt x="369662" y="1185840"/>
                  </a:lnTo>
                  <a:lnTo>
                    <a:pt x="370824" y="1195640"/>
                  </a:lnTo>
                  <a:lnTo>
                    <a:pt x="371950" y="1205441"/>
                  </a:lnTo>
                  <a:lnTo>
                    <a:pt x="373059" y="1215241"/>
                  </a:lnTo>
                  <a:lnTo>
                    <a:pt x="374116" y="1225041"/>
                  </a:lnTo>
                  <a:lnTo>
                    <a:pt x="375153" y="1234842"/>
                  </a:lnTo>
                  <a:lnTo>
                    <a:pt x="376153" y="1244642"/>
                  </a:lnTo>
                  <a:lnTo>
                    <a:pt x="377114" y="1254442"/>
                  </a:lnTo>
                  <a:lnTo>
                    <a:pt x="378055" y="1264243"/>
                  </a:lnTo>
                  <a:lnTo>
                    <a:pt x="378935" y="1274043"/>
                  </a:lnTo>
                  <a:lnTo>
                    <a:pt x="379795" y="1283844"/>
                  </a:lnTo>
                  <a:lnTo>
                    <a:pt x="380612" y="1293644"/>
                  </a:lnTo>
                  <a:lnTo>
                    <a:pt x="381387" y="1303444"/>
                  </a:lnTo>
                  <a:lnTo>
                    <a:pt x="382139" y="1313245"/>
                  </a:lnTo>
                  <a:lnTo>
                    <a:pt x="382828" y="1323045"/>
                  </a:lnTo>
                  <a:lnTo>
                    <a:pt x="383494" y="1332845"/>
                  </a:lnTo>
                  <a:lnTo>
                    <a:pt x="384113" y="1342646"/>
                  </a:lnTo>
                  <a:lnTo>
                    <a:pt x="384691" y="1352446"/>
                  </a:lnTo>
                  <a:lnTo>
                    <a:pt x="385242" y="1362246"/>
                  </a:lnTo>
                  <a:lnTo>
                    <a:pt x="385729" y="1372047"/>
                  </a:lnTo>
                  <a:lnTo>
                    <a:pt x="386194" y="1381847"/>
                  </a:lnTo>
                  <a:lnTo>
                    <a:pt x="386608" y="1391647"/>
                  </a:lnTo>
                  <a:lnTo>
                    <a:pt x="386983" y="1401448"/>
                  </a:lnTo>
                  <a:lnTo>
                    <a:pt x="387329" y="1411248"/>
                  </a:lnTo>
                  <a:lnTo>
                    <a:pt x="387614" y="1421048"/>
                  </a:lnTo>
                  <a:lnTo>
                    <a:pt x="387877" y="1430849"/>
                  </a:lnTo>
                  <a:lnTo>
                    <a:pt x="388089" y="1440649"/>
                  </a:lnTo>
                  <a:lnTo>
                    <a:pt x="388264" y="1450449"/>
                  </a:lnTo>
                  <a:lnTo>
                    <a:pt x="388410" y="1460250"/>
                  </a:lnTo>
                  <a:lnTo>
                    <a:pt x="388499" y="1470050"/>
                  </a:lnTo>
                  <a:lnTo>
                    <a:pt x="388567" y="1479850"/>
                  </a:lnTo>
                  <a:lnTo>
                    <a:pt x="388586" y="1489651"/>
                  </a:lnTo>
                  <a:lnTo>
                    <a:pt x="388572" y="1499451"/>
                  </a:lnTo>
                  <a:lnTo>
                    <a:pt x="388530" y="1509251"/>
                  </a:lnTo>
                  <a:lnTo>
                    <a:pt x="388438" y="1519052"/>
                  </a:lnTo>
                  <a:lnTo>
                    <a:pt x="388326" y="1528852"/>
                  </a:lnTo>
                  <a:lnTo>
                    <a:pt x="388169" y="1538652"/>
                  </a:lnTo>
                  <a:lnTo>
                    <a:pt x="387985" y="1548453"/>
                  </a:lnTo>
                  <a:lnTo>
                    <a:pt x="387774" y="1558253"/>
                  </a:lnTo>
                  <a:lnTo>
                    <a:pt x="387520" y="1568053"/>
                  </a:lnTo>
                  <a:lnTo>
                    <a:pt x="387251" y="1577854"/>
                  </a:lnTo>
                  <a:lnTo>
                    <a:pt x="386941" y="1587654"/>
                  </a:lnTo>
                  <a:lnTo>
                    <a:pt x="386609" y="1597454"/>
                  </a:lnTo>
                  <a:lnTo>
                    <a:pt x="386254" y="1607255"/>
                  </a:lnTo>
                  <a:lnTo>
                    <a:pt x="385865" y="1617055"/>
                  </a:lnTo>
                  <a:lnTo>
                    <a:pt x="385464" y="1626855"/>
                  </a:lnTo>
                  <a:lnTo>
                    <a:pt x="385029" y="1636656"/>
                  </a:lnTo>
                  <a:lnTo>
                    <a:pt x="384578" y="1646456"/>
                  </a:lnTo>
                  <a:lnTo>
                    <a:pt x="384108" y="1656256"/>
                  </a:lnTo>
                  <a:lnTo>
                    <a:pt x="383614" y="1666057"/>
                  </a:lnTo>
                  <a:lnTo>
                    <a:pt x="383110" y="1675857"/>
                  </a:lnTo>
                  <a:lnTo>
                    <a:pt x="382581" y="1685657"/>
                  </a:lnTo>
                  <a:lnTo>
                    <a:pt x="382042" y="1695458"/>
                  </a:lnTo>
                  <a:lnTo>
                    <a:pt x="381489" y="1705258"/>
                  </a:lnTo>
                  <a:lnTo>
                    <a:pt x="380920" y="1715058"/>
                  </a:lnTo>
                  <a:lnTo>
                    <a:pt x="380345" y="1724859"/>
                  </a:lnTo>
                  <a:lnTo>
                    <a:pt x="379754" y="1734659"/>
                  </a:lnTo>
                  <a:lnTo>
                    <a:pt x="379157" y="1744459"/>
                  </a:lnTo>
                  <a:lnTo>
                    <a:pt x="378553" y="1754260"/>
                  </a:lnTo>
                  <a:lnTo>
                    <a:pt x="377941" y="1764060"/>
                  </a:lnTo>
                  <a:lnTo>
                    <a:pt x="377325" y="1773860"/>
                  </a:lnTo>
                  <a:lnTo>
                    <a:pt x="376704" y="1783661"/>
                  </a:lnTo>
                  <a:lnTo>
                    <a:pt x="376081" y="1793461"/>
                  </a:lnTo>
                  <a:lnTo>
                    <a:pt x="375455" y="1803261"/>
                  </a:lnTo>
                  <a:lnTo>
                    <a:pt x="374830" y="1813062"/>
                  </a:lnTo>
                  <a:lnTo>
                    <a:pt x="374204" y="1822862"/>
                  </a:lnTo>
                  <a:lnTo>
                    <a:pt x="373581" y="1832662"/>
                  </a:lnTo>
                  <a:lnTo>
                    <a:pt x="372960" y="1842463"/>
                  </a:lnTo>
                  <a:lnTo>
                    <a:pt x="372342" y="1852263"/>
                  </a:lnTo>
                  <a:lnTo>
                    <a:pt x="371729" y="1862063"/>
                  </a:lnTo>
                  <a:lnTo>
                    <a:pt x="371120" y="1871864"/>
                  </a:lnTo>
                  <a:lnTo>
                    <a:pt x="370521" y="1881664"/>
                  </a:lnTo>
                  <a:lnTo>
                    <a:pt x="369926" y="1891464"/>
                  </a:lnTo>
                  <a:lnTo>
                    <a:pt x="369339" y="1901265"/>
                  </a:lnTo>
                  <a:lnTo>
                    <a:pt x="368763" y="1911065"/>
                  </a:lnTo>
                  <a:lnTo>
                    <a:pt x="368192" y="1920865"/>
                  </a:lnTo>
                  <a:lnTo>
                    <a:pt x="367637" y="1930666"/>
                  </a:lnTo>
                  <a:lnTo>
                    <a:pt x="367089" y="1940466"/>
                  </a:lnTo>
                  <a:lnTo>
                    <a:pt x="366553" y="1950266"/>
                  </a:lnTo>
                  <a:lnTo>
                    <a:pt x="366031" y="1960067"/>
                  </a:lnTo>
                  <a:lnTo>
                    <a:pt x="365516" y="1969867"/>
                  </a:lnTo>
                  <a:lnTo>
                    <a:pt x="365021" y="1979667"/>
                  </a:lnTo>
                  <a:lnTo>
                    <a:pt x="364534" y="1989468"/>
                  </a:lnTo>
                  <a:lnTo>
                    <a:pt x="364064" y="1999268"/>
                  </a:lnTo>
                  <a:lnTo>
                    <a:pt x="363608" y="2009068"/>
                  </a:lnTo>
                  <a:lnTo>
                    <a:pt x="363162" y="2018869"/>
                  </a:lnTo>
                  <a:lnTo>
                    <a:pt x="362739" y="2028669"/>
                  </a:lnTo>
                  <a:lnTo>
                    <a:pt x="362324" y="2038469"/>
                  </a:lnTo>
                  <a:lnTo>
                    <a:pt x="361928" y="2048270"/>
                  </a:lnTo>
                  <a:lnTo>
                    <a:pt x="361546" y="2058070"/>
                  </a:lnTo>
                  <a:lnTo>
                    <a:pt x="361176" y="2067870"/>
                  </a:lnTo>
                  <a:lnTo>
                    <a:pt x="360829" y="2077671"/>
                  </a:lnTo>
                  <a:lnTo>
                    <a:pt x="360491" y="2087471"/>
                  </a:lnTo>
                  <a:lnTo>
                    <a:pt x="360174" y="2097271"/>
                  </a:lnTo>
                  <a:lnTo>
                    <a:pt x="359871" y="2107072"/>
                  </a:lnTo>
                  <a:lnTo>
                    <a:pt x="359579" y="2116872"/>
                  </a:lnTo>
                  <a:lnTo>
                    <a:pt x="359311" y="2126672"/>
                  </a:lnTo>
                  <a:lnTo>
                    <a:pt x="359051" y="2136473"/>
                  </a:lnTo>
                  <a:lnTo>
                    <a:pt x="358813" y="2146273"/>
                  </a:lnTo>
                  <a:lnTo>
                    <a:pt x="358587" y="2156073"/>
                  </a:lnTo>
                  <a:lnTo>
                    <a:pt x="358374" y="2165874"/>
                  </a:lnTo>
                  <a:lnTo>
                    <a:pt x="358183" y="2175674"/>
                  </a:lnTo>
                  <a:lnTo>
                    <a:pt x="357999" y="2185474"/>
                  </a:lnTo>
                  <a:lnTo>
                    <a:pt x="357837" y="2195275"/>
                  </a:lnTo>
                  <a:lnTo>
                    <a:pt x="357687" y="2205075"/>
                  </a:lnTo>
                  <a:lnTo>
                    <a:pt x="357549" y="2214875"/>
                  </a:lnTo>
                  <a:lnTo>
                    <a:pt x="357430" y="2224676"/>
                  </a:lnTo>
                  <a:lnTo>
                    <a:pt x="357320" y="2234476"/>
                  </a:lnTo>
                  <a:lnTo>
                    <a:pt x="357230" y="2244276"/>
                  </a:lnTo>
                  <a:lnTo>
                    <a:pt x="357150" y="2254077"/>
                  </a:lnTo>
                  <a:lnTo>
                    <a:pt x="357083" y="2263877"/>
                  </a:lnTo>
                  <a:lnTo>
                    <a:pt x="357034" y="2273677"/>
                  </a:lnTo>
                  <a:lnTo>
                    <a:pt x="356992" y="2283478"/>
                  </a:lnTo>
                  <a:lnTo>
                    <a:pt x="356970" y="2293278"/>
                  </a:lnTo>
                  <a:lnTo>
                    <a:pt x="356958" y="2303078"/>
                  </a:lnTo>
                  <a:lnTo>
                    <a:pt x="356957" y="2312879"/>
                  </a:lnTo>
                  <a:lnTo>
                    <a:pt x="356974" y="2322679"/>
                  </a:lnTo>
                  <a:lnTo>
                    <a:pt x="356997" y="2332479"/>
                  </a:lnTo>
                  <a:lnTo>
                    <a:pt x="357040" y="2342280"/>
                  </a:lnTo>
                  <a:lnTo>
                    <a:pt x="357092" y="2352080"/>
                  </a:lnTo>
                  <a:lnTo>
                    <a:pt x="357156" y="2361880"/>
                  </a:lnTo>
                  <a:lnTo>
                    <a:pt x="357236" y="2371681"/>
                  </a:lnTo>
                  <a:lnTo>
                    <a:pt x="357324" y="2381481"/>
                  </a:lnTo>
                  <a:lnTo>
                    <a:pt x="357431" y="2391281"/>
                  </a:lnTo>
                  <a:lnTo>
                    <a:pt x="357548" y="2401082"/>
                  </a:lnTo>
                  <a:lnTo>
                    <a:pt x="357677" y="2410882"/>
                  </a:lnTo>
                  <a:lnTo>
                    <a:pt x="357823" y="2420682"/>
                  </a:lnTo>
                  <a:lnTo>
                    <a:pt x="357976" y="2430483"/>
                  </a:lnTo>
                  <a:lnTo>
                    <a:pt x="358152" y="2440283"/>
                  </a:lnTo>
                  <a:lnTo>
                    <a:pt x="358337" y="2450083"/>
                  </a:lnTo>
                  <a:lnTo>
                    <a:pt x="358536" y="2459884"/>
                  </a:lnTo>
                  <a:lnTo>
                    <a:pt x="358754" y="2469684"/>
                  </a:lnTo>
                  <a:lnTo>
                    <a:pt x="358979" y="2479484"/>
                  </a:lnTo>
                  <a:lnTo>
                    <a:pt x="359230" y="2489285"/>
                  </a:lnTo>
                  <a:lnTo>
                    <a:pt x="359491" y="2499085"/>
                  </a:lnTo>
                  <a:lnTo>
                    <a:pt x="359771" y="2508885"/>
                  </a:lnTo>
                  <a:lnTo>
                    <a:pt x="360069" y="2518686"/>
                  </a:lnTo>
                  <a:lnTo>
                    <a:pt x="360378" y="2528486"/>
                  </a:lnTo>
                  <a:lnTo>
                    <a:pt x="360717" y="2538286"/>
                  </a:lnTo>
                  <a:lnTo>
                    <a:pt x="361067" y="2548087"/>
                  </a:lnTo>
                  <a:lnTo>
                    <a:pt x="361440" y="2557887"/>
                  </a:lnTo>
                  <a:lnTo>
                    <a:pt x="361836" y="2567688"/>
                  </a:lnTo>
                  <a:lnTo>
                    <a:pt x="362244" y="2577488"/>
                  </a:lnTo>
                  <a:lnTo>
                    <a:pt x="362688" y="2587288"/>
                  </a:lnTo>
                  <a:lnTo>
                    <a:pt x="363144" y="2597089"/>
                  </a:lnTo>
                  <a:lnTo>
                    <a:pt x="363630" y="2606889"/>
                  </a:lnTo>
                  <a:lnTo>
                    <a:pt x="364141" y="2616689"/>
                  </a:lnTo>
                  <a:lnTo>
                    <a:pt x="364669" y="2626490"/>
                  </a:lnTo>
                  <a:lnTo>
                    <a:pt x="365238" y="2636290"/>
                  </a:lnTo>
                  <a:lnTo>
                    <a:pt x="365823" y="2646090"/>
                  </a:lnTo>
                  <a:lnTo>
                    <a:pt x="366444" y="2655891"/>
                  </a:lnTo>
                  <a:lnTo>
                    <a:pt x="367094" y="2665691"/>
                  </a:lnTo>
                  <a:lnTo>
                    <a:pt x="367765" y="2675491"/>
                  </a:lnTo>
                  <a:lnTo>
                    <a:pt x="368484" y="2685292"/>
                  </a:lnTo>
                  <a:lnTo>
                    <a:pt x="369222" y="2695092"/>
                  </a:lnTo>
                  <a:lnTo>
                    <a:pt x="370003" y="2704892"/>
                  </a:lnTo>
                  <a:lnTo>
                    <a:pt x="370817" y="2714693"/>
                  </a:lnTo>
                  <a:lnTo>
                    <a:pt x="371657" y="2724493"/>
                  </a:lnTo>
                  <a:lnTo>
                    <a:pt x="372552" y="2734293"/>
                  </a:lnTo>
                  <a:lnTo>
                    <a:pt x="373468" y="2744094"/>
                  </a:lnTo>
                  <a:lnTo>
                    <a:pt x="374435" y="2753894"/>
                  </a:lnTo>
                  <a:lnTo>
                    <a:pt x="375439" y="2763694"/>
                  </a:lnTo>
                  <a:lnTo>
                    <a:pt x="376474" y="2773495"/>
                  </a:lnTo>
                  <a:lnTo>
                    <a:pt x="377569" y="2783295"/>
                  </a:lnTo>
                  <a:lnTo>
                    <a:pt x="378688" y="2793095"/>
                  </a:lnTo>
                  <a:lnTo>
                    <a:pt x="379866" y="2802896"/>
                  </a:lnTo>
                  <a:lnTo>
                    <a:pt x="381083" y="2812696"/>
                  </a:lnTo>
                  <a:lnTo>
                    <a:pt x="382337" y="2822496"/>
                  </a:lnTo>
                  <a:lnTo>
                    <a:pt x="383655" y="2832297"/>
                  </a:lnTo>
                  <a:lnTo>
                    <a:pt x="384998" y="2842097"/>
                  </a:lnTo>
                  <a:lnTo>
                    <a:pt x="386408" y="2851897"/>
                  </a:lnTo>
                  <a:lnTo>
                    <a:pt x="387858" y="2861698"/>
                  </a:lnTo>
                  <a:lnTo>
                    <a:pt x="389349" y="2871498"/>
                  </a:lnTo>
                  <a:lnTo>
                    <a:pt x="390906" y="2881298"/>
                  </a:lnTo>
                  <a:lnTo>
                    <a:pt x="392490" y="2891099"/>
                  </a:lnTo>
                  <a:lnTo>
                    <a:pt x="394146" y="2900899"/>
                  </a:lnTo>
                  <a:lnTo>
                    <a:pt x="395841" y="2910699"/>
                  </a:lnTo>
                  <a:lnTo>
                    <a:pt x="397580" y="2920500"/>
                  </a:lnTo>
                  <a:lnTo>
                    <a:pt x="399385" y="2930300"/>
                  </a:lnTo>
                  <a:lnTo>
                    <a:pt x="401218" y="2940100"/>
                  </a:lnTo>
                  <a:lnTo>
                    <a:pt x="403124" y="2949901"/>
                  </a:lnTo>
                  <a:lnTo>
                    <a:pt x="405067" y="2959701"/>
                  </a:lnTo>
                  <a:lnTo>
                    <a:pt x="407056" y="2969501"/>
                  </a:lnTo>
                  <a:lnTo>
                    <a:pt x="409107" y="2979302"/>
                  </a:lnTo>
                  <a:lnTo>
                    <a:pt x="411184" y="2989102"/>
                  </a:lnTo>
                  <a:lnTo>
                    <a:pt x="413334" y="2998902"/>
                  </a:lnTo>
                  <a:lnTo>
                    <a:pt x="415515" y="3008703"/>
                  </a:lnTo>
                  <a:lnTo>
                    <a:pt x="417743" y="3018503"/>
                  </a:lnTo>
                  <a:lnTo>
                    <a:pt x="420024" y="3028303"/>
                  </a:lnTo>
                  <a:lnTo>
                    <a:pt x="422329" y="3038104"/>
                  </a:lnTo>
                  <a:lnTo>
                    <a:pt x="424702" y="3047904"/>
                  </a:lnTo>
                  <a:lnTo>
                    <a:pt x="427099" y="3057704"/>
                  </a:lnTo>
                  <a:lnTo>
                    <a:pt x="429539" y="3067505"/>
                  </a:lnTo>
                  <a:lnTo>
                    <a:pt x="432022" y="3077305"/>
                  </a:lnTo>
                  <a:lnTo>
                    <a:pt x="434524" y="3087105"/>
                  </a:lnTo>
                  <a:lnTo>
                    <a:pt x="437083" y="3096906"/>
                  </a:lnTo>
                  <a:lnTo>
                    <a:pt x="439659" y="3106706"/>
                  </a:lnTo>
                  <a:lnTo>
                    <a:pt x="442269" y="3116506"/>
                  </a:lnTo>
                  <a:lnTo>
                    <a:pt x="444909" y="3126307"/>
                  </a:lnTo>
                  <a:lnTo>
                    <a:pt x="447563" y="3136107"/>
                  </a:lnTo>
                  <a:lnTo>
                    <a:pt x="450256" y="3145907"/>
                  </a:lnTo>
                  <a:lnTo>
                    <a:pt x="452958" y="3155708"/>
                  </a:lnTo>
                  <a:lnTo>
                    <a:pt x="455681" y="3165508"/>
                  </a:lnTo>
                  <a:lnTo>
                    <a:pt x="458419" y="3175308"/>
                  </a:lnTo>
                  <a:lnTo>
                    <a:pt x="461164" y="3185109"/>
                  </a:lnTo>
                  <a:lnTo>
                    <a:pt x="463924" y="3194909"/>
                  </a:lnTo>
                  <a:lnTo>
                    <a:pt x="466685" y="3204709"/>
                  </a:lnTo>
                  <a:lnTo>
                    <a:pt x="469450" y="3214510"/>
                  </a:lnTo>
                  <a:lnTo>
                    <a:pt x="472212" y="3224310"/>
                  </a:lnTo>
                  <a:lnTo>
                    <a:pt x="474973" y="3234110"/>
                  </a:lnTo>
                  <a:lnTo>
                    <a:pt x="477720" y="3243911"/>
                  </a:lnTo>
                  <a:lnTo>
                    <a:pt x="480461" y="3253711"/>
                  </a:lnTo>
                  <a:lnTo>
                    <a:pt x="483184" y="3263511"/>
                  </a:lnTo>
                  <a:lnTo>
                    <a:pt x="485887" y="3273312"/>
                  </a:lnTo>
                  <a:lnTo>
                    <a:pt x="488576" y="3283112"/>
                  </a:lnTo>
                  <a:lnTo>
                    <a:pt x="491224" y="3292912"/>
                  </a:lnTo>
                  <a:lnTo>
                    <a:pt x="493854" y="3302713"/>
                  </a:lnTo>
                  <a:lnTo>
                    <a:pt x="496443" y="3312513"/>
                  </a:lnTo>
                  <a:lnTo>
                    <a:pt x="498995" y="3322313"/>
                  </a:lnTo>
                  <a:lnTo>
                    <a:pt x="501517" y="3332114"/>
                  </a:lnTo>
                  <a:lnTo>
                    <a:pt x="503971" y="3341914"/>
                  </a:lnTo>
                  <a:lnTo>
                    <a:pt x="506398" y="3351714"/>
                  </a:lnTo>
                  <a:lnTo>
                    <a:pt x="508756" y="3361515"/>
                  </a:lnTo>
                  <a:lnTo>
                    <a:pt x="511060" y="3371315"/>
                  </a:lnTo>
                  <a:lnTo>
                    <a:pt x="513320" y="3381115"/>
                  </a:lnTo>
                  <a:lnTo>
                    <a:pt x="515484" y="3390916"/>
                  </a:lnTo>
                  <a:lnTo>
                    <a:pt x="517612" y="3400716"/>
                  </a:lnTo>
                  <a:lnTo>
                    <a:pt x="519643" y="3410516"/>
                  </a:lnTo>
                  <a:lnTo>
                    <a:pt x="521607" y="3420317"/>
                  </a:lnTo>
                  <a:lnTo>
                    <a:pt x="523508" y="3430117"/>
                  </a:lnTo>
                  <a:lnTo>
                    <a:pt x="525293" y="3439917"/>
                  </a:lnTo>
                  <a:lnTo>
                    <a:pt x="527030" y="3449718"/>
                  </a:lnTo>
                  <a:lnTo>
                    <a:pt x="528644" y="3459518"/>
                  </a:lnTo>
                  <a:lnTo>
                    <a:pt x="530181" y="3469318"/>
                  </a:lnTo>
                  <a:lnTo>
                    <a:pt x="531638" y="3479119"/>
                  </a:lnTo>
                  <a:lnTo>
                    <a:pt x="532960" y="3488919"/>
                  </a:lnTo>
                  <a:lnTo>
                    <a:pt x="534228" y="3498719"/>
                  </a:lnTo>
                  <a:lnTo>
                    <a:pt x="535346" y="3508520"/>
                  </a:lnTo>
                  <a:lnTo>
                    <a:pt x="536382" y="3518320"/>
                  </a:lnTo>
                  <a:lnTo>
                    <a:pt x="537321" y="3528120"/>
                  </a:lnTo>
                  <a:lnTo>
                    <a:pt x="538114" y="3537921"/>
                  </a:lnTo>
                  <a:lnTo>
                    <a:pt x="538845" y="3547721"/>
                  </a:lnTo>
                  <a:lnTo>
                    <a:pt x="539407" y="3557521"/>
                  </a:lnTo>
                  <a:lnTo>
                    <a:pt x="539884" y="3567322"/>
                  </a:lnTo>
                  <a:lnTo>
                    <a:pt x="540250" y="3577122"/>
                  </a:lnTo>
                  <a:lnTo>
                    <a:pt x="540464" y="3586922"/>
                  </a:lnTo>
                  <a:lnTo>
                    <a:pt x="540613" y="3596723"/>
                  </a:lnTo>
                  <a:lnTo>
                    <a:pt x="540578" y="3606523"/>
                  </a:lnTo>
                  <a:lnTo>
                    <a:pt x="540458" y="3616323"/>
                  </a:lnTo>
                  <a:lnTo>
                    <a:pt x="540219" y="3626124"/>
                  </a:lnTo>
                  <a:lnTo>
                    <a:pt x="539828" y="3635924"/>
                  </a:lnTo>
                  <a:lnTo>
                    <a:pt x="539370" y="3645724"/>
                  </a:lnTo>
                  <a:lnTo>
                    <a:pt x="538720" y="3655525"/>
                  </a:lnTo>
                  <a:lnTo>
                    <a:pt x="537991" y="3665325"/>
                  </a:lnTo>
                  <a:lnTo>
                    <a:pt x="537136" y="3675125"/>
                  </a:lnTo>
                  <a:lnTo>
                    <a:pt x="536137" y="3684926"/>
                  </a:lnTo>
                  <a:lnTo>
                    <a:pt x="535072" y="3694726"/>
                  </a:lnTo>
                  <a:lnTo>
                    <a:pt x="533814" y="3704526"/>
                  </a:lnTo>
                  <a:lnTo>
                    <a:pt x="532486" y="3714327"/>
                  </a:lnTo>
                  <a:lnTo>
                    <a:pt x="531031" y="3724127"/>
                  </a:lnTo>
                  <a:lnTo>
                    <a:pt x="529445" y="3733927"/>
                  </a:lnTo>
                  <a:lnTo>
                    <a:pt x="527797" y="3743728"/>
                  </a:lnTo>
                  <a:lnTo>
                    <a:pt x="525963" y="3753528"/>
                  </a:lnTo>
                  <a:lnTo>
                    <a:pt x="524069" y="3763328"/>
                  </a:lnTo>
                  <a:lnTo>
                    <a:pt x="522055" y="3773129"/>
                  </a:lnTo>
                  <a:lnTo>
                    <a:pt x="519926" y="3782929"/>
                  </a:lnTo>
                  <a:lnTo>
                    <a:pt x="517737" y="3792729"/>
                  </a:lnTo>
                  <a:lnTo>
                    <a:pt x="515385" y="3802530"/>
                  </a:lnTo>
                  <a:lnTo>
                    <a:pt x="512981" y="3812330"/>
                  </a:lnTo>
                  <a:lnTo>
                    <a:pt x="510468" y="3822131"/>
                  </a:lnTo>
                  <a:lnTo>
                    <a:pt x="507860" y="3831931"/>
                  </a:lnTo>
                  <a:lnTo>
                    <a:pt x="505197" y="3841731"/>
                  </a:lnTo>
                  <a:lnTo>
                    <a:pt x="502400" y="3851532"/>
                  </a:lnTo>
                  <a:lnTo>
                    <a:pt x="499560" y="3861332"/>
                  </a:lnTo>
                  <a:lnTo>
                    <a:pt x="496627" y="3871132"/>
                  </a:lnTo>
                  <a:lnTo>
                    <a:pt x="493621" y="3880933"/>
                  </a:lnTo>
                  <a:lnTo>
                    <a:pt x="490567" y="3890733"/>
                  </a:lnTo>
                  <a:lnTo>
                    <a:pt x="487411" y="3900533"/>
                  </a:lnTo>
                  <a:lnTo>
                    <a:pt x="484223" y="3910334"/>
                  </a:lnTo>
                  <a:lnTo>
                    <a:pt x="480961" y="3920134"/>
                  </a:lnTo>
                  <a:lnTo>
                    <a:pt x="477648" y="3929934"/>
                  </a:lnTo>
                  <a:lnTo>
                    <a:pt x="474299" y="3939735"/>
                  </a:lnTo>
                  <a:lnTo>
                    <a:pt x="470880" y="3949535"/>
                  </a:lnTo>
                  <a:lnTo>
                    <a:pt x="467439" y="3959335"/>
                  </a:lnTo>
                  <a:lnTo>
                    <a:pt x="463947" y="3969136"/>
                  </a:lnTo>
                  <a:lnTo>
                    <a:pt x="460426" y="3978936"/>
                  </a:lnTo>
                  <a:lnTo>
                    <a:pt x="456881" y="3988736"/>
                  </a:lnTo>
                  <a:lnTo>
                    <a:pt x="453298" y="3998537"/>
                  </a:lnTo>
                  <a:lnTo>
                    <a:pt x="449703" y="4008337"/>
                  </a:lnTo>
                  <a:lnTo>
                    <a:pt x="446084" y="4018137"/>
                  </a:lnTo>
                  <a:lnTo>
                    <a:pt x="442453" y="4027938"/>
                  </a:lnTo>
                  <a:lnTo>
                    <a:pt x="438812" y="4037738"/>
                  </a:lnTo>
                  <a:lnTo>
                    <a:pt x="435163" y="4047538"/>
                  </a:lnTo>
                  <a:lnTo>
                    <a:pt x="431513" y="4057339"/>
                  </a:lnTo>
                  <a:lnTo>
                    <a:pt x="427862" y="4067139"/>
                  </a:lnTo>
                  <a:lnTo>
                    <a:pt x="424217" y="4076939"/>
                  </a:lnTo>
                  <a:lnTo>
                    <a:pt x="420577" y="4086740"/>
                  </a:lnTo>
                  <a:lnTo>
                    <a:pt x="416953" y="4096540"/>
                  </a:lnTo>
                  <a:lnTo>
                    <a:pt x="413337" y="4106340"/>
                  </a:lnTo>
                  <a:lnTo>
                    <a:pt x="409745" y="4116141"/>
                  </a:lnTo>
                  <a:lnTo>
                    <a:pt x="406172" y="4125941"/>
                  </a:lnTo>
                  <a:lnTo>
                    <a:pt x="402618" y="4135741"/>
                  </a:lnTo>
                  <a:lnTo>
                    <a:pt x="399102" y="4145542"/>
                  </a:lnTo>
                  <a:lnTo>
                    <a:pt x="395601" y="4155342"/>
                  </a:lnTo>
                  <a:lnTo>
                    <a:pt x="392146" y="4165142"/>
                  </a:lnTo>
                  <a:lnTo>
                    <a:pt x="388720" y="4174943"/>
                  </a:lnTo>
                  <a:lnTo>
                    <a:pt x="385326" y="4184743"/>
                  </a:lnTo>
                  <a:lnTo>
                    <a:pt x="381985" y="4194543"/>
                  </a:lnTo>
                  <a:lnTo>
                    <a:pt x="378666" y="4204344"/>
                  </a:lnTo>
                  <a:lnTo>
                    <a:pt x="375413" y="4214144"/>
                  </a:lnTo>
                  <a:lnTo>
                    <a:pt x="372194" y="4223944"/>
                  </a:lnTo>
                  <a:lnTo>
                    <a:pt x="369019" y="4233745"/>
                  </a:lnTo>
                  <a:lnTo>
                    <a:pt x="365908" y="4243545"/>
                  </a:lnTo>
                  <a:lnTo>
                    <a:pt x="362823" y="4253345"/>
                  </a:lnTo>
                  <a:lnTo>
                    <a:pt x="359820" y="4263146"/>
                  </a:lnTo>
                  <a:lnTo>
                    <a:pt x="356853" y="4272946"/>
                  </a:lnTo>
                  <a:lnTo>
                    <a:pt x="353941" y="4282746"/>
                  </a:lnTo>
                  <a:lnTo>
                    <a:pt x="351098" y="4292547"/>
                  </a:lnTo>
                  <a:lnTo>
                    <a:pt x="348285" y="4302347"/>
                  </a:lnTo>
                  <a:lnTo>
                    <a:pt x="345564" y="4312147"/>
                  </a:lnTo>
                  <a:lnTo>
                    <a:pt x="342880" y="4321948"/>
                  </a:lnTo>
                  <a:lnTo>
                    <a:pt x="340259" y="4331748"/>
                  </a:lnTo>
                  <a:lnTo>
                    <a:pt x="337707" y="4341548"/>
                  </a:lnTo>
                  <a:lnTo>
                    <a:pt x="335187" y="4351349"/>
                  </a:lnTo>
                  <a:lnTo>
                    <a:pt x="332767" y="4361149"/>
                  </a:lnTo>
                  <a:lnTo>
                    <a:pt x="330382" y="4370949"/>
                  </a:lnTo>
                  <a:lnTo>
                    <a:pt x="328063" y="4380750"/>
                  </a:lnTo>
                  <a:lnTo>
                    <a:pt x="325813" y="4390550"/>
                  </a:lnTo>
                  <a:lnTo>
                    <a:pt x="323595" y="4400350"/>
                  </a:lnTo>
                  <a:lnTo>
                    <a:pt x="321479" y="4410151"/>
                  </a:lnTo>
                  <a:lnTo>
                    <a:pt x="319396" y="4419951"/>
                  </a:lnTo>
                  <a:lnTo>
                    <a:pt x="317380" y="4429751"/>
                  </a:lnTo>
                  <a:lnTo>
                    <a:pt x="315429" y="4439552"/>
                  </a:lnTo>
                  <a:lnTo>
                    <a:pt x="313513" y="4449352"/>
                  </a:lnTo>
                  <a:lnTo>
                    <a:pt x="311691" y="4459152"/>
                  </a:lnTo>
                  <a:lnTo>
                    <a:pt x="309901" y="4468953"/>
                  </a:lnTo>
                  <a:lnTo>
                    <a:pt x="308179" y="4478753"/>
                  </a:lnTo>
                  <a:lnTo>
                    <a:pt x="306515" y="4488553"/>
                  </a:lnTo>
                  <a:lnTo>
                    <a:pt x="304886" y="4498354"/>
                  </a:lnTo>
                  <a:lnTo>
                    <a:pt x="303344" y="4508154"/>
                  </a:lnTo>
                  <a:lnTo>
                    <a:pt x="301831" y="4517954"/>
                  </a:lnTo>
                  <a:lnTo>
                    <a:pt x="300383" y="4527755"/>
                  </a:lnTo>
                  <a:lnTo>
                    <a:pt x="298987" y="4537555"/>
                  </a:lnTo>
                  <a:lnTo>
                    <a:pt x="297625" y="4547355"/>
                  </a:lnTo>
                  <a:lnTo>
                    <a:pt x="296340" y="4557156"/>
                  </a:lnTo>
                  <a:lnTo>
                    <a:pt x="295081" y="4566956"/>
                  </a:lnTo>
                  <a:lnTo>
                    <a:pt x="293884" y="4576756"/>
                  </a:lnTo>
                  <a:lnTo>
                    <a:pt x="292730" y="4586557"/>
                  </a:lnTo>
                  <a:lnTo>
                    <a:pt x="291610" y="4596357"/>
                  </a:lnTo>
                  <a:lnTo>
                    <a:pt x="290555" y="4606157"/>
                  </a:lnTo>
                  <a:lnTo>
                    <a:pt x="289525" y="4615958"/>
                  </a:lnTo>
                  <a:lnTo>
                    <a:pt x="288550" y="4625758"/>
                  </a:lnTo>
                  <a:lnTo>
                    <a:pt x="287611" y="4635558"/>
                  </a:lnTo>
                  <a:lnTo>
                    <a:pt x="286704" y="4645359"/>
                  </a:lnTo>
                  <a:lnTo>
                    <a:pt x="285852" y="4655159"/>
                  </a:lnTo>
                  <a:lnTo>
                    <a:pt x="285021" y="4664959"/>
                  </a:lnTo>
                  <a:lnTo>
                    <a:pt x="284240" y="4674760"/>
                  </a:lnTo>
                  <a:lnTo>
                    <a:pt x="283488" y="4684560"/>
                  </a:lnTo>
                  <a:lnTo>
                    <a:pt x="282765" y="4694360"/>
                  </a:lnTo>
                  <a:lnTo>
                    <a:pt x="282087" y="4704161"/>
                  </a:lnTo>
                  <a:lnTo>
                    <a:pt x="281427" y="4713961"/>
                  </a:lnTo>
                  <a:lnTo>
                    <a:pt x="280810" y="4723761"/>
                  </a:lnTo>
                  <a:lnTo>
                    <a:pt x="280217" y="4733562"/>
                  </a:lnTo>
                  <a:lnTo>
                    <a:pt x="279649" y="4743362"/>
                  </a:lnTo>
                  <a:lnTo>
                    <a:pt x="279118" y="4753162"/>
                  </a:lnTo>
                  <a:lnTo>
                    <a:pt x="278602" y="4762963"/>
                  </a:lnTo>
                  <a:lnTo>
                    <a:pt x="278122" y="4772763"/>
                  </a:lnTo>
                  <a:lnTo>
                    <a:pt x="277661" y="4782563"/>
                  </a:lnTo>
                  <a:lnTo>
                    <a:pt x="277222" y="4792364"/>
                  </a:lnTo>
                  <a:lnTo>
                    <a:pt x="276812" y="4802164"/>
                  </a:lnTo>
                  <a:lnTo>
                    <a:pt x="276414" y="4811964"/>
                  </a:lnTo>
                  <a:lnTo>
                    <a:pt x="276046" y="4821765"/>
                  </a:lnTo>
                  <a:lnTo>
                    <a:pt x="275693" y="4831565"/>
                  </a:lnTo>
                  <a:lnTo>
                    <a:pt x="275359" y="4841365"/>
                  </a:lnTo>
                  <a:lnTo>
                    <a:pt x="275047" y="4851166"/>
                  </a:lnTo>
                  <a:lnTo>
                    <a:pt x="274744" y="4860966"/>
                  </a:lnTo>
                  <a:lnTo>
                    <a:pt x="274467" y="4870766"/>
                  </a:lnTo>
                  <a:lnTo>
                    <a:pt x="274201" y="4880567"/>
                  </a:lnTo>
                  <a:lnTo>
                    <a:pt x="273950" y="4890367"/>
                  </a:lnTo>
                  <a:lnTo>
                    <a:pt x="273716" y="4900167"/>
                  </a:lnTo>
                  <a:lnTo>
                    <a:pt x="273489" y="4909968"/>
                  </a:lnTo>
                  <a:lnTo>
                    <a:pt x="273284" y="4919768"/>
                  </a:lnTo>
                  <a:lnTo>
                    <a:pt x="273085" y="4929568"/>
                  </a:lnTo>
                  <a:lnTo>
                    <a:pt x="272899" y="4939369"/>
                  </a:lnTo>
                  <a:lnTo>
                    <a:pt x="272727" y="4949169"/>
                  </a:lnTo>
                  <a:lnTo>
                    <a:pt x="272560" y="4958969"/>
                  </a:lnTo>
                  <a:lnTo>
                    <a:pt x="272409" y="4968770"/>
                  </a:lnTo>
                  <a:lnTo>
                    <a:pt x="272263" y="4978570"/>
                  </a:lnTo>
                  <a:lnTo>
                    <a:pt x="272128" y="4988370"/>
                  </a:lnTo>
                  <a:lnTo>
                    <a:pt x="272002" y="4998171"/>
                  </a:lnTo>
                  <a:lnTo>
                    <a:pt x="27188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49654" y="1367355"/>
              <a:ext cx="554742" cy="4681135"/>
            </a:xfrm>
            <a:custGeom>
              <a:avLst/>
              <a:pathLst>
                <a:path w="554742" h="4681135">
                  <a:moveTo>
                    <a:pt x="275846" y="4681135"/>
                  </a:moveTo>
                  <a:lnTo>
                    <a:pt x="275725" y="4671974"/>
                  </a:lnTo>
                  <a:lnTo>
                    <a:pt x="275591" y="4662813"/>
                  </a:lnTo>
                  <a:lnTo>
                    <a:pt x="275449" y="4653652"/>
                  </a:lnTo>
                  <a:lnTo>
                    <a:pt x="275299" y="4644492"/>
                  </a:lnTo>
                  <a:lnTo>
                    <a:pt x="275134" y="4635331"/>
                  </a:lnTo>
                  <a:lnTo>
                    <a:pt x="274963" y="4626170"/>
                  </a:lnTo>
                  <a:lnTo>
                    <a:pt x="274776" y="4617010"/>
                  </a:lnTo>
                  <a:lnTo>
                    <a:pt x="274577" y="4607849"/>
                  </a:lnTo>
                  <a:lnTo>
                    <a:pt x="274369" y="4598688"/>
                  </a:lnTo>
                  <a:lnTo>
                    <a:pt x="274139" y="4589527"/>
                  </a:lnTo>
                  <a:lnTo>
                    <a:pt x="273901" y="4580367"/>
                  </a:lnTo>
                  <a:lnTo>
                    <a:pt x="273645" y="4571206"/>
                  </a:lnTo>
                  <a:lnTo>
                    <a:pt x="273370" y="4562045"/>
                  </a:lnTo>
                  <a:lnTo>
                    <a:pt x="273085" y="4552884"/>
                  </a:lnTo>
                  <a:lnTo>
                    <a:pt x="272772" y="4543724"/>
                  </a:lnTo>
                  <a:lnTo>
                    <a:pt x="272446" y="4534563"/>
                  </a:lnTo>
                  <a:lnTo>
                    <a:pt x="272100" y="4525402"/>
                  </a:lnTo>
                  <a:lnTo>
                    <a:pt x="271728" y="4516241"/>
                  </a:lnTo>
                  <a:lnTo>
                    <a:pt x="271342" y="4507081"/>
                  </a:lnTo>
                  <a:lnTo>
                    <a:pt x="270924" y="4497920"/>
                  </a:lnTo>
                  <a:lnTo>
                    <a:pt x="270485" y="4488759"/>
                  </a:lnTo>
                  <a:lnTo>
                    <a:pt x="270028" y="4479599"/>
                  </a:lnTo>
                  <a:lnTo>
                    <a:pt x="269531" y="4470438"/>
                  </a:lnTo>
                  <a:lnTo>
                    <a:pt x="269017" y="4461277"/>
                  </a:lnTo>
                  <a:lnTo>
                    <a:pt x="268470" y="4452116"/>
                  </a:lnTo>
                  <a:lnTo>
                    <a:pt x="267890" y="4442956"/>
                  </a:lnTo>
                  <a:lnTo>
                    <a:pt x="267291" y="4433795"/>
                  </a:lnTo>
                  <a:lnTo>
                    <a:pt x="266642" y="4424634"/>
                  </a:lnTo>
                  <a:lnTo>
                    <a:pt x="265970" y="4415473"/>
                  </a:lnTo>
                  <a:lnTo>
                    <a:pt x="265264" y="4406313"/>
                  </a:lnTo>
                  <a:lnTo>
                    <a:pt x="264511" y="4397152"/>
                  </a:lnTo>
                  <a:lnTo>
                    <a:pt x="263736" y="4387991"/>
                  </a:lnTo>
                  <a:lnTo>
                    <a:pt x="262908" y="4378830"/>
                  </a:lnTo>
                  <a:lnTo>
                    <a:pt x="262044" y="4369670"/>
                  </a:lnTo>
                  <a:lnTo>
                    <a:pt x="261148" y="4360509"/>
                  </a:lnTo>
                  <a:lnTo>
                    <a:pt x="260189" y="4351348"/>
                  </a:lnTo>
                  <a:lnTo>
                    <a:pt x="259203" y="4342188"/>
                  </a:lnTo>
                  <a:lnTo>
                    <a:pt x="258163" y="4333027"/>
                  </a:lnTo>
                  <a:lnTo>
                    <a:pt x="257073" y="4323866"/>
                  </a:lnTo>
                  <a:lnTo>
                    <a:pt x="255954" y="4314705"/>
                  </a:lnTo>
                  <a:lnTo>
                    <a:pt x="254755" y="4305545"/>
                  </a:lnTo>
                  <a:lnTo>
                    <a:pt x="253523" y="4296384"/>
                  </a:lnTo>
                  <a:lnTo>
                    <a:pt x="252240" y="4287223"/>
                  </a:lnTo>
                  <a:lnTo>
                    <a:pt x="250889" y="4278062"/>
                  </a:lnTo>
                  <a:lnTo>
                    <a:pt x="249505" y="4268902"/>
                  </a:lnTo>
                  <a:lnTo>
                    <a:pt x="248043" y="4259741"/>
                  </a:lnTo>
                  <a:lnTo>
                    <a:pt x="246532" y="4250580"/>
                  </a:lnTo>
                  <a:lnTo>
                    <a:pt x="244975" y="4241419"/>
                  </a:lnTo>
                  <a:lnTo>
                    <a:pt x="243332" y="4232259"/>
                  </a:lnTo>
                  <a:lnTo>
                    <a:pt x="241652" y="4223098"/>
                  </a:lnTo>
                  <a:lnTo>
                    <a:pt x="239898" y="4213937"/>
                  </a:lnTo>
                  <a:lnTo>
                    <a:pt x="238080" y="4204777"/>
                  </a:lnTo>
                  <a:lnTo>
                    <a:pt x="236223" y="4195616"/>
                  </a:lnTo>
                  <a:lnTo>
                    <a:pt x="234262" y="4186455"/>
                  </a:lnTo>
                  <a:lnTo>
                    <a:pt x="232261" y="4177294"/>
                  </a:lnTo>
                  <a:lnTo>
                    <a:pt x="230195" y="4168134"/>
                  </a:lnTo>
                  <a:lnTo>
                    <a:pt x="228047" y="4158973"/>
                  </a:lnTo>
                  <a:lnTo>
                    <a:pt x="225858" y="4149812"/>
                  </a:lnTo>
                  <a:lnTo>
                    <a:pt x="223575" y="4140651"/>
                  </a:lnTo>
                  <a:lnTo>
                    <a:pt x="221237" y="4131491"/>
                  </a:lnTo>
                  <a:lnTo>
                    <a:pt x="218845" y="4122330"/>
                  </a:lnTo>
                  <a:lnTo>
                    <a:pt x="216356" y="4113169"/>
                  </a:lnTo>
                  <a:lnTo>
                    <a:pt x="213827" y="4104008"/>
                  </a:lnTo>
                  <a:lnTo>
                    <a:pt x="211216" y="4094848"/>
                  </a:lnTo>
                  <a:lnTo>
                    <a:pt x="208537" y="4085687"/>
                  </a:lnTo>
                  <a:lnTo>
                    <a:pt x="205818" y="4076526"/>
                  </a:lnTo>
                  <a:lnTo>
                    <a:pt x="202991" y="4067366"/>
                  </a:lnTo>
                  <a:lnTo>
                    <a:pt x="200126" y="4058205"/>
                  </a:lnTo>
                  <a:lnTo>
                    <a:pt x="197195" y="4049044"/>
                  </a:lnTo>
                  <a:lnTo>
                    <a:pt x="194187" y="4039883"/>
                  </a:lnTo>
                  <a:lnTo>
                    <a:pt x="191141" y="4030723"/>
                  </a:lnTo>
                  <a:lnTo>
                    <a:pt x="188008" y="4021562"/>
                  </a:lnTo>
                  <a:lnTo>
                    <a:pt x="184828" y="4012401"/>
                  </a:lnTo>
                  <a:lnTo>
                    <a:pt x="181599" y="4003240"/>
                  </a:lnTo>
                  <a:lnTo>
                    <a:pt x="178292" y="3994080"/>
                  </a:lnTo>
                  <a:lnTo>
                    <a:pt x="174951" y="3984919"/>
                  </a:lnTo>
                  <a:lnTo>
                    <a:pt x="171545" y="3975758"/>
                  </a:lnTo>
                  <a:lnTo>
                    <a:pt x="168090" y="3966597"/>
                  </a:lnTo>
                  <a:lnTo>
                    <a:pt x="164604" y="3957437"/>
                  </a:lnTo>
                  <a:lnTo>
                    <a:pt x="161045" y="3948276"/>
                  </a:lnTo>
                  <a:lnTo>
                    <a:pt x="157460" y="3939115"/>
                  </a:lnTo>
                  <a:lnTo>
                    <a:pt x="153832" y="3929954"/>
                  </a:lnTo>
                  <a:lnTo>
                    <a:pt x="150161" y="3920794"/>
                  </a:lnTo>
                  <a:lnTo>
                    <a:pt x="146468" y="3911633"/>
                  </a:lnTo>
                  <a:lnTo>
                    <a:pt x="142729" y="3902472"/>
                  </a:lnTo>
                  <a:lnTo>
                    <a:pt x="138969" y="3893312"/>
                  </a:lnTo>
                  <a:lnTo>
                    <a:pt x="135187" y="3884151"/>
                  </a:lnTo>
                  <a:lnTo>
                    <a:pt x="131377" y="3874990"/>
                  </a:lnTo>
                  <a:lnTo>
                    <a:pt x="127556" y="3865829"/>
                  </a:lnTo>
                  <a:lnTo>
                    <a:pt x="123716" y="3856669"/>
                  </a:lnTo>
                  <a:lnTo>
                    <a:pt x="119867" y="3847508"/>
                  </a:lnTo>
                  <a:lnTo>
                    <a:pt x="116013" y="3838347"/>
                  </a:lnTo>
                  <a:lnTo>
                    <a:pt x="112156" y="3829186"/>
                  </a:lnTo>
                  <a:lnTo>
                    <a:pt x="108301" y="3820026"/>
                  </a:lnTo>
                  <a:lnTo>
                    <a:pt x="104451" y="3810865"/>
                  </a:lnTo>
                  <a:lnTo>
                    <a:pt x="100613" y="3801704"/>
                  </a:lnTo>
                  <a:lnTo>
                    <a:pt x="96784" y="3792543"/>
                  </a:lnTo>
                  <a:lnTo>
                    <a:pt x="92982" y="3783383"/>
                  </a:lnTo>
                  <a:lnTo>
                    <a:pt x="89198" y="3774222"/>
                  </a:lnTo>
                  <a:lnTo>
                    <a:pt x="85437" y="3765061"/>
                  </a:lnTo>
                  <a:lnTo>
                    <a:pt x="81720" y="3755901"/>
                  </a:lnTo>
                  <a:lnTo>
                    <a:pt x="78025" y="3746740"/>
                  </a:lnTo>
                  <a:lnTo>
                    <a:pt x="74381" y="3737579"/>
                  </a:lnTo>
                  <a:lnTo>
                    <a:pt x="70781" y="3728418"/>
                  </a:lnTo>
                  <a:lnTo>
                    <a:pt x="67212" y="3719258"/>
                  </a:lnTo>
                  <a:lnTo>
                    <a:pt x="63727" y="3710097"/>
                  </a:lnTo>
                  <a:lnTo>
                    <a:pt x="60278" y="3700936"/>
                  </a:lnTo>
                  <a:lnTo>
                    <a:pt x="56895" y="3691775"/>
                  </a:lnTo>
                  <a:lnTo>
                    <a:pt x="53589" y="3682615"/>
                  </a:lnTo>
                  <a:lnTo>
                    <a:pt x="50325" y="3673454"/>
                  </a:lnTo>
                  <a:lnTo>
                    <a:pt x="47171" y="3664293"/>
                  </a:lnTo>
                  <a:lnTo>
                    <a:pt x="44075" y="3655132"/>
                  </a:lnTo>
                  <a:lnTo>
                    <a:pt x="41051" y="3645972"/>
                  </a:lnTo>
                  <a:lnTo>
                    <a:pt x="38143" y="3636811"/>
                  </a:lnTo>
                  <a:lnTo>
                    <a:pt x="35288" y="3627650"/>
                  </a:lnTo>
                  <a:lnTo>
                    <a:pt x="32552" y="3618490"/>
                  </a:lnTo>
                  <a:lnTo>
                    <a:pt x="29907" y="3609329"/>
                  </a:lnTo>
                  <a:lnTo>
                    <a:pt x="27328" y="3600168"/>
                  </a:lnTo>
                  <a:lnTo>
                    <a:pt x="24906" y="3591007"/>
                  </a:lnTo>
                  <a:lnTo>
                    <a:pt x="22548" y="3581847"/>
                  </a:lnTo>
                  <a:lnTo>
                    <a:pt x="20307" y="3572686"/>
                  </a:lnTo>
                  <a:lnTo>
                    <a:pt x="18190" y="3563525"/>
                  </a:lnTo>
                  <a:lnTo>
                    <a:pt x="16140" y="3554364"/>
                  </a:lnTo>
                  <a:lnTo>
                    <a:pt x="14261" y="3545204"/>
                  </a:lnTo>
                  <a:lnTo>
                    <a:pt x="12466" y="3536043"/>
                  </a:lnTo>
                  <a:lnTo>
                    <a:pt x="10777" y="3526882"/>
                  </a:lnTo>
                  <a:lnTo>
                    <a:pt x="9244" y="3517721"/>
                  </a:lnTo>
                  <a:lnTo>
                    <a:pt x="7784" y="3508561"/>
                  </a:lnTo>
                  <a:lnTo>
                    <a:pt x="6483" y="3499400"/>
                  </a:lnTo>
                  <a:lnTo>
                    <a:pt x="5293" y="3490239"/>
                  </a:lnTo>
                  <a:lnTo>
                    <a:pt x="4189" y="3481079"/>
                  </a:lnTo>
                  <a:lnTo>
                    <a:pt x="3272" y="3471918"/>
                  </a:lnTo>
                  <a:lnTo>
                    <a:pt x="2428" y="3462757"/>
                  </a:lnTo>
                  <a:lnTo>
                    <a:pt x="1722" y="3453596"/>
                  </a:lnTo>
                  <a:lnTo>
                    <a:pt x="1152" y="3444436"/>
                  </a:lnTo>
                  <a:lnTo>
                    <a:pt x="655" y="3435275"/>
                  </a:lnTo>
                  <a:lnTo>
                    <a:pt x="344" y="3426114"/>
                  </a:lnTo>
                  <a:lnTo>
                    <a:pt x="116" y="3416953"/>
                  </a:lnTo>
                  <a:lnTo>
                    <a:pt x="0" y="3407793"/>
                  </a:lnTo>
                  <a:lnTo>
                    <a:pt x="36" y="3398632"/>
                  </a:lnTo>
                  <a:lnTo>
                    <a:pt x="142" y="3389471"/>
                  </a:lnTo>
                  <a:lnTo>
                    <a:pt x="403" y="3380310"/>
                  </a:lnTo>
                  <a:lnTo>
                    <a:pt x="764" y="3371150"/>
                  </a:lnTo>
                  <a:lnTo>
                    <a:pt x="1207" y="3361989"/>
                  </a:lnTo>
                  <a:lnTo>
                    <a:pt x="1812" y="3352828"/>
                  </a:lnTo>
                  <a:lnTo>
                    <a:pt x="2481" y="3343667"/>
                  </a:lnTo>
                  <a:lnTo>
                    <a:pt x="3270" y="3334507"/>
                  </a:lnTo>
                  <a:lnTo>
                    <a:pt x="4168" y="3325346"/>
                  </a:lnTo>
                  <a:lnTo>
                    <a:pt x="5127" y="3316185"/>
                  </a:lnTo>
                  <a:lnTo>
                    <a:pt x="6235" y="3307025"/>
                  </a:lnTo>
                  <a:lnTo>
                    <a:pt x="7404" y="3297864"/>
                  </a:lnTo>
                  <a:lnTo>
                    <a:pt x="8660" y="3288703"/>
                  </a:lnTo>
                  <a:lnTo>
                    <a:pt x="10026" y="3279542"/>
                  </a:lnTo>
                  <a:lnTo>
                    <a:pt x="11442" y="3270382"/>
                  </a:lnTo>
                  <a:lnTo>
                    <a:pt x="12969" y="3261221"/>
                  </a:lnTo>
                  <a:lnTo>
                    <a:pt x="14560" y="3252060"/>
                  </a:lnTo>
                  <a:lnTo>
                    <a:pt x="16208" y="3242899"/>
                  </a:lnTo>
                  <a:lnTo>
                    <a:pt x="17959" y="3233739"/>
                  </a:lnTo>
                  <a:lnTo>
                    <a:pt x="19749" y="3224578"/>
                  </a:lnTo>
                  <a:lnTo>
                    <a:pt x="21613" y="3215417"/>
                  </a:lnTo>
                  <a:lnTo>
                    <a:pt x="23539" y="3206256"/>
                  </a:lnTo>
                  <a:lnTo>
                    <a:pt x="25500" y="3197096"/>
                  </a:lnTo>
                  <a:lnTo>
                    <a:pt x="27543" y="3187935"/>
                  </a:lnTo>
                  <a:lnTo>
                    <a:pt x="29617" y="3178774"/>
                  </a:lnTo>
                  <a:lnTo>
                    <a:pt x="31735" y="3169614"/>
                  </a:lnTo>
                  <a:lnTo>
                    <a:pt x="33905" y="3160453"/>
                  </a:lnTo>
                  <a:lnTo>
                    <a:pt x="36099" y="3151292"/>
                  </a:lnTo>
                  <a:lnTo>
                    <a:pt x="38341" y="3142131"/>
                  </a:lnTo>
                  <a:lnTo>
                    <a:pt x="40608" y="3132971"/>
                  </a:lnTo>
                  <a:lnTo>
                    <a:pt x="42899" y="3123810"/>
                  </a:lnTo>
                  <a:lnTo>
                    <a:pt x="45226" y="3114649"/>
                  </a:lnTo>
                  <a:lnTo>
                    <a:pt x="47565" y="3105488"/>
                  </a:lnTo>
                  <a:lnTo>
                    <a:pt x="49927" y="3096328"/>
                  </a:lnTo>
                  <a:lnTo>
                    <a:pt x="52306" y="3087167"/>
                  </a:lnTo>
                  <a:lnTo>
                    <a:pt x="54693" y="3078006"/>
                  </a:lnTo>
                  <a:lnTo>
                    <a:pt x="57096" y="3068845"/>
                  </a:lnTo>
                  <a:lnTo>
                    <a:pt x="59503" y="3059685"/>
                  </a:lnTo>
                  <a:lnTo>
                    <a:pt x="61917" y="3050524"/>
                  </a:lnTo>
                  <a:lnTo>
                    <a:pt x="64333" y="3041363"/>
                  </a:lnTo>
                  <a:lnTo>
                    <a:pt x="66749" y="3032203"/>
                  </a:lnTo>
                  <a:lnTo>
                    <a:pt x="69164" y="3023042"/>
                  </a:lnTo>
                  <a:lnTo>
                    <a:pt x="71574" y="3013881"/>
                  </a:lnTo>
                  <a:lnTo>
                    <a:pt x="73980" y="3004720"/>
                  </a:lnTo>
                  <a:lnTo>
                    <a:pt x="76375" y="2995560"/>
                  </a:lnTo>
                  <a:lnTo>
                    <a:pt x="78764" y="2986399"/>
                  </a:lnTo>
                  <a:lnTo>
                    <a:pt x="81141" y="2977238"/>
                  </a:lnTo>
                  <a:lnTo>
                    <a:pt x="83503" y="2968077"/>
                  </a:lnTo>
                  <a:lnTo>
                    <a:pt x="85858" y="2958917"/>
                  </a:lnTo>
                  <a:lnTo>
                    <a:pt x="88189" y="2949756"/>
                  </a:lnTo>
                  <a:lnTo>
                    <a:pt x="90509" y="2940595"/>
                  </a:lnTo>
                  <a:lnTo>
                    <a:pt x="92811" y="2931434"/>
                  </a:lnTo>
                  <a:lnTo>
                    <a:pt x="95092" y="2922274"/>
                  </a:lnTo>
                  <a:lnTo>
                    <a:pt x="97361" y="2913113"/>
                  </a:lnTo>
                  <a:lnTo>
                    <a:pt x="99602" y="2903952"/>
                  </a:lnTo>
                  <a:lnTo>
                    <a:pt x="101826" y="2894792"/>
                  </a:lnTo>
                  <a:lnTo>
                    <a:pt x="104033" y="2885631"/>
                  </a:lnTo>
                  <a:lnTo>
                    <a:pt x="106210" y="2876470"/>
                  </a:lnTo>
                  <a:lnTo>
                    <a:pt x="108374" y="2867309"/>
                  </a:lnTo>
                  <a:lnTo>
                    <a:pt x="110512" y="2858149"/>
                  </a:lnTo>
                  <a:lnTo>
                    <a:pt x="112627" y="2848988"/>
                  </a:lnTo>
                  <a:lnTo>
                    <a:pt x="114728" y="2839827"/>
                  </a:lnTo>
                  <a:lnTo>
                    <a:pt x="116794" y="2830666"/>
                  </a:lnTo>
                  <a:lnTo>
                    <a:pt x="118846" y="2821506"/>
                  </a:lnTo>
                  <a:lnTo>
                    <a:pt x="120875" y="2812345"/>
                  </a:lnTo>
                  <a:lnTo>
                    <a:pt x="122879" y="2803184"/>
                  </a:lnTo>
                  <a:lnTo>
                    <a:pt x="124869" y="2794023"/>
                  </a:lnTo>
                  <a:lnTo>
                    <a:pt x="126828" y="2784863"/>
                  </a:lnTo>
                  <a:lnTo>
                    <a:pt x="128771" y="2775702"/>
                  </a:lnTo>
                  <a:lnTo>
                    <a:pt x="130695" y="2766541"/>
                  </a:lnTo>
                  <a:lnTo>
                    <a:pt x="132592" y="2757381"/>
                  </a:lnTo>
                  <a:lnTo>
                    <a:pt x="134476" y="2748220"/>
                  </a:lnTo>
                  <a:lnTo>
                    <a:pt x="136335" y="2739059"/>
                  </a:lnTo>
                  <a:lnTo>
                    <a:pt x="138176" y="2729898"/>
                  </a:lnTo>
                  <a:lnTo>
                    <a:pt x="140003" y="2720738"/>
                  </a:lnTo>
                  <a:lnTo>
                    <a:pt x="141802" y="2711577"/>
                  </a:lnTo>
                  <a:lnTo>
                    <a:pt x="143589" y="2702416"/>
                  </a:lnTo>
                  <a:lnTo>
                    <a:pt x="145357" y="2693255"/>
                  </a:lnTo>
                  <a:lnTo>
                    <a:pt x="147105" y="2684095"/>
                  </a:lnTo>
                  <a:lnTo>
                    <a:pt x="148842" y="2674934"/>
                  </a:lnTo>
                  <a:lnTo>
                    <a:pt x="150555" y="2665773"/>
                  </a:lnTo>
                  <a:lnTo>
                    <a:pt x="152255" y="2656612"/>
                  </a:lnTo>
                  <a:lnTo>
                    <a:pt x="153941" y="2647452"/>
                  </a:lnTo>
                  <a:lnTo>
                    <a:pt x="155605" y="2638291"/>
                  </a:lnTo>
                  <a:lnTo>
                    <a:pt x="157259" y="2629130"/>
                  </a:lnTo>
                  <a:lnTo>
                    <a:pt x="158894" y="2619969"/>
                  </a:lnTo>
                  <a:lnTo>
                    <a:pt x="160514" y="2610809"/>
                  </a:lnTo>
                  <a:lnTo>
                    <a:pt x="162124" y="2601648"/>
                  </a:lnTo>
                  <a:lnTo>
                    <a:pt x="163710" y="2592487"/>
                  </a:lnTo>
                  <a:lnTo>
                    <a:pt x="165287" y="2583327"/>
                  </a:lnTo>
                  <a:lnTo>
                    <a:pt x="166848" y="2574166"/>
                  </a:lnTo>
                  <a:lnTo>
                    <a:pt x="168392" y="2565005"/>
                  </a:lnTo>
                  <a:lnTo>
                    <a:pt x="169926" y="2555844"/>
                  </a:lnTo>
                  <a:lnTo>
                    <a:pt x="171437" y="2546684"/>
                  </a:lnTo>
                  <a:lnTo>
                    <a:pt x="172937" y="2537523"/>
                  </a:lnTo>
                  <a:lnTo>
                    <a:pt x="174424" y="2528362"/>
                  </a:lnTo>
                  <a:lnTo>
                    <a:pt x="175888" y="2519201"/>
                  </a:lnTo>
                  <a:lnTo>
                    <a:pt x="177344" y="2510041"/>
                  </a:lnTo>
                  <a:lnTo>
                    <a:pt x="178777" y="2500880"/>
                  </a:lnTo>
                  <a:lnTo>
                    <a:pt x="180195" y="2491719"/>
                  </a:lnTo>
                  <a:lnTo>
                    <a:pt x="181602" y="2482558"/>
                  </a:lnTo>
                  <a:lnTo>
                    <a:pt x="182981" y="2473398"/>
                  </a:lnTo>
                  <a:lnTo>
                    <a:pt x="184349" y="2464237"/>
                  </a:lnTo>
                  <a:lnTo>
                    <a:pt x="185697" y="2455076"/>
                  </a:lnTo>
                  <a:lnTo>
                    <a:pt x="187023" y="2445916"/>
                  </a:lnTo>
                  <a:lnTo>
                    <a:pt x="188337" y="2436755"/>
                  </a:lnTo>
                  <a:lnTo>
                    <a:pt x="189620" y="2427594"/>
                  </a:lnTo>
                  <a:lnTo>
                    <a:pt x="190889" y="2418433"/>
                  </a:lnTo>
                  <a:lnTo>
                    <a:pt x="192138" y="2409273"/>
                  </a:lnTo>
                  <a:lnTo>
                    <a:pt x="193357" y="2400112"/>
                  </a:lnTo>
                  <a:lnTo>
                    <a:pt x="194563" y="2390951"/>
                  </a:lnTo>
                  <a:lnTo>
                    <a:pt x="195738" y="2381790"/>
                  </a:lnTo>
                  <a:lnTo>
                    <a:pt x="196890" y="2372630"/>
                  </a:lnTo>
                  <a:lnTo>
                    <a:pt x="198025" y="2363469"/>
                  </a:lnTo>
                  <a:lnTo>
                    <a:pt x="199120" y="2354308"/>
                  </a:lnTo>
                  <a:lnTo>
                    <a:pt x="200199" y="2345147"/>
                  </a:lnTo>
                  <a:lnTo>
                    <a:pt x="201248" y="2335987"/>
                  </a:lnTo>
                  <a:lnTo>
                    <a:pt x="202266" y="2326826"/>
                  </a:lnTo>
                  <a:lnTo>
                    <a:pt x="203266" y="2317665"/>
                  </a:lnTo>
                  <a:lnTo>
                    <a:pt x="204221" y="2308505"/>
                  </a:lnTo>
                  <a:lnTo>
                    <a:pt x="205154" y="2299344"/>
                  </a:lnTo>
                  <a:lnTo>
                    <a:pt x="206060" y="2290183"/>
                  </a:lnTo>
                  <a:lnTo>
                    <a:pt x="206923" y="2281022"/>
                  </a:lnTo>
                  <a:lnTo>
                    <a:pt x="207766" y="2271862"/>
                  </a:lnTo>
                  <a:lnTo>
                    <a:pt x="208565" y="2262701"/>
                  </a:lnTo>
                  <a:lnTo>
                    <a:pt x="209333" y="2253540"/>
                  </a:lnTo>
                  <a:lnTo>
                    <a:pt x="210077" y="2244379"/>
                  </a:lnTo>
                  <a:lnTo>
                    <a:pt x="210766" y="2235219"/>
                  </a:lnTo>
                  <a:lnTo>
                    <a:pt x="211434" y="2226058"/>
                  </a:lnTo>
                  <a:lnTo>
                    <a:pt x="212060" y="2216897"/>
                  </a:lnTo>
                  <a:lnTo>
                    <a:pt x="212645" y="2207736"/>
                  </a:lnTo>
                  <a:lnTo>
                    <a:pt x="213207" y="2198576"/>
                  </a:lnTo>
                  <a:lnTo>
                    <a:pt x="213708" y="2189415"/>
                  </a:lnTo>
                  <a:lnTo>
                    <a:pt x="214183" y="2180254"/>
                  </a:lnTo>
                  <a:lnTo>
                    <a:pt x="214621" y="2171094"/>
                  </a:lnTo>
                  <a:lnTo>
                    <a:pt x="215006" y="2161933"/>
                  </a:lnTo>
                  <a:lnTo>
                    <a:pt x="215366" y="2152772"/>
                  </a:lnTo>
                  <a:lnTo>
                    <a:pt x="215671" y="2143611"/>
                  </a:lnTo>
                  <a:lnTo>
                    <a:pt x="215939" y="2134451"/>
                  </a:lnTo>
                  <a:lnTo>
                    <a:pt x="216175" y="2125290"/>
                  </a:lnTo>
                  <a:lnTo>
                    <a:pt x="216348" y="2116129"/>
                  </a:lnTo>
                  <a:lnTo>
                    <a:pt x="216494" y="2106968"/>
                  </a:lnTo>
                  <a:lnTo>
                    <a:pt x="216591" y="2097808"/>
                  </a:lnTo>
                  <a:lnTo>
                    <a:pt x="216640" y="2088647"/>
                  </a:lnTo>
                  <a:lnTo>
                    <a:pt x="216663" y="2079486"/>
                  </a:lnTo>
                  <a:lnTo>
                    <a:pt x="216616" y="2070325"/>
                  </a:lnTo>
                  <a:lnTo>
                    <a:pt x="216540" y="2061165"/>
                  </a:lnTo>
                  <a:lnTo>
                    <a:pt x="216421" y="2052004"/>
                  </a:lnTo>
                  <a:lnTo>
                    <a:pt x="216246" y="2042843"/>
                  </a:lnTo>
                  <a:lnTo>
                    <a:pt x="216043" y="2033683"/>
                  </a:lnTo>
                  <a:lnTo>
                    <a:pt x="215778" y="2024522"/>
                  </a:lnTo>
                  <a:lnTo>
                    <a:pt x="215475" y="2015361"/>
                  </a:lnTo>
                  <a:lnTo>
                    <a:pt x="215137" y="2006200"/>
                  </a:lnTo>
                  <a:lnTo>
                    <a:pt x="214733" y="1997040"/>
                  </a:lnTo>
                  <a:lnTo>
                    <a:pt x="214302" y="1987879"/>
                  </a:lnTo>
                  <a:lnTo>
                    <a:pt x="213819" y="1978718"/>
                  </a:lnTo>
                  <a:lnTo>
                    <a:pt x="213288" y="1969557"/>
                  </a:lnTo>
                  <a:lnTo>
                    <a:pt x="212730" y="1960397"/>
                  </a:lnTo>
                  <a:lnTo>
                    <a:pt x="212103" y="1951236"/>
                  </a:lnTo>
                  <a:lnTo>
                    <a:pt x="211447" y="1942075"/>
                  </a:lnTo>
                  <a:lnTo>
                    <a:pt x="210748" y="1932914"/>
                  </a:lnTo>
                  <a:lnTo>
                    <a:pt x="209995" y="1923754"/>
                  </a:lnTo>
                  <a:lnTo>
                    <a:pt x="209216" y="1914593"/>
                  </a:lnTo>
                  <a:lnTo>
                    <a:pt x="208378" y="1905432"/>
                  </a:lnTo>
                  <a:lnTo>
                    <a:pt x="207505" y="1896271"/>
                  </a:lnTo>
                  <a:lnTo>
                    <a:pt x="206600" y="1887111"/>
                  </a:lnTo>
                  <a:lnTo>
                    <a:pt x="205636" y="1877950"/>
                  </a:lnTo>
                  <a:lnTo>
                    <a:pt x="204647" y="1868789"/>
                  </a:lnTo>
                  <a:lnTo>
                    <a:pt x="203611" y="1859629"/>
                  </a:lnTo>
                  <a:lnTo>
                    <a:pt x="202536" y="1850468"/>
                  </a:lnTo>
                  <a:lnTo>
                    <a:pt x="201437" y="1841307"/>
                  </a:lnTo>
                  <a:lnTo>
                    <a:pt x="200279" y="1832146"/>
                  </a:lnTo>
                  <a:lnTo>
                    <a:pt x="199099" y="1822986"/>
                  </a:lnTo>
                  <a:lnTo>
                    <a:pt x="197883" y="1813825"/>
                  </a:lnTo>
                  <a:lnTo>
                    <a:pt x="196626" y="1804664"/>
                  </a:lnTo>
                  <a:lnTo>
                    <a:pt x="195348" y="1795503"/>
                  </a:lnTo>
                  <a:lnTo>
                    <a:pt x="194025" y="1786343"/>
                  </a:lnTo>
                  <a:lnTo>
                    <a:pt x="192678" y="1777182"/>
                  </a:lnTo>
                  <a:lnTo>
                    <a:pt x="191306" y="1768021"/>
                  </a:lnTo>
                  <a:lnTo>
                    <a:pt x="189895" y="1758860"/>
                  </a:lnTo>
                  <a:lnTo>
                    <a:pt x="188468" y="1749700"/>
                  </a:lnTo>
                  <a:lnTo>
                    <a:pt x="187009" y="1740539"/>
                  </a:lnTo>
                  <a:lnTo>
                    <a:pt x="185527" y="1731378"/>
                  </a:lnTo>
                  <a:lnTo>
                    <a:pt x="184030" y="1722218"/>
                  </a:lnTo>
                  <a:lnTo>
                    <a:pt x="182500" y="1713057"/>
                  </a:lnTo>
                  <a:lnTo>
                    <a:pt x="180959" y="1703896"/>
                  </a:lnTo>
                  <a:lnTo>
                    <a:pt x="179400" y="1694735"/>
                  </a:lnTo>
                  <a:lnTo>
                    <a:pt x="177822" y="1685575"/>
                  </a:lnTo>
                  <a:lnTo>
                    <a:pt x="176236" y="1676414"/>
                  </a:lnTo>
                  <a:lnTo>
                    <a:pt x="174632" y="1667253"/>
                  </a:lnTo>
                  <a:lnTo>
                    <a:pt x="173021" y="1658092"/>
                  </a:lnTo>
                  <a:lnTo>
                    <a:pt x="171403" y="1648932"/>
                  </a:lnTo>
                  <a:lnTo>
                    <a:pt x="169777" y="1639771"/>
                  </a:lnTo>
                  <a:lnTo>
                    <a:pt x="168149" y="1630610"/>
                  </a:lnTo>
                  <a:lnTo>
                    <a:pt x="166518" y="1621449"/>
                  </a:lnTo>
                  <a:lnTo>
                    <a:pt x="164888" y="1612289"/>
                  </a:lnTo>
                  <a:lnTo>
                    <a:pt x="163259" y="1603128"/>
                  </a:lnTo>
                  <a:lnTo>
                    <a:pt x="161638" y="1593967"/>
                  </a:lnTo>
                  <a:lnTo>
                    <a:pt x="160022" y="1584807"/>
                  </a:lnTo>
                  <a:lnTo>
                    <a:pt x="158415" y="1575646"/>
                  </a:lnTo>
                  <a:lnTo>
                    <a:pt x="156823" y="1566485"/>
                  </a:lnTo>
                  <a:lnTo>
                    <a:pt x="155238" y="1557324"/>
                  </a:lnTo>
                  <a:lnTo>
                    <a:pt x="153678" y="1548164"/>
                  </a:lnTo>
                  <a:lnTo>
                    <a:pt x="152133" y="1539003"/>
                  </a:lnTo>
                  <a:lnTo>
                    <a:pt x="150604" y="1529842"/>
                  </a:lnTo>
                  <a:lnTo>
                    <a:pt x="149109" y="1520681"/>
                  </a:lnTo>
                  <a:lnTo>
                    <a:pt x="147630" y="1511521"/>
                  </a:lnTo>
                  <a:lnTo>
                    <a:pt x="146186" y="1502360"/>
                  </a:lnTo>
                  <a:lnTo>
                    <a:pt x="144773" y="1493199"/>
                  </a:lnTo>
                  <a:lnTo>
                    <a:pt x="143380" y="1484038"/>
                  </a:lnTo>
                  <a:lnTo>
                    <a:pt x="142043" y="1474878"/>
                  </a:lnTo>
                  <a:lnTo>
                    <a:pt x="140730" y="1465717"/>
                  </a:lnTo>
                  <a:lnTo>
                    <a:pt x="139459" y="1456556"/>
                  </a:lnTo>
                  <a:lnTo>
                    <a:pt x="138238" y="1447396"/>
                  </a:lnTo>
                  <a:lnTo>
                    <a:pt x="137044" y="1438235"/>
                  </a:lnTo>
                  <a:lnTo>
                    <a:pt x="135919" y="1429074"/>
                  </a:lnTo>
                  <a:lnTo>
                    <a:pt x="134831" y="1419913"/>
                  </a:lnTo>
                  <a:lnTo>
                    <a:pt x="133786" y="1410753"/>
                  </a:lnTo>
                  <a:lnTo>
                    <a:pt x="132815" y="1401592"/>
                  </a:lnTo>
                  <a:lnTo>
                    <a:pt x="131877" y="1392431"/>
                  </a:lnTo>
                  <a:lnTo>
                    <a:pt x="131011" y="1383270"/>
                  </a:lnTo>
                  <a:lnTo>
                    <a:pt x="130201" y="1374110"/>
                  </a:lnTo>
                  <a:lnTo>
                    <a:pt x="129432" y="1364949"/>
                  </a:lnTo>
                  <a:lnTo>
                    <a:pt x="128759" y="1355788"/>
                  </a:lnTo>
                  <a:lnTo>
                    <a:pt x="128125" y="1346627"/>
                  </a:lnTo>
                  <a:lnTo>
                    <a:pt x="127562" y="1337467"/>
                  </a:lnTo>
                  <a:lnTo>
                    <a:pt x="127075" y="1328306"/>
                  </a:lnTo>
                  <a:lnTo>
                    <a:pt x="126629" y="1319145"/>
                  </a:lnTo>
                  <a:lnTo>
                    <a:pt x="126285" y="1309984"/>
                  </a:lnTo>
                  <a:lnTo>
                    <a:pt x="125994" y="1300824"/>
                  </a:lnTo>
                  <a:lnTo>
                    <a:pt x="125765" y="1291663"/>
                  </a:lnTo>
                  <a:lnTo>
                    <a:pt x="125633" y="1282502"/>
                  </a:lnTo>
                  <a:lnTo>
                    <a:pt x="125545" y="1273342"/>
                  </a:lnTo>
                  <a:lnTo>
                    <a:pt x="125551" y="1264181"/>
                  </a:lnTo>
                  <a:lnTo>
                    <a:pt x="125627" y="1255020"/>
                  </a:lnTo>
                  <a:lnTo>
                    <a:pt x="125753" y="1245859"/>
                  </a:lnTo>
                  <a:lnTo>
                    <a:pt x="125993" y="1236699"/>
                  </a:lnTo>
                  <a:lnTo>
                    <a:pt x="126279" y="1227538"/>
                  </a:lnTo>
                  <a:lnTo>
                    <a:pt x="126646" y="1218377"/>
                  </a:lnTo>
                  <a:lnTo>
                    <a:pt x="127097" y="1209216"/>
                  </a:lnTo>
                  <a:lnTo>
                    <a:pt x="127593" y="1200056"/>
                  </a:lnTo>
                  <a:lnTo>
                    <a:pt x="128200" y="1190895"/>
                  </a:lnTo>
                  <a:lnTo>
                    <a:pt x="128859" y="1181734"/>
                  </a:lnTo>
                  <a:lnTo>
                    <a:pt x="129584" y="1172573"/>
                  </a:lnTo>
                  <a:lnTo>
                    <a:pt x="130403" y="1163413"/>
                  </a:lnTo>
                  <a:lnTo>
                    <a:pt x="131266" y="1154252"/>
                  </a:lnTo>
                  <a:lnTo>
                    <a:pt x="132220" y="1145091"/>
                  </a:lnTo>
                  <a:lnTo>
                    <a:pt x="133236" y="1135931"/>
                  </a:lnTo>
                  <a:lnTo>
                    <a:pt x="134301" y="1126770"/>
                  </a:lnTo>
                  <a:lnTo>
                    <a:pt x="135466" y="1117609"/>
                  </a:lnTo>
                  <a:lnTo>
                    <a:pt x="136670" y="1108448"/>
                  </a:lnTo>
                  <a:lnTo>
                    <a:pt x="137945" y="1099288"/>
                  </a:lnTo>
                  <a:lnTo>
                    <a:pt x="139287" y="1090127"/>
                  </a:lnTo>
                  <a:lnTo>
                    <a:pt x="140665" y="1080966"/>
                  </a:lnTo>
                  <a:lnTo>
                    <a:pt x="142133" y="1071805"/>
                  </a:lnTo>
                  <a:lnTo>
                    <a:pt x="143639" y="1062645"/>
                  </a:lnTo>
                  <a:lnTo>
                    <a:pt x="145195" y="1053484"/>
                  </a:lnTo>
                  <a:lnTo>
                    <a:pt x="146818" y="1044323"/>
                  </a:lnTo>
                  <a:lnTo>
                    <a:pt x="148472" y="1035162"/>
                  </a:lnTo>
                  <a:lnTo>
                    <a:pt x="150189" y="1026002"/>
                  </a:lnTo>
                  <a:lnTo>
                    <a:pt x="151946" y="1016841"/>
                  </a:lnTo>
                  <a:lnTo>
                    <a:pt x="153734" y="1007680"/>
                  </a:lnTo>
                  <a:lnTo>
                    <a:pt x="155583" y="998520"/>
                  </a:lnTo>
                  <a:lnTo>
                    <a:pt x="157455" y="989359"/>
                  </a:lnTo>
                  <a:lnTo>
                    <a:pt x="159368" y="980198"/>
                  </a:lnTo>
                  <a:lnTo>
                    <a:pt x="161316" y="971037"/>
                  </a:lnTo>
                  <a:lnTo>
                    <a:pt x="163283" y="961877"/>
                  </a:lnTo>
                  <a:lnTo>
                    <a:pt x="165294" y="952716"/>
                  </a:lnTo>
                  <a:lnTo>
                    <a:pt x="167322" y="943555"/>
                  </a:lnTo>
                  <a:lnTo>
                    <a:pt x="169371" y="934394"/>
                  </a:lnTo>
                  <a:lnTo>
                    <a:pt x="171447" y="925234"/>
                  </a:lnTo>
                  <a:lnTo>
                    <a:pt x="173533" y="916073"/>
                  </a:lnTo>
                  <a:lnTo>
                    <a:pt x="175641" y="906912"/>
                  </a:lnTo>
                  <a:lnTo>
                    <a:pt x="177758" y="897751"/>
                  </a:lnTo>
                  <a:lnTo>
                    <a:pt x="179885" y="888591"/>
                  </a:lnTo>
                  <a:lnTo>
                    <a:pt x="182022" y="879430"/>
                  </a:lnTo>
                  <a:lnTo>
                    <a:pt x="184163" y="870269"/>
                  </a:lnTo>
                  <a:lnTo>
                    <a:pt x="186307" y="861109"/>
                  </a:lnTo>
                  <a:lnTo>
                    <a:pt x="188452" y="851948"/>
                  </a:lnTo>
                  <a:lnTo>
                    <a:pt x="190596" y="842787"/>
                  </a:lnTo>
                  <a:lnTo>
                    <a:pt x="192734" y="833626"/>
                  </a:lnTo>
                  <a:lnTo>
                    <a:pt x="194867" y="824466"/>
                  </a:lnTo>
                  <a:lnTo>
                    <a:pt x="196992" y="815305"/>
                  </a:lnTo>
                  <a:lnTo>
                    <a:pt x="199104" y="806144"/>
                  </a:lnTo>
                  <a:lnTo>
                    <a:pt x="201209" y="796983"/>
                  </a:lnTo>
                  <a:lnTo>
                    <a:pt x="203294" y="787823"/>
                  </a:lnTo>
                  <a:lnTo>
                    <a:pt x="205364" y="778662"/>
                  </a:lnTo>
                  <a:lnTo>
                    <a:pt x="207422" y="769501"/>
                  </a:lnTo>
                  <a:lnTo>
                    <a:pt x="209450" y="760340"/>
                  </a:lnTo>
                  <a:lnTo>
                    <a:pt x="211464" y="751180"/>
                  </a:lnTo>
                  <a:lnTo>
                    <a:pt x="213452" y="742019"/>
                  </a:lnTo>
                  <a:lnTo>
                    <a:pt x="215414" y="732858"/>
                  </a:lnTo>
                  <a:lnTo>
                    <a:pt x="217360" y="723698"/>
                  </a:lnTo>
                  <a:lnTo>
                    <a:pt x="219263" y="714537"/>
                  </a:lnTo>
                  <a:lnTo>
                    <a:pt x="221147" y="705376"/>
                  </a:lnTo>
                  <a:lnTo>
                    <a:pt x="223002" y="696215"/>
                  </a:lnTo>
                  <a:lnTo>
                    <a:pt x="224818" y="687055"/>
                  </a:lnTo>
                  <a:lnTo>
                    <a:pt x="226616" y="677894"/>
                  </a:lnTo>
                  <a:lnTo>
                    <a:pt x="228367" y="668733"/>
                  </a:lnTo>
                  <a:lnTo>
                    <a:pt x="230091" y="659572"/>
                  </a:lnTo>
                  <a:lnTo>
                    <a:pt x="231787" y="650412"/>
                  </a:lnTo>
                  <a:lnTo>
                    <a:pt x="233433" y="641251"/>
                  </a:lnTo>
                  <a:lnTo>
                    <a:pt x="235058" y="632090"/>
                  </a:lnTo>
                  <a:lnTo>
                    <a:pt x="236639" y="622929"/>
                  </a:lnTo>
                  <a:lnTo>
                    <a:pt x="238183" y="613769"/>
                  </a:lnTo>
                  <a:lnTo>
                    <a:pt x="239704" y="604608"/>
                  </a:lnTo>
                  <a:lnTo>
                    <a:pt x="241165" y="595447"/>
                  </a:lnTo>
                  <a:lnTo>
                    <a:pt x="242603" y="586286"/>
                  </a:lnTo>
                  <a:lnTo>
                    <a:pt x="244003" y="577126"/>
                  </a:lnTo>
                  <a:lnTo>
                    <a:pt x="245358" y="567965"/>
                  </a:lnTo>
                  <a:lnTo>
                    <a:pt x="246690" y="558804"/>
                  </a:lnTo>
                  <a:lnTo>
                    <a:pt x="247968" y="549644"/>
                  </a:lnTo>
                  <a:lnTo>
                    <a:pt x="249216" y="540483"/>
                  </a:lnTo>
                  <a:lnTo>
                    <a:pt x="250434" y="531322"/>
                  </a:lnTo>
                  <a:lnTo>
                    <a:pt x="251599" y="522161"/>
                  </a:lnTo>
                  <a:lnTo>
                    <a:pt x="252742" y="513001"/>
                  </a:lnTo>
                  <a:lnTo>
                    <a:pt x="253840" y="503840"/>
                  </a:lnTo>
                  <a:lnTo>
                    <a:pt x="254902" y="494679"/>
                  </a:lnTo>
                  <a:lnTo>
                    <a:pt x="255942" y="485518"/>
                  </a:lnTo>
                  <a:lnTo>
                    <a:pt x="256925" y="476358"/>
                  </a:lnTo>
                  <a:lnTo>
                    <a:pt x="257888" y="467197"/>
                  </a:lnTo>
                  <a:lnTo>
                    <a:pt x="258815" y="458036"/>
                  </a:lnTo>
                  <a:lnTo>
                    <a:pt x="259702" y="448875"/>
                  </a:lnTo>
                  <a:lnTo>
                    <a:pt x="260569" y="439715"/>
                  </a:lnTo>
                  <a:lnTo>
                    <a:pt x="261389" y="430554"/>
                  </a:lnTo>
                  <a:lnTo>
                    <a:pt x="262184" y="421393"/>
                  </a:lnTo>
                  <a:lnTo>
                    <a:pt x="262953" y="412233"/>
                  </a:lnTo>
                  <a:lnTo>
                    <a:pt x="263680" y="403072"/>
                  </a:lnTo>
                  <a:lnTo>
                    <a:pt x="264389" y="393911"/>
                  </a:lnTo>
                  <a:lnTo>
                    <a:pt x="265061" y="384750"/>
                  </a:lnTo>
                  <a:lnTo>
                    <a:pt x="265706" y="375590"/>
                  </a:lnTo>
                  <a:lnTo>
                    <a:pt x="266334" y="366429"/>
                  </a:lnTo>
                  <a:lnTo>
                    <a:pt x="266918" y="357268"/>
                  </a:lnTo>
                  <a:lnTo>
                    <a:pt x="267488" y="348107"/>
                  </a:lnTo>
                  <a:lnTo>
                    <a:pt x="268030" y="338947"/>
                  </a:lnTo>
                  <a:lnTo>
                    <a:pt x="268544" y="329786"/>
                  </a:lnTo>
                  <a:lnTo>
                    <a:pt x="269043" y="320625"/>
                  </a:lnTo>
                  <a:lnTo>
                    <a:pt x="269509" y="311464"/>
                  </a:lnTo>
                  <a:lnTo>
                    <a:pt x="269958" y="302304"/>
                  </a:lnTo>
                  <a:lnTo>
                    <a:pt x="270388" y="293143"/>
                  </a:lnTo>
                  <a:lnTo>
                    <a:pt x="270790" y="283982"/>
                  </a:lnTo>
                  <a:lnTo>
                    <a:pt x="271180" y="274822"/>
                  </a:lnTo>
                  <a:lnTo>
                    <a:pt x="271545" y="265661"/>
                  </a:lnTo>
                  <a:lnTo>
                    <a:pt x="271893" y="256500"/>
                  </a:lnTo>
                  <a:lnTo>
                    <a:pt x="272228" y="247339"/>
                  </a:lnTo>
                  <a:lnTo>
                    <a:pt x="272537" y="238179"/>
                  </a:lnTo>
                  <a:lnTo>
                    <a:pt x="272836" y="229018"/>
                  </a:lnTo>
                  <a:lnTo>
                    <a:pt x="273118" y="219857"/>
                  </a:lnTo>
                  <a:lnTo>
                    <a:pt x="273383" y="210696"/>
                  </a:lnTo>
                  <a:lnTo>
                    <a:pt x="273639" y="201536"/>
                  </a:lnTo>
                  <a:lnTo>
                    <a:pt x="273874" y="192375"/>
                  </a:lnTo>
                  <a:lnTo>
                    <a:pt x="274099" y="183214"/>
                  </a:lnTo>
                  <a:lnTo>
                    <a:pt x="274313" y="174053"/>
                  </a:lnTo>
                  <a:lnTo>
                    <a:pt x="274511" y="164893"/>
                  </a:lnTo>
                  <a:lnTo>
                    <a:pt x="274702" y="155732"/>
                  </a:lnTo>
                  <a:lnTo>
                    <a:pt x="274878" y="146571"/>
                  </a:lnTo>
                  <a:lnTo>
                    <a:pt x="275045" y="137411"/>
                  </a:lnTo>
                  <a:lnTo>
                    <a:pt x="275205" y="128250"/>
                  </a:lnTo>
                  <a:lnTo>
                    <a:pt x="275350" y="119089"/>
                  </a:lnTo>
                  <a:lnTo>
                    <a:pt x="275490" y="109928"/>
                  </a:lnTo>
                  <a:lnTo>
                    <a:pt x="275621" y="100768"/>
                  </a:lnTo>
                  <a:lnTo>
                    <a:pt x="275742" y="91607"/>
                  </a:lnTo>
                  <a:lnTo>
                    <a:pt x="275859" y="82446"/>
                  </a:lnTo>
                  <a:lnTo>
                    <a:pt x="275965" y="73285"/>
                  </a:lnTo>
                  <a:lnTo>
                    <a:pt x="276066" y="64125"/>
                  </a:lnTo>
                  <a:lnTo>
                    <a:pt x="276161" y="54964"/>
                  </a:lnTo>
                  <a:lnTo>
                    <a:pt x="276248" y="45803"/>
                  </a:lnTo>
                  <a:lnTo>
                    <a:pt x="276331" y="36642"/>
                  </a:lnTo>
                  <a:lnTo>
                    <a:pt x="276407" y="27482"/>
                  </a:lnTo>
                  <a:lnTo>
                    <a:pt x="276479" y="18321"/>
                  </a:lnTo>
                  <a:lnTo>
                    <a:pt x="276547" y="9160"/>
                  </a:lnTo>
                  <a:lnTo>
                    <a:pt x="276608" y="0"/>
                  </a:lnTo>
                  <a:lnTo>
                    <a:pt x="278133" y="0"/>
                  </a:lnTo>
                  <a:lnTo>
                    <a:pt x="278194" y="9160"/>
                  </a:lnTo>
                  <a:lnTo>
                    <a:pt x="278262" y="18321"/>
                  </a:lnTo>
                  <a:lnTo>
                    <a:pt x="278334" y="27482"/>
                  </a:lnTo>
                  <a:lnTo>
                    <a:pt x="278410" y="36642"/>
                  </a:lnTo>
                  <a:lnTo>
                    <a:pt x="278493" y="45803"/>
                  </a:lnTo>
                  <a:lnTo>
                    <a:pt x="278580" y="54964"/>
                  </a:lnTo>
                  <a:lnTo>
                    <a:pt x="278675" y="64125"/>
                  </a:lnTo>
                  <a:lnTo>
                    <a:pt x="278776" y="73285"/>
                  </a:lnTo>
                  <a:lnTo>
                    <a:pt x="278882" y="82446"/>
                  </a:lnTo>
                  <a:lnTo>
                    <a:pt x="278999" y="91607"/>
                  </a:lnTo>
                  <a:lnTo>
                    <a:pt x="279120" y="100768"/>
                  </a:lnTo>
                  <a:lnTo>
                    <a:pt x="279251" y="109928"/>
                  </a:lnTo>
                  <a:lnTo>
                    <a:pt x="279391" y="119089"/>
                  </a:lnTo>
                  <a:lnTo>
                    <a:pt x="279536" y="128250"/>
                  </a:lnTo>
                  <a:lnTo>
                    <a:pt x="279696" y="137411"/>
                  </a:lnTo>
                  <a:lnTo>
                    <a:pt x="279863" y="146571"/>
                  </a:lnTo>
                  <a:lnTo>
                    <a:pt x="280040" y="155732"/>
                  </a:lnTo>
                  <a:lnTo>
                    <a:pt x="280230" y="164893"/>
                  </a:lnTo>
                  <a:lnTo>
                    <a:pt x="280428" y="174053"/>
                  </a:lnTo>
                  <a:lnTo>
                    <a:pt x="280642" y="183214"/>
                  </a:lnTo>
                  <a:lnTo>
                    <a:pt x="280868" y="192375"/>
                  </a:lnTo>
                  <a:lnTo>
                    <a:pt x="281103" y="201536"/>
                  </a:lnTo>
                  <a:lnTo>
                    <a:pt x="281358" y="210696"/>
                  </a:lnTo>
                  <a:lnTo>
                    <a:pt x="281623" y="219857"/>
                  </a:lnTo>
                  <a:lnTo>
                    <a:pt x="281905" y="229018"/>
                  </a:lnTo>
                  <a:lnTo>
                    <a:pt x="282204" y="238179"/>
                  </a:lnTo>
                  <a:lnTo>
                    <a:pt x="282513" y="247339"/>
                  </a:lnTo>
                  <a:lnTo>
                    <a:pt x="282848" y="256500"/>
                  </a:lnTo>
                  <a:lnTo>
                    <a:pt x="283196" y="265661"/>
                  </a:lnTo>
                  <a:lnTo>
                    <a:pt x="283561" y="274822"/>
                  </a:lnTo>
                  <a:lnTo>
                    <a:pt x="283951" y="283982"/>
                  </a:lnTo>
                  <a:lnTo>
                    <a:pt x="284353" y="293143"/>
                  </a:lnTo>
                  <a:lnTo>
                    <a:pt x="284783" y="302304"/>
                  </a:lnTo>
                  <a:lnTo>
                    <a:pt x="285232" y="311464"/>
                  </a:lnTo>
                  <a:lnTo>
                    <a:pt x="285698" y="320625"/>
                  </a:lnTo>
                  <a:lnTo>
                    <a:pt x="286197" y="329786"/>
                  </a:lnTo>
                  <a:lnTo>
                    <a:pt x="286711" y="338947"/>
                  </a:lnTo>
                  <a:lnTo>
                    <a:pt x="287254" y="348107"/>
                  </a:lnTo>
                  <a:lnTo>
                    <a:pt x="287823" y="357268"/>
                  </a:lnTo>
                  <a:lnTo>
                    <a:pt x="288408" y="366429"/>
                  </a:lnTo>
                  <a:lnTo>
                    <a:pt x="289035" y="375590"/>
                  </a:lnTo>
                  <a:lnTo>
                    <a:pt x="289680" y="384750"/>
                  </a:lnTo>
                  <a:lnTo>
                    <a:pt x="290352" y="393911"/>
                  </a:lnTo>
                  <a:lnTo>
                    <a:pt x="291061" y="403072"/>
                  </a:lnTo>
                  <a:lnTo>
                    <a:pt x="291788" y="412233"/>
                  </a:lnTo>
                  <a:lnTo>
                    <a:pt x="292557" y="421393"/>
                  </a:lnTo>
                  <a:lnTo>
                    <a:pt x="293353" y="430554"/>
                  </a:lnTo>
                  <a:lnTo>
                    <a:pt x="294173" y="439715"/>
                  </a:lnTo>
                  <a:lnTo>
                    <a:pt x="295039" y="448875"/>
                  </a:lnTo>
                  <a:lnTo>
                    <a:pt x="295926" y="458036"/>
                  </a:lnTo>
                  <a:lnTo>
                    <a:pt x="296853" y="467197"/>
                  </a:lnTo>
                  <a:lnTo>
                    <a:pt x="297816" y="476358"/>
                  </a:lnTo>
                  <a:lnTo>
                    <a:pt x="298799" y="485518"/>
                  </a:lnTo>
                  <a:lnTo>
                    <a:pt x="299839" y="494679"/>
                  </a:lnTo>
                  <a:lnTo>
                    <a:pt x="300901" y="503840"/>
                  </a:lnTo>
                  <a:lnTo>
                    <a:pt x="301999" y="513001"/>
                  </a:lnTo>
                  <a:lnTo>
                    <a:pt x="303142" y="522161"/>
                  </a:lnTo>
                  <a:lnTo>
                    <a:pt x="304308" y="531322"/>
                  </a:lnTo>
                  <a:lnTo>
                    <a:pt x="305525" y="540483"/>
                  </a:lnTo>
                  <a:lnTo>
                    <a:pt x="306773" y="549644"/>
                  </a:lnTo>
                  <a:lnTo>
                    <a:pt x="308052" y="558804"/>
                  </a:lnTo>
                  <a:lnTo>
                    <a:pt x="309383" y="567965"/>
                  </a:lnTo>
                  <a:lnTo>
                    <a:pt x="310738" y="577126"/>
                  </a:lnTo>
                  <a:lnTo>
                    <a:pt x="312138" y="586286"/>
                  </a:lnTo>
                  <a:lnTo>
                    <a:pt x="313576" y="595447"/>
                  </a:lnTo>
                  <a:lnTo>
                    <a:pt x="315037" y="604608"/>
                  </a:lnTo>
                  <a:lnTo>
                    <a:pt x="316559" y="613769"/>
                  </a:lnTo>
                  <a:lnTo>
                    <a:pt x="318102" y="622929"/>
                  </a:lnTo>
                  <a:lnTo>
                    <a:pt x="319683" y="632090"/>
                  </a:lnTo>
                  <a:lnTo>
                    <a:pt x="321308" y="641251"/>
                  </a:lnTo>
                  <a:lnTo>
                    <a:pt x="322954" y="650412"/>
                  </a:lnTo>
                  <a:lnTo>
                    <a:pt x="324650" y="659572"/>
                  </a:lnTo>
                  <a:lnTo>
                    <a:pt x="326374" y="668733"/>
                  </a:lnTo>
                  <a:lnTo>
                    <a:pt x="328125" y="677894"/>
                  </a:lnTo>
                  <a:lnTo>
                    <a:pt x="329923" y="687055"/>
                  </a:lnTo>
                  <a:lnTo>
                    <a:pt x="331739" y="696215"/>
                  </a:lnTo>
                  <a:lnTo>
                    <a:pt x="333594" y="705376"/>
                  </a:lnTo>
                  <a:lnTo>
                    <a:pt x="335478" y="714537"/>
                  </a:lnTo>
                  <a:lnTo>
                    <a:pt x="337381" y="723698"/>
                  </a:lnTo>
                  <a:lnTo>
                    <a:pt x="339327" y="732858"/>
                  </a:lnTo>
                  <a:lnTo>
                    <a:pt x="341289" y="742019"/>
                  </a:lnTo>
                  <a:lnTo>
                    <a:pt x="343277" y="751180"/>
                  </a:lnTo>
                  <a:lnTo>
                    <a:pt x="345292" y="760340"/>
                  </a:lnTo>
                  <a:lnTo>
                    <a:pt x="347320" y="769501"/>
                  </a:lnTo>
                  <a:lnTo>
                    <a:pt x="349377" y="778662"/>
                  </a:lnTo>
                  <a:lnTo>
                    <a:pt x="351447" y="787823"/>
                  </a:lnTo>
                  <a:lnTo>
                    <a:pt x="353532" y="796983"/>
                  </a:lnTo>
                  <a:lnTo>
                    <a:pt x="355637" y="806144"/>
                  </a:lnTo>
                  <a:lnTo>
                    <a:pt x="357749" y="815305"/>
                  </a:lnTo>
                  <a:lnTo>
                    <a:pt x="359875" y="824466"/>
                  </a:lnTo>
                  <a:lnTo>
                    <a:pt x="362008" y="833626"/>
                  </a:lnTo>
                  <a:lnTo>
                    <a:pt x="364146" y="842787"/>
                  </a:lnTo>
                  <a:lnTo>
                    <a:pt x="366290" y="851948"/>
                  </a:lnTo>
                  <a:lnTo>
                    <a:pt x="368434" y="861109"/>
                  </a:lnTo>
                  <a:lnTo>
                    <a:pt x="370579" y="870269"/>
                  </a:lnTo>
                  <a:lnTo>
                    <a:pt x="372719" y="879430"/>
                  </a:lnTo>
                  <a:lnTo>
                    <a:pt x="374856" y="888591"/>
                  </a:lnTo>
                  <a:lnTo>
                    <a:pt x="376983" y="897751"/>
                  </a:lnTo>
                  <a:lnTo>
                    <a:pt x="379101" y="906912"/>
                  </a:lnTo>
                  <a:lnTo>
                    <a:pt x="381208" y="916073"/>
                  </a:lnTo>
                  <a:lnTo>
                    <a:pt x="383294" y="925234"/>
                  </a:lnTo>
                  <a:lnTo>
                    <a:pt x="385370" y="934394"/>
                  </a:lnTo>
                  <a:lnTo>
                    <a:pt x="387420" y="943555"/>
                  </a:lnTo>
                  <a:lnTo>
                    <a:pt x="389447" y="952716"/>
                  </a:lnTo>
                  <a:lnTo>
                    <a:pt x="391458" y="961877"/>
                  </a:lnTo>
                  <a:lnTo>
                    <a:pt x="393425" y="971037"/>
                  </a:lnTo>
                  <a:lnTo>
                    <a:pt x="395373" y="980198"/>
                  </a:lnTo>
                  <a:lnTo>
                    <a:pt x="397286" y="989359"/>
                  </a:lnTo>
                  <a:lnTo>
                    <a:pt x="399158" y="998520"/>
                  </a:lnTo>
                  <a:lnTo>
                    <a:pt x="401007" y="1007680"/>
                  </a:lnTo>
                  <a:lnTo>
                    <a:pt x="402796" y="1016841"/>
                  </a:lnTo>
                  <a:lnTo>
                    <a:pt x="404552" y="1026002"/>
                  </a:lnTo>
                  <a:lnTo>
                    <a:pt x="406270" y="1035162"/>
                  </a:lnTo>
                  <a:lnTo>
                    <a:pt x="407923" y="1044323"/>
                  </a:lnTo>
                  <a:lnTo>
                    <a:pt x="409546" y="1053484"/>
                  </a:lnTo>
                  <a:lnTo>
                    <a:pt x="411102" y="1062645"/>
                  </a:lnTo>
                  <a:lnTo>
                    <a:pt x="412608" y="1071805"/>
                  </a:lnTo>
                  <a:lnTo>
                    <a:pt x="414076" y="1080966"/>
                  </a:lnTo>
                  <a:lnTo>
                    <a:pt x="415454" y="1090127"/>
                  </a:lnTo>
                  <a:lnTo>
                    <a:pt x="416797" y="1099288"/>
                  </a:lnTo>
                  <a:lnTo>
                    <a:pt x="418072" y="1108448"/>
                  </a:lnTo>
                  <a:lnTo>
                    <a:pt x="419275" y="1117609"/>
                  </a:lnTo>
                  <a:lnTo>
                    <a:pt x="420440" y="1126770"/>
                  </a:lnTo>
                  <a:lnTo>
                    <a:pt x="421505" y="1135931"/>
                  </a:lnTo>
                  <a:lnTo>
                    <a:pt x="422521" y="1145091"/>
                  </a:lnTo>
                  <a:lnTo>
                    <a:pt x="423476" y="1154252"/>
                  </a:lnTo>
                  <a:lnTo>
                    <a:pt x="424338" y="1163413"/>
                  </a:lnTo>
                  <a:lnTo>
                    <a:pt x="425157" y="1172573"/>
                  </a:lnTo>
                  <a:lnTo>
                    <a:pt x="425882" y="1181734"/>
                  </a:lnTo>
                  <a:lnTo>
                    <a:pt x="426541" y="1190895"/>
                  </a:lnTo>
                  <a:lnTo>
                    <a:pt x="427148" y="1200056"/>
                  </a:lnTo>
                  <a:lnTo>
                    <a:pt x="427644" y="1209216"/>
                  </a:lnTo>
                  <a:lnTo>
                    <a:pt x="428095" y="1218377"/>
                  </a:lnTo>
                  <a:lnTo>
                    <a:pt x="428462" y="1227538"/>
                  </a:lnTo>
                  <a:lnTo>
                    <a:pt x="428748" y="1236699"/>
                  </a:lnTo>
                  <a:lnTo>
                    <a:pt x="428988" y="1245859"/>
                  </a:lnTo>
                  <a:lnTo>
                    <a:pt x="429115" y="1255020"/>
                  </a:lnTo>
                  <a:lnTo>
                    <a:pt x="429190" y="1264181"/>
                  </a:lnTo>
                  <a:lnTo>
                    <a:pt x="429196" y="1273342"/>
                  </a:lnTo>
                  <a:lnTo>
                    <a:pt x="429108" y="1282502"/>
                  </a:lnTo>
                  <a:lnTo>
                    <a:pt x="428976" y="1291663"/>
                  </a:lnTo>
                  <a:lnTo>
                    <a:pt x="428747" y="1300824"/>
                  </a:lnTo>
                  <a:lnTo>
                    <a:pt x="428456" y="1309984"/>
                  </a:lnTo>
                  <a:lnTo>
                    <a:pt x="428113" y="1319145"/>
                  </a:lnTo>
                  <a:lnTo>
                    <a:pt x="427666" y="1328306"/>
                  </a:lnTo>
                  <a:lnTo>
                    <a:pt x="427179" y="1337467"/>
                  </a:lnTo>
                  <a:lnTo>
                    <a:pt x="426616" y="1346627"/>
                  </a:lnTo>
                  <a:lnTo>
                    <a:pt x="425982" y="1355788"/>
                  </a:lnTo>
                  <a:lnTo>
                    <a:pt x="425310" y="1364949"/>
                  </a:lnTo>
                  <a:lnTo>
                    <a:pt x="424540" y="1374110"/>
                  </a:lnTo>
                  <a:lnTo>
                    <a:pt x="423731" y="1383270"/>
                  </a:lnTo>
                  <a:lnTo>
                    <a:pt x="422865" y="1392431"/>
                  </a:lnTo>
                  <a:lnTo>
                    <a:pt x="421926" y="1401592"/>
                  </a:lnTo>
                  <a:lnTo>
                    <a:pt x="420955" y="1410753"/>
                  </a:lnTo>
                  <a:lnTo>
                    <a:pt x="419910" y="1419913"/>
                  </a:lnTo>
                  <a:lnTo>
                    <a:pt x="418823" y="1429074"/>
                  </a:lnTo>
                  <a:lnTo>
                    <a:pt x="417697" y="1438235"/>
                  </a:lnTo>
                  <a:lnTo>
                    <a:pt x="416503" y="1447396"/>
                  </a:lnTo>
                  <a:lnTo>
                    <a:pt x="415282" y="1456556"/>
                  </a:lnTo>
                  <a:lnTo>
                    <a:pt x="414011" y="1465717"/>
                  </a:lnTo>
                  <a:lnTo>
                    <a:pt x="412698" y="1474878"/>
                  </a:lnTo>
                  <a:lnTo>
                    <a:pt x="411361" y="1484038"/>
                  </a:lnTo>
                  <a:lnTo>
                    <a:pt x="409969" y="1493199"/>
                  </a:lnTo>
                  <a:lnTo>
                    <a:pt x="408555" y="1502360"/>
                  </a:lnTo>
                  <a:lnTo>
                    <a:pt x="407111" y="1511521"/>
                  </a:lnTo>
                  <a:lnTo>
                    <a:pt x="405632" y="1520681"/>
                  </a:lnTo>
                  <a:lnTo>
                    <a:pt x="404137" y="1529842"/>
                  </a:lnTo>
                  <a:lnTo>
                    <a:pt x="402609" y="1539003"/>
                  </a:lnTo>
                  <a:lnTo>
                    <a:pt x="401063" y="1548164"/>
                  </a:lnTo>
                  <a:lnTo>
                    <a:pt x="399503" y="1557324"/>
                  </a:lnTo>
                  <a:lnTo>
                    <a:pt x="397918" y="1566485"/>
                  </a:lnTo>
                  <a:lnTo>
                    <a:pt x="396326" y="1575646"/>
                  </a:lnTo>
                  <a:lnTo>
                    <a:pt x="394719" y="1584807"/>
                  </a:lnTo>
                  <a:lnTo>
                    <a:pt x="393103" y="1593967"/>
                  </a:lnTo>
                  <a:lnTo>
                    <a:pt x="391482" y="1603128"/>
                  </a:lnTo>
                  <a:lnTo>
                    <a:pt x="389853" y="1612289"/>
                  </a:lnTo>
                  <a:lnTo>
                    <a:pt x="388223" y="1621449"/>
                  </a:lnTo>
                  <a:lnTo>
                    <a:pt x="386592" y="1630610"/>
                  </a:lnTo>
                  <a:lnTo>
                    <a:pt x="384964" y="1639771"/>
                  </a:lnTo>
                  <a:lnTo>
                    <a:pt x="383338" y="1648932"/>
                  </a:lnTo>
                  <a:lnTo>
                    <a:pt x="381720" y="1658092"/>
                  </a:lnTo>
                  <a:lnTo>
                    <a:pt x="380109" y="1667253"/>
                  </a:lnTo>
                  <a:lnTo>
                    <a:pt x="378505" y="1676414"/>
                  </a:lnTo>
                  <a:lnTo>
                    <a:pt x="376919" y="1685575"/>
                  </a:lnTo>
                  <a:lnTo>
                    <a:pt x="375342" y="1694735"/>
                  </a:lnTo>
                  <a:lnTo>
                    <a:pt x="373782" y="1703896"/>
                  </a:lnTo>
                  <a:lnTo>
                    <a:pt x="372241" y="1713057"/>
                  </a:lnTo>
                  <a:lnTo>
                    <a:pt x="370711" y="1722218"/>
                  </a:lnTo>
                  <a:lnTo>
                    <a:pt x="369215" y="1731378"/>
                  </a:lnTo>
                  <a:lnTo>
                    <a:pt x="367732" y="1740539"/>
                  </a:lnTo>
                  <a:lnTo>
                    <a:pt x="366274" y="1749700"/>
                  </a:lnTo>
                  <a:lnTo>
                    <a:pt x="364846" y="1758860"/>
                  </a:lnTo>
                  <a:lnTo>
                    <a:pt x="363435" y="1768021"/>
                  </a:lnTo>
                  <a:lnTo>
                    <a:pt x="362063" y="1777182"/>
                  </a:lnTo>
                  <a:lnTo>
                    <a:pt x="360716" y="1786343"/>
                  </a:lnTo>
                  <a:lnTo>
                    <a:pt x="359393" y="1795503"/>
                  </a:lnTo>
                  <a:lnTo>
                    <a:pt x="358115" y="1804664"/>
                  </a:lnTo>
                  <a:lnTo>
                    <a:pt x="356858" y="1813825"/>
                  </a:lnTo>
                  <a:lnTo>
                    <a:pt x="355642" y="1822986"/>
                  </a:lnTo>
                  <a:lnTo>
                    <a:pt x="354462" y="1832146"/>
                  </a:lnTo>
                  <a:lnTo>
                    <a:pt x="353304" y="1841307"/>
                  </a:lnTo>
                  <a:lnTo>
                    <a:pt x="352205" y="1850468"/>
                  </a:lnTo>
                  <a:lnTo>
                    <a:pt x="351130" y="1859629"/>
                  </a:lnTo>
                  <a:lnTo>
                    <a:pt x="350094" y="1868789"/>
                  </a:lnTo>
                  <a:lnTo>
                    <a:pt x="349105" y="1877950"/>
                  </a:lnTo>
                  <a:lnTo>
                    <a:pt x="348141" y="1887111"/>
                  </a:lnTo>
                  <a:lnTo>
                    <a:pt x="347236" y="1896271"/>
                  </a:lnTo>
                  <a:lnTo>
                    <a:pt x="346363" y="1905432"/>
                  </a:lnTo>
                  <a:lnTo>
                    <a:pt x="345525" y="1914593"/>
                  </a:lnTo>
                  <a:lnTo>
                    <a:pt x="344746" y="1923754"/>
                  </a:lnTo>
                  <a:lnTo>
                    <a:pt x="343993" y="1932914"/>
                  </a:lnTo>
                  <a:lnTo>
                    <a:pt x="343295" y="1942075"/>
                  </a:lnTo>
                  <a:lnTo>
                    <a:pt x="342639" y="1951236"/>
                  </a:lnTo>
                  <a:lnTo>
                    <a:pt x="342011" y="1960397"/>
                  </a:lnTo>
                  <a:lnTo>
                    <a:pt x="341453" y="1969557"/>
                  </a:lnTo>
                  <a:lnTo>
                    <a:pt x="340923" y="1978718"/>
                  </a:lnTo>
                  <a:lnTo>
                    <a:pt x="340439" y="1987879"/>
                  </a:lnTo>
                  <a:lnTo>
                    <a:pt x="340008" y="1997040"/>
                  </a:lnTo>
                  <a:lnTo>
                    <a:pt x="339604" y="2006200"/>
                  </a:lnTo>
                  <a:lnTo>
                    <a:pt x="339267" y="2015361"/>
                  </a:lnTo>
                  <a:lnTo>
                    <a:pt x="338963" y="2024522"/>
                  </a:lnTo>
                  <a:lnTo>
                    <a:pt x="338699" y="2033683"/>
                  </a:lnTo>
                  <a:lnTo>
                    <a:pt x="338496" y="2042843"/>
                  </a:lnTo>
                  <a:lnTo>
                    <a:pt x="338320" y="2052004"/>
                  </a:lnTo>
                  <a:lnTo>
                    <a:pt x="338201" y="2061165"/>
                  </a:lnTo>
                  <a:lnTo>
                    <a:pt x="338125" y="2070325"/>
                  </a:lnTo>
                  <a:lnTo>
                    <a:pt x="338078" y="2079486"/>
                  </a:lnTo>
                  <a:lnTo>
                    <a:pt x="338101" y="2088647"/>
                  </a:lnTo>
                  <a:lnTo>
                    <a:pt x="338151" y="2097808"/>
                  </a:lnTo>
                  <a:lnTo>
                    <a:pt x="338247" y="2106968"/>
                  </a:lnTo>
                  <a:lnTo>
                    <a:pt x="338394" y="2116129"/>
                  </a:lnTo>
                  <a:lnTo>
                    <a:pt x="338566" y="2125290"/>
                  </a:lnTo>
                  <a:lnTo>
                    <a:pt x="338803" y="2134451"/>
                  </a:lnTo>
                  <a:lnTo>
                    <a:pt x="339070" y="2143611"/>
                  </a:lnTo>
                  <a:lnTo>
                    <a:pt x="339375" y="2152772"/>
                  </a:lnTo>
                  <a:lnTo>
                    <a:pt x="339735" y="2161933"/>
                  </a:lnTo>
                  <a:lnTo>
                    <a:pt x="340120" y="2171094"/>
                  </a:lnTo>
                  <a:lnTo>
                    <a:pt x="340558" y="2180254"/>
                  </a:lnTo>
                  <a:lnTo>
                    <a:pt x="341033" y="2189415"/>
                  </a:lnTo>
                  <a:lnTo>
                    <a:pt x="341535" y="2198576"/>
                  </a:lnTo>
                  <a:lnTo>
                    <a:pt x="342096" y="2207736"/>
                  </a:lnTo>
                  <a:lnTo>
                    <a:pt x="342681" y="2216897"/>
                  </a:lnTo>
                  <a:lnTo>
                    <a:pt x="343307" y="2226058"/>
                  </a:lnTo>
                  <a:lnTo>
                    <a:pt x="343975" y="2235219"/>
                  </a:lnTo>
                  <a:lnTo>
                    <a:pt x="344665" y="2244379"/>
                  </a:lnTo>
                  <a:lnTo>
                    <a:pt x="345408" y="2253540"/>
                  </a:lnTo>
                  <a:lnTo>
                    <a:pt x="346176" y="2262701"/>
                  </a:lnTo>
                  <a:lnTo>
                    <a:pt x="346975" y="2271862"/>
                  </a:lnTo>
                  <a:lnTo>
                    <a:pt x="347819" y="2281022"/>
                  </a:lnTo>
                  <a:lnTo>
                    <a:pt x="348682" y="2290183"/>
                  </a:lnTo>
                  <a:lnTo>
                    <a:pt x="349587" y="2299344"/>
                  </a:lnTo>
                  <a:lnTo>
                    <a:pt x="350520" y="2308505"/>
                  </a:lnTo>
                  <a:lnTo>
                    <a:pt x="351475" y="2317665"/>
                  </a:lnTo>
                  <a:lnTo>
                    <a:pt x="352475" y="2326826"/>
                  </a:lnTo>
                  <a:lnTo>
                    <a:pt x="353493" y="2335987"/>
                  </a:lnTo>
                  <a:lnTo>
                    <a:pt x="354542" y="2345147"/>
                  </a:lnTo>
                  <a:lnTo>
                    <a:pt x="355621" y="2354308"/>
                  </a:lnTo>
                  <a:lnTo>
                    <a:pt x="356716" y="2363469"/>
                  </a:lnTo>
                  <a:lnTo>
                    <a:pt x="357851" y="2372630"/>
                  </a:lnTo>
                  <a:lnTo>
                    <a:pt x="359004" y="2381790"/>
                  </a:lnTo>
                  <a:lnTo>
                    <a:pt x="360178" y="2390951"/>
                  </a:lnTo>
                  <a:lnTo>
                    <a:pt x="361384" y="2400112"/>
                  </a:lnTo>
                  <a:lnTo>
                    <a:pt x="362603" y="2409273"/>
                  </a:lnTo>
                  <a:lnTo>
                    <a:pt x="363853" y="2418433"/>
                  </a:lnTo>
                  <a:lnTo>
                    <a:pt x="365121" y="2427594"/>
                  </a:lnTo>
                  <a:lnTo>
                    <a:pt x="366404" y="2436755"/>
                  </a:lnTo>
                  <a:lnTo>
                    <a:pt x="367719" y="2445916"/>
                  </a:lnTo>
                  <a:lnTo>
                    <a:pt x="369045" y="2455076"/>
                  </a:lnTo>
                  <a:lnTo>
                    <a:pt x="370392" y="2464237"/>
                  </a:lnTo>
                  <a:lnTo>
                    <a:pt x="371760" y="2473398"/>
                  </a:lnTo>
                  <a:lnTo>
                    <a:pt x="373139" y="2482558"/>
                  </a:lnTo>
                  <a:lnTo>
                    <a:pt x="374546" y="2491719"/>
                  </a:lnTo>
                  <a:lnTo>
                    <a:pt x="375964" y="2500880"/>
                  </a:lnTo>
                  <a:lnTo>
                    <a:pt x="377398" y="2510041"/>
                  </a:lnTo>
                  <a:lnTo>
                    <a:pt x="378853" y="2519201"/>
                  </a:lnTo>
                  <a:lnTo>
                    <a:pt x="380318" y="2528362"/>
                  </a:lnTo>
                  <a:lnTo>
                    <a:pt x="381804" y="2537523"/>
                  </a:lnTo>
                  <a:lnTo>
                    <a:pt x="383304" y="2546684"/>
                  </a:lnTo>
                  <a:lnTo>
                    <a:pt x="384815" y="2555844"/>
                  </a:lnTo>
                  <a:lnTo>
                    <a:pt x="386350" y="2565005"/>
                  </a:lnTo>
                  <a:lnTo>
                    <a:pt x="387893" y="2574166"/>
                  </a:lnTo>
                  <a:lnTo>
                    <a:pt x="389454" y="2583327"/>
                  </a:lnTo>
                  <a:lnTo>
                    <a:pt x="391031" y="2592487"/>
                  </a:lnTo>
                  <a:lnTo>
                    <a:pt x="392617" y="2601648"/>
                  </a:lnTo>
                  <a:lnTo>
                    <a:pt x="394227" y="2610809"/>
                  </a:lnTo>
                  <a:lnTo>
                    <a:pt x="395847" y="2619969"/>
                  </a:lnTo>
                  <a:lnTo>
                    <a:pt x="397482" y="2629130"/>
                  </a:lnTo>
                  <a:lnTo>
                    <a:pt x="399136" y="2638291"/>
                  </a:lnTo>
                  <a:lnTo>
                    <a:pt x="400800" y="2647452"/>
                  </a:lnTo>
                  <a:lnTo>
                    <a:pt x="402486" y="2656612"/>
                  </a:lnTo>
                  <a:lnTo>
                    <a:pt x="404186" y="2665773"/>
                  </a:lnTo>
                  <a:lnTo>
                    <a:pt x="405899" y="2674934"/>
                  </a:lnTo>
                  <a:lnTo>
                    <a:pt x="407636" y="2684095"/>
                  </a:lnTo>
                  <a:lnTo>
                    <a:pt x="409384" y="2693255"/>
                  </a:lnTo>
                  <a:lnTo>
                    <a:pt x="411152" y="2702416"/>
                  </a:lnTo>
                  <a:lnTo>
                    <a:pt x="412939" y="2711577"/>
                  </a:lnTo>
                  <a:lnTo>
                    <a:pt x="414738" y="2720738"/>
                  </a:lnTo>
                  <a:lnTo>
                    <a:pt x="416566" y="2729898"/>
                  </a:lnTo>
                  <a:lnTo>
                    <a:pt x="418406" y="2739059"/>
                  </a:lnTo>
                  <a:lnTo>
                    <a:pt x="420265" y="2748220"/>
                  </a:lnTo>
                  <a:lnTo>
                    <a:pt x="422149" y="2757381"/>
                  </a:lnTo>
                  <a:lnTo>
                    <a:pt x="424046" y="2766541"/>
                  </a:lnTo>
                  <a:lnTo>
                    <a:pt x="425971" y="2775702"/>
                  </a:lnTo>
                  <a:lnTo>
                    <a:pt x="427913" y="2784863"/>
                  </a:lnTo>
                  <a:lnTo>
                    <a:pt x="429872" y="2794023"/>
                  </a:lnTo>
                  <a:lnTo>
                    <a:pt x="431862" y="2803184"/>
                  </a:lnTo>
                  <a:lnTo>
                    <a:pt x="433866" y="2812345"/>
                  </a:lnTo>
                  <a:lnTo>
                    <a:pt x="435895" y="2821506"/>
                  </a:lnTo>
                  <a:lnTo>
                    <a:pt x="437947" y="2830666"/>
                  </a:lnTo>
                  <a:lnTo>
                    <a:pt x="440013" y="2839827"/>
                  </a:lnTo>
                  <a:lnTo>
                    <a:pt x="442115" y="2848988"/>
                  </a:lnTo>
                  <a:lnTo>
                    <a:pt x="444230" y="2858149"/>
                  </a:lnTo>
                  <a:lnTo>
                    <a:pt x="446367" y="2867309"/>
                  </a:lnTo>
                  <a:lnTo>
                    <a:pt x="448531" y="2876470"/>
                  </a:lnTo>
                  <a:lnTo>
                    <a:pt x="450708" y="2885631"/>
                  </a:lnTo>
                  <a:lnTo>
                    <a:pt x="452915" y="2894792"/>
                  </a:lnTo>
                  <a:lnTo>
                    <a:pt x="455140" y="2903952"/>
                  </a:lnTo>
                  <a:lnTo>
                    <a:pt x="457380" y="2913113"/>
                  </a:lnTo>
                  <a:lnTo>
                    <a:pt x="459649" y="2922274"/>
                  </a:lnTo>
                  <a:lnTo>
                    <a:pt x="461930" y="2931434"/>
                  </a:lnTo>
                  <a:lnTo>
                    <a:pt x="464233" y="2940595"/>
                  </a:lnTo>
                  <a:lnTo>
                    <a:pt x="466552" y="2949756"/>
                  </a:lnTo>
                  <a:lnTo>
                    <a:pt x="468883" y="2958917"/>
                  </a:lnTo>
                  <a:lnTo>
                    <a:pt x="471238" y="2968077"/>
                  </a:lnTo>
                  <a:lnTo>
                    <a:pt x="473601" y="2977238"/>
                  </a:lnTo>
                  <a:lnTo>
                    <a:pt x="475977" y="2986399"/>
                  </a:lnTo>
                  <a:lnTo>
                    <a:pt x="478366" y="2995560"/>
                  </a:lnTo>
                  <a:lnTo>
                    <a:pt x="480761" y="3004720"/>
                  </a:lnTo>
                  <a:lnTo>
                    <a:pt x="483167" y="3013881"/>
                  </a:lnTo>
                  <a:lnTo>
                    <a:pt x="485578" y="3023042"/>
                  </a:lnTo>
                  <a:lnTo>
                    <a:pt x="487992" y="3032203"/>
                  </a:lnTo>
                  <a:lnTo>
                    <a:pt x="490408" y="3041363"/>
                  </a:lnTo>
                  <a:lnTo>
                    <a:pt x="492824" y="3050524"/>
                  </a:lnTo>
                  <a:lnTo>
                    <a:pt x="495238" y="3059685"/>
                  </a:lnTo>
                  <a:lnTo>
                    <a:pt x="497645" y="3068845"/>
                  </a:lnTo>
                  <a:lnTo>
                    <a:pt x="500049" y="3078006"/>
                  </a:lnTo>
                  <a:lnTo>
                    <a:pt x="502436" y="3087167"/>
                  </a:lnTo>
                  <a:lnTo>
                    <a:pt x="504814" y="3096328"/>
                  </a:lnTo>
                  <a:lnTo>
                    <a:pt x="507176" y="3105488"/>
                  </a:lnTo>
                  <a:lnTo>
                    <a:pt x="509516" y="3114649"/>
                  </a:lnTo>
                  <a:lnTo>
                    <a:pt x="511842" y="3123810"/>
                  </a:lnTo>
                  <a:lnTo>
                    <a:pt x="514133" y="3132971"/>
                  </a:lnTo>
                  <a:lnTo>
                    <a:pt x="516400" y="3142131"/>
                  </a:lnTo>
                  <a:lnTo>
                    <a:pt x="518642" y="3151292"/>
                  </a:lnTo>
                  <a:lnTo>
                    <a:pt x="520836" y="3160453"/>
                  </a:lnTo>
                  <a:lnTo>
                    <a:pt x="523006" y="3169614"/>
                  </a:lnTo>
                  <a:lnTo>
                    <a:pt x="525125" y="3178774"/>
                  </a:lnTo>
                  <a:lnTo>
                    <a:pt x="527198" y="3187935"/>
                  </a:lnTo>
                  <a:lnTo>
                    <a:pt x="529241" y="3197096"/>
                  </a:lnTo>
                  <a:lnTo>
                    <a:pt x="531202" y="3206256"/>
                  </a:lnTo>
                  <a:lnTo>
                    <a:pt x="533128" y="3215417"/>
                  </a:lnTo>
                  <a:lnTo>
                    <a:pt x="534992" y="3224578"/>
                  </a:lnTo>
                  <a:lnTo>
                    <a:pt x="536782" y="3233739"/>
                  </a:lnTo>
                  <a:lnTo>
                    <a:pt x="538533" y="3242899"/>
                  </a:lnTo>
                  <a:lnTo>
                    <a:pt x="540181" y="3252060"/>
                  </a:lnTo>
                  <a:lnTo>
                    <a:pt x="541773" y="3261221"/>
                  </a:lnTo>
                  <a:lnTo>
                    <a:pt x="543299" y="3270382"/>
                  </a:lnTo>
                  <a:lnTo>
                    <a:pt x="544715" y="3279542"/>
                  </a:lnTo>
                  <a:lnTo>
                    <a:pt x="546081" y="3288703"/>
                  </a:lnTo>
                  <a:lnTo>
                    <a:pt x="547337" y="3297864"/>
                  </a:lnTo>
                  <a:lnTo>
                    <a:pt x="548506" y="3307025"/>
                  </a:lnTo>
                  <a:lnTo>
                    <a:pt x="549614" y="3316185"/>
                  </a:lnTo>
                  <a:lnTo>
                    <a:pt x="550573" y="3325346"/>
                  </a:lnTo>
                  <a:lnTo>
                    <a:pt x="551471" y="3334507"/>
                  </a:lnTo>
                  <a:lnTo>
                    <a:pt x="552260" y="3343667"/>
                  </a:lnTo>
                  <a:lnTo>
                    <a:pt x="552929" y="3352828"/>
                  </a:lnTo>
                  <a:lnTo>
                    <a:pt x="553534" y="3361989"/>
                  </a:lnTo>
                  <a:lnTo>
                    <a:pt x="553977" y="3371150"/>
                  </a:lnTo>
                  <a:lnTo>
                    <a:pt x="554338" y="3380310"/>
                  </a:lnTo>
                  <a:lnTo>
                    <a:pt x="554599" y="3389471"/>
                  </a:lnTo>
                  <a:lnTo>
                    <a:pt x="554705" y="3398632"/>
                  </a:lnTo>
                  <a:lnTo>
                    <a:pt x="554742" y="3407793"/>
                  </a:lnTo>
                  <a:lnTo>
                    <a:pt x="554625" y="3416953"/>
                  </a:lnTo>
                  <a:lnTo>
                    <a:pt x="554397" y="3426114"/>
                  </a:lnTo>
                  <a:lnTo>
                    <a:pt x="554086" y="3435275"/>
                  </a:lnTo>
                  <a:lnTo>
                    <a:pt x="553590" y="3444436"/>
                  </a:lnTo>
                  <a:lnTo>
                    <a:pt x="553019" y="3453596"/>
                  </a:lnTo>
                  <a:lnTo>
                    <a:pt x="552313" y="3462757"/>
                  </a:lnTo>
                  <a:lnTo>
                    <a:pt x="551470" y="3471918"/>
                  </a:lnTo>
                  <a:lnTo>
                    <a:pt x="550552" y="3481079"/>
                  </a:lnTo>
                  <a:lnTo>
                    <a:pt x="549448" y="3490239"/>
                  </a:lnTo>
                  <a:lnTo>
                    <a:pt x="548258" y="3499400"/>
                  </a:lnTo>
                  <a:lnTo>
                    <a:pt x="546957" y="3508561"/>
                  </a:lnTo>
                  <a:lnTo>
                    <a:pt x="545497" y="3517721"/>
                  </a:lnTo>
                  <a:lnTo>
                    <a:pt x="543964" y="3526882"/>
                  </a:lnTo>
                  <a:lnTo>
                    <a:pt x="542275" y="3536043"/>
                  </a:lnTo>
                  <a:lnTo>
                    <a:pt x="540480" y="3545204"/>
                  </a:lnTo>
                  <a:lnTo>
                    <a:pt x="538601" y="3554364"/>
                  </a:lnTo>
                  <a:lnTo>
                    <a:pt x="536551" y="3563525"/>
                  </a:lnTo>
                  <a:lnTo>
                    <a:pt x="534434" y="3572686"/>
                  </a:lnTo>
                  <a:lnTo>
                    <a:pt x="532193" y="3581847"/>
                  </a:lnTo>
                  <a:lnTo>
                    <a:pt x="529835" y="3591007"/>
                  </a:lnTo>
                  <a:lnTo>
                    <a:pt x="527413" y="3600168"/>
                  </a:lnTo>
                  <a:lnTo>
                    <a:pt x="524835" y="3609329"/>
                  </a:lnTo>
                  <a:lnTo>
                    <a:pt x="522189" y="3618490"/>
                  </a:lnTo>
                  <a:lnTo>
                    <a:pt x="519453" y="3627650"/>
                  </a:lnTo>
                  <a:lnTo>
                    <a:pt x="516599" y="3636811"/>
                  </a:lnTo>
                  <a:lnTo>
                    <a:pt x="513690" y="3645972"/>
                  </a:lnTo>
                  <a:lnTo>
                    <a:pt x="510666" y="3655132"/>
                  </a:lnTo>
                  <a:lnTo>
                    <a:pt x="507571" y="3664293"/>
                  </a:lnTo>
                  <a:lnTo>
                    <a:pt x="504416" y="3673454"/>
                  </a:lnTo>
                  <a:lnTo>
                    <a:pt x="501152" y="3682615"/>
                  </a:lnTo>
                  <a:lnTo>
                    <a:pt x="497846" y="3691775"/>
                  </a:lnTo>
                  <a:lnTo>
                    <a:pt x="494463" y="3700936"/>
                  </a:lnTo>
                  <a:lnTo>
                    <a:pt x="491014" y="3710097"/>
                  </a:lnTo>
                  <a:lnTo>
                    <a:pt x="487529" y="3719258"/>
                  </a:lnTo>
                  <a:lnTo>
                    <a:pt x="483960" y="3728418"/>
                  </a:lnTo>
                  <a:lnTo>
                    <a:pt x="480360" y="3737579"/>
                  </a:lnTo>
                  <a:lnTo>
                    <a:pt x="476716" y="3746740"/>
                  </a:lnTo>
                  <a:lnTo>
                    <a:pt x="473021" y="3755901"/>
                  </a:lnTo>
                  <a:lnTo>
                    <a:pt x="469304" y="3765061"/>
                  </a:lnTo>
                  <a:lnTo>
                    <a:pt x="465543" y="3774222"/>
                  </a:lnTo>
                  <a:lnTo>
                    <a:pt x="461759" y="3783383"/>
                  </a:lnTo>
                  <a:lnTo>
                    <a:pt x="457957" y="3792543"/>
                  </a:lnTo>
                  <a:lnTo>
                    <a:pt x="454128" y="3801704"/>
                  </a:lnTo>
                  <a:lnTo>
                    <a:pt x="450291" y="3810865"/>
                  </a:lnTo>
                  <a:lnTo>
                    <a:pt x="446440" y="3820026"/>
                  </a:lnTo>
                  <a:lnTo>
                    <a:pt x="442585" y="3829186"/>
                  </a:lnTo>
                  <a:lnTo>
                    <a:pt x="438728" y="3838347"/>
                  </a:lnTo>
                  <a:lnTo>
                    <a:pt x="434874" y="3847508"/>
                  </a:lnTo>
                  <a:lnTo>
                    <a:pt x="431026" y="3856669"/>
                  </a:lnTo>
                  <a:lnTo>
                    <a:pt x="427186" y="3865829"/>
                  </a:lnTo>
                  <a:lnTo>
                    <a:pt x="423364" y="3874990"/>
                  </a:lnTo>
                  <a:lnTo>
                    <a:pt x="419554" y="3884151"/>
                  </a:lnTo>
                  <a:lnTo>
                    <a:pt x="415772" y="3893312"/>
                  </a:lnTo>
                  <a:lnTo>
                    <a:pt x="412012" y="3902472"/>
                  </a:lnTo>
                  <a:lnTo>
                    <a:pt x="408273" y="3911633"/>
                  </a:lnTo>
                  <a:lnTo>
                    <a:pt x="404580" y="3920794"/>
                  </a:lnTo>
                  <a:lnTo>
                    <a:pt x="400909" y="3929954"/>
                  </a:lnTo>
                  <a:lnTo>
                    <a:pt x="397281" y="3939115"/>
                  </a:lnTo>
                  <a:lnTo>
                    <a:pt x="393697" y="3948276"/>
                  </a:lnTo>
                  <a:lnTo>
                    <a:pt x="390137" y="3957437"/>
                  </a:lnTo>
                  <a:lnTo>
                    <a:pt x="386651" y="3966597"/>
                  </a:lnTo>
                  <a:lnTo>
                    <a:pt x="383196" y="3975758"/>
                  </a:lnTo>
                  <a:lnTo>
                    <a:pt x="379790" y="3984919"/>
                  </a:lnTo>
                  <a:lnTo>
                    <a:pt x="376449" y="3994080"/>
                  </a:lnTo>
                  <a:lnTo>
                    <a:pt x="373142" y="4003240"/>
                  </a:lnTo>
                  <a:lnTo>
                    <a:pt x="369913" y="4012401"/>
                  </a:lnTo>
                  <a:lnTo>
                    <a:pt x="366733" y="4021562"/>
                  </a:lnTo>
                  <a:lnTo>
                    <a:pt x="363600" y="4030723"/>
                  </a:lnTo>
                  <a:lnTo>
                    <a:pt x="360554" y="4039883"/>
                  </a:lnTo>
                  <a:lnTo>
                    <a:pt x="357547" y="4049044"/>
                  </a:lnTo>
                  <a:lnTo>
                    <a:pt x="354615" y="4058205"/>
                  </a:lnTo>
                  <a:lnTo>
                    <a:pt x="351750" y="4067366"/>
                  </a:lnTo>
                  <a:lnTo>
                    <a:pt x="348924" y="4076526"/>
                  </a:lnTo>
                  <a:lnTo>
                    <a:pt x="346204" y="4085687"/>
                  </a:lnTo>
                  <a:lnTo>
                    <a:pt x="343525" y="4094848"/>
                  </a:lnTo>
                  <a:lnTo>
                    <a:pt x="340914" y="4104008"/>
                  </a:lnTo>
                  <a:lnTo>
                    <a:pt x="338385" y="4113169"/>
                  </a:lnTo>
                  <a:lnTo>
                    <a:pt x="335897" y="4122330"/>
                  </a:lnTo>
                  <a:lnTo>
                    <a:pt x="333504" y="4131491"/>
                  </a:lnTo>
                  <a:lnTo>
                    <a:pt x="331166" y="4140651"/>
                  </a:lnTo>
                  <a:lnTo>
                    <a:pt x="328883" y="4149812"/>
                  </a:lnTo>
                  <a:lnTo>
                    <a:pt x="326695" y="4158973"/>
                  </a:lnTo>
                  <a:lnTo>
                    <a:pt x="324547" y="4168134"/>
                  </a:lnTo>
                  <a:lnTo>
                    <a:pt x="322480" y="4177294"/>
                  </a:lnTo>
                  <a:lnTo>
                    <a:pt x="320479" y="4186455"/>
                  </a:lnTo>
                  <a:lnTo>
                    <a:pt x="318518" y="4195616"/>
                  </a:lnTo>
                  <a:lnTo>
                    <a:pt x="316662" y="4204777"/>
                  </a:lnTo>
                  <a:lnTo>
                    <a:pt x="314843" y="4213937"/>
                  </a:lnTo>
                  <a:lnTo>
                    <a:pt x="313089" y="4223098"/>
                  </a:lnTo>
                  <a:lnTo>
                    <a:pt x="311409" y="4232259"/>
                  </a:lnTo>
                  <a:lnTo>
                    <a:pt x="309766" y="4241419"/>
                  </a:lnTo>
                  <a:lnTo>
                    <a:pt x="308209" y="4250580"/>
                  </a:lnTo>
                  <a:lnTo>
                    <a:pt x="306699" y="4259741"/>
                  </a:lnTo>
                  <a:lnTo>
                    <a:pt x="305236" y="4268902"/>
                  </a:lnTo>
                  <a:lnTo>
                    <a:pt x="303852" y="4278062"/>
                  </a:lnTo>
                  <a:lnTo>
                    <a:pt x="302501" y="4287223"/>
                  </a:lnTo>
                  <a:lnTo>
                    <a:pt x="301218" y="4296384"/>
                  </a:lnTo>
                  <a:lnTo>
                    <a:pt x="299986" y="4305545"/>
                  </a:lnTo>
                  <a:lnTo>
                    <a:pt x="298788" y="4314705"/>
                  </a:lnTo>
                  <a:lnTo>
                    <a:pt x="297668" y="4323866"/>
                  </a:lnTo>
                  <a:lnTo>
                    <a:pt x="296578" y="4333027"/>
                  </a:lnTo>
                  <a:lnTo>
                    <a:pt x="295538" y="4342188"/>
                  </a:lnTo>
                  <a:lnTo>
                    <a:pt x="294552" y="4351348"/>
                  </a:lnTo>
                  <a:lnTo>
                    <a:pt x="293593" y="4360509"/>
                  </a:lnTo>
                  <a:lnTo>
                    <a:pt x="292698" y="4369670"/>
                  </a:lnTo>
                  <a:lnTo>
                    <a:pt x="291834" y="4378830"/>
                  </a:lnTo>
                  <a:lnTo>
                    <a:pt x="291005" y="4387991"/>
                  </a:lnTo>
                  <a:lnTo>
                    <a:pt x="290230" y="4397152"/>
                  </a:lnTo>
                  <a:lnTo>
                    <a:pt x="289477" y="4406313"/>
                  </a:lnTo>
                  <a:lnTo>
                    <a:pt x="288772" y="4415473"/>
                  </a:lnTo>
                  <a:lnTo>
                    <a:pt x="288099" y="4424634"/>
                  </a:lnTo>
                  <a:lnTo>
                    <a:pt x="287450" y="4433795"/>
                  </a:lnTo>
                  <a:lnTo>
                    <a:pt x="286851" y="4442956"/>
                  </a:lnTo>
                  <a:lnTo>
                    <a:pt x="286271" y="4452116"/>
                  </a:lnTo>
                  <a:lnTo>
                    <a:pt x="285724" y="4461277"/>
                  </a:lnTo>
                  <a:lnTo>
                    <a:pt x="285210" y="4470438"/>
                  </a:lnTo>
                  <a:lnTo>
                    <a:pt x="284713" y="4479599"/>
                  </a:lnTo>
                  <a:lnTo>
                    <a:pt x="284256" y="4488759"/>
                  </a:lnTo>
                  <a:lnTo>
                    <a:pt x="283817" y="4497920"/>
                  </a:lnTo>
                  <a:lnTo>
                    <a:pt x="283399" y="4507081"/>
                  </a:lnTo>
                  <a:lnTo>
                    <a:pt x="283013" y="4516241"/>
                  </a:lnTo>
                  <a:lnTo>
                    <a:pt x="282641" y="4525402"/>
                  </a:lnTo>
                  <a:lnTo>
                    <a:pt x="282296" y="4534563"/>
                  </a:lnTo>
                  <a:lnTo>
                    <a:pt x="281969" y="4543724"/>
                  </a:lnTo>
                  <a:lnTo>
                    <a:pt x="281656" y="4552884"/>
                  </a:lnTo>
                  <a:lnTo>
                    <a:pt x="281371" y="4562045"/>
                  </a:lnTo>
                  <a:lnTo>
                    <a:pt x="281097" y="4571206"/>
                  </a:lnTo>
                  <a:lnTo>
                    <a:pt x="280840" y="4580367"/>
                  </a:lnTo>
                  <a:lnTo>
                    <a:pt x="280602" y="4589527"/>
                  </a:lnTo>
                  <a:lnTo>
                    <a:pt x="280372" y="4598688"/>
                  </a:lnTo>
                  <a:lnTo>
                    <a:pt x="280164" y="4607849"/>
                  </a:lnTo>
                  <a:lnTo>
                    <a:pt x="279965" y="4617010"/>
                  </a:lnTo>
                  <a:lnTo>
                    <a:pt x="279778" y="4626170"/>
                  </a:lnTo>
                  <a:lnTo>
                    <a:pt x="279607" y="4635331"/>
                  </a:lnTo>
                  <a:lnTo>
                    <a:pt x="279442" y="4644492"/>
                  </a:lnTo>
                  <a:lnTo>
                    <a:pt x="279292" y="4653652"/>
                  </a:lnTo>
                  <a:lnTo>
                    <a:pt x="279150" y="4662813"/>
                  </a:lnTo>
                  <a:lnTo>
                    <a:pt x="279016" y="4671974"/>
                  </a:lnTo>
                  <a:lnTo>
                    <a:pt x="278895" y="46811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953005"/>
              <a:ext cx="1126310" cy="3509834"/>
            </a:xfrm>
            <a:custGeom>
              <a:avLst/>
              <a:pathLst>
                <a:path w="1126310" h="3509834">
                  <a:moveTo>
                    <a:pt x="560652" y="3509834"/>
                  </a:moveTo>
                  <a:lnTo>
                    <a:pt x="560313" y="3502966"/>
                  </a:lnTo>
                  <a:lnTo>
                    <a:pt x="559941" y="3496097"/>
                  </a:lnTo>
                  <a:lnTo>
                    <a:pt x="559527" y="3489229"/>
                  </a:lnTo>
                  <a:lnTo>
                    <a:pt x="559051" y="3482360"/>
                  </a:lnTo>
                  <a:lnTo>
                    <a:pt x="558528" y="3475492"/>
                  </a:lnTo>
                  <a:lnTo>
                    <a:pt x="557957" y="3468623"/>
                  </a:lnTo>
                  <a:lnTo>
                    <a:pt x="557310" y="3461755"/>
                  </a:lnTo>
                  <a:lnTo>
                    <a:pt x="556590" y="3454886"/>
                  </a:lnTo>
                  <a:lnTo>
                    <a:pt x="555805" y="3448017"/>
                  </a:lnTo>
                  <a:lnTo>
                    <a:pt x="554948" y="3441149"/>
                  </a:lnTo>
                  <a:lnTo>
                    <a:pt x="553972" y="3434280"/>
                  </a:lnTo>
                  <a:lnTo>
                    <a:pt x="552911" y="3427412"/>
                  </a:lnTo>
                  <a:lnTo>
                    <a:pt x="551763" y="3420543"/>
                  </a:lnTo>
                  <a:lnTo>
                    <a:pt x="550488" y="3413675"/>
                  </a:lnTo>
                  <a:lnTo>
                    <a:pt x="549079" y="3406806"/>
                  </a:lnTo>
                  <a:lnTo>
                    <a:pt x="547558" y="3399937"/>
                  </a:lnTo>
                  <a:lnTo>
                    <a:pt x="545923" y="3393069"/>
                  </a:lnTo>
                  <a:lnTo>
                    <a:pt x="544083" y="3386200"/>
                  </a:lnTo>
                  <a:lnTo>
                    <a:pt x="542103" y="3379332"/>
                  </a:lnTo>
                  <a:lnTo>
                    <a:pt x="539981" y="3372463"/>
                  </a:lnTo>
                  <a:lnTo>
                    <a:pt x="537670" y="3365595"/>
                  </a:lnTo>
                  <a:lnTo>
                    <a:pt x="535136" y="3358726"/>
                  </a:lnTo>
                  <a:lnTo>
                    <a:pt x="532429" y="3351858"/>
                  </a:lnTo>
                  <a:lnTo>
                    <a:pt x="529547" y="3344989"/>
                  </a:lnTo>
                  <a:lnTo>
                    <a:pt x="526374" y="3338120"/>
                  </a:lnTo>
                  <a:lnTo>
                    <a:pt x="522981" y="3331252"/>
                  </a:lnTo>
                  <a:lnTo>
                    <a:pt x="519381" y="3324383"/>
                  </a:lnTo>
                  <a:lnTo>
                    <a:pt x="515527" y="3317515"/>
                  </a:lnTo>
                  <a:lnTo>
                    <a:pt x="511345" y="3310646"/>
                  </a:lnTo>
                  <a:lnTo>
                    <a:pt x="506927" y="3303778"/>
                  </a:lnTo>
                  <a:lnTo>
                    <a:pt x="502269" y="3296909"/>
                  </a:lnTo>
                  <a:lnTo>
                    <a:pt x="497244" y="3290040"/>
                  </a:lnTo>
                  <a:lnTo>
                    <a:pt x="491914" y="3283172"/>
                  </a:lnTo>
                  <a:lnTo>
                    <a:pt x="486320" y="3276303"/>
                  </a:lnTo>
                  <a:lnTo>
                    <a:pt x="480426" y="3269435"/>
                  </a:lnTo>
                  <a:lnTo>
                    <a:pt x="474108" y="3262566"/>
                  </a:lnTo>
                  <a:lnTo>
                    <a:pt x="467507" y="3255698"/>
                  </a:lnTo>
                  <a:lnTo>
                    <a:pt x="460621" y="3248829"/>
                  </a:lnTo>
                  <a:lnTo>
                    <a:pt x="453333" y="3241961"/>
                  </a:lnTo>
                  <a:lnTo>
                    <a:pt x="445682" y="3235092"/>
                  </a:lnTo>
                  <a:lnTo>
                    <a:pt x="437739" y="3228223"/>
                  </a:lnTo>
                  <a:lnTo>
                    <a:pt x="429494" y="3221355"/>
                  </a:lnTo>
                  <a:lnTo>
                    <a:pt x="420785" y="3214486"/>
                  </a:lnTo>
                  <a:lnTo>
                    <a:pt x="411791" y="3207618"/>
                  </a:lnTo>
                  <a:lnTo>
                    <a:pt x="402513" y="3200749"/>
                  </a:lnTo>
                  <a:lnTo>
                    <a:pt x="392870" y="3193881"/>
                  </a:lnTo>
                  <a:lnTo>
                    <a:pt x="382873" y="3187012"/>
                  </a:lnTo>
                  <a:lnTo>
                    <a:pt x="372618" y="3180144"/>
                  </a:lnTo>
                  <a:lnTo>
                    <a:pt x="362109" y="3173275"/>
                  </a:lnTo>
                  <a:lnTo>
                    <a:pt x="351219" y="3166406"/>
                  </a:lnTo>
                  <a:lnTo>
                    <a:pt x="340102" y="3159538"/>
                  </a:lnTo>
                  <a:lnTo>
                    <a:pt x="328776" y="3152669"/>
                  </a:lnTo>
                  <a:lnTo>
                    <a:pt x="317206" y="3145801"/>
                  </a:lnTo>
                  <a:lnTo>
                    <a:pt x="305398" y="3138932"/>
                  </a:lnTo>
                  <a:lnTo>
                    <a:pt x="293441" y="3132064"/>
                  </a:lnTo>
                  <a:lnTo>
                    <a:pt x="281345" y="3125195"/>
                  </a:lnTo>
                  <a:lnTo>
                    <a:pt x="269080" y="3118326"/>
                  </a:lnTo>
                  <a:lnTo>
                    <a:pt x="256729" y="3111458"/>
                  </a:lnTo>
                  <a:lnTo>
                    <a:pt x="244318" y="3104589"/>
                  </a:lnTo>
                  <a:lnTo>
                    <a:pt x="231858" y="3097721"/>
                  </a:lnTo>
                  <a:lnTo>
                    <a:pt x="219394" y="3090852"/>
                  </a:lnTo>
                  <a:lnTo>
                    <a:pt x="206959" y="3083984"/>
                  </a:lnTo>
                  <a:lnTo>
                    <a:pt x="194569" y="3077115"/>
                  </a:lnTo>
                  <a:lnTo>
                    <a:pt x="182291" y="3070247"/>
                  </a:lnTo>
                  <a:lnTo>
                    <a:pt x="170155" y="3063378"/>
                  </a:lnTo>
                  <a:lnTo>
                    <a:pt x="158162" y="3056509"/>
                  </a:lnTo>
                  <a:lnTo>
                    <a:pt x="146345" y="3049641"/>
                  </a:lnTo>
                  <a:lnTo>
                    <a:pt x="134844" y="3042772"/>
                  </a:lnTo>
                  <a:lnTo>
                    <a:pt x="123584" y="3035904"/>
                  </a:lnTo>
                  <a:lnTo>
                    <a:pt x="112581" y="3029035"/>
                  </a:lnTo>
                  <a:lnTo>
                    <a:pt x="101973" y="3022167"/>
                  </a:lnTo>
                  <a:lnTo>
                    <a:pt x="91777" y="3015298"/>
                  </a:lnTo>
                  <a:lnTo>
                    <a:pt x="81931" y="3008429"/>
                  </a:lnTo>
                  <a:lnTo>
                    <a:pt x="72455" y="3001561"/>
                  </a:lnTo>
                  <a:lnTo>
                    <a:pt x="63627" y="2994692"/>
                  </a:lnTo>
                  <a:lnTo>
                    <a:pt x="55231" y="2987824"/>
                  </a:lnTo>
                  <a:lnTo>
                    <a:pt x="47277" y="2980955"/>
                  </a:lnTo>
                  <a:lnTo>
                    <a:pt x="39922" y="2974087"/>
                  </a:lnTo>
                  <a:lnTo>
                    <a:pt x="33221" y="2967218"/>
                  </a:lnTo>
                  <a:lnTo>
                    <a:pt x="27023" y="2960350"/>
                  </a:lnTo>
                  <a:lnTo>
                    <a:pt x="21337" y="2953481"/>
                  </a:lnTo>
                  <a:lnTo>
                    <a:pt x="16485" y="2946612"/>
                  </a:lnTo>
                  <a:lnTo>
                    <a:pt x="12209" y="2939744"/>
                  </a:lnTo>
                  <a:lnTo>
                    <a:pt x="8479" y="2932875"/>
                  </a:lnTo>
                  <a:lnTo>
                    <a:pt x="5424" y="2926007"/>
                  </a:lnTo>
                  <a:lnTo>
                    <a:pt x="3161" y="2919138"/>
                  </a:lnTo>
                  <a:lnTo>
                    <a:pt x="1456" y="2912270"/>
                  </a:lnTo>
                  <a:lnTo>
                    <a:pt x="310" y="2905401"/>
                  </a:lnTo>
                  <a:lnTo>
                    <a:pt x="0" y="2898532"/>
                  </a:lnTo>
                  <a:lnTo>
                    <a:pt x="312" y="2891664"/>
                  </a:lnTo>
                  <a:lnTo>
                    <a:pt x="1168" y="2884795"/>
                  </a:lnTo>
                  <a:lnTo>
                    <a:pt x="2638" y="2877927"/>
                  </a:lnTo>
                  <a:lnTo>
                    <a:pt x="4888" y="2871058"/>
                  </a:lnTo>
                  <a:lnTo>
                    <a:pt x="7642" y="2864190"/>
                  </a:lnTo>
                  <a:lnTo>
                    <a:pt x="10894" y="2857321"/>
                  </a:lnTo>
                  <a:lnTo>
                    <a:pt x="14832" y="2850453"/>
                  </a:lnTo>
                  <a:lnTo>
                    <a:pt x="19321" y="2843584"/>
                  </a:lnTo>
                  <a:lnTo>
                    <a:pt x="24248" y="2836715"/>
                  </a:lnTo>
                  <a:lnTo>
                    <a:pt x="29633" y="2829847"/>
                  </a:lnTo>
                  <a:lnTo>
                    <a:pt x="35640" y="2822978"/>
                  </a:lnTo>
                  <a:lnTo>
                    <a:pt x="42014" y="2816110"/>
                  </a:lnTo>
                  <a:lnTo>
                    <a:pt x="48743" y="2809241"/>
                  </a:lnTo>
                  <a:lnTo>
                    <a:pt x="55921" y="2802373"/>
                  </a:lnTo>
                  <a:lnTo>
                    <a:pt x="63481" y="2795504"/>
                  </a:lnTo>
                  <a:lnTo>
                    <a:pt x="71316" y="2788635"/>
                  </a:lnTo>
                  <a:lnTo>
                    <a:pt x="79412" y="2781767"/>
                  </a:lnTo>
                  <a:lnTo>
                    <a:pt x="87880" y="2774898"/>
                  </a:lnTo>
                  <a:lnTo>
                    <a:pt x="96542" y="2768030"/>
                  </a:lnTo>
                  <a:lnTo>
                    <a:pt x="105383" y="2761161"/>
                  </a:lnTo>
                  <a:lnTo>
                    <a:pt x="114425" y="2754293"/>
                  </a:lnTo>
                  <a:lnTo>
                    <a:pt x="123637" y="2747424"/>
                  </a:lnTo>
                  <a:lnTo>
                    <a:pt x="132949" y="2740556"/>
                  </a:lnTo>
                  <a:lnTo>
                    <a:pt x="142350" y="2733687"/>
                  </a:lnTo>
                  <a:lnTo>
                    <a:pt x="151845" y="2726818"/>
                  </a:lnTo>
                  <a:lnTo>
                    <a:pt x="161373" y="2719950"/>
                  </a:lnTo>
                  <a:lnTo>
                    <a:pt x="170920" y="2713081"/>
                  </a:lnTo>
                  <a:lnTo>
                    <a:pt x="180470" y="2706213"/>
                  </a:lnTo>
                  <a:lnTo>
                    <a:pt x="189987" y="2699344"/>
                  </a:lnTo>
                  <a:lnTo>
                    <a:pt x="199461" y="2692476"/>
                  </a:lnTo>
                  <a:lnTo>
                    <a:pt x="208884" y="2685607"/>
                  </a:lnTo>
                  <a:lnTo>
                    <a:pt x="218204" y="2678739"/>
                  </a:lnTo>
                  <a:lnTo>
                    <a:pt x="227421" y="2671870"/>
                  </a:lnTo>
                  <a:lnTo>
                    <a:pt x="236538" y="2665001"/>
                  </a:lnTo>
                  <a:lnTo>
                    <a:pt x="245536" y="2658133"/>
                  </a:lnTo>
                  <a:lnTo>
                    <a:pt x="254345" y="2651264"/>
                  </a:lnTo>
                  <a:lnTo>
                    <a:pt x="263020" y="2644396"/>
                  </a:lnTo>
                  <a:lnTo>
                    <a:pt x="271554" y="2637527"/>
                  </a:lnTo>
                  <a:lnTo>
                    <a:pt x="279878" y="2630659"/>
                  </a:lnTo>
                  <a:lnTo>
                    <a:pt x="288004" y="2623790"/>
                  </a:lnTo>
                  <a:lnTo>
                    <a:pt x="295966" y="2616921"/>
                  </a:lnTo>
                  <a:lnTo>
                    <a:pt x="303751" y="2610053"/>
                  </a:lnTo>
                  <a:lnTo>
                    <a:pt x="311257" y="2603184"/>
                  </a:lnTo>
                  <a:lnTo>
                    <a:pt x="318583" y="2596316"/>
                  </a:lnTo>
                  <a:lnTo>
                    <a:pt x="325726" y="2589447"/>
                  </a:lnTo>
                  <a:lnTo>
                    <a:pt x="332623" y="2582579"/>
                  </a:lnTo>
                  <a:lnTo>
                    <a:pt x="339274" y="2575710"/>
                  </a:lnTo>
                  <a:lnTo>
                    <a:pt x="345735" y="2568842"/>
                  </a:lnTo>
                  <a:lnTo>
                    <a:pt x="352007" y="2561973"/>
                  </a:lnTo>
                  <a:lnTo>
                    <a:pt x="357971" y="2555104"/>
                  </a:lnTo>
                  <a:lnTo>
                    <a:pt x="363740" y="2548236"/>
                  </a:lnTo>
                  <a:lnTo>
                    <a:pt x="369318" y="2541367"/>
                  </a:lnTo>
                  <a:lnTo>
                    <a:pt x="374659" y="2534499"/>
                  </a:lnTo>
                  <a:lnTo>
                    <a:pt x="379738" y="2527630"/>
                  </a:lnTo>
                  <a:lnTo>
                    <a:pt x="384632" y="2520762"/>
                  </a:lnTo>
                  <a:lnTo>
                    <a:pt x="389340" y="2513893"/>
                  </a:lnTo>
                  <a:lnTo>
                    <a:pt x="393767" y="2507024"/>
                  </a:lnTo>
                  <a:lnTo>
                    <a:pt x="397996" y="2500156"/>
                  </a:lnTo>
                  <a:lnTo>
                    <a:pt x="402047" y="2493287"/>
                  </a:lnTo>
                  <a:lnTo>
                    <a:pt x="405891" y="2486419"/>
                  </a:lnTo>
                  <a:lnTo>
                    <a:pt x="409485" y="2479550"/>
                  </a:lnTo>
                  <a:lnTo>
                    <a:pt x="412910" y="2472682"/>
                  </a:lnTo>
                  <a:lnTo>
                    <a:pt x="416169" y="2465813"/>
                  </a:lnTo>
                  <a:lnTo>
                    <a:pt x="419192" y="2458945"/>
                  </a:lnTo>
                  <a:lnTo>
                    <a:pt x="422030" y="2452076"/>
                  </a:lnTo>
                  <a:lnTo>
                    <a:pt x="424715" y="2445207"/>
                  </a:lnTo>
                  <a:lnTo>
                    <a:pt x="427233" y="2438339"/>
                  </a:lnTo>
                  <a:lnTo>
                    <a:pt x="429528" y="2431470"/>
                  </a:lnTo>
                  <a:lnTo>
                    <a:pt x="431684" y="2424602"/>
                  </a:lnTo>
                  <a:lnTo>
                    <a:pt x="433702" y="2417733"/>
                  </a:lnTo>
                  <a:lnTo>
                    <a:pt x="435537" y="2410865"/>
                  </a:lnTo>
                  <a:lnTo>
                    <a:pt x="437214" y="2403996"/>
                  </a:lnTo>
                  <a:lnTo>
                    <a:pt x="438770" y="2397127"/>
                  </a:lnTo>
                  <a:lnTo>
                    <a:pt x="440204" y="2390259"/>
                  </a:lnTo>
                  <a:lnTo>
                    <a:pt x="441459" y="2383390"/>
                  </a:lnTo>
                  <a:lnTo>
                    <a:pt x="442609" y="2376522"/>
                  </a:lnTo>
                  <a:lnTo>
                    <a:pt x="443657" y="2369653"/>
                  </a:lnTo>
                  <a:lnTo>
                    <a:pt x="444579" y="2362785"/>
                  </a:lnTo>
                  <a:lnTo>
                    <a:pt x="445382" y="2355916"/>
                  </a:lnTo>
                  <a:lnTo>
                    <a:pt x="446102" y="2349048"/>
                  </a:lnTo>
                  <a:lnTo>
                    <a:pt x="446742" y="2342179"/>
                  </a:lnTo>
                  <a:lnTo>
                    <a:pt x="447264" y="2335310"/>
                  </a:lnTo>
                  <a:lnTo>
                    <a:pt x="447718" y="2328442"/>
                  </a:lnTo>
                  <a:lnTo>
                    <a:pt x="448109" y="2321573"/>
                  </a:lnTo>
                  <a:lnTo>
                    <a:pt x="448430" y="2314705"/>
                  </a:lnTo>
                  <a:lnTo>
                    <a:pt x="448680" y="2307836"/>
                  </a:lnTo>
                  <a:lnTo>
                    <a:pt x="448886" y="2300968"/>
                  </a:lnTo>
                  <a:lnTo>
                    <a:pt x="449051" y="2294099"/>
                  </a:lnTo>
                  <a:lnTo>
                    <a:pt x="449163" y="2287231"/>
                  </a:lnTo>
                  <a:lnTo>
                    <a:pt x="449244" y="2280362"/>
                  </a:lnTo>
                  <a:lnTo>
                    <a:pt x="449302" y="2273493"/>
                  </a:lnTo>
                  <a:lnTo>
                    <a:pt x="449335" y="2266625"/>
                  </a:lnTo>
                  <a:lnTo>
                    <a:pt x="449349" y="2259756"/>
                  </a:lnTo>
                  <a:lnTo>
                    <a:pt x="449355" y="2252888"/>
                  </a:lnTo>
                  <a:lnTo>
                    <a:pt x="449355" y="2246019"/>
                  </a:lnTo>
                  <a:lnTo>
                    <a:pt x="449354" y="2239151"/>
                  </a:lnTo>
                  <a:lnTo>
                    <a:pt x="449359" y="2232282"/>
                  </a:lnTo>
                  <a:lnTo>
                    <a:pt x="449371" y="2225413"/>
                  </a:lnTo>
                  <a:lnTo>
                    <a:pt x="449395" y="2218545"/>
                  </a:lnTo>
                  <a:lnTo>
                    <a:pt x="449443" y="2211676"/>
                  </a:lnTo>
                  <a:lnTo>
                    <a:pt x="449510" y="2204808"/>
                  </a:lnTo>
                  <a:lnTo>
                    <a:pt x="449597" y="2197939"/>
                  </a:lnTo>
                  <a:lnTo>
                    <a:pt x="449717" y="2191071"/>
                  </a:lnTo>
                  <a:lnTo>
                    <a:pt x="449873" y="2184202"/>
                  </a:lnTo>
                  <a:lnTo>
                    <a:pt x="450057" y="2177334"/>
                  </a:lnTo>
                  <a:lnTo>
                    <a:pt x="450272" y="2170465"/>
                  </a:lnTo>
                  <a:lnTo>
                    <a:pt x="450542" y="2163596"/>
                  </a:lnTo>
                  <a:lnTo>
                    <a:pt x="450846" y="2156728"/>
                  </a:lnTo>
                  <a:lnTo>
                    <a:pt x="451187" y="2149859"/>
                  </a:lnTo>
                  <a:lnTo>
                    <a:pt x="451575" y="2142991"/>
                  </a:lnTo>
                  <a:lnTo>
                    <a:pt x="452016" y="2136122"/>
                  </a:lnTo>
                  <a:lnTo>
                    <a:pt x="452495" y="2129254"/>
                  </a:lnTo>
                  <a:lnTo>
                    <a:pt x="453014" y="2122385"/>
                  </a:lnTo>
                  <a:lnTo>
                    <a:pt x="453596" y="2115516"/>
                  </a:lnTo>
                  <a:lnTo>
                    <a:pt x="454220" y="2108648"/>
                  </a:lnTo>
                  <a:lnTo>
                    <a:pt x="454885" y="2101779"/>
                  </a:lnTo>
                  <a:lnTo>
                    <a:pt x="455597" y="2094911"/>
                  </a:lnTo>
                  <a:lnTo>
                    <a:pt x="456366" y="2088042"/>
                  </a:lnTo>
                  <a:lnTo>
                    <a:pt x="457174" y="2081174"/>
                  </a:lnTo>
                  <a:lnTo>
                    <a:pt x="458020" y="2074305"/>
                  </a:lnTo>
                  <a:lnTo>
                    <a:pt x="458922" y="2067437"/>
                  </a:lnTo>
                  <a:lnTo>
                    <a:pt x="459866" y="2060568"/>
                  </a:lnTo>
                  <a:lnTo>
                    <a:pt x="460845" y="2053699"/>
                  </a:lnTo>
                  <a:lnTo>
                    <a:pt x="461864" y="2046831"/>
                  </a:lnTo>
                  <a:lnTo>
                    <a:pt x="462932" y="2039962"/>
                  </a:lnTo>
                  <a:lnTo>
                    <a:pt x="464032" y="2033094"/>
                  </a:lnTo>
                  <a:lnTo>
                    <a:pt x="465163" y="2026225"/>
                  </a:lnTo>
                  <a:lnTo>
                    <a:pt x="466335" y="2019357"/>
                  </a:lnTo>
                  <a:lnTo>
                    <a:pt x="467540" y="2012488"/>
                  </a:lnTo>
                  <a:lnTo>
                    <a:pt x="468772" y="2005619"/>
                  </a:lnTo>
                  <a:lnTo>
                    <a:pt x="470029" y="1998751"/>
                  </a:lnTo>
                  <a:lnTo>
                    <a:pt x="471323" y="1991882"/>
                  </a:lnTo>
                  <a:lnTo>
                    <a:pt x="472637" y="1985014"/>
                  </a:lnTo>
                  <a:lnTo>
                    <a:pt x="473970" y="1978145"/>
                  </a:lnTo>
                  <a:lnTo>
                    <a:pt x="475328" y="1971277"/>
                  </a:lnTo>
                  <a:lnTo>
                    <a:pt x="476705" y="1964408"/>
                  </a:lnTo>
                  <a:lnTo>
                    <a:pt x="478096" y="1957540"/>
                  </a:lnTo>
                  <a:lnTo>
                    <a:pt x="479499" y="1950671"/>
                  </a:lnTo>
                  <a:lnTo>
                    <a:pt x="480919" y="1943802"/>
                  </a:lnTo>
                  <a:lnTo>
                    <a:pt x="482347" y="1936934"/>
                  </a:lnTo>
                  <a:lnTo>
                    <a:pt x="483782" y="1930065"/>
                  </a:lnTo>
                  <a:lnTo>
                    <a:pt x="485223" y="1923197"/>
                  </a:lnTo>
                  <a:lnTo>
                    <a:pt x="486667" y="1916328"/>
                  </a:lnTo>
                  <a:lnTo>
                    <a:pt x="488112" y="1909460"/>
                  </a:lnTo>
                  <a:lnTo>
                    <a:pt x="489556" y="1902591"/>
                  </a:lnTo>
                  <a:lnTo>
                    <a:pt x="490996" y="1895722"/>
                  </a:lnTo>
                  <a:lnTo>
                    <a:pt x="492429" y="1888854"/>
                  </a:lnTo>
                  <a:lnTo>
                    <a:pt x="493856" y="1881985"/>
                  </a:lnTo>
                  <a:lnTo>
                    <a:pt x="495273" y="1875117"/>
                  </a:lnTo>
                  <a:lnTo>
                    <a:pt x="496675" y="1868248"/>
                  </a:lnTo>
                  <a:lnTo>
                    <a:pt x="498063" y="1861380"/>
                  </a:lnTo>
                  <a:lnTo>
                    <a:pt x="499438" y="1854511"/>
                  </a:lnTo>
                  <a:lnTo>
                    <a:pt x="500789" y="1847643"/>
                  </a:lnTo>
                  <a:lnTo>
                    <a:pt x="502118" y="1840774"/>
                  </a:lnTo>
                  <a:lnTo>
                    <a:pt x="503428" y="1833905"/>
                  </a:lnTo>
                  <a:lnTo>
                    <a:pt x="504714" y="1827037"/>
                  </a:lnTo>
                  <a:lnTo>
                    <a:pt x="505965" y="1820168"/>
                  </a:lnTo>
                  <a:lnTo>
                    <a:pt x="507190" y="1813300"/>
                  </a:lnTo>
                  <a:lnTo>
                    <a:pt x="508388" y="1806431"/>
                  </a:lnTo>
                  <a:lnTo>
                    <a:pt x="509547" y="1799563"/>
                  </a:lnTo>
                  <a:lnTo>
                    <a:pt x="510669" y="1792694"/>
                  </a:lnTo>
                  <a:lnTo>
                    <a:pt x="511759" y="1785826"/>
                  </a:lnTo>
                  <a:lnTo>
                    <a:pt x="512816" y="1778957"/>
                  </a:lnTo>
                  <a:lnTo>
                    <a:pt x="513817" y="1772088"/>
                  </a:lnTo>
                  <a:lnTo>
                    <a:pt x="514782" y="1765220"/>
                  </a:lnTo>
                  <a:lnTo>
                    <a:pt x="515711" y="1758351"/>
                  </a:lnTo>
                  <a:lnTo>
                    <a:pt x="516589" y="1751483"/>
                  </a:lnTo>
                  <a:lnTo>
                    <a:pt x="517416" y="1744614"/>
                  </a:lnTo>
                  <a:lnTo>
                    <a:pt x="518202" y="1737746"/>
                  </a:lnTo>
                  <a:lnTo>
                    <a:pt x="518947" y="1730877"/>
                  </a:lnTo>
                  <a:lnTo>
                    <a:pt x="519624" y="1724008"/>
                  </a:lnTo>
                  <a:lnTo>
                    <a:pt x="520257" y="1717140"/>
                  </a:lnTo>
                  <a:lnTo>
                    <a:pt x="520847" y="1710271"/>
                  </a:lnTo>
                  <a:lnTo>
                    <a:pt x="521381" y="1703403"/>
                  </a:lnTo>
                  <a:lnTo>
                    <a:pt x="521854" y="1696534"/>
                  </a:lnTo>
                  <a:lnTo>
                    <a:pt x="522281" y="1689666"/>
                  </a:lnTo>
                  <a:lnTo>
                    <a:pt x="522663" y="1682797"/>
                  </a:lnTo>
                  <a:lnTo>
                    <a:pt x="522976" y="1675929"/>
                  </a:lnTo>
                  <a:lnTo>
                    <a:pt x="523239" y="1669060"/>
                  </a:lnTo>
                  <a:lnTo>
                    <a:pt x="523456" y="1662191"/>
                  </a:lnTo>
                  <a:lnTo>
                    <a:pt x="523621" y="1655323"/>
                  </a:lnTo>
                  <a:lnTo>
                    <a:pt x="523720" y="1648454"/>
                  </a:lnTo>
                  <a:lnTo>
                    <a:pt x="523775" y="1641586"/>
                  </a:lnTo>
                  <a:lnTo>
                    <a:pt x="523786" y="1634717"/>
                  </a:lnTo>
                  <a:lnTo>
                    <a:pt x="523735" y="1627849"/>
                  </a:lnTo>
                  <a:lnTo>
                    <a:pt x="523633" y="1620980"/>
                  </a:lnTo>
                  <a:lnTo>
                    <a:pt x="523491" y="1614111"/>
                  </a:lnTo>
                  <a:lnTo>
                    <a:pt x="523304" y="1607243"/>
                  </a:lnTo>
                  <a:lnTo>
                    <a:pt x="523056" y="1600374"/>
                  </a:lnTo>
                  <a:lnTo>
                    <a:pt x="522771" y="1593506"/>
                  </a:lnTo>
                  <a:lnTo>
                    <a:pt x="522448" y="1586637"/>
                  </a:lnTo>
                  <a:lnTo>
                    <a:pt x="522077" y="1579769"/>
                  </a:lnTo>
                  <a:lnTo>
                    <a:pt x="521664" y="1572900"/>
                  </a:lnTo>
                  <a:lnTo>
                    <a:pt x="521219" y="1566032"/>
                  </a:lnTo>
                  <a:lnTo>
                    <a:pt x="520742" y="1559163"/>
                  </a:lnTo>
                  <a:lnTo>
                    <a:pt x="520219" y="1552294"/>
                  </a:lnTo>
                  <a:lnTo>
                    <a:pt x="519669" y="1545426"/>
                  </a:lnTo>
                  <a:lnTo>
                    <a:pt x="519094" y="1538557"/>
                  </a:lnTo>
                  <a:lnTo>
                    <a:pt x="518489" y="1531689"/>
                  </a:lnTo>
                  <a:lnTo>
                    <a:pt x="517855" y="1524820"/>
                  </a:lnTo>
                  <a:lnTo>
                    <a:pt x="517203" y="1517952"/>
                  </a:lnTo>
                  <a:lnTo>
                    <a:pt x="516533" y="1511083"/>
                  </a:lnTo>
                  <a:lnTo>
                    <a:pt x="515839" y="1504214"/>
                  </a:lnTo>
                  <a:lnTo>
                    <a:pt x="515132" y="1497346"/>
                  </a:lnTo>
                  <a:lnTo>
                    <a:pt x="514415" y="1490477"/>
                  </a:lnTo>
                  <a:lnTo>
                    <a:pt x="513685" y="1483609"/>
                  </a:lnTo>
                  <a:lnTo>
                    <a:pt x="512946" y="1476740"/>
                  </a:lnTo>
                  <a:lnTo>
                    <a:pt x="512203" y="1469872"/>
                  </a:lnTo>
                  <a:lnTo>
                    <a:pt x="511456" y="1463003"/>
                  </a:lnTo>
                  <a:lnTo>
                    <a:pt x="510708" y="1456135"/>
                  </a:lnTo>
                  <a:lnTo>
                    <a:pt x="509960" y="1449266"/>
                  </a:lnTo>
                  <a:lnTo>
                    <a:pt x="509215" y="1442397"/>
                  </a:lnTo>
                  <a:lnTo>
                    <a:pt x="508474" y="1435529"/>
                  </a:lnTo>
                  <a:lnTo>
                    <a:pt x="507742" y="1428660"/>
                  </a:lnTo>
                  <a:lnTo>
                    <a:pt x="507017" y="1421792"/>
                  </a:lnTo>
                  <a:lnTo>
                    <a:pt x="506299" y="1414923"/>
                  </a:lnTo>
                  <a:lnTo>
                    <a:pt x="505595" y="1408055"/>
                  </a:lnTo>
                  <a:lnTo>
                    <a:pt x="504904" y="1401186"/>
                  </a:lnTo>
                  <a:lnTo>
                    <a:pt x="504224" y="1394317"/>
                  </a:lnTo>
                  <a:lnTo>
                    <a:pt x="503556" y="1387449"/>
                  </a:lnTo>
                  <a:lnTo>
                    <a:pt x="502908" y="1380580"/>
                  </a:lnTo>
                  <a:lnTo>
                    <a:pt x="502272" y="1373712"/>
                  </a:lnTo>
                  <a:lnTo>
                    <a:pt x="501650" y="1366843"/>
                  </a:lnTo>
                  <a:lnTo>
                    <a:pt x="501044" y="1359975"/>
                  </a:lnTo>
                  <a:lnTo>
                    <a:pt x="500455" y="1353106"/>
                  </a:lnTo>
                  <a:lnTo>
                    <a:pt x="499878" y="1346238"/>
                  </a:lnTo>
                  <a:lnTo>
                    <a:pt x="499313" y="1339369"/>
                  </a:lnTo>
                  <a:lnTo>
                    <a:pt x="498766" y="1332500"/>
                  </a:lnTo>
                  <a:lnTo>
                    <a:pt x="498228" y="1325632"/>
                  </a:lnTo>
                  <a:lnTo>
                    <a:pt x="497700" y="1318763"/>
                  </a:lnTo>
                  <a:lnTo>
                    <a:pt x="497181" y="1311895"/>
                  </a:lnTo>
                  <a:lnTo>
                    <a:pt x="496669" y="1305026"/>
                  </a:lnTo>
                  <a:lnTo>
                    <a:pt x="496162" y="1298158"/>
                  </a:lnTo>
                  <a:lnTo>
                    <a:pt x="495658" y="1291289"/>
                  </a:lnTo>
                  <a:lnTo>
                    <a:pt x="495155" y="1284421"/>
                  </a:lnTo>
                  <a:lnTo>
                    <a:pt x="494649" y="1277552"/>
                  </a:lnTo>
                  <a:lnTo>
                    <a:pt x="494140" y="1270683"/>
                  </a:lnTo>
                  <a:lnTo>
                    <a:pt x="493624" y="1263815"/>
                  </a:lnTo>
                  <a:lnTo>
                    <a:pt x="493095" y="1256946"/>
                  </a:lnTo>
                  <a:lnTo>
                    <a:pt x="492555" y="1250078"/>
                  </a:lnTo>
                  <a:lnTo>
                    <a:pt x="492002" y="1243209"/>
                  </a:lnTo>
                  <a:lnTo>
                    <a:pt x="491426" y="1236341"/>
                  </a:lnTo>
                  <a:lnTo>
                    <a:pt x="490828" y="1229472"/>
                  </a:lnTo>
                  <a:lnTo>
                    <a:pt x="490209" y="1222603"/>
                  </a:lnTo>
                  <a:lnTo>
                    <a:pt x="489564" y="1215735"/>
                  </a:lnTo>
                  <a:lnTo>
                    <a:pt x="488879" y="1208866"/>
                  </a:lnTo>
                  <a:lnTo>
                    <a:pt x="488166" y="1201998"/>
                  </a:lnTo>
                  <a:lnTo>
                    <a:pt x="487422" y="1195129"/>
                  </a:lnTo>
                  <a:lnTo>
                    <a:pt x="486633" y="1188261"/>
                  </a:lnTo>
                  <a:lnTo>
                    <a:pt x="485800" y="1181392"/>
                  </a:lnTo>
                  <a:lnTo>
                    <a:pt x="484930" y="1174524"/>
                  </a:lnTo>
                  <a:lnTo>
                    <a:pt x="484021" y="1167655"/>
                  </a:lnTo>
                  <a:lnTo>
                    <a:pt x="483048" y="1160786"/>
                  </a:lnTo>
                  <a:lnTo>
                    <a:pt x="482034" y="1153918"/>
                  </a:lnTo>
                  <a:lnTo>
                    <a:pt x="480977" y="1147049"/>
                  </a:lnTo>
                  <a:lnTo>
                    <a:pt x="479863" y="1140181"/>
                  </a:lnTo>
                  <a:lnTo>
                    <a:pt x="478692" y="1133312"/>
                  </a:lnTo>
                  <a:lnTo>
                    <a:pt x="477476" y="1126444"/>
                  </a:lnTo>
                  <a:lnTo>
                    <a:pt x="476217" y="1119575"/>
                  </a:lnTo>
                  <a:lnTo>
                    <a:pt x="474886" y="1112706"/>
                  </a:lnTo>
                  <a:lnTo>
                    <a:pt x="473510" y="1105838"/>
                  </a:lnTo>
                  <a:lnTo>
                    <a:pt x="472092" y="1098969"/>
                  </a:lnTo>
                  <a:lnTo>
                    <a:pt x="470620" y="1092101"/>
                  </a:lnTo>
                  <a:lnTo>
                    <a:pt x="469092" y="1085232"/>
                  </a:lnTo>
                  <a:lnTo>
                    <a:pt x="467526" y="1078364"/>
                  </a:lnTo>
                  <a:lnTo>
                    <a:pt x="465921" y="1071495"/>
                  </a:lnTo>
                  <a:lnTo>
                    <a:pt x="464260" y="1064627"/>
                  </a:lnTo>
                  <a:lnTo>
                    <a:pt x="462564" y="1057758"/>
                  </a:lnTo>
                  <a:lnTo>
                    <a:pt x="460836" y="1050889"/>
                  </a:lnTo>
                  <a:lnTo>
                    <a:pt x="459074" y="1044021"/>
                  </a:lnTo>
                  <a:lnTo>
                    <a:pt x="457274" y="1037152"/>
                  </a:lnTo>
                  <a:lnTo>
                    <a:pt x="455451" y="1030284"/>
                  </a:lnTo>
                  <a:lnTo>
                    <a:pt x="453608" y="1023415"/>
                  </a:lnTo>
                  <a:lnTo>
                    <a:pt x="451738" y="1016547"/>
                  </a:lnTo>
                  <a:lnTo>
                    <a:pt x="449853" y="1009678"/>
                  </a:lnTo>
                  <a:lnTo>
                    <a:pt x="447957" y="1002809"/>
                  </a:lnTo>
                  <a:lnTo>
                    <a:pt x="446051" y="995941"/>
                  </a:lnTo>
                  <a:lnTo>
                    <a:pt x="444138" y="989072"/>
                  </a:lnTo>
                  <a:lnTo>
                    <a:pt x="442224" y="982204"/>
                  </a:lnTo>
                  <a:lnTo>
                    <a:pt x="440312" y="975335"/>
                  </a:lnTo>
                  <a:lnTo>
                    <a:pt x="438404" y="968467"/>
                  </a:lnTo>
                  <a:lnTo>
                    <a:pt x="436507" y="961598"/>
                  </a:lnTo>
                  <a:lnTo>
                    <a:pt x="434620" y="954730"/>
                  </a:lnTo>
                  <a:lnTo>
                    <a:pt x="432745" y="947861"/>
                  </a:lnTo>
                  <a:lnTo>
                    <a:pt x="430895" y="940992"/>
                  </a:lnTo>
                  <a:lnTo>
                    <a:pt x="429064" y="934124"/>
                  </a:lnTo>
                  <a:lnTo>
                    <a:pt x="427252" y="927255"/>
                  </a:lnTo>
                  <a:lnTo>
                    <a:pt x="425468" y="920387"/>
                  </a:lnTo>
                  <a:lnTo>
                    <a:pt x="423717" y="913518"/>
                  </a:lnTo>
                  <a:lnTo>
                    <a:pt x="421991" y="906650"/>
                  </a:lnTo>
                  <a:lnTo>
                    <a:pt x="420291" y="899781"/>
                  </a:lnTo>
                  <a:lnTo>
                    <a:pt x="418636" y="892913"/>
                  </a:lnTo>
                  <a:lnTo>
                    <a:pt x="417013" y="886044"/>
                  </a:lnTo>
                  <a:lnTo>
                    <a:pt x="415419" y="879175"/>
                  </a:lnTo>
                  <a:lnTo>
                    <a:pt x="413864" y="872307"/>
                  </a:lnTo>
                  <a:lnTo>
                    <a:pt x="412354" y="865438"/>
                  </a:lnTo>
                  <a:lnTo>
                    <a:pt x="410876" y="858570"/>
                  </a:lnTo>
                  <a:lnTo>
                    <a:pt x="409432" y="851701"/>
                  </a:lnTo>
                  <a:lnTo>
                    <a:pt x="408037" y="844833"/>
                  </a:lnTo>
                  <a:lnTo>
                    <a:pt x="406681" y="837964"/>
                  </a:lnTo>
                  <a:lnTo>
                    <a:pt x="405359" y="831095"/>
                  </a:lnTo>
                  <a:lnTo>
                    <a:pt x="404077" y="824227"/>
                  </a:lnTo>
                  <a:lnTo>
                    <a:pt x="402846" y="817358"/>
                  </a:lnTo>
                  <a:lnTo>
                    <a:pt x="401650" y="810490"/>
                  </a:lnTo>
                  <a:lnTo>
                    <a:pt x="400490" y="803621"/>
                  </a:lnTo>
                  <a:lnTo>
                    <a:pt x="399382" y="796753"/>
                  </a:lnTo>
                  <a:lnTo>
                    <a:pt x="398318" y="789884"/>
                  </a:lnTo>
                  <a:lnTo>
                    <a:pt x="397292" y="783016"/>
                  </a:lnTo>
                  <a:lnTo>
                    <a:pt x="396306" y="776147"/>
                  </a:lnTo>
                  <a:lnTo>
                    <a:pt x="395383" y="769278"/>
                  </a:lnTo>
                  <a:lnTo>
                    <a:pt x="394500" y="762410"/>
                  </a:lnTo>
                  <a:lnTo>
                    <a:pt x="393660" y="755541"/>
                  </a:lnTo>
                  <a:lnTo>
                    <a:pt x="392878" y="748673"/>
                  </a:lnTo>
                  <a:lnTo>
                    <a:pt x="392156" y="741804"/>
                  </a:lnTo>
                  <a:lnTo>
                    <a:pt x="391481" y="734936"/>
                  </a:lnTo>
                  <a:lnTo>
                    <a:pt x="390856" y="728067"/>
                  </a:lnTo>
                  <a:lnTo>
                    <a:pt x="390316" y="721198"/>
                  </a:lnTo>
                  <a:lnTo>
                    <a:pt x="389832" y="714330"/>
                  </a:lnTo>
                  <a:lnTo>
                    <a:pt x="389406" y="707461"/>
                  </a:lnTo>
                  <a:lnTo>
                    <a:pt x="389057" y="700593"/>
                  </a:lnTo>
                  <a:lnTo>
                    <a:pt x="388795" y="693724"/>
                  </a:lnTo>
                  <a:lnTo>
                    <a:pt x="388600" y="686856"/>
                  </a:lnTo>
                  <a:lnTo>
                    <a:pt x="388475" y="679987"/>
                  </a:lnTo>
                  <a:lnTo>
                    <a:pt x="388465" y="673119"/>
                  </a:lnTo>
                  <a:lnTo>
                    <a:pt x="388538" y="666250"/>
                  </a:lnTo>
                  <a:lnTo>
                    <a:pt x="388692" y="659381"/>
                  </a:lnTo>
                  <a:lnTo>
                    <a:pt x="388945" y="652513"/>
                  </a:lnTo>
                  <a:lnTo>
                    <a:pt x="389324" y="645644"/>
                  </a:lnTo>
                  <a:lnTo>
                    <a:pt x="389793" y="638776"/>
                  </a:lnTo>
                  <a:lnTo>
                    <a:pt x="390355" y="631907"/>
                  </a:lnTo>
                  <a:lnTo>
                    <a:pt x="391060" y="625039"/>
                  </a:lnTo>
                  <a:lnTo>
                    <a:pt x="391878" y="618170"/>
                  </a:lnTo>
                  <a:lnTo>
                    <a:pt x="392797" y="611301"/>
                  </a:lnTo>
                  <a:lnTo>
                    <a:pt x="393833" y="604433"/>
                  </a:lnTo>
                  <a:lnTo>
                    <a:pt x="395026" y="597564"/>
                  </a:lnTo>
                  <a:lnTo>
                    <a:pt x="396326" y="590696"/>
                  </a:lnTo>
                  <a:lnTo>
                    <a:pt x="397732" y="583827"/>
                  </a:lnTo>
                  <a:lnTo>
                    <a:pt x="399291" y="576959"/>
                  </a:lnTo>
                  <a:lnTo>
                    <a:pt x="400982" y="570090"/>
                  </a:lnTo>
                  <a:lnTo>
                    <a:pt x="402781" y="563222"/>
                  </a:lnTo>
                  <a:lnTo>
                    <a:pt x="404693" y="556353"/>
                  </a:lnTo>
                  <a:lnTo>
                    <a:pt x="406773" y="549484"/>
                  </a:lnTo>
                  <a:lnTo>
                    <a:pt x="408956" y="542616"/>
                  </a:lnTo>
                  <a:lnTo>
                    <a:pt x="411241" y="535747"/>
                  </a:lnTo>
                  <a:lnTo>
                    <a:pt x="413661" y="528879"/>
                  </a:lnTo>
                  <a:lnTo>
                    <a:pt x="416204" y="522010"/>
                  </a:lnTo>
                  <a:lnTo>
                    <a:pt x="418840" y="515142"/>
                  </a:lnTo>
                  <a:lnTo>
                    <a:pt x="421567" y="508273"/>
                  </a:lnTo>
                  <a:lnTo>
                    <a:pt x="424431" y="501404"/>
                  </a:lnTo>
                  <a:lnTo>
                    <a:pt x="427374" y="494536"/>
                  </a:lnTo>
                  <a:lnTo>
                    <a:pt x="430392" y="487667"/>
                  </a:lnTo>
                  <a:lnTo>
                    <a:pt x="433499" y="480799"/>
                  </a:lnTo>
                  <a:lnTo>
                    <a:pt x="436692" y="473930"/>
                  </a:lnTo>
                  <a:lnTo>
                    <a:pt x="439941" y="467062"/>
                  </a:lnTo>
                  <a:lnTo>
                    <a:pt x="443243" y="460193"/>
                  </a:lnTo>
                  <a:lnTo>
                    <a:pt x="446615" y="453325"/>
                  </a:lnTo>
                  <a:lnTo>
                    <a:pt x="450025" y="446456"/>
                  </a:lnTo>
                  <a:lnTo>
                    <a:pt x="453466" y="439587"/>
                  </a:lnTo>
                  <a:lnTo>
                    <a:pt x="456939" y="432719"/>
                  </a:lnTo>
                  <a:lnTo>
                    <a:pt x="460434" y="425850"/>
                  </a:lnTo>
                  <a:lnTo>
                    <a:pt x="463939" y="418982"/>
                  </a:lnTo>
                  <a:lnTo>
                    <a:pt x="467449" y="412113"/>
                  </a:lnTo>
                  <a:lnTo>
                    <a:pt x="470954" y="405245"/>
                  </a:lnTo>
                  <a:lnTo>
                    <a:pt x="474446" y="398376"/>
                  </a:lnTo>
                  <a:lnTo>
                    <a:pt x="477921" y="391508"/>
                  </a:lnTo>
                  <a:lnTo>
                    <a:pt x="481373" y="384639"/>
                  </a:lnTo>
                  <a:lnTo>
                    <a:pt x="484780" y="377770"/>
                  </a:lnTo>
                  <a:lnTo>
                    <a:pt x="488150" y="370902"/>
                  </a:lnTo>
                  <a:lnTo>
                    <a:pt x="491481" y="364033"/>
                  </a:lnTo>
                  <a:lnTo>
                    <a:pt x="494750" y="357165"/>
                  </a:lnTo>
                  <a:lnTo>
                    <a:pt x="497955" y="350296"/>
                  </a:lnTo>
                  <a:lnTo>
                    <a:pt x="501104" y="343428"/>
                  </a:lnTo>
                  <a:lnTo>
                    <a:pt x="504194" y="336559"/>
                  </a:lnTo>
                  <a:lnTo>
                    <a:pt x="507182" y="329690"/>
                  </a:lnTo>
                  <a:lnTo>
                    <a:pt x="510103" y="322822"/>
                  </a:lnTo>
                  <a:lnTo>
                    <a:pt x="512956" y="315953"/>
                  </a:lnTo>
                  <a:lnTo>
                    <a:pt x="515713" y="309085"/>
                  </a:lnTo>
                  <a:lnTo>
                    <a:pt x="518372" y="302216"/>
                  </a:lnTo>
                  <a:lnTo>
                    <a:pt x="520955" y="295348"/>
                  </a:lnTo>
                  <a:lnTo>
                    <a:pt x="523460" y="288479"/>
                  </a:lnTo>
                  <a:lnTo>
                    <a:pt x="525839" y="281611"/>
                  </a:lnTo>
                  <a:lnTo>
                    <a:pt x="528136" y="274742"/>
                  </a:lnTo>
                  <a:lnTo>
                    <a:pt x="530352" y="267873"/>
                  </a:lnTo>
                  <a:lnTo>
                    <a:pt x="532469" y="261005"/>
                  </a:lnTo>
                  <a:lnTo>
                    <a:pt x="534474" y="254136"/>
                  </a:lnTo>
                  <a:lnTo>
                    <a:pt x="536401" y="247268"/>
                  </a:lnTo>
                  <a:lnTo>
                    <a:pt x="538248" y="240399"/>
                  </a:lnTo>
                  <a:lnTo>
                    <a:pt x="539977" y="233531"/>
                  </a:lnTo>
                  <a:lnTo>
                    <a:pt x="541622" y="226662"/>
                  </a:lnTo>
                  <a:lnTo>
                    <a:pt x="543192" y="219793"/>
                  </a:lnTo>
                  <a:lnTo>
                    <a:pt x="544677" y="212925"/>
                  </a:lnTo>
                  <a:lnTo>
                    <a:pt x="546057" y="206056"/>
                  </a:lnTo>
                  <a:lnTo>
                    <a:pt x="547368" y="199188"/>
                  </a:lnTo>
                  <a:lnTo>
                    <a:pt x="548612" y="192319"/>
                  </a:lnTo>
                  <a:lnTo>
                    <a:pt x="549762" y="185451"/>
                  </a:lnTo>
                  <a:lnTo>
                    <a:pt x="550839" y="178582"/>
                  </a:lnTo>
                  <a:lnTo>
                    <a:pt x="551856" y="171714"/>
                  </a:lnTo>
                  <a:lnTo>
                    <a:pt x="552809" y="164845"/>
                  </a:lnTo>
                  <a:lnTo>
                    <a:pt x="553678" y="157976"/>
                  </a:lnTo>
                  <a:lnTo>
                    <a:pt x="554495" y="151108"/>
                  </a:lnTo>
                  <a:lnTo>
                    <a:pt x="555262" y="144239"/>
                  </a:lnTo>
                  <a:lnTo>
                    <a:pt x="555964" y="137371"/>
                  </a:lnTo>
                  <a:lnTo>
                    <a:pt x="556609" y="130502"/>
                  </a:lnTo>
                  <a:lnTo>
                    <a:pt x="557213" y="123634"/>
                  </a:lnTo>
                  <a:lnTo>
                    <a:pt x="557775" y="116765"/>
                  </a:lnTo>
                  <a:lnTo>
                    <a:pt x="558276" y="109896"/>
                  </a:lnTo>
                  <a:lnTo>
                    <a:pt x="558743" y="103028"/>
                  </a:lnTo>
                  <a:lnTo>
                    <a:pt x="559177" y="96159"/>
                  </a:lnTo>
                  <a:lnTo>
                    <a:pt x="559570" y="89291"/>
                  </a:lnTo>
                  <a:lnTo>
                    <a:pt x="559925" y="82422"/>
                  </a:lnTo>
                  <a:lnTo>
                    <a:pt x="560254" y="75554"/>
                  </a:lnTo>
                  <a:lnTo>
                    <a:pt x="560557" y="68685"/>
                  </a:lnTo>
                  <a:lnTo>
                    <a:pt x="560824" y="61817"/>
                  </a:lnTo>
                  <a:lnTo>
                    <a:pt x="561069" y="54948"/>
                  </a:lnTo>
                  <a:lnTo>
                    <a:pt x="561294" y="48079"/>
                  </a:lnTo>
                  <a:lnTo>
                    <a:pt x="561497" y="41211"/>
                  </a:lnTo>
                  <a:lnTo>
                    <a:pt x="561676" y="34342"/>
                  </a:lnTo>
                  <a:lnTo>
                    <a:pt x="561841" y="27474"/>
                  </a:lnTo>
                  <a:lnTo>
                    <a:pt x="561991" y="20605"/>
                  </a:lnTo>
                  <a:lnTo>
                    <a:pt x="562122" y="13737"/>
                  </a:lnTo>
                  <a:lnTo>
                    <a:pt x="562240" y="6868"/>
                  </a:lnTo>
                  <a:lnTo>
                    <a:pt x="562347" y="0"/>
                  </a:lnTo>
                  <a:lnTo>
                    <a:pt x="563962" y="0"/>
                  </a:lnTo>
                  <a:lnTo>
                    <a:pt x="564070" y="6868"/>
                  </a:lnTo>
                  <a:lnTo>
                    <a:pt x="564188" y="13737"/>
                  </a:lnTo>
                  <a:lnTo>
                    <a:pt x="564319" y="20605"/>
                  </a:lnTo>
                  <a:lnTo>
                    <a:pt x="564469" y="27474"/>
                  </a:lnTo>
                  <a:lnTo>
                    <a:pt x="564633" y="34342"/>
                  </a:lnTo>
                  <a:lnTo>
                    <a:pt x="564813" y="41211"/>
                  </a:lnTo>
                  <a:lnTo>
                    <a:pt x="565015" y="48079"/>
                  </a:lnTo>
                  <a:lnTo>
                    <a:pt x="565241" y="54948"/>
                  </a:lnTo>
                  <a:lnTo>
                    <a:pt x="565486" y="61817"/>
                  </a:lnTo>
                  <a:lnTo>
                    <a:pt x="565752" y="68685"/>
                  </a:lnTo>
                  <a:lnTo>
                    <a:pt x="566056" y="75554"/>
                  </a:lnTo>
                  <a:lnTo>
                    <a:pt x="566384" y="82422"/>
                  </a:lnTo>
                  <a:lnTo>
                    <a:pt x="566740" y="89291"/>
                  </a:lnTo>
                  <a:lnTo>
                    <a:pt x="567133" y="96159"/>
                  </a:lnTo>
                  <a:lnTo>
                    <a:pt x="567566" y="103028"/>
                  </a:lnTo>
                  <a:lnTo>
                    <a:pt x="568033" y="109896"/>
                  </a:lnTo>
                  <a:lnTo>
                    <a:pt x="568535" y="116765"/>
                  </a:lnTo>
                  <a:lnTo>
                    <a:pt x="569097" y="123634"/>
                  </a:lnTo>
                  <a:lnTo>
                    <a:pt x="569700" y="130502"/>
                  </a:lnTo>
                  <a:lnTo>
                    <a:pt x="570346" y="137371"/>
                  </a:lnTo>
                  <a:lnTo>
                    <a:pt x="571047" y="144239"/>
                  </a:lnTo>
                  <a:lnTo>
                    <a:pt x="571814" y="151108"/>
                  </a:lnTo>
                  <a:lnTo>
                    <a:pt x="572631" y="157976"/>
                  </a:lnTo>
                  <a:lnTo>
                    <a:pt x="573500" y="164845"/>
                  </a:lnTo>
                  <a:lnTo>
                    <a:pt x="574454" y="171714"/>
                  </a:lnTo>
                  <a:lnTo>
                    <a:pt x="575471" y="178582"/>
                  </a:lnTo>
                  <a:lnTo>
                    <a:pt x="576547" y="185451"/>
                  </a:lnTo>
                  <a:lnTo>
                    <a:pt x="577697" y="192319"/>
                  </a:lnTo>
                  <a:lnTo>
                    <a:pt x="578941" y="199188"/>
                  </a:lnTo>
                  <a:lnTo>
                    <a:pt x="580253" y="206056"/>
                  </a:lnTo>
                  <a:lnTo>
                    <a:pt x="581633" y="212925"/>
                  </a:lnTo>
                  <a:lnTo>
                    <a:pt x="583117" y="219793"/>
                  </a:lnTo>
                  <a:lnTo>
                    <a:pt x="584687" y="226662"/>
                  </a:lnTo>
                  <a:lnTo>
                    <a:pt x="586332" y="233531"/>
                  </a:lnTo>
                  <a:lnTo>
                    <a:pt x="588061" y="240399"/>
                  </a:lnTo>
                  <a:lnTo>
                    <a:pt x="589909" y="247268"/>
                  </a:lnTo>
                  <a:lnTo>
                    <a:pt x="591835" y="254136"/>
                  </a:lnTo>
                  <a:lnTo>
                    <a:pt x="593840" y="261005"/>
                  </a:lnTo>
                  <a:lnTo>
                    <a:pt x="595957" y="267873"/>
                  </a:lnTo>
                  <a:lnTo>
                    <a:pt x="598174" y="274742"/>
                  </a:lnTo>
                  <a:lnTo>
                    <a:pt x="600470" y="281611"/>
                  </a:lnTo>
                  <a:lnTo>
                    <a:pt x="602849" y="288479"/>
                  </a:lnTo>
                  <a:lnTo>
                    <a:pt x="605355" y="295348"/>
                  </a:lnTo>
                  <a:lnTo>
                    <a:pt x="607937" y="302216"/>
                  </a:lnTo>
                  <a:lnTo>
                    <a:pt x="610596" y="309085"/>
                  </a:lnTo>
                  <a:lnTo>
                    <a:pt x="613354" y="315953"/>
                  </a:lnTo>
                  <a:lnTo>
                    <a:pt x="616206" y="322822"/>
                  </a:lnTo>
                  <a:lnTo>
                    <a:pt x="619127" y="329690"/>
                  </a:lnTo>
                  <a:lnTo>
                    <a:pt x="622116" y="336559"/>
                  </a:lnTo>
                  <a:lnTo>
                    <a:pt x="625205" y="343428"/>
                  </a:lnTo>
                  <a:lnTo>
                    <a:pt x="628355" y="350296"/>
                  </a:lnTo>
                  <a:lnTo>
                    <a:pt x="631559" y="357165"/>
                  </a:lnTo>
                  <a:lnTo>
                    <a:pt x="634828" y="364033"/>
                  </a:lnTo>
                  <a:lnTo>
                    <a:pt x="638159" y="370902"/>
                  </a:lnTo>
                  <a:lnTo>
                    <a:pt x="641530" y="377770"/>
                  </a:lnTo>
                  <a:lnTo>
                    <a:pt x="644937" y="384639"/>
                  </a:lnTo>
                  <a:lnTo>
                    <a:pt x="648389" y="391508"/>
                  </a:lnTo>
                  <a:lnTo>
                    <a:pt x="651864" y="398376"/>
                  </a:lnTo>
                  <a:lnTo>
                    <a:pt x="655355" y="405245"/>
                  </a:lnTo>
                  <a:lnTo>
                    <a:pt x="658861" y="412113"/>
                  </a:lnTo>
                  <a:lnTo>
                    <a:pt x="662371" y="418982"/>
                  </a:lnTo>
                  <a:lnTo>
                    <a:pt x="665875" y="425850"/>
                  </a:lnTo>
                  <a:lnTo>
                    <a:pt x="669371" y="432719"/>
                  </a:lnTo>
                  <a:lnTo>
                    <a:pt x="672843" y="439587"/>
                  </a:lnTo>
                  <a:lnTo>
                    <a:pt x="676285" y="446456"/>
                  </a:lnTo>
                  <a:lnTo>
                    <a:pt x="679695" y="453325"/>
                  </a:lnTo>
                  <a:lnTo>
                    <a:pt x="683066" y="460193"/>
                  </a:lnTo>
                  <a:lnTo>
                    <a:pt x="686368" y="467062"/>
                  </a:lnTo>
                  <a:lnTo>
                    <a:pt x="689617" y="473930"/>
                  </a:lnTo>
                  <a:lnTo>
                    <a:pt x="692810" y="480799"/>
                  </a:lnTo>
                  <a:lnTo>
                    <a:pt x="695917" y="487667"/>
                  </a:lnTo>
                  <a:lnTo>
                    <a:pt x="698936" y="494536"/>
                  </a:lnTo>
                  <a:lnTo>
                    <a:pt x="701879" y="501404"/>
                  </a:lnTo>
                  <a:lnTo>
                    <a:pt x="704743" y="508273"/>
                  </a:lnTo>
                  <a:lnTo>
                    <a:pt x="707469" y="515142"/>
                  </a:lnTo>
                  <a:lnTo>
                    <a:pt x="710105" y="522010"/>
                  </a:lnTo>
                  <a:lnTo>
                    <a:pt x="712649" y="528879"/>
                  </a:lnTo>
                  <a:lnTo>
                    <a:pt x="715068" y="535747"/>
                  </a:lnTo>
                  <a:lnTo>
                    <a:pt x="717353" y="542616"/>
                  </a:lnTo>
                  <a:lnTo>
                    <a:pt x="719536" y="549484"/>
                  </a:lnTo>
                  <a:lnTo>
                    <a:pt x="721616" y="556353"/>
                  </a:lnTo>
                  <a:lnTo>
                    <a:pt x="723528" y="563222"/>
                  </a:lnTo>
                  <a:lnTo>
                    <a:pt x="725327" y="570090"/>
                  </a:lnTo>
                  <a:lnTo>
                    <a:pt x="727018" y="576959"/>
                  </a:lnTo>
                  <a:lnTo>
                    <a:pt x="728577" y="583827"/>
                  </a:lnTo>
                  <a:lnTo>
                    <a:pt x="729984" y="590696"/>
                  </a:lnTo>
                  <a:lnTo>
                    <a:pt x="731283" y="597564"/>
                  </a:lnTo>
                  <a:lnTo>
                    <a:pt x="732477" y="604433"/>
                  </a:lnTo>
                  <a:lnTo>
                    <a:pt x="733512" y="611301"/>
                  </a:lnTo>
                  <a:lnTo>
                    <a:pt x="734431" y="618170"/>
                  </a:lnTo>
                  <a:lnTo>
                    <a:pt x="735250" y="625039"/>
                  </a:lnTo>
                  <a:lnTo>
                    <a:pt x="735954" y="631907"/>
                  </a:lnTo>
                  <a:lnTo>
                    <a:pt x="736516" y="638776"/>
                  </a:lnTo>
                  <a:lnTo>
                    <a:pt x="736985" y="645644"/>
                  </a:lnTo>
                  <a:lnTo>
                    <a:pt x="737364" y="652513"/>
                  </a:lnTo>
                  <a:lnTo>
                    <a:pt x="737618" y="659381"/>
                  </a:lnTo>
                  <a:lnTo>
                    <a:pt x="737771" y="666250"/>
                  </a:lnTo>
                  <a:lnTo>
                    <a:pt x="737845" y="673119"/>
                  </a:lnTo>
                  <a:lnTo>
                    <a:pt x="737835" y="679987"/>
                  </a:lnTo>
                  <a:lnTo>
                    <a:pt x="737709" y="686856"/>
                  </a:lnTo>
                  <a:lnTo>
                    <a:pt x="737514" y="693724"/>
                  </a:lnTo>
                  <a:lnTo>
                    <a:pt x="737252" y="700593"/>
                  </a:lnTo>
                  <a:lnTo>
                    <a:pt x="736903" y="707461"/>
                  </a:lnTo>
                  <a:lnTo>
                    <a:pt x="736477" y="714330"/>
                  </a:lnTo>
                  <a:lnTo>
                    <a:pt x="735993" y="721198"/>
                  </a:lnTo>
                  <a:lnTo>
                    <a:pt x="735453" y="728067"/>
                  </a:lnTo>
                  <a:lnTo>
                    <a:pt x="734828" y="734936"/>
                  </a:lnTo>
                  <a:lnTo>
                    <a:pt x="734154" y="741804"/>
                  </a:lnTo>
                  <a:lnTo>
                    <a:pt x="733431" y="748673"/>
                  </a:lnTo>
                  <a:lnTo>
                    <a:pt x="732650" y="755541"/>
                  </a:lnTo>
                  <a:lnTo>
                    <a:pt x="731809" y="762410"/>
                  </a:lnTo>
                  <a:lnTo>
                    <a:pt x="730927" y="769278"/>
                  </a:lnTo>
                  <a:lnTo>
                    <a:pt x="730003" y="776147"/>
                  </a:lnTo>
                  <a:lnTo>
                    <a:pt x="729018" y="783016"/>
                  </a:lnTo>
                  <a:lnTo>
                    <a:pt x="727992" y="789884"/>
                  </a:lnTo>
                  <a:lnTo>
                    <a:pt x="726928" y="796753"/>
                  </a:lnTo>
                  <a:lnTo>
                    <a:pt x="725819" y="803621"/>
                  </a:lnTo>
                  <a:lnTo>
                    <a:pt x="724659" y="810490"/>
                  </a:lnTo>
                  <a:lnTo>
                    <a:pt x="723464" y="817358"/>
                  </a:lnTo>
                  <a:lnTo>
                    <a:pt x="722233" y="824227"/>
                  </a:lnTo>
                  <a:lnTo>
                    <a:pt x="720950" y="831095"/>
                  </a:lnTo>
                  <a:lnTo>
                    <a:pt x="719628" y="837964"/>
                  </a:lnTo>
                  <a:lnTo>
                    <a:pt x="718272" y="844833"/>
                  </a:lnTo>
                  <a:lnTo>
                    <a:pt x="716878" y="851701"/>
                  </a:lnTo>
                  <a:lnTo>
                    <a:pt x="715433" y="858570"/>
                  </a:lnTo>
                  <a:lnTo>
                    <a:pt x="713956" y="865438"/>
                  </a:lnTo>
                  <a:lnTo>
                    <a:pt x="712445" y="872307"/>
                  </a:lnTo>
                  <a:lnTo>
                    <a:pt x="710890" y="879175"/>
                  </a:lnTo>
                  <a:lnTo>
                    <a:pt x="709297" y="886044"/>
                  </a:lnTo>
                  <a:lnTo>
                    <a:pt x="707673" y="892913"/>
                  </a:lnTo>
                  <a:lnTo>
                    <a:pt x="706018" y="899781"/>
                  </a:lnTo>
                  <a:lnTo>
                    <a:pt x="704319" y="906650"/>
                  </a:lnTo>
                  <a:lnTo>
                    <a:pt x="702593" y="913518"/>
                  </a:lnTo>
                  <a:lnTo>
                    <a:pt x="700841" y="920387"/>
                  </a:lnTo>
                  <a:lnTo>
                    <a:pt x="699057" y="927255"/>
                  </a:lnTo>
                  <a:lnTo>
                    <a:pt x="697246" y="934124"/>
                  </a:lnTo>
                  <a:lnTo>
                    <a:pt x="695414" y="940992"/>
                  </a:lnTo>
                  <a:lnTo>
                    <a:pt x="693564" y="947861"/>
                  </a:lnTo>
                  <a:lnTo>
                    <a:pt x="691689" y="954730"/>
                  </a:lnTo>
                  <a:lnTo>
                    <a:pt x="689802" y="961598"/>
                  </a:lnTo>
                  <a:lnTo>
                    <a:pt x="687905" y="968467"/>
                  </a:lnTo>
                  <a:lnTo>
                    <a:pt x="685998" y="975335"/>
                  </a:lnTo>
                  <a:lnTo>
                    <a:pt x="684085" y="982204"/>
                  </a:lnTo>
                  <a:lnTo>
                    <a:pt x="682171" y="989072"/>
                  </a:lnTo>
                  <a:lnTo>
                    <a:pt x="680259" y="995941"/>
                  </a:lnTo>
                  <a:lnTo>
                    <a:pt x="678353" y="1002809"/>
                  </a:lnTo>
                  <a:lnTo>
                    <a:pt x="676456" y="1009678"/>
                  </a:lnTo>
                  <a:lnTo>
                    <a:pt x="674571" y="1016547"/>
                  </a:lnTo>
                  <a:lnTo>
                    <a:pt x="672702" y="1023415"/>
                  </a:lnTo>
                  <a:lnTo>
                    <a:pt x="670858" y="1030284"/>
                  </a:lnTo>
                  <a:lnTo>
                    <a:pt x="669036" y="1037152"/>
                  </a:lnTo>
                  <a:lnTo>
                    <a:pt x="667236" y="1044021"/>
                  </a:lnTo>
                  <a:lnTo>
                    <a:pt x="665473" y="1050889"/>
                  </a:lnTo>
                  <a:lnTo>
                    <a:pt x="663746" y="1057758"/>
                  </a:lnTo>
                  <a:lnTo>
                    <a:pt x="662049" y="1064627"/>
                  </a:lnTo>
                  <a:lnTo>
                    <a:pt x="660389" y="1071495"/>
                  </a:lnTo>
                  <a:lnTo>
                    <a:pt x="658784" y="1078364"/>
                  </a:lnTo>
                  <a:lnTo>
                    <a:pt x="657217" y="1085232"/>
                  </a:lnTo>
                  <a:lnTo>
                    <a:pt x="655689" y="1092101"/>
                  </a:lnTo>
                  <a:lnTo>
                    <a:pt x="654218" y="1098969"/>
                  </a:lnTo>
                  <a:lnTo>
                    <a:pt x="652799" y="1105838"/>
                  </a:lnTo>
                  <a:lnTo>
                    <a:pt x="651424" y="1112706"/>
                  </a:lnTo>
                  <a:lnTo>
                    <a:pt x="650093" y="1119575"/>
                  </a:lnTo>
                  <a:lnTo>
                    <a:pt x="648833" y="1126444"/>
                  </a:lnTo>
                  <a:lnTo>
                    <a:pt x="647618" y="1133312"/>
                  </a:lnTo>
                  <a:lnTo>
                    <a:pt x="646446" y="1140181"/>
                  </a:lnTo>
                  <a:lnTo>
                    <a:pt x="645332" y="1147049"/>
                  </a:lnTo>
                  <a:lnTo>
                    <a:pt x="644276" y="1153918"/>
                  </a:lnTo>
                  <a:lnTo>
                    <a:pt x="643261" y="1160786"/>
                  </a:lnTo>
                  <a:lnTo>
                    <a:pt x="642288" y="1167655"/>
                  </a:lnTo>
                  <a:lnTo>
                    <a:pt x="641379" y="1174524"/>
                  </a:lnTo>
                  <a:lnTo>
                    <a:pt x="640509" y="1181392"/>
                  </a:lnTo>
                  <a:lnTo>
                    <a:pt x="639677" y="1188261"/>
                  </a:lnTo>
                  <a:lnTo>
                    <a:pt x="638887" y="1195129"/>
                  </a:lnTo>
                  <a:lnTo>
                    <a:pt x="638144" y="1201998"/>
                  </a:lnTo>
                  <a:lnTo>
                    <a:pt x="637430" y="1208866"/>
                  </a:lnTo>
                  <a:lnTo>
                    <a:pt x="636746" y="1215735"/>
                  </a:lnTo>
                  <a:lnTo>
                    <a:pt x="636101" y="1222603"/>
                  </a:lnTo>
                  <a:lnTo>
                    <a:pt x="635482" y="1229472"/>
                  </a:lnTo>
                  <a:lnTo>
                    <a:pt x="634883" y="1236341"/>
                  </a:lnTo>
                  <a:lnTo>
                    <a:pt x="634307" y="1243209"/>
                  </a:lnTo>
                  <a:lnTo>
                    <a:pt x="633754" y="1250078"/>
                  </a:lnTo>
                  <a:lnTo>
                    <a:pt x="633214" y="1256946"/>
                  </a:lnTo>
                  <a:lnTo>
                    <a:pt x="632686" y="1263815"/>
                  </a:lnTo>
                  <a:lnTo>
                    <a:pt x="632170" y="1270683"/>
                  </a:lnTo>
                  <a:lnTo>
                    <a:pt x="631661" y="1277552"/>
                  </a:lnTo>
                  <a:lnTo>
                    <a:pt x="631155" y="1284421"/>
                  </a:lnTo>
                  <a:lnTo>
                    <a:pt x="630652" y="1291289"/>
                  </a:lnTo>
                  <a:lnTo>
                    <a:pt x="630147" y="1298158"/>
                  </a:lnTo>
                  <a:lnTo>
                    <a:pt x="629640" y="1305026"/>
                  </a:lnTo>
                  <a:lnTo>
                    <a:pt x="629129" y="1311895"/>
                  </a:lnTo>
                  <a:lnTo>
                    <a:pt x="628610" y="1318763"/>
                  </a:lnTo>
                  <a:lnTo>
                    <a:pt x="628081" y="1325632"/>
                  </a:lnTo>
                  <a:lnTo>
                    <a:pt x="627543" y="1332500"/>
                  </a:lnTo>
                  <a:lnTo>
                    <a:pt x="626996" y="1339369"/>
                  </a:lnTo>
                  <a:lnTo>
                    <a:pt x="626431" y="1346238"/>
                  </a:lnTo>
                  <a:lnTo>
                    <a:pt x="625854" y="1353106"/>
                  </a:lnTo>
                  <a:lnTo>
                    <a:pt x="625265" y="1359975"/>
                  </a:lnTo>
                  <a:lnTo>
                    <a:pt x="624660" y="1366843"/>
                  </a:lnTo>
                  <a:lnTo>
                    <a:pt x="624037" y="1373712"/>
                  </a:lnTo>
                  <a:lnTo>
                    <a:pt x="623402" y="1380580"/>
                  </a:lnTo>
                  <a:lnTo>
                    <a:pt x="622753" y="1387449"/>
                  </a:lnTo>
                  <a:lnTo>
                    <a:pt x="622086" y="1394317"/>
                  </a:lnTo>
                  <a:lnTo>
                    <a:pt x="621406" y="1401186"/>
                  </a:lnTo>
                  <a:lnTo>
                    <a:pt x="620714" y="1408055"/>
                  </a:lnTo>
                  <a:lnTo>
                    <a:pt x="620010" y="1414923"/>
                  </a:lnTo>
                  <a:lnTo>
                    <a:pt x="619293" y="1421792"/>
                  </a:lnTo>
                  <a:lnTo>
                    <a:pt x="618568" y="1428660"/>
                  </a:lnTo>
                  <a:lnTo>
                    <a:pt x="617835" y="1435529"/>
                  </a:lnTo>
                  <a:lnTo>
                    <a:pt x="617094" y="1442397"/>
                  </a:lnTo>
                  <a:lnTo>
                    <a:pt x="616349" y="1449266"/>
                  </a:lnTo>
                  <a:lnTo>
                    <a:pt x="615602" y="1456135"/>
                  </a:lnTo>
                  <a:lnTo>
                    <a:pt x="614853" y="1463003"/>
                  </a:lnTo>
                  <a:lnTo>
                    <a:pt x="614106" y="1469872"/>
                  </a:lnTo>
                  <a:lnTo>
                    <a:pt x="613363" y="1476740"/>
                  </a:lnTo>
                  <a:lnTo>
                    <a:pt x="612624" y="1483609"/>
                  </a:lnTo>
                  <a:lnTo>
                    <a:pt x="611895" y="1490477"/>
                  </a:lnTo>
                  <a:lnTo>
                    <a:pt x="611177" y="1497346"/>
                  </a:lnTo>
                  <a:lnTo>
                    <a:pt x="610470" y="1504214"/>
                  </a:lnTo>
                  <a:lnTo>
                    <a:pt x="609776" y="1511083"/>
                  </a:lnTo>
                  <a:lnTo>
                    <a:pt x="609106" y="1517952"/>
                  </a:lnTo>
                  <a:lnTo>
                    <a:pt x="608454" y="1524820"/>
                  </a:lnTo>
                  <a:lnTo>
                    <a:pt x="607821" y="1531689"/>
                  </a:lnTo>
                  <a:lnTo>
                    <a:pt x="607215" y="1538557"/>
                  </a:lnTo>
                  <a:lnTo>
                    <a:pt x="606641" y="1545426"/>
                  </a:lnTo>
                  <a:lnTo>
                    <a:pt x="606091" y="1552294"/>
                  </a:lnTo>
                  <a:lnTo>
                    <a:pt x="605567" y="1559163"/>
                  </a:lnTo>
                  <a:lnTo>
                    <a:pt x="605091" y="1566032"/>
                  </a:lnTo>
                  <a:lnTo>
                    <a:pt x="604645" y="1572900"/>
                  </a:lnTo>
                  <a:lnTo>
                    <a:pt x="604232" y="1579769"/>
                  </a:lnTo>
                  <a:lnTo>
                    <a:pt x="603861" y="1586637"/>
                  </a:lnTo>
                  <a:lnTo>
                    <a:pt x="603539" y="1593506"/>
                  </a:lnTo>
                  <a:lnTo>
                    <a:pt x="603254" y="1600374"/>
                  </a:lnTo>
                  <a:lnTo>
                    <a:pt x="603006" y="1607243"/>
                  </a:lnTo>
                  <a:lnTo>
                    <a:pt x="602819" y="1614111"/>
                  </a:lnTo>
                  <a:lnTo>
                    <a:pt x="602676" y="1620980"/>
                  </a:lnTo>
                  <a:lnTo>
                    <a:pt x="602575" y="1627849"/>
                  </a:lnTo>
                  <a:lnTo>
                    <a:pt x="602523" y="1634717"/>
                  </a:lnTo>
                  <a:lnTo>
                    <a:pt x="602534" y="1641586"/>
                  </a:lnTo>
                  <a:lnTo>
                    <a:pt x="602589" y="1648454"/>
                  </a:lnTo>
                  <a:lnTo>
                    <a:pt x="602688" y="1655323"/>
                  </a:lnTo>
                  <a:lnTo>
                    <a:pt x="602853" y="1662191"/>
                  </a:lnTo>
                  <a:lnTo>
                    <a:pt x="603070" y="1669060"/>
                  </a:lnTo>
                  <a:lnTo>
                    <a:pt x="603333" y="1675929"/>
                  </a:lnTo>
                  <a:lnTo>
                    <a:pt x="603646" y="1682797"/>
                  </a:lnTo>
                  <a:lnTo>
                    <a:pt x="604028" y="1689666"/>
                  </a:lnTo>
                  <a:lnTo>
                    <a:pt x="604456" y="1696534"/>
                  </a:lnTo>
                  <a:lnTo>
                    <a:pt x="604928" y="1703403"/>
                  </a:lnTo>
                  <a:lnTo>
                    <a:pt x="605463" y="1710271"/>
                  </a:lnTo>
                  <a:lnTo>
                    <a:pt x="606052" y="1717140"/>
                  </a:lnTo>
                  <a:lnTo>
                    <a:pt x="606685" y="1724008"/>
                  </a:lnTo>
                  <a:lnTo>
                    <a:pt x="607363" y="1730877"/>
                  </a:lnTo>
                  <a:lnTo>
                    <a:pt x="608108" y="1737746"/>
                  </a:lnTo>
                  <a:lnTo>
                    <a:pt x="608894" y="1744614"/>
                  </a:lnTo>
                  <a:lnTo>
                    <a:pt x="609720" y="1751483"/>
                  </a:lnTo>
                  <a:lnTo>
                    <a:pt x="610599" y="1758351"/>
                  </a:lnTo>
                  <a:lnTo>
                    <a:pt x="611527" y="1765220"/>
                  </a:lnTo>
                  <a:lnTo>
                    <a:pt x="612492" y="1772088"/>
                  </a:lnTo>
                  <a:lnTo>
                    <a:pt x="613494" y="1778957"/>
                  </a:lnTo>
                  <a:lnTo>
                    <a:pt x="614550" y="1785826"/>
                  </a:lnTo>
                  <a:lnTo>
                    <a:pt x="615640" y="1792694"/>
                  </a:lnTo>
                  <a:lnTo>
                    <a:pt x="616762" y="1799563"/>
                  </a:lnTo>
                  <a:lnTo>
                    <a:pt x="617921" y="1806431"/>
                  </a:lnTo>
                  <a:lnTo>
                    <a:pt x="619120" y="1813300"/>
                  </a:lnTo>
                  <a:lnTo>
                    <a:pt x="620345" y="1820168"/>
                  </a:lnTo>
                  <a:lnTo>
                    <a:pt x="621595" y="1827037"/>
                  </a:lnTo>
                  <a:lnTo>
                    <a:pt x="622881" y="1833905"/>
                  </a:lnTo>
                  <a:lnTo>
                    <a:pt x="624191" y="1840774"/>
                  </a:lnTo>
                  <a:lnTo>
                    <a:pt x="625520" y="1847643"/>
                  </a:lnTo>
                  <a:lnTo>
                    <a:pt x="626872" y="1854511"/>
                  </a:lnTo>
                  <a:lnTo>
                    <a:pt x="628246" y="1861380"/>
                  </a:lnTo>
                  <a:lnTo>
                    <a:pt x="629635" y="1868248"/>
                  </a:lnTo>
                  <a:lnTo>
                    <a:pt x="631036" y="1875117"/>
                  </a:lnTo>
                  <a:lnTo>
                    <a:pt x="632453" y="1881985"/>
                  </a:lnTo>
                  <a:lnTo>
                    <a:pt x="633880" y="1888854"/>
                  </a:lnTo>
                  <a:lnTo>
                    <a:pt x="635314" y="1895722"/>
                  </a:lnTo>
                  <a:lnTo>
                    <a:pt x="636753" y="1902591"/>
                  </a:lnTo>
                  <a:lnTo>
                    <a:pt x="638197" y="1909460"/>
                  </a:lnTo>
                  <a:lnTo>
                    <a:pt x="639642" y="1916328"/>
                  </a:lnTo>
                  <a:lnTo>
                    <a:pt x="641086" y="1923197"/>
                  </a:lnTo>
                  <a:lnTo>
                    <a:pt x="642527" y="1930065"/>
                  </a:lnTo>
                  <a:lnTo>
                    <a:pt x="643962" y="1936934"/>
                  </a:lnTo>
                  <a:lnTo>
                    <a:pt x="645390" y="1943802"/>
                  </a:lnTo>
                  <a:lnTo>
                    <a:pt x="646810" y="1950671"/>
                  </a:lnTo>
                  <a:lnTo>
                    <a:pt x="648214" y="1957540"/>
                  </a:lnTo>
                  <a:lnTo>
                    <a:pt x="649605" y="1964408"/>
                  </a:lnTo>
                  <a:lnTo>
                    <a:pt x="650982" y="1971277"/>
                  </a:lnTo>
                  <a:lnTo>
                    <a:pt x="652339" y="1978145"/>
                  </a:lnTo>
                  <a:lnTo>
                    <a:pt x="653673" y="1985014"/>
                  </a:lnTo>
                  <a:lnTo>
                    <a:pt x="654987" y="1991882"/>
                  </a:lnTo>
                  <a:lnTo>
                    <a:pt x="656280" y="1998751"/>
                  </a:lnTo>
                  <a:lnTo>
                    <a:pt x="657538" y="2005619"/>
                  </a:lnTo>
                  <a:lnTo>
                    <a:pt x="658769" y="2012488"/>
                  </a:lnTo>
                  <a:lnTo>
                    <a:pt x="659974" y="2019357"/>
                  </a:lnTo>
                  <a:lnTo>
                    <a:pt x="661147" y="2026225"/>
                  </a:lnTo>
                  <a:lnTo>
                    <a:pt x="662277" y="2033094"/>
                  </a:lnTo>
                  <a:lnTo>
                    <a:pt x="663377" y="2039962"/>
                  </a:lnTo>
                  <a:lnTo>
                    <a:pt x="664446" y="2046831"/>
                  </a:lnTo>
                  <a:lnTo>
                    <a:pt x="665465" y="2053699"/>
                  </a:lnTo>
                  <a:lnTo>
                    <a:pt x="666444" y="2060568"/>
                  </a:lnTo>
                  <a:lnTo>
                    <a:pt x="667388" y="2067437"/>
                  </a:lnTo>
                  <a:lnTo>
                    <a:pt x="668290" y="2074305"/>
                  </a:lnTo>
                  <a:lnTo>
                    <a:pt x="669136" y="2081174"/>
                  </a:lnTo>
                  <a:lnTo>
                    <a:pt x="669943" y="2088042"/>
                  </a:lnTo>
                  <a:lnTo>
                    <a:pt x="670712" y="2094911"/>
                  </a:lnTo>
                  <a:lnTo>
                    <a:pt x="671425" y="2101779"/>
                  </a:lnTo>
                  <a:lnTo>
                    <a:pt x="672089" y="2108648"/>
                  </a:lnTo>
                  <a:lnTo>
                    <a:pt x="672714" y="2115516"/>
                  </a:lnTo>
                  <a:lnTo>
                    <a:pt x="673295" y="2122385"/>
                  </a:lnTo>
                  <a:lnTo>
                    <a:pt x="673814" y="2129254"/>
                  </a:lnTo>
                  <a:lnTo>
                    <a:pt x="674294" y="2136122"/>
                  </a:lnTo>
                  <a:lnTo>
                    <a:pt x="674734" y="2142991"/>
                  </a:lnTo>
                  <a:lnTo>
                    <a:pt x="675122" y="2149859"/>
                  </a:lnTo>
                  <a:lnTo>
                    <a:pt x="675463" y="2156728"/>
                  </a:lnTo>
                  <a:lnTo>
                    <a:pt x="675768" y="2163596"/>
                  </a:lnTo>
                  <a:lnTo>
                    <a:pt x="676037" y="2170465"/>
                  </a:lnTo>
                  <a:lnTo>
                    <a:pt x="676252" y="2177334"/>
                  </a:lnTo>
                  <a:lnTo>
                    <a:pt x="676437" y="2184202"/>
                  </a:lnTo>
                  <a:lnTo>
                    <a:pt x="676592" y="2191071"/>
                  </a:lnTo>
                  <a:lnTo>
                    <a:pt x="676712" y="2197939"/>
                  </a:lnTo>
                  <a:lnTo>
                    <a:pt x="676800" y="2204808"/>
                  </a:lnTo>
                  <a:lnTo>
                    <a:pt x="676867" y="2211676"/>
                  </a:lnTo>
                  <a:lnTo>
                    <a:pt x="676914" y="2218545"/>
                  </a:lnTo>
                  <a:lnTo>
                    <a:pt x="676938" y="2225413"/>
                  </a:lnTo>
                  <a:lnTo>
                    <a:pt x="676951" y="2232282"/>
                  </a:lnTo>
                  <a:lnTo>
                    <a:pt x="676956" y="2239151"/>
                  </a:lnTo>
                  <a:lnTo>
                    <a:pt x="676954" y="2246019"/>
                  </a:lnTo>
                  <a:lnTo>
                    <a:pt x="676954" y="2252888"/>
                  </a:lnTo>
                  <a:lnTo>
                    <a:pt x="676960" y="2259756"/>
                  </a:lnTo>
                  <a:lnTo>
                    <a:pt x="676974" y="2266625"/>
                  </a:lnTo>
                  <a:lnTo>
                    <a:pt x="677008" y="2273493"/>
                  </a:lnTo>
                  <a:lnTo>
                    <a:pt x="677065" y="2280362"/>
                  </a:lnTo>
                  <a:lnTo>
                    <a:pt x="677147" y="2287231"/>
                  </a:lnTo>
                  <a:lnTo>
                    <a:pt x="677259" y="2294099"/>
                  </a:lnTo>
                  <a:lnTo>
                    <a:pt x="677424" y="2300968"/>
                  </a:lnTo>
                  <a:lnTo>
                    <a:pt x="677630" y="2307836"/>
                  </a:lnTo>
                  <a:lnTo>
                    <a:pt x="677880" y="2314705"/>
                  </a:lnTo>
                  <a:lnTo>
                    <a:pt x="678200" y="2321573"/>
                  </a:lnTo>
                  <a:lnTo>
                    <a:pt x="678592" y="2328442"/>
                  </a:lnTo>
                  <a:lnTo>
                    <a:pt x="679045" y="2335310"/>
                  </a:lnTo>
                  <a:lnTo>
                    <a:pt x="679568" y="2342179"/>
                  </a:lnTo>
                  <a:lnTo>
                    <a:pt x="680207" y="2349048"/>
                  </a:lnTo>
                  <a:lnTo>
                    <a:pt x="680927" y="2355916"/>
                  </a:lnTo>
                  <a:lnTo>
                    <a:pt x="681731" y="2362785"/>
                  </a:lnTo>
                  <a:lnTo>
                    <a:pt x="682652" y="2369653"/>
                  </a:lnTo>
                  <a:lnTo>
                    <a:pt x="683701" y="2376522"/>
                  </a:lnTo>
                  <a:lnTo>
                    <a:pt x="684851" y="2383390"/>
                  </a:lnTo>
                  <a:lnTo>
                    <a:pt x="686105" y="2390259"/>
                  </a:lnTo>
                  <a:lnTo>
                    <a:pt x="687539" y="2397127"/>
                  </a:lnTo>
                  <a:lnTo>
                    <a:pt x="689095" y="2403996"/>
                  </a:lnTo>
                  <a:lnTo>
                    <a:pt x="690772" y="2410865"/>
                  </a:lnTo>
                  <a:lnTo>
                    <a:pt x="692607" y="2417733"/>
                  </a:lnTo>
                  <a:lnTo>
                    <a:pt x="694626" y="2424602"/>
                  </a:lnTo>
                  <a:lnTo>
                    <a:pt x="696781" y="2431470"/>
                  </a:lnTo>
                  <a:lnTo>
                    <a:pt x="699076" y="2438339"/>
                  </a:lnTo>
                  <a:lnTo>
                    <a:pt x="701594" y="2445207"/>
                  </a:lnTo>
                  <a:lnTo>
                    <a:pt x="704279" y="2452076"/>
                  </a:lnTo>
                  <a:lnTo>
                    <a:pt x="707117" y="2458945"/>
                  </a:lnTo>
                  <a:lnTo>
                    <a:pt x="710140" y="2465813"/>
                  </a:lnTo>
                  <a:lnTo>
                    <a:pt x="713399" y="2472682"/>
                  </a:lnTo>
                  <a:lnTo>
                    <a:pt x="716825" y="2479550"/>
                  </a:lnTo>
                  <a:lnTo>
                    <a:pt x="720418" y="2486419"/>
                  </a:lnTo>
                  <a:lnTo>
                    <a:pt x="724262" y="2493287"/>
                  </a:lnTo>
                  <a:lnTo>
                    <a:pt x="728313" y="2500156"/>
                  </a:lnTo>
                  <a:lnTo>
                    <a:pt x="732542" y="2507024"/>
                  </a:lnTo>
                  <a:lnTo>
                    <a:pt x="736969" y="2513893"/>
                  </a:lnTo>
                  <a:lnTo>
                    <a:pt x="741677" y="2520762"/>
                  </a:lnTo>
                  <a:lnTo>
                    <a:pt x="746571" y="2527630"/>
                  </a:lnTo>
                  <a:lnTo>
                    <a:pt x="751651" y="2534499"/>
                  </a:lnTo>
                  <a:lnTo>
                    <a:pt x="756991" y="2541367"/>
                  </a:lnTo>
                  <a:lnTo>
                    <a:pt x="762570" y="2548236"/>
                  </a:lnTo>
                  <a:lnTo>
                    <a:pt x="768338" y="2555104"/>
                  </a:lnTo>
                  <a:lnTo>
                    <a:pt x="774303" y="2561973"/>
                  </a:lnTo>
                  <a:lnTo>
                    <a:pt x="780574" y="2568842"/>
                  </a:lnTo>
                  <a:lnTo>
                    <a:pt x="787036" y="2575710"/>
                  </a:lnTo>
                  <a:lnTo>
                    <a:pt x="793687" y="2582579"/>
                  </a:lnTo>
                  <a:lnTo>
                    <a:pt x="800584" y="2589447"/>
                  </a:lnTo>
                  <a:lnTo>
                    <a:pt x="807727" y="2596316"/>
                  </a:lnTo>
                  <a:lnTo>
                    <a:pt x="815052" y="2603184"/>
                  </a:lnTo>
                  <a:lnTo>
                    <a:pt x="822558" y="2610053"/>
                  </a:lnTo>
                  <a:lnTo>
                    <a:pt x="830344" y="2616921"/>
                  </a:lnTo>
                  <a:lnTo>
                    <a:pt x="838305" y="2623790"/>
                  </a:lnTo>
                  <a:lnTo>
                    <a:pt x="846432" y="2630659"/>
                  </a:lnTo>
                  <a:lnTo>
                    <a:pt x="854756" y="2637527"/>
                  </a:lnTo>
                  <a:lnTo>
                    <a:pt x="863290" y="2644396"/>
                  </a:lnTo>
                  <a:lnTo>
                    <a:pt x="871964" y="2651264"/>
                  </a:lnTo>
                  <a:lnTo>
                    <a:pt x="880774" y="2658133"/>
                  </a:lnTo>
                  <a:lnTo>
                    <a:pt x="889771" y="2665001"/>
                  </a:lnTo>
                  <a:lnTo>
                    <a:pt x="898889" y="2671870"/>
                  </a:lnTo>
                  <a:lnTo>
                    <a:pt x="908105" y="2678739"/>
                  </a:lnTo>
                  <a:lnTo>
                    <a:pt x="917426" y="2685607"/>
                  </a:lnTo>
                  <a:lnTo>
                    <a:pt x="926849" y="2692476"/>
                  </a:lnTo>
                  <a:lnTo>
                    <a:pt x="936323" y="2699344"/>
                  </a:lnTo>
                  <a:lnTo>
                    <a:pt x="945840" y="2706213"/>
                  </a:lnTo>
                  <a:lnTo>
                    <a:pt x="955390" y="2713081"/>
                  </a:lnTo>
                  <a:lnTo>
                    <a:pt x="964936" y="2719950"/>
                  </a:lnTo>
                  <a:lnTo>
                    <a:pt x="974465" y="2726818"/>
                  </a:lnTo>
                  <a:lnTo>
                    <a:pt x="983960" y="2733687"/>
                  </a:lnTo>
                  <a:lnTo>
                    <a:pt x="993361" y="2740556"/>
                  </a:lnTo>
                  <a:lnTo>
                    <a:pt x="1002673" y="2747424"/>
                  </a:lnTo>
                  <a:lnTo>
                    <a:pt x="1011884" y="2754293"/>
                  </a:lnTo>
                  <a:lnTo>
                    <a:pt x="1020927" y="2761161"/>
                  </a:lnTo>
                  <a:lnTo>
                    <a:pt x="1029768" y="2768030"/>
                  </a:lnTo>
                  <a:lnTo>
                    <a:pt x="1038429" y="2774898"/>
                  </a:lnTo>
                  <a:lnTo>
                    <a:pt x="1046897" y="2781767"/>
                  </a:lnTo>
                  <a:lnTo>
                    <a:pt x="1054994" y="2788635"/>
                  </a:lnTo>
                  <a:lnTo>
                    <a:pt x="1062829" y="2795504"/>
                  </a:lnTo>
                  <a:lnTo>
                    <a:pt x="1070389" y="2802373"/>
                  </a:lnTo>
                  <a:lnTo>
                    <a:pt x="1077566" y="2809241"/>
                  </a:lnTo>
                  <a:lnTo>
                    <a:pt x="1084296" y="2816110"/>
                  </a:lnTo>
                  <a:lnTo>
                    <a:pt x="1090670" y="2822978"/>
                  </a:lnTo>
                  <a:lnTo>
                    <a:pt x="1096677" y="2829847"/>
                  </a:lnTo>
                  <a:lnTo>
                    <a:pt x="1102061" y="2836715"/>
                  </a:lnTo>
                  <a:lnTo>
                    <a:pt x="1106989" y="2843584"/>
                  </a:lnTo>
                  <a:lnTo>
                    <a:pt x="1111477" y="2850453"/>
                  </a:lnTo>
                  <a:lnTo>
                    <a:pt x="1115415" y="2857321"/>
                  </a:lnTo>
                  <a:lnTo>
                    <a:pt x="1118667" y="2864190"/>
                  </a:lnTo>
                  <a:lnTo>
                    <a:pt x="1121422" y="2871058"/>
                  </a:lnTo>
                  <a:lnTo>
                    <a:pt x="1123671" y="2877927"/>
                  </a:lnTo>
                  <a:lnTo>
                    <a:pt x="1125142" y="2884795"/>
                  </a:lnTo>
                  <a:lnTo>
                    <a:pt x="1125997" y="2891664"/>
                  </a:lnTo>
                  <a:lnTo>
                    <a:pt x="1126310" y="2898532"/>
                  </a:lnTo>
                  <a:lnTo>
                    <a:pt x="1126000" y="2905401"/>
                  </a:lnTo>
                  <a:lnTo>
                    <a:pt x="1124854" y="2912270"/>
                  </a:lnTo>
                  <a:lnTo>
                    <a:pt x="1123149" y="2919138"/>
                  </a:lnTo>
                  <a:lnTo>
                    <a:pt x="1120885" y="2926007"/>
                  </a:lnTo>
                  <a:lnTo>
                    <a:pt x="1117831" y="2932875"/>
                  </a:lnTo>
                  <a:lnTo>
                    <a:pt x="1114101" y="2939744"/>
                  </a:lnTo>
                  <a:lnTo>
                    <a:pt x="1109824" y="2946612"/>
                  </a:lnTo>
                  <a:lnTo>
                    <a:pt x="1104973" y="2953481"/>
                  </a:lnTo>
                  <a:lnTo>
                    <a:pt x="1099286" y="2960350"/>
                  </a:lnTo>
                  <a:lnTo>
                    <a:pt x="1093088" y="2967218"/>
                  </a:lnTo>
                  <a:lnTo>
                    <a:pt x="1086388" y="2974087"/>
                  </a:lnTo>
                  <a:lnTo>
                    <a:pt x="1079033" y="2980955"/>
                  </a:lnTo>
                  <a:lnTo>
                    <a:pt x="1071078" y="2987824"/>
                  </a:lnTo>
                  <a:lnTo>
                    <a:pt x="1062682" y="2994692"/>
                  </a:lnTo>
                  <a:lnTo>
                    <a:pt x="1053855" y="3001561"/>
                  </a:lnTo>
                  <a:lnTo>
                    <a:pt x="1044378" y="3008429"/>
                  </a:lnTo>
                  <a:lnTo>
                    <a:pt x="1034532" y="3015298"/>
                  </a:lnTo>
                  <a:lnTo>
                    <a:pt x="1024337" y="3022167"/>
                  </a:lnTo>
                  <a:lnTo>
                    <a:pt x="1013728" y="3029035"/>
                  </a:lnTo>
                  <a:lnTo>
                    <a:pt x="1002725" y="3035904"/>
                  </a:lnTo>
                  <a:lnTo>
                    <a:pt x="991466" y="3042772"/>
                  </a:lnTo>
                  <a:lnTo>
                    <a:pt x="979965" y="3049641"/>
                  </a:lnTo>
                  <a:lnTo>
                    <a:pt x="968148" y="3056509"/>
                  </a:lnTo>
                  <a:lnTo>
                    <a:pt x="956154" y="3063378"/>
                  </a:lnTo>
                  <a:lnTo>
                    <a:pt x="944018" y="3070247"/>
                  </a:lnTo>
                  <a:lnTo>
                    <a:pt x="931740" y="3077115"/>
                  </a:lnTo>
                  <a:lnTo>
                    <a:pt x="919350" y="3083984"/>
                  </a:lnTo>
                  <a:lnTo>
                    <a:pt x="906916" y="3090852"/>
                  </a:lnTo>
                  <a:lnTo>
                    <a:pt x="894451" y="3097721"/>
                  </a:lnTo>
                  <a:lnTo>
                    <a:pt x="881992" y="3104589"/>
                  </a:lnTo>
                  <a:lnTo>
                    <a:pt x="869581" y="3111458"/>
                  </a:lnTo>
                  <a:lnTo>
                    <a:pt x="857230" y="3118326"/>
                  </a:lnTo>
                  <a:lnTo>
                    <a:pt x="844965" y="3125195"/>
                  </a:lnTo>
                  <a:lnTo>
                    <a:pt x="832869" y="3132064"/>
                  </a:lnTo>
                  <a:lnTo>
                    <a:pt x="820912" y="3138932"/>
                  </a:lnTo>
                  <a:lnTo>
                    <a:pt x="809103" y="3145801"/>
                  </a:lnTo>
                  <a:lnTo>
                    <a:pt x="797533" y="3152669"/>
                  </a:lnTo>
                  <a:lnTo>
                    <a:pt x="786207" y="3159538"/>
                  </a:lnTo>
                  <a:lnTo>
                    <a:pt x="775090" y="3166406"/>
                  </a:lnTo>
                  <a:lnTo>
                    <a:pt x="764200" y="3173275"/>
                  </a:lnTo>
                  <a:lnTo>
                    <a:pt x="753692" y="3180144"/>
                  </a:lnTo>
                  <a:lnTo>
                    <a:pt x="743436" y="3187012"/>
                  </a:lnTo>
                  <a:lnTo>
                    <a:pt x="733440" y="3193881"/>
                  </a:lnTo>
                  <a:lnTo>
                    <a:pt x="723796" y="3200749"/>
                  </a:lnTo>
                  <a:lnTo>
                    <a:pt x="714519" y="3207618"/>
                  </a:lnTo>
                  <a:lnTo>
                    <a:pt x="705525" y="3214486"/>
                  </a:lnTo>
                  <a:lnTo>
                    <a:pt x="696815" y="3221355"/>
                  </a:lnTo>
                  <a:lnTo>
                    <a:pt x="688570" y="3228223"/>
                  </a:lnTo>
                  <a:lnTo>
                    <a:pt x="680628" y="3235092"/>
                  </a:lnTo>
                  <a:lnTo>
                    <a:pt x="672977" y="3241961"/>
                  </a:lnTo>
                  <a:lnTo>
                    <a:pt x="665688" y="3248829"/>
                  </a:lnTo>
                  <a:lnTo>
                    <a:pt x="658803" y="3255698"/>
                  </a:lnTo>
                  <a:lnTo>
                    <a:pt x="652202" y="3262566"/>
                  </a:lnTo>
                  <a:lnTo>
                    <a:pt x="645884" y="3269435"/>
                  </a:lnTo>
                  <a:lnTo>
                    <a:pt x="639990" y="3276303"/>
                  </a:lnTo>
                  <a:lnTo>
                    <a:pt x="634395" y="3283172"/>
                  </a:lnTo>
                  <a:lnTo>
                    <a:pt x="629066" y="3290040"/>
                  </a:lnTo>
                  <a:lnTo>
                    <a:pt x="624040" y="3296909"/>
                  </a:lnTo>
                  <a:lnTo>
                    <a:pt x="619382" y="3303778"/>
                  </a:lnTo>
                  <a:lnTo>
                    <a:pt x="614964" y="3310646"/>
                  </a:lnTo>
                  <a:lnTo>
                    <a:pt x="610782" y="3317515"/>
                  </a:lnTo>
                  <a:lnTo>
                    <a:pt x="606928" y="3324383"/>
                  </a:lnTo>
                  <a:lnTo>
                    <a:pt x="603329" y="3331252"/>
                  </a:lnTo>
                  <a:lnTo>
                    <a:pt x="599936" y="3338120"/>
                  </a:lnTo>
                  <a:lnTo>
                    <a:pt x="596762" y="3344989"/>
                  </a:lnTo>
                  <a:lnTo>
                    <a:pt x="593880" y="3351858"/>
                  </a:lnTo>
                  <a:lnTo>
                    <a:pt x="591174" y="3358726"/>
                  </a:lnTo>
                  <a:lnTo>
                    <a:pt x="588639" y="3365595"/>
                  </a:lnTo>
                  <a:lnTo>
                    <a:pt x="586328" y="3372463"/>
                  </a:lnTo>
                  <a:lnTo>
                    <a:pt x="584206" y="3379332"/>
                  </a:lnTo>
                  <a:lnTo>
                    <a:pt x="582226" y="3386200"/>
                  </a:lnTo>
                  <a:lnTo>
                    <a:pt x="580387" y="3393069"/>
                  </a:lnTo>
                  <a:lnTo>
                    <a:pt x="578751" y="3399937"/>
                  </a:lnTo>
                  <a:lnTo>
                    <a:pt x="577231" y="3406806"/>
                  </a:lnTo>
                  <a:lnTo>
                    <a:pt x="575821" y="3413675"/>
                  </a:lnTo>
                  <a:lnTo>
                    <a:pt x="574547" y="3420543"/>
                  </a:lnTo>
                  <a:lnTo>
                    <a:pt x="573399" y="3427412"/>
                  </a:lnTo>
                  <a:lnTo>
                    <a:pt x="572338" y="3434280"/>
                  </a:lnTo>
                  <a:lnTo>
                    <a:pt x="571361" y="3441149"/>
                  </a:lnTo>
                  <a:lnTo>
                    <a:pt x="570505" y="3448017"/>
                  </a:lnTo>
                  <a:lnTo>
                    <a:pt x="569720" y="3454886"/>
                  </a:lnTo>
                  <a:lnTo>
                    <a:pt x="568999" y="3461755"/>
                  </a:lnTo>
                  <a:lnTo>
                    <a:pt x="568353" y="3468623"/>
                  </a:lnTo>
                  <a:lnTo>
                    <a:pt x="567781" y="3475492"/>
                  </a:lnTo>
                  <a:lnTo>
                    <a:pt x="567259" y="3482360"/>
                  </a:lnTo>
                  <a:lnTo>
                    <a:pt x="566783" y="3489229"/>
                  </a:lnTo>
                  <a:lnTo>
                    <a:pt x="566369" y="3496097"/>
                  </a:lnTo>
                  <a:lnTo>
                    <a:pt x="565996" y="3502966"/>
                  </a:lnTo>
                  <a:lnTo>
                    <a:pt x="565657" y="35098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467280"/>
              <a:ext cx="0" cy="719249"/>
            </a:xfrm>
            <a:custGeom>
              <a:avLst/>
              <a:pathLst>
                <a:path w="0" h="719249">
                  <a:moveTo>
                    <a:pt x="0" y="719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831594"/>
              <a:ext cx="0" cy="107016"/>
            </a:xfrm>
            <a:custGeom>
              <a:avLst/>
              <a:pathLst>
                <a:path w="0" h="107016">
                  <a:moveTo>
                    <a:pt x="0" y="0"/>
                  </a:moveTo>
                  <a:lnTo>
                    <a:pt x="0" y="1070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186529"/>
              <a:ext cx="125145" cy="1645064"/>
            </a:xfrm>
            <a:custGeom>
              <a:avLst/>
              <a:pathLst>
                <a:path w="125145" h="1645064">
                  <a:moveTo>
                    <a:pt x="0" y="0"/>
                  </a:moveTo>
                  <a:lnTo>
                    <a:pt x="0" y="1645064"/>
                  </a:lnTo>
                  <a:lnTo>
                    <a:pt x="125145" y="164506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72706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467280"/>
              <a:ext cx="0" cy="355269"/>
            </a:xfrm>
            <a:custGeom>
              <a:avLst/>
              <a:pathLst>
                <a:path w="0" h="355269">
                  <a:moveTo>
                    <a:pt x="0" y="3552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77636"/>
              <a:ext cx="0" cy="70929"/>
            </a:xfrm>
            <a:custGeom>
              <a:avLst/>
              <a:pathLst>
                <a:path w="0" h="70929">
                  <a:moveTo>
                    <a:pt x="0" y="0"/>
                  </a:moveTo>
                  <a:lnTo>
                    <a:pt x="0" y="709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22549"/>
              <a:ext cx="125145" cy="2055086"/>
            </a:xfrm>
            <a:custGeom>
              <a:avLst/>
              <a:pathLst>
                <a:path w="125145" h="2055086">
                  <a:moveTo>
                    <a:pt x="0" y="0"/>
                  </a:moveTo>
                  <a:lnTo>
                    <a:pt x="0" y="2055086"/>
                  </a:lnTo>
                  <a:lnTo>
                    <a:pt x="125145" y="205508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54041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467280"/>
              <a:ext cx="0" cy="769024"/>
            </a:xfrm>
            <a:custGeom>
              <a:avLst/>
              <a:pathLst>
                <a:path w="0" h="769024">
                  <a:moveTo>
                    <a:pt x="0" y="7690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81369"/>
              <a:ext cx="0" cy="67196"/>
            </a:xfrm>
            <a:custGeom>
              <a:avLst/>
              <a:pathLst>
                <a:path w="0" h="67196">
                  <a:moveTo>
                    <a:pt x="0" y="0"/>
                  </a:moveTo>
                  <a:lnTo>
                    <a:pt x="0" y="671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236304"/>
              <a:ext cx="125145" cy="1645064"/>
            </a:xfrm>
            <a:custGeom>
              <a:avLst/>
              <a:pathLst>
                <a:path w="125145" h="1645064">
                  <a:moveTo>
                    <a:pt x="0" y="0"/>
                  </a:moveTo>
                  <a:lnTo>
                    <a:pt x="0" y="1645064"/>
                  </a:lnTo>
                  <a:lnTo>
                    <a:pt x="125145" y="164506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66235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954112" y="2519246"/>
              <a:ext cx="20506" cy="20506"/>
            </a:xfrm>
            <a:custGeom>
              <a:avLst/>
              <a:pathLst>
                <a:path w="20506" h="20506">
                  <a:moveTo>
                    <a:pt x="0" y="10253"/>
                  </a:moveTo>
                  <a:lnTo>
                    <a:pt x="10253" y="0"/>
                  </a:lnTo>
                  <a:lnTo>
                    <a:pt x="20506" y="10253"/>
                  </a:lnTo>
                  <a:lnTo>
                    <a:pt x="10253" y="205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177413" y="2516710"/>
              <a:ext cx="25578" cy="25578"/>
            </a:xfrm>
            <a:custGeom>
              <a:avLst/>
              <a:pathLst>
                <a:path w="25578" h="25578">
                  <a:moveTo>
                    <a:pt x="0" y="12789"/>
                  </a:moveTo>
                  <a:lnTo>
                    <a:pt x="12789" y="0"/>
                  </a:lnTo>
                  <a:lnTo>
                    <a:pt x="25578" y="12789"/>
                  </a:lnTo>
                  <a:lnTo>
                    <a:pt x="12789" y="255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259186" y="2514569"/>
              <a:ext cx="29859" cy="29859"/>
            </a:xfrm>
            <a:custGeom>
              <a:avLst/>
              <a:pathLst>
                <a:path w="29859" h="29859">
                  <a:moveTo>
                    <a:pt x="0" y="14929"/>
                  </a:moveTo>
                  <a:lnTo>
                    <a:pt x="14929" y="0"/>
                  </a:lnTo>
                  <a:lnTo>
                    <a:pt x="29859" y="14929"/>
                  </a:lnTo>
                  <a:lnTo>
                    <a:pt x="14929" y="298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28378" y="2493592"/>
              <a:ext cx="71814" cy="71814"/>
            </a:xfrm>
            <a:custGeom>
              <a:avLst/>
              <a:pathLst>
                <a:path w="71814" h="71814">
                  <a:moveTo>
                    <a:pt x="0" y="35907"/>
                  </a:moveTo>
                  <a:lnTo>
                    <a:pt x="35907" y="0"/>
                  </a:lnTo>
                  <a:lnTo>
                    <a:pt x="71814" y="35907"/>
                  </a:lnTo>
                  <a:lnTo>
                    <a:pt x="35907" y="718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15072" y="2520192"/>
              <a:ext cx="18614" cy="18614"/>
            </a:xfrm>
            <a:custGeom>
              <a:avLst/>
              <a:pathLst>
                <a:path w="18614" h="18614">
                  <a:moveTo>
                    <a:pt x="0" y="9307"/>
                  </a:moveTo>
                  <a:lnTo>
                    <a:pt x="9307" y="0"/>
                  </a:lnTo>
                  <a:lnTo>
                    <a:pt x="18614" y="9307"/>
                  </a:lnTo>
                  <a:lnTo>
                    <a:pt x="9307" y="18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32626" y="2514136"/>
              <a:ext cx="30725" cy="30725"/>
            </a:xfrm>
            <a:custGeom>
              <a:avLst/>
              <a:pathLst>
                <a:path w="30725" h="30725">
                  <a:moveTo>
                    <a:pt x="0" y="15362"/>
                  </a:moveTo>
                  <a:lnTo>
                    <a:pt x="15362" y="0"/>
                  </a:lnTo>
                  <a:lnTo>
                    <a:pt x="30725" y="15362"/>
                  </a:lnTo>
                  <a:lnTo>
                    <a:pt x="15362" y="307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305271" y="2511537"/>
              <a:ext cx="35923" cy="35923"/>
            </a:xfrm>
            <a:custGeom>
              <a:avLst/>
              <a:pathLst>
                <a:path w="35923" h="35923">
                  <a:moveTo>
                    <a:pt x="0" y="17961"/>
                  </a:moveTo>
                  <a:lnTo>
                    <a:pt x="17961" y="0"/>
                  </a:lnTo>
                  <a:lnTo>
                    <a:pt x="35923" y="17961"/>
                  </a:lnTo>
                  <a:lnTo>
                    <a:pt x="17961" y="359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46912" y="2503145"/>
              <a:ext cx="52707" cy="52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928264" y="2507038"/>
              <a:ext cx="44921" cy="44921"/>
            </a:xfrm>
            <a:custGeom>
              <a:avLst/>
              <a:pathLst>
                <a:path w="44921" h="44921">
                  <a:moveTo>
                    <a:pt x="0" y="22460"/>
                  </a:moveTo>
                  <a:lnTo>
                    <a:pt x="22460" y="0"/>
                  </a:lnTo>
                  <a:lnTo>
                    <a:pt x="44921" y="22460"/>
                  </a:lnTo>
                  <a:lnTo>
                    <a:pt x="22460" y="449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121152" y="2515121"/>
              <a:ext cx="28756" cy="28756"/>
            </a:xfrm>
            <a:custGeom>
              <a:avLst/>
              <a:pathLst>
                <a:path w="28756" h="28756">
                  <a:moveTo>
                    <a:pt x="0" y="14378"/>
                  </a:moveTo>
                  <a:lnTo>
                    <a:pt x="14378" y="0"/>
                  </a:lnTo>
                  <a:lnTo>
                    <a:pt x="28756" y="14378"/>
                  </a:lnTo>
                  <a:lnTo>
                    <a:pt x="14378" y="287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37704" y="2499848"/>
              <a:ext cx="59301" cy="593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68386" y="2520358"/>
              <a:ext cx="18282" cy="18282"/>
            </a:xfrm>
            <a:custGeom>
              <a:avLst/>
              <a:pathLst>
                <a:path w="18282" h="18282">
                  <a:moveTo>
                    <a:pt x="0" y="9141"/>
                  </a:moveTo>
                  <a:lnTo>
                    <a:pt x="9141" y="0"/>
                  </a:lnTo>
                  <a:lnTo>
                    <a:pt x="18282" y="9141"/>
                  </a:lnTo>
                  <a:lnTo>
                    <a:pt x="9141" y="18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3453" y="2503949"/>
              <a:ext cx="51099" cy="510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285726" y="2509803"/>
              <a:ext cx="39392" cy="39392"/>
            </a:xfrm>
            <a:custGeom>
              <a:avLst/>
              <a:pathLst>
                <a:path w="39392" h="39392">
                  <a:moveTo>
                    <a:pt x="0" y="19696"/>
                  </a:moveTo>
                  <a:lnTo>
                    <a:pt x="19696" y="0"/>
                  </a:lnTo>
                  <a:lnTo>
                    <a:pt x="39392" y="19696"/>
                  </a:lnTo>
                  <a:lnTo>
                    <a:pt x="19696" y="393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198115" y="2515168"/>
              <a:ext cx="28662" cy="28662"/>
            </a:xfrm>
            <a:custGeom>
              <a:avLst/>
              <a:pathLst>
                <a:path w="28662" h="28662">
                  <a:moveTo>
                    <a:pt x="0" y="14331"/>
                  </a:moveTo>
                  <a:lnTo>
                    <a:pt x="14331" y="0"/>
                  </a:lnTo>
                  <a:lnTo>
                    <a:pt x="28662" y="14331"/>
                  </a:lnTo>
                  <a:lnTo>
                    <a:pt x="14331" y="286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01610" y="2499683"/>
              <a:ext cx="59630" cy="596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92529" y="2513547"/>
              <a:ext cx="31903" cy="31903"/>
            </a:xfrm>
            <a:custGeom>
              <a:avLst/>
              <a:pathLst>
                <a:path w="31903" h="31903">
                  <a:moveTo>
                    <a:pt x="0" y="15951"/>
                  </a:moveTo>
                  <a:lnTo>
                    <a:pt x="15951" y="0"/>
                  </a:lnTo>
                  <a:lnTo>
                    <a:pt x="31903" y="15951"/>
                  </a:lnTo>
                  <a:lnTo>
                    <a:pt x="15951" y="319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96431" y="2517781"/>
              <a:ext cx="23436" cy="23436"/>
            </a:xfrm>
            <a:custGeom>
              <a:avLst/>
              <a:pathLst>
                <a:path w="23436" h="23436">
                  <a:moveTo>
                    <a:pt x="0" y="11718"/>
                  </a:moveTo>
                  <a:lnTo>
                    <a:pt x="11718" y="0"/>
                  </a:lnTo>
                  <a:lnTo>
                    <a:pt x="23436" y="11718"/>
                  </a:lnTo>
                  <a:lnTo>
                    <a:pt x="11718" y="234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23116" y="2516608"/>
              <a:ext cx="25782" cy="25782"/>
            </a:xfrm>
            <a:custGeom>
              <a:avLst/>
              <a:pathLst>
                <a:path w="25782" h="25782">
                  <a:moveTo>
                    <a:pt x="0" y="12891"/>
                  </a:moveTo>
                  <a:lnTo>
                    <a:pt x="12891" y="0"/>
                  </a:lnTo>
                  <a:lnTo>
                    <a:pt x="25782" y="12891"/>
                  </a:lnTo>
                  <a:lnTo>
                    <a:pt x="12891" y="257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112095" y="2499430"/>
              <a:ext cx="60137" cy="60137"/>
            </a:xfrm>
            <a:custGeom>
              <a:avLst/>
              <a:pathLst>
                <a:path w="60137" h="60137">
                  <a:moveTo>
                    <a:pt x="0" y="30068"/>
                  </a:moveTo>
                  <a:lnTo>
                    <a:pt x="30068" y="0"/>
                  </a:lnTo>
                  <a:lnTo>
                    <a:pt x="60137" y="30068"/>
                  </a:lnTo>
                  <a:lnTo>
                    <a:pt x="30068" y="601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969866" y="2516976"/>
              <a:ext cx="25046" cy="25046"/>
            </a:xfrm>
            <a:custGeom>
              <a:avLst/>
              <a:pathLst>
                <a:path w="25046" h="25046">
                  <a:moveTo>
                    <a:pt x="0" y="12523"/>
                  </a:moveTo>
                  <a:lnTo>
                    <a:pt x="12523" y="0"/>
                  </a:lnTo>
                  <a:lnTo>
                    <a:pt x="25046" y="12523"/>
                  </a:lnTo>
                  <a:lnTo>
                    <a:pt x="12523" y="250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69437" y="2520321"/>
              <a:ext cx="18355" cy="18355"/>
            </a:xfrm>
            <a:custGeom>
              <a:avLst/>
              <a:pathLst>
                <a:path w="18355" h="18355">
                  <a:moveTo>
                    <a:pt x="0" y="9177"/>
                  </a:moveTo>
                  <a:lnTo>
                    <a:pt x="9177" y="0"/>
                  </a:lnTo>
                  <a:lnTo>
                    <a:pt x="18355" y="9177"/>
                  </a:lnTo>
                  <a:lnTo>
                    <a:pt x="9177" y="18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20207" y="3968965"/>
              <a:ext cx="17975" cy="1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18058" y="3968947"/>
              <a:ext cx="18011" cy="18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9711" y="3952888"/>
              <a:ext cx="50129" cy="50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12117" y="3963470"/>
              <a:ext cx="28965" cy="28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91014" y="3965673"/>
              <a:ext cx="24558" cy="24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6774" y="3969248"/>
              <a:ext cx="17408" cy="17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33082" y="3963828"/>
              <a:ext cx="28249" cy="28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85481" y="3969745"/>
              <a:ext cx="16414" cy="16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13034" y="3962314"/>
              <a:ext cx="31276" cy="31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33700" y="3968669"/>
              <a:ext cx="18567" cy="1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99560" y="3958783"/>
              <a:ext cx="38338" cy="38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06022" y="3963967"/>
              <a:ext cx="27971" cy="27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29879" y="3968642"/>
              <a:ext cx="18621" cy="1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0776" y="3964748"/>
              <a:ext cx="26408" cy="26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2354" y="3964181"/>
              <a:ext cx="27542" cy="27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64737" y="3958048"/>
              <a:ext cx="39809" cy="39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96465" y="3956307"/>
              <a:ext cx="43290" cy="4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43429" y="3953292"/>
              <a:ext cx="49320" cy="49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11424" y="3970081"/>
              <a:ext cx="15742" cy="15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18927" y="3951119"/>
              <a:ext cx="53666" cy="53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41542" y="3960080"/>
              <a:ext cx="35744" cy="35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53023" y="3959479"/>
              <a:ext cx="36947" cy="36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83123" y="4886835"/>
              <a:ext cx="23911" cy="23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42352" y="4888813"/>
              <a:ext cx="19955" cy="19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64985" y="4885988"/>
              <a:ext cx="25604" cy="25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55379" y="4875975"/>
              <a:ext cx="45630" cy="45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20200" y="4887247"/>
              <a:ext cx="23086" cy="23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98136" y="4885630"/>
              <a:ext cx="26321" cy="26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86537" y="4884732"/>
              <a:ext cx="28116" cy="28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10598" y="4877469"/>
              <a:ext cx="42642" cy="42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37902" y="4884783"/>
              <a:ext cx="28016" cy="28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04821" y="4880235"/>
              <a:ext cx="37111" cy="37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50768" y="4874090"/>
              <a:ext cx="49400" cy="4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54480" y="4888346"/>
              <a:ext cx="20890" cy="20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31181" y="4882682"/>
              <a:ext cx="32216" cy="32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66777" y="4881436"/>
              <a:ext cx="34710" cy="34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12515" y="4887253"/>
              <a:ext cx="23075" cy="23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50115" y="4885423"/>
              <a:ext cx="26735" cy="26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12516" y="4880385"/>
              <a:ext cx="36810" cy="36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33001" y="4879201"/>
              <a:ext cx="39179" cy="39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63370" y="4886538"/>
              <a:ext cx="24506" cy="24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64197" y="4875518"/>
              <a:ext cx="46545" cy="46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30530" y="4878311"/>
              <a:ext cx="40959" cy="40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07768" y="4882367"/>
              <a:ext cx="32846" cy="32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37936" y="4533166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08132" y="4918924"/>
              <a:ext cx="59283" cy="5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77552" y="2865793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42886" y="4844271"/>
              <a:ext cx="59263" cy="59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60555" y="4809497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86006" y="4886574"/>
              <a:ext cx="59276" cy="59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59533" y="2440126"/>
              <a:ext cx="59286" cy="59286"/>
            </a:xfrm>
            <a:custGeom>
              <a:avLst/>
              <a:pathLst>
                <a:path w="59286" h="59286">
                  <a:moveTo>
                    <a:pt x="0" y="29643"/>
                  </a:moveTo>
                  <a:lnTo>
                    <a:pt x="29643" y="0"/>
                  </a:lnTo>
                  <a:lnTo>
                    <a:pt x="59286" y="29643"/>
                  </a:lnTo>
                  <a:lnTo>
                    <a:pt x="29643" y="592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57405" y="2977755"/>
              <a:ext cx="59168" cy="59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77044" y="2659143"/>
              <a:ext cx="59271" cy="59271"/>
            </a:xfrm>
            <a:custGeom>
              <a:avLst/>
              <a:pathLst>
                <a:path w="59271" h="59271">
                  <a:moveTo>
                    <a:pt x="0" y="29635"/>
                  </a:moveTo>
                  <a:lnTo>
                    <a:pt x="29635" y="0"/>
                  </a:lnTo>
                  <a:lnTo>
                    <a:pt x="59271" y="29635"/>
                  </a:lnTo>
                  <a:lnTo>
                    <a:pt x="29635" y="592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74474" y="2391700"/>
              <a:ext cx="151160" cy="151160"/>
            </a:xfrm>
            <a:custGeom>
              <a:avLst/>
              <a:pathLst>
                <a:path w="151160" h="151160">
                  <a:moveTo>
                    <a:pt x="0" y="75580"/>
                  </a:moveTo>
                  <a:lnTo>
                    <a:pt x="75580" y="0"/>
                  </a:lnTo>
                  <a:lnTo>
                    <a:pt x="151160" y="75580"/>
                  </a:lnTo>
                  <a:lnTo>
                    <a:pt x="75580" y="1511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16932" y="4510838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49804" y="2452639"/>
              <a:ext cx="59146" cy="59146"/>
            </a:xfrm>
            <a:custGeom>
              <a:avLst/>
              <a:pathLst>
                <a:path w="59146" h="59146">
                  <a:moveTo>
                    <a:pt x="0" y="29573"/>
                  </a:moveTo>
                  <a:lnTo>
                    <a:pt x="29573" y="0"/>
                  </a:lnTo>
                  <a:lnTo>
                    <a:pt x="59146" y="29573"/>
                  </a:lnTo>
                  <a:lnTo>
                    <a:pt x="29573" y="59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90289" y="4744719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75412" y="2452649"/>
              <a:ext cx="59126" cy="59126"/>
            </a:xfrm>
            <a:custGeom>
              <a:avLst/>
              <a:pathLst>
                <a:path w="59126" h="59126">
                  <a:moveTo>
                    <a:pt x="0" y="29563"/>
                  </a:moveTo>
                  <a:lnTo>
                    <a:pt x="29563" y="0"/>
                  </a:lnTo>
                  <a:lnTo>
                    <a:pt x="59126" y="29563"/>
                  </a:lnTo>
                  <a:lnTo>
                    <a:pt x="29563" y="591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81870" y="2462609"/>
              <a:ext cx="59116" cy="59116"/>
            </a:xfrm>
            <a:custGeom>
              <a:avLst/>
              <a:pathLst>
                <a:path w="59116" h="59116">
                  <a:moveTo>
                    <a:pt x="0" y="29558"/>
                  </a:moveTo>
                  <a:lnTo>
                    <a:pt x="29558" y="0"/>
                  </a:lnTo>
                  <a:lnTo>
                    <a:pt x="59116" y="29558"/>
                  </a:lnTo>
                  <a:lnTo>
                    <a:pt x="29558" y="591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270847" y="2743843"/>
              <a:ext cx="59106" cy="59106"/>
            </a:xfrm>
            <a:custGeom>
              <a:avLst/>
              <a:pathLst>
                <a:path w="59106" h="59106">
                  <a:moveTo>
                    <a:pt x="0" y="29553"/>
                  </a:moveTo>
                  <a:lnTo>
                    <a:pt x="29553" y="0"/>
                  </a:lnTo>
                  <a:lnTo>
                    <a:pt x="59106" y="29553"/>
                  </a:lnTo>
                  <a:lnTo>
                    <a:pt x="29553" y="591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76556" y="4625347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148839" y="2448590"/>
              <a:ext cx="57291" cy="57291"/>
            </a:xfrm>
            <a:custGeom>
              <a:avLst/>
              <a:pathLst>
                <a:path w="57291" h="57291">
                  <a:moveTo>
                    <a:pt x="0" y="28645"/>
                  </a:moveTo>
                  <a:lnTo>
                    <a:pt x="28645" y="0"/>
                  </a:lnTo>
                  <a:lnTo>
                    <a:pt x="57291" y="28645"/>
                  </a:lnTo>
                  <a:lnTo>
                    <a:pt x="28645" y="572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68160" y="4759654"/>
              <a:ext cx="59263" cy="59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13536" y="4791990"/>
              <a:ext cx="59298" cy="59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55914" y="4906559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29679" y="4836867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91472" y="4914030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89847" y="4779545"/>
              <a:ext cx="59301" cy="5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19696" y="4908970"/>
              <a:ext cx="59281" cy="59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41854" y="4886564"/>
              <a:ext cx="59296" cy="59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64857" y="2599418"/>
              <a:ext cx="59261" cy="59261"/>
            </a:xfrm>
            <a:custGeom>
              <a:avLst/>
              <a:pathLst>
                <a:path w="59261" h="59261">
                  <a:moveTo>
                    <a:pt x="0" y="29630"/>
                  </a:moveTo>
                  <a:lnTo>
                    <a:pt x="29630" y="0"/>
                  </a:lnTo>
                  <a:lnTo>
                    <a:pt x="59261" y="29630"/>
                  </a:lnTo>
                  <a:lnTo>
                    <a:pt x="29630" y="592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73444" y="4914040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60208" y="3336178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39168" y="4918924"/>
              <a:ext cx="59283" cy="5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40714" y="4789600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6718" y="4896609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39904" y="4913953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79819" y="4836879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50039" y="4856786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66996" y="4918995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0352" y="4789587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75746" y="3129509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89282" y="4787114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820211" y="3861008"/>
              <a:ext cx="144294" cy="144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8266" y="3271468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12802" y="3831420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09128" y="4918999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12431" y="4806989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02622" y="2843387"/>
              <a:ext cx="59118" cy="59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57444" y="3206756"/>
              <a:ext cx="59096" cy="59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191912" y="2504924"/>
              <a:ext cx="59104" cy="59104"/>
            </a:xfrm>
            <a:custGeom>
              <a:avLst/>
              <a:pathLst>
                <a:path w="59104" h="59104">
                  <a:moveTo>
                    <a:pt x="0" y="29552"/>
                  </a:moveTo>
                  <a:lnTo>
                    <a:pt x="29552" y="0"/>
                  </a:lnTo>
                  <a:lnTo>
                    <a:pt x="59104" y="29552"/>
                  </a:lnTo>
                  <a:lnTo>
                    <a:pt x="29552" y="591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72751" y="4819459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57865" y="4632800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62961" y="4742314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55944" y="4819381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41897" y="4264457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35876" y="4739729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31888" y="4082706"/>
              <a:ext cx="59278" cy="5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120390" y="2773627"/>
              <a:ext cx="59268" cy="59268"/>
            </a:xfrm>
            <a:custGeom>
              <a:avLst/>
              <a:pathLst>
                <a:path w="59268" h="59268">
                  <a:moveTo>
                    <a:pt x="0" y="29634"/>
                  </a:moveTo>
                  <a:lnTo>
                    <a:pt x="29634" y="0"/>
                  </a:lnTo>
                  <a:lnTo>
                    <a:pt x="59268" y="29634"/>
                  </a:lnTo>
                  <a:lnTo>
                    <a:pt x="29634" y="592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1040" y="4657602"/>
              <a:ext cx="59288" cy="59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60529" y="4174787"/>
              <a:ext cx="59283" cy="5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06987" y="2504921"/>
              <a:ext cx="59111" cy="59111"/>
            </a:xfrm>
            <a:custGeom>
              <a:avLst/>
              <a:pathLst>
                <a:path w="59111" h="59111">
                  <a:moveTo>
                    <a:pt x="0" y="29555"/>
                  </a:moveTo>
                  <a:lnTo>
                    <a:pt x="29555" y="0"/>
                  </a:lnTo>
                  <a:lnTo>
                    <a:pt x="59111" y="29555"/>
                  </a:lnTo>
                  <a:lnTo>
                    <a:pt x="29555" y="591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62859" y="2883216"/>
              <a:ext cx="59101" cy="59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94786" y="4876625"/>
              <a:ext cx="59263" cy="59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94178" y="4874202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34573" y="4543206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240965" y="2723921"/>
              <a:ext cx="59131" cy="59131"/>
            </a:xfrm>
            <a:custGeom>
              <a:avLst/>
              <a:pathLst>
                <a:path w="59131" h="59131">
                  <a:moveTo>
                    <a:pt x="0" y="29565"/>
                  </a:moveTo>
                  <a:lnTo>
                    <a:pt x="29565" y="0"/>
                  </a:lnTo>
                  <a:lnTo>
                    <a:pt x="59131" y="29565"/>
                  </a:lnTo>
                  <a:lnTo>
                    <a:pt x="29565" y="591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11184" y="4790285"/>
              <a:ext cx="142348" cy="142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78792" y="4896530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49410" y="4510764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36014" y="4510776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14330" y="404298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72481" y="446607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44285" y="4466058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79031" y="4782130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46783" y="475725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19151" y="4655195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35180" y="4821861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67734" y="4558143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35110" y="3336083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920001" y="4123332"/>
              <a:ext cx="137306" cy="137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25514" y="4697506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84775" y="4899087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79487" y="4913945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94801" y="4866663"/>
              <a:ext cx="59278" cy="5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12751" y="4886654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26499" y="3689534"/>
              <a:ext cx="59176" cy="591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354286" y="2791052"/>
              <a:ext cx="59261" cy="59261"/>
            </a:xfrm>
            <a:custGeom>
              <a:avLst/>
              <a:pathLst>
                <a:path w="59261" h="59261">
                  <a:moveTo>
                    <a:pt x="0" y="29630"/>
                  </a:moveTo>
                  <a:lnTo>
                    <a:pt x="29630" y="0"/>
                  </a:lnTo>
                  <a:lnTo>
                    <a:pt x="59261" y="29630"/>
                  </a:lnTo>
                  <a:lnTo>
                    <a:pt x="29630" y="592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10051" y="4794476"/>
              <a:ext cx="59303" cy="59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51544" y="4680004"/>
              <a:ext cx="59283" cy="5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09480" y="4876695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52847" y="4065288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10217" y="4737245"/>
              <a:ext cx="59283" cy="5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39692" y="4306770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33795" y="4861693"/>
              <a:ext cx="59263" cy="59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85702" y="2828374"/>
              <a:ext cx="59281" cy="59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64100" y="2870675"/>
              <a:ext cx="59296" cy="592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83117" y="4879111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953832" y="4744809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55301" y="3500415"/>
              <a:ext cx="59123" cy="591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86705" y="4851811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96084" y="4259489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577775" y="2464246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93580" y="4899077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59193" y="4908971"/>
              <a:ext cx="59278" cy="5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68315" y="2798585"/>
              <a:ext cx="59128" cy="59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021475" y="2636745"/>
              <a:ext cx="59271" cy="59271"/>
            </a:xfrm>
            <a:custGeom>
              <a:avLst/>
              <a:pathLst>
                <a:path w="59271" h="59271">
                  <a:moveTo>
                    <a:pt x="0" y="29635"/>
                  </a:moveTo>
                  <a:lnTo>
                    <a:pt x="29635" y="0"/>
                  </a:lnTo>
                  <a:lnTo>
                    <a:pt x="59271" y="29635"/>
                  </a:lnTo>
                  <a:lnTo>
                    <a:pt x="29635" y="592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44618" y="4087677"/>
              <a:ext cx="59291" cy="59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15317" y="4774659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87058" y="4876699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99801" y="4125015"/>
              <a:ext cx="59278" cy="5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024626" y="2562163"/>
              <a:ext cx="59109" cy="59109"/>
            </a:xfrm>
            <a:custGeom>
              <a:avLst/>
              <a:pathLst>
                <a:path w="59109" h="59109">
                  <a:moveTo>
                    <a:pt x="0" y="29554"/>
                  </a:moveTo>
                  <a:lnTo>
                    <a:pt x="29554" y="0"/>
                  </a:lnTo>
                  <a:lnTo>
                    <a:pt x="59109" y="29554"/>
                  </a:lnTo>
                  <a:lnTo>
                    <a:pt x="29554" y="591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319052" y="3806545"/>
              <a:ext cx="59096" cy="59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904901" y="4605825"/>
              <a:ext cx="137956" cy="1379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06021" y="2584487"/>
              <a:ext cx="59258" cy="59258"/>
            </a:xfrm>
            <a:custGeom>
              <a:avLst/>
              <a:pathLst>
                <a:path w="59258" h="59258">
                  <a:moveTo>
                    <a:pt x="0" y="29629"/>
                  </a:moveTo>
                  <a:lnTo>
                    <a:pt x="29629" y="0"/>
                  </a:lnTo>
                  <a:lnTo>
                    <a:pt x="59258" y="29629"/>
                  </a:lnTo>
                  <a:lnTo>
                    <a:pt x="29629" y="592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997030" y="2437718"/>
              <a:ext cx="59123" cy="59123"/>
            </a:xfrm>
            <a:custGeom>
              <a:avLst/>
              <a:pathLst>
                <a:path w="59123" h="59123">
                  <a:moveTo>
                    <a:pt x="0" y="29561"/>
                  </a:moveTo>
                  <a:lnTo>
                    <a:pt x="29561" y="0"/>
                  </a:lnTo>
                  <a:lnTo>
                    <a:pt x="59123" y="29561"/>
                  </a:lnTo>
                  <a:lnTo>
                    <a:pt x="29561" y="59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01246" y="3139475"/>
              <a:ext cx="59266" cy="592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06014" y="4906485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35139" y="3930901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14581" y="4533268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33911" y="491902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02612" y="2865812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085338" y="4844369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34756" y="4809524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36920" y="4886681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215687" y="2440226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02213" y="2924151"/>
              <a:ext cx="166377" cy="166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304659" y="2659246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71004" y="2437751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45246" y="4510868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930975" y="2452677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87068" y="474481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025528" y="2452673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221459" y="2462636"/>
              <a:ext cx="59064" cy="59064"/>
            </a:xfrm>
            <a:custGeom>
              <a:avLst/>
              <a:pathLst>
                <a:path w="59064" h="59064">
                  <a:moveTo>
                    <a:pt x="0" y="29532"/>
                  </a:moveTo>
                  <a:lnTo>
                    <a:pt x="29532" y="0"/>
                  </a:lnTo>
                  <a:lnTo>
                    <a:pt x="59064" y="29532"/>
                  </a:lnTo>
                  <a:lnTo>
                    <a:pt x="29532" y="590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255779" y="2743863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48694" y="4625365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016138" y="2448706"/>
              <a:ext cx="57059" cy="57059"/>
            </a:xfrm>
            <a:custGeom>
              <a:avLst/>
              <a:pathLst>
                <a:path w="57059" h="57059">
                  <a:moveTo>
                    <a:pt x="0" y="28529"/>
                  </a:moveTo>
                  <a:lnTo>
                    <a:pt x="28529" y="0"/>
                  </a:lnTo>
                  <a:lnTo>
                    <a:pt x="57059" y="28529"/>
                  </a:lnTo>
                  <a:lnTo>
                    <a:pt x="28529" y="57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15096" y="475975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985165" y="4792105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07570" y="4906541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43734" y="4836839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72487" y="4914059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20304" y="4779602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20993" y="4909008"/>
              <a:ext cx="59206" cy="59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335983" y="4886617"/>
              <a:ext cx="59188" cy="59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009055" y="2599513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26254" y="491406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42820" y="3336190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65435" y="4919030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956194" y="4789621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58940" y="489663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63829" y="4914051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71141" y="483690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22986" y="485681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06002" y="491903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18056" y="4789616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11470" y="3129615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61419" y="4787130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61301" y="3903624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50648" y="3271485"/>
              <a:ext cx="59054" cy="59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22627" y="3831448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20541" y="491902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314933" y="4807030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90784" y="2843411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04233" y="3206777"/>
              <a:ext cx="59054" cy="59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235178" y="2504944"/>
              <a:ext cx="59064" cy="59064"/>
            </a:xfrm>
            <a:custGeom>
              <a:avLst/>
              <a:pathLst>
                <a:path w="59064" h="59064">
                  <a:moveTo>
                    <a:pt x="0" y="29532"/>
                  </a:moveTo>
                  <a:lnTo>
                    <a:pt x="29532" y="0"/>
                  </a:lnTo>
                  <a:lnTo>
                    <a:pt x="59064" y="29532"/>
                  </a:lnTo>
                  <a:lnTo>
                    <a:pt x="29532" y="590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33730" y="481948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80849" y="4632818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27772" y="4742326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99981" y="4819480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56564" y="4264491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85554" y="4739829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93021" y="408280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072950" y="2773722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80222" y="465770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91709" y="4174892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163760" y="2504943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32480" y="2883237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85945" y="487672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96223" y="4874236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010593" y="4543232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89939" y="2723958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72108" y="4831927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83250" y="4896635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75276" y="4510865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272690" y="4510876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00989" y="4042997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216103" y="4466086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95109" y="4466082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69961" y="4782155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03212" y="4757271"/>
              <a:ext cx="59051" cy="59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91669" y="4655220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023580" y="4784739"/>
              <a:ext cx="133530" cy="133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74680" y="4558168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24653" y="3336186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242615" y="4162444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30281" y="469752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74281" y="489911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130188" y="4914047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64522" y="4866769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38034" y="4886680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16852" y="3689580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265983" y="2791152"/>
              <a:ext cx="59061" cy="59061"/>
            </a:xfrm>
            <a:custGeom>
              <a:avLst/>
              <a:pathLst>
                <a:path w="59061" h="59061">
                  <a:moveTo>
                    <a:pt x="0" y="29530"/>
                  </a:moveTo>
                  <a:lnTo>
                    <a:pt x="29530" y="0"/>
                  </a:lnTo>
                  <a:lnTo>
                    <a:pt x="59061" y="29530"/>
                  </a:lnTo>
                  <a:lnTo>
                    <a:pt x="29530" y="590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36559" y="4794580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84256" y="4680110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75290" y="4876725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18646" y="4065386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48608" y="473735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70517" y="4306790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998369" y="4861792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88317" y="2828476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24568" y="2870775"/>
              <a:ext cx="59096" cy="59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24488" y="487920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47905" y="4744825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98013" y="3500434"/>
              <a:ext cx="59086" cy="59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97655" y="4851836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25548" y="425951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393188" y="2509918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76067" y="489911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39450" y="4909067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57590" y="2798616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030814" y="2636847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366994" y="4087779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957851" y="4774686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39839" y="4876725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31412" y="4125117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375576" y="2562186"/>
              <a:ext cx="59064" cy="59064"/>
            </a:xfrm>
            <a:custGeom>
              <a:avLst/>
              <a:pathLst>
                <a:path w="59064" h="59064">
                  <a:moveTo>
                    <a:pt x="0" y="29532"/>
                  </a:moveTo>
                  <a:lnTo>
                    <a:pt x="29532" y="0"/>
                  </a:lnTo>
                  <a:lnTo>
                    <a:pt x="59064" y="29532"/>
                  </a:lnTo>
                  <a:lnTo>
                    <a:pt x="29532" y="590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85708" y="3806560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95903" y="464526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007131" y="2584583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196130" y="2437747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949880" y="3139575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931264" y="4906576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01545" y="3931002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054305" y="4533248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063321" y="4919016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961119" y="2865800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58243" y="4844351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092488" y="4809509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979188" y="4886660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6240008" y="2440218"/>
              <a:ext cx="59101" cy="59101"/>
            </a:xfrm>
            <a:custGeom>
              <a:avLst/>
              <a:pathLst>
                <a:path w="59101" h="59101">
                  <a:moveTo>
                    <a:pt x="0" y="29550"/>
                  </a:moveTo>
                  <a:lnTo>
                    <a:pt x="29550" y="0"/>
                  </a:lnTo>
                  <a:lnTo>
                    <a:pt x="59101" y="29550"/>
                  </a:lnTo>
                  <a:lnTo>
                    <a:pt x="29550" y="591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85643" y="2977790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6043018" y="2659233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937353" y="2437732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86594" y="4510848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353563" y="2452662"/>
              <a:ext cx="59101" cy="59101"/>
            </a:xfrm>
            <a:custGeom>
              <a:avLst/>
              <a:pathLst>
                <a:path w="59101" h="59101">
                  <a:moveTo>
                    <a:pt x="0" y="29550"/>
                  </a:moveTo>
                  <a:lnTo>
                    <a:pt x="29550" y="0"/>
                  </a:lnTo>
                  <a:lnTo>
                    <a:pt x="59101" y="29550"/>
                  </a:lnTo>
                  <a:lnTo>
                    <a:pt x="29550" y="591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951519" y="4744806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016032" y="2452663"/>
              <a:ext cx="59099" cy="59099"/>
            </a:xfrm>
            <a:custGeom>
              <a:avLst/>
              <a:pathLst>
                <a:path w="59099" h="59099">
                  <a:moveTo>
                    <a:pt x="0" y="29549"/>
                  </a:moveTo>
                  <a:lnTo>
                    <a:pt x="29549" y="0"/>
                  </a:lnTo>
                  <a:lnTo>
                    <a:pt x="59099" y="29549"/>
                  </a:lnTo>
                  <a:lnTo>
                    <a:pt x="29549" y="590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368951" y="2462617"/>
              <a:ext cx="59101" cy="59101"/>
            </a:xfrm>
            <a:custGeom>
              <a:avLst/>
              <a:pathLst>
                <a:path w="59101" h="59101">
                  <a:moveTo>
                    <a:pt x="0" y="29550"/>
                  </a:moveTo>
                  <a:lnTo>
                    <a:pt x="29550" y="0"/>
                  </a:lnTo>
                  <a:lnTo>
                    <a:pt x="59101" y="29550"/>
                  </a:lnTo>
                  <a:lnTo>
                    <a:pt x="29550" y="591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126472" y="2743848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331821" y="4625346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351707" y="2448828"/>
              <a:ext cx="56814" cy="56814"/>
            </a:xfrm>
            <a:custGeom>
              <a:avLst/>
              <a:pathLst>
                <a:path w="56814" h="56814">
                  <a:moveTo>
                    <a:pt x="0" y="28407"/>
                  </a:moveTo>
                  <a:lnTo>
                    <a:pt x="28407" y="0"/>
                  </a:lnTo>
                  <a:lnTo>
                    <a:pt x="56814" y="28407"/>
                  </a:lnTo>
                  <a:lnTo>
                    <a:pt x="28407" y="568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966523" y="4721186"/>
              <a:ext cx="136198" cy="136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55027" y="4792090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62870" y="4906552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04901" y="4836872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94721" y="4914037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17082" y="4771664"/>
              <a:ext cx="75062" cy="75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93285" y="4909042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54685" y="4886639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6313490" y="2599496"/>
              <a:ext cx="59106" cy="59106"/>
            </a:xfrm>
            <a:custGeom>
              <a:avLst/>
              <a:pathLst>
                <a:path w="59106" h="59106">
                  <a:moveTo>
                    <a:pt x="0" y="29553"/>
                  </a:moveTo>
                  <a:lnTo>
                    <a:pt x="29553" y="0"/>
                  </a:lnTo>
                  <a:lnTo>
                    <a:pt x="59106" y="29553"/>
                  </a:lnTo>
                  <a:lnTo>
                    <a:pt x="29553" y="591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967110" y="4914044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08256" y="3336174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901508" y="4919016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099141" y="4789602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11486" y="4896619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201110" y="4914036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55819" y="4836886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54925" y="485680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92512" y="4919015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95971" y="4789597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316119" y="3129599"/>
              <a:ext cx="59109" cy="59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216297" y="4787120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00901" y="390360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09780" y="3271471"/>
              <a:ext cx="59081" cy="59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24136" y="3831430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76087" y="4919020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345968" y="4807016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111565" y="2843397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49022" y="3206762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016262" y="2504932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39509" y="4819466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05616" y="4632800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49845" y="4742316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15498" y="4819470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75100" y="4264474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75910" y="474015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015142" y="4047917"/>
              <a:ext cx="128856" cy="12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284955" y="2773712"/>
              <a:ext cx="59099" cy="59099"/>
            </a:xfrm>
            <a:custGeom>
              <a:avLst/>
              <a:pathLst>
                <a:path w="59099" h="59099">
                  <a:moveTo>
                    <a:pt x="0" y="29549"/>
                  </a:moveTo>
                  <a:lnTo>
                    <a:pt x="29549" y="0"/>
                  </a:lnTo>
                  <a:lnTo>
                    <a:pt x="59099" y="29549"/>
                  </a:lnTo>
                  <a:lnTo>
                    <a:pt x="29549" y="590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338646" y="4657695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67612" y="4174881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62773" y="2504924"/>
              <a:ext cx="59104" cy="59104"/>
            </a:xfrm>
            <a:custGeom>
              <a:avLst/>
              <a:pathLst>
                <a:path w="59104" h="59104">
                  <a:moveTo>
                    <a:pt x="0" y="29552"/>
                  </a:moveTo>
                  <a:lnTo>
                    <a:pt x="29552" y="0"/>
                  </a:lnTo>
                  <a:lnTo>
                    <a:pt x="59104" y="29552"/>
                  </a:lnTo>
                  <a:lnTo>
                    <a:pt x="29552" y="591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61476" y="2883217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069843" y="4876705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26611" y="4874221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042470" y="4543213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383644" y="2723940"/>
              <a:ext cx="59094" cy="59094"/>
            </a:xfrm>
            <a:custGeom>
              <a:avLst/>
              <a:pathLst>
                <a:path w="59094" h="59094">
                  <a:moveTo>
                    <a:pt x="0" y="29547"/>
                  </a:moveTo>
                  <a:lnTo>
                    <a:pt x="29547" y="0"/>
                  </a:lnTo>
                  <a:lnTo>
                    <a:pt x="59094" y="29547"/>
                  </a:lnTo>
                  <a:lnTo>
                    <a:pt x="29547" y="590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131169" y="4831907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63625" y="489662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084868" y="4511020"/>
              <a:ext cx="58781" cy="58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72730" y="4510861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342940" y="4042982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01861" y="4466071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61313" y="4466063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16319" y="4782141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898935" y="475725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302229" y="4655205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002353" y="4795388"/>
              <a:ext cx="112232" cy="112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21014" y="4558151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930893" y="3336170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116331" y="4162431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945700" y="4697514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363771" y="489910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278633" y="4914034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960706" y="4866751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131855" y="4886662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90500" y="3689564"/>
              <a:ext cx="59116" cy="591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769905" y="2755946"/>
              <a:ext cx="129473" cy="129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992304" y="4781720"/>
              <a:ext cx="84815" cy="8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332742" y="4680097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163332" y="4876702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20638" y="4065371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363776" y="4737332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14561" y="4306780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026915" y="4821380"/>
              <a:ext cx="139889" cy="13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41878" y="2828462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169831" y="2870767"/>
              <a:ext cx="59111" cy="59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937750" y="4879196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02802" y="4744804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03308" y="3500425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97878" y="4851822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52369" y="4259499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469144" y="2468389"/>
              <a:ext cx="142129" cy="142129"/>
            </a:xfrm>
            <a:custGeom>
              <a:avLst/>
              <a:pathLst>
                <a:path w="142129" h="142129">
                  <a:moveTo>
                    <a:pt x="0" y="71064"/>
                  </a:moveTo>
                  <a:lnTo>
                    <a:pt x="71064" y="0"/>
                  </a:lnTo>
                  <a:lnTo>
                    <a:pt x="142129" y="71064"/>
                  </a:lnTo>
                  <a:lnTo>
                    <a:pt x="71064" y="1421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233251" y="4899104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962882" y="4909060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6472" y="2798597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196260" y="2636832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916500" y="4087766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86079" y="4774667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79891" y="487671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19931" y="4125101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384955" y="2562173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66654" y="3806549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32961" y="4645254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6157839" y="2584570"/>
              <a:ext cx="59094" cy="59094"/>
            </a:xfrm>
            <a:custGeom>
              <a:avLst/>
              <a:pathLst>
                <a:path w="59094" h="59094">
                  <a:moveTo>
                    <a:pt x="0" y="29547"/>
                  </a:moveTo>
                  <a:lnTo>
                    <a:pt x="29547" y="0"/>
                  </a:lnTo>
                  <a:lnTo>
                    <a:pt x="59094" y="29547"/>
                  </a:lnTo>
                  <a:lnTo>
                    <a:pt x="29547" y="590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6005473" y="2437733"/>
              <a:ext cx="59094" cy="59094"/>
            </a:xfrm>
            <a:custGeom>
              <a:avLst/>
              <a:pathLst>
                <a:path w="59094" h="59094">
                  <a:moveTo>
                    <a:pt x="0" y="29547"/>
                  </a:moveTo>
                  <a:lnTo>
                    <a:pt x="29547" y="0"/>
                  </a:lnTo>
                  <a:lnTo>
                    <a:pt x="59094" y="29547"/>
                  </a:lnTo>
                  <a:lnTo>
                    <a:pt x="29547" y="590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059156" y="3139561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078094" y="4906565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107869" y="3895038"/>
              <a:ext cx="130987" cy="130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83111" y="4533240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04261" y="4918994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17004" y="2865808"/>
              <a:ext cx="59074" cy="59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985862" y="4844302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224859" y="4809519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979794" y="4886649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162253" y="2440199"/>
              <a:ext cx="59138" cy="59138"/>
            </a:xfrm>
            <a:custGeom>
              <a:avLst/>
              <a:pathLst>
                <a:path w="59138" h="59138">
                  <a:moveTo>
                    <a:pt x="0" y="29569"/>
                  </a:moveTo>
                  <a:lnTo>
                    <a:pt x="29569" y="0"/>
                  </a:lnTo>
                  <a:lnTo>
                    <a:pt x="59138" y="29569"/>
                  </a:lnTo>
                  <a:lnTo>
                    <a:pt x="29569" y="591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116632" y="2977789"/>
              <a:ext cx="59101" cy="59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106590" y="2659213"/>
              <a:ext cx="59131" cy="59131"/>
            </a:xfrm>
            <a:custGeom>
              <a:avLst/>
              <a:pathLst>
                <a:path w="59131" h="59131">
                  <a:moveTo>
                    <a:pt x="0" y="29565"/>
                  </a:moveTo>
                  <a:lnTo>
                    <a:pt x="29565" y="0"/>
                  </a:lnTo>
                  <a:lnTo>
                    <a:pt x="59131" y="29565"/>
                  </a:lnTo>
                  <a:lnTo>
                    <a:pt x="29565" y="591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991637" y="2437751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27153" y="4510868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899032" y="2452678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66837" y="4744784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366668" y="2452681"/>
              <a:ext cx="59064" cy="59064"/>
            </a:xfrm>
            <a:custGeom>
              <a:avLst/>
              <a:pathLst>
                <a:path w="59064" h="59064">
                  <a:moveTo>
                    <a:pt x="0" y="29532"/>
                  </a:moveTo>
                  <a:lnTo>
                    <a:pt x="29532" y="0"/>
                  </a:lnTo>
                  <a:lnTo>
                    <a:pt x="59064" y="29532"/>
                  </a:lnTo>
                  <a:lnTo>
                    <a:pt x="29532" y="590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243257" y="2462631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948779" y="2743861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06168" y="4625360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333711" y="2449268"/>
              <a:ext cx="55935" cy="55935"/>
            </a:xfrm>
            <a:custGeom>
              <a:avLst/>
              <a:pathLst>
                <a:path w="55935" h="55935">
                  <a:moveTo>
                    <a:pt x="0" y="27967"/>
                  </a:moveTo>
                  <a:lnTo>
                    <a:pt x="27967" y="0"/>
                  </a:lnTo>
                  <a:lnTo>
                    <a:pt x="55935" y="27967"/>
                  </a:lnTo>
                  <a:lnTo>
                    <a:pt x="27967" y="559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929606" y="4759725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16050" y="4792075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77500" y="4906595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07840" y="4836947"/>
              <a:ext cx="58979" cy="58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963598" y="4914047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43160" y="477964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27423" y="4909071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059334" y="4886671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926217" y="2599455"/>
              <a:ext cx="59188" cy="59188"/>
            </a:xfrm>
            <a:custGeom>
              <a:avLst/>
              <a:pathLst>
                <a:path w="59188" h="59188">
                  <a:moveTo>
                    <a:pt x="0" y="29594"/>
                  </a:moveTo>
                  <a:lnTo>
                    <a:pt x="29594" y="0"/>
                  </a:lnTo>
                  <a:lnTo>
                    <a:pt x="59188" y="29594"/>
                  </a:lnTo>
                  <a:lnTo>
                    <a:pt x="29594" y="591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91765" y="491406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947119" y="3336190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85101" y="4918996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089506" y="4789614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35738" y="4896627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42026" y="4914022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74585" y="4836904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159051" y="485681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270849" y="491902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005579" y="4789602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128452" y="3129579"/>
              <a:ext cx="59148" cy="59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41882" y="4787122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293409" y="3903622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950697" y="3271481"/>
              <a:ext cx="59061" cy="59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166439" y="3831442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947253" y="4919032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160373" y="4807022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40768" y="2843400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114822" y="3206777"/>
              <a:ext cx="59054" cy="59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910965" y="2504941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101393" y="481947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19446" y="4632807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76344" y="4742329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022747" y="4819445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176098" y="4264492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36875" y="4739801"/>
              <a:ext cx="59148" cy="59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973092" y="4082769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287703" y="2773690"/>
              <a:ext cx="59143" cy="59143"/>
            </a:xfrm>
            <a:custGeom>
              <a:avLst/>
              <a:pathLst>
                <a:path w="59143" h="59143">
                  <a:moveTo>
                    <a:pt x="0" y="29571"/>
                  </a:moveTo>
                  <a:lnTo>
                    <a:pt x="29571" y="0"/>
                  </a:lnTo>
                  <a:lnTo>
                    <a:pt x="59143" y="29571"/>
                  </a:lnTo>
                  <a:lnTo>
                    <a:pt x="29571" y="591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95144" y="4657680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68829" y="4174858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308206" y="2504938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134125" y="2883228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11681" y="4876692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84437" y="4874237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24176" y="4543231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005010" y="2723950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967107" y="4831890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34489" y="4896604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31445" y="4510833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195471" y="4510841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253900" y="4042997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88473" y="4466085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082870" y="4466085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334189" y="4782155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026532" y="4757269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340541" y="4655217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42791" y="4821935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299283" y="455816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968655" y="3336156"/>
              <a:ext cx="59126" cy="5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104841" y="4162413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931927" y="469752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957096" y="4899120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336168" y="4914019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030333" y="4866732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232047" y="4886674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976066" y="3689564"/>
              <a:ext cx="59116" cy="591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6143947" y="2791121"/>
              <a:ext cx="59123" cy="59123"/>
            </a:xfrm>
            <a:custGeom>
              <a:avLst/>
              <a:pathLst>
                <a:path w="59123" h="59123">
                  <a:moveTo>
                    <a:pt x="0" y="29561"/>
                  </a:moveTo>
                  <a:lnTo>
                    <a:pt x="29561" y="0"/>
                  </a:lnTo>
                  <a:lnTo>
                    <a:pt x="59123" y="29561"/>
                  </a:lnTo>
                  <a:lnTo>
                    <a:pt x="29561" y="591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66554" y="4794547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054295" y="4680081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90087" y="487672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932851" y="4065356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150560" y="4737314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044614" y="430679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339120" y="4861764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028987" y="2828442"/>
              <a:ext cx="59143" cy="59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321161" y="2870743"/>
              <a:ext cx="59158" cy="59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995231" y="4879180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288344" y="4744822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22200" y="3500438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246840" y="4851829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998991" y="425950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105605" y="2509916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131036" y="4899116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293156" y="4909040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60937" y="2798602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149554" y="2636820"/>
              <a:ext cx="59121" cy="59121"/>
            </a:xfrm>
            <a:custGeom>
              <a:avLst/>
              <a:pathLst>
                <a:path w="59121" h="59121">
                  <a:moveTo>
                    <a:pt x="0" y="29560"/>
                  </a:moveTo>
                  <a:lnTo>
                    <a:pt x="29560" y="0"/>
                  </a:lnTo>
                  <a:lnTo>
                    <a:pt x="59121" y="29560"/>
                  </a:lnTo>
                  <a:lnTo>
                    <a:pt x="29560" y="591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44864" y="4087747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46317" y="4774680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984775" y="487672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329397" y="4125076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940762" y="2562181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122642" y="3806564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28177" y="4645236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6077947" y="2584553"/>
              <a:ext cx="59126" cy="59126"/>
            </a:xfrm>
            <a:custGeom>
              <a:avLst/>
              <a:pathLst>
                <a:path w="59126" h="59126">
                  <a:moveTo>
                    <a:pt x="0" y="29563"/>
                  </a:moveTo>
                  <a:lnTo>
                    <a:pt x="29563" y="0"/>
                  </a:lnTo>
                  <a:lnTo>
                    <a:pt x="59126" y="29563"/>
                  </a:lnTo>
                  <a:lnTo>
                    <a:pt x="29563" y="591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6221371" y="2437742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932961" y="3139544"/>
              <a:ext cx="59128" cy="59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81897" y="4906551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030546" y="3930970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963933" y="4532751"/>
              <a:ext cx="60115" cy="60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021796" y="4918527"/>
              <a:ext cx="60076" cy="60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250121" y="2865663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352519" y="4836574"/>
              <a:ext cx="74657" cy="74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928263" y="4809359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464925" y="4861912"/>
              <a:ext cx="108598" cy="108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6053875" y="2439728"/>
              <a:ext cx="60081" cy="60081"/>
            </a:xfrm>
            <a:custGeom>
              <a:avLst/>
              <a:pathLst>
                <a:path w="60081" h="60081">
                  <a:moveTo>
                    <a:pt x="0" y="30040"/>
                  </a:moveTo>
                  <a:lnTo>
                    <a:pt x="30040" y="0"/>
                  </a:lnTo>
                  <a:lnTo>
                    <a:pt x="60081" y="30040"/>
                  </a:lnTo>
                  <a:lnTo>
                    <a:pt x="30040" y="600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85887" y="2977650"/>
              <a:ext cx="59378" cy="593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253871" y="2658735"/>
              <a:ext cx="60088" cy="60088"/>
            </a:xfrm>
            <a:custGeom>
              <a:avLst/>
              <a:pathLst>
                <a:path w="60088" h="60088">
                  <a:moveTo>
                    <a:pt x="0" y="30044"/>
                  </a:moveTo>
                  <a:lnTo>
                    <a:pt x="30044" y="0"/>
                  </a:lnTo>
                  <a:lnTo>
                    <a:pt x="60088" y="30044"/>
                  </a:lnTo>
                  <a:lnTo>
                    <a:pt x="30044" y="600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6199271" y="2437601"/>
              <a:ext cx="59358" cy="59358"/>
            </a:xfrm>
            <a:custGeom>
              <a:avLst/>
              <a:pathLst>
                <a:path w="59358" h="59358">
                  <a:moveTo>
                    <a:pt x="0" y="29679"/>
                  </a:moveTo>
                  <a:lnTo>
                    <a:pt x="29679" y="0"/>
                  </a:lnTo>
                  <a:lnTo>
                    <a:pt x="59358" y="29679"/>
                  </a:lnTo>
                  <a:lnTo>
                    <a:pt x="29679" y="593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108524" y="4510689"/>
              <a:ext cx="59442" cy="59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740653" y="2424079"/>
              <a:ext cx="116268" cy="1162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349892" y="4744320"/>
              <a:ext cx="60066" cy="60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277547" y="2452531"/>
              <a:ext cx="59363" cy="59363"/>
            </a:xfrm>
            <a:custGeom>
              <a:avLst/>
              <a:pathLst>
                <a:path w="59363" h="59363">
                  <a:moveTo>
                    <a:pt x="0" y="29681"/>
                  </a:moveTo>
                  <a:lnTo>
                    <a:pt x="29681" y="0"/>
                  </a:lnTo>
                  <a:lnTo>
                    <a:pt x="59363" y="29681"/>
                  </a:lnTo>
                  <a:lnTo>
                    <a:pt x="29681" y="593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326371" y="2462466"/>
              <a:ext cx="59402" cy="59402"/>
            </a:xfrm>
            <a:custGeom>
              <a:avLst/>
              <a:pathLst>
                <a:path w="59402" h="59402">
                  <a:moveTo>
                    <a:pt x="0" y="29701"/>
                  </a:moveTo>
                  <a:lnTo>
                    <a:pt x="29701" y="0"/>
                  </a:lnTo>
                  <a:lnTo>
                    <a:pt x="59402" y="29701"/>
                  </a:lnTo>
                  <a:lnTo>
                    <a:pt x="29701" y="59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709324" y="2714198"/>
              <a:ext cx="118396" cy="118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158504" y="4625214"/>
              <a:ext cx="59358" cy="59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946324" y="2448144"/>
              <a:ext cx="58181" cy="58181"/>
            </a:xfrm>
            <a:custGeom>
              <a:avLst/>
              <a:pathLst>
                <a:path w="58181" h="58181">
                  <a:moveTo>
                    <a:pt x="0" y="29090"/>
                  </a:moveTo>
                  <a:lnTo>
                    <a:pt x="29090" y="0"/>
                  </a:lnTo>
                  <a:lnTo>
                    <a:pt x="58181" y="29090"/>
                  </a:lnTo>
                  <a:lnTo>
                    <a:pt x="29090" y="581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96503" y="4759244"/>
              <a:ext cx="60083" cy="60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110913" y="4791615"/>
              <a:ext cx="60049" cy="60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369608" y="4906411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629126" y="4805154"/>
              <a:ext cx="122566" cy="122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94001" y="4913894"/>
              <a:ext cx="59388" cy="59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235397" y="4796646"/>
              <a:ext cx="25099" cy="25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347005" y="4908548"/>
              <a:ext cx="60125" cy="60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100951" y="4886139"/>
              <a:ext cx="60145" cy="60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6251093" y="2593106"/>
              <a:ext cx="71886" cy="71886"/>
            </a:xfrm>
            <a:custGeom>
              <a:avLst/>
              <a:pathLst>
                <a:path w="71886" h="71886">
                  <a:moveTo>
                    <a:pt x="0" y="35943"/>
                  </a:moveTo>
                  <a:lnTo>
                    <a:pt x="35943" y="0"/>
                  </a:lnTo>
                  <a:lnTo>
                    <a:pt x="71886" y="35943"/>
                  </a:lnTo>
                  <a:lnTo>
                    <a:pt x="35943" y="718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240223" y="4913889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23671" y="3336024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23153" y="4922449"/>
              <a:ext cx="52233" cy="52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13420" y="4789464"/>
              <a:ext cx="59373" cy="59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95108" y="4896492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301479" y="4915541"/>
              <a:ext cx="56095" cy="56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073552" y="4836729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814331" y="4829031"/>
              <a:ext cx="114630" cy="114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143558" y="4918842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328436" y="4789462"/>
              <a:ext cx="59378" cy="59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153781" y="3129114"/>
              <a:ext cx="60079" cy="60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63478" y="4786959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140073" y="3903483"/>
              <a:ext cx="59343" cy="59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152328" y="3271334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388687" y="3831282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120671" y="4918785"/>
              <a:ext cx="59561" cy="59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084582" y="4806875"/>
              <a:ext cx="59393" cy="59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331172" y="2843260"/>
              <a:ext cx="59373" cy="59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071705" y="3206619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113036" y="2474914"/>
              <a:ext cx="119124" cy="119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095542" y="4793720"/>
              <a:ext cx="110591" cy="110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339477" y="4632693"/>
              <a:ext cx="59333" cy="59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050281" y="4742178"/>
              <a:ext cx="59373" cy="59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28999" y="4818970"/>
              <a:ext cx="60091" cy="60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316695" y="4264342"/>
              <a:ext cx="59363" cy="59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69758" y="4751098"/>
              <a:ext cx="36555" cy="36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65396" y="4082297"/>
              <a:ext cx="60096" cy="60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272952" y="2773222"/>
              <a:ext cx="60079" cy="60079"/>
            </a:xfrm>
            <a:custGeom>
              <a:avLst/>
              <a:pathLst>
                <a:path w="60079" h="60079">
                  <a:moveTo>
                    <a:pt x="0" y="30039"/>
                  </a:moveTo>
                  <a:lnTo>
                    <a:pt x="30039" y="0"/>
                  </a:lnTo>
                  <a:lnTo>
                    <a:pt x="60079" y="30039"/>
                  </a:lnTo>
                  <a:lnTo>
                    <a:pt x="30039" y="600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281648" y="4667453"/>
              <a:ext cx="39586" cy="3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214775" y="4174399"/>
              <a:ext cx="60059" cy="60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5946864" y="2504782"/>
              <a:ext cx="59388" cy="59388"/>
            </a:xfrm>
            <a:custGeom>
              <a:avLst/>
              <a:pathLst>
                <a:path w="59388" h="59388">
                  <a:moveTo>
                    <a:pt x="0" y="29694"/>
                  </a:moveTo>
                  <a:lnTo>
                    <a:pt x="29694" y="0"/>
                  </a:lnTo>
                  <a:lnTo>
                    <a:pt x="59388" y="29694"/>
                  </a:lnTo>
                  <a:lnTo>
                    <a:pt x="29694" y="59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326074" y="2883080"/>
              <a:ext cx="59373" cy="59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130342" y="4871795"/>
              <a:ext cx="68923" cy="68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271816" y="4874088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075102" y="4514220"/>
              <a:ext cx="117088" cy="117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325787" y="2723844"/>
              <a:ext cx="59286" cy="59286"/>
            </a:xfrm>
            <a:custGeom>
              <a:avLst/>
              <a:pathLst>
                <a:path w="59286" h="59286">
                  <a:moveTo>
                    <a:pt x="0" y="29643"/>
                  </a:moveTo>
                  <a:lnTo>
                    <a:pt x="29643" y="0"/>
                  </a:lnTo>
                  <a:lnTo>
                    <a:pt x="59286" y="29643"/>
                  </a:lnTo>
                  <a:lnTo>
                    <a:pt x="29643" y="592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127482" y="4811568"/>
              <a:ext cx="99783" cy="9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29414" y="4880083"/>
              <a:ext cx="92167" cy="92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130065" y="4523986"/>
              <a:ext cx="32848" cy="32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132524" y="4509234"/>
              <a:ext cx="62351" cy="62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348032" y="4042871"/>
              <a:ext cx="59308" cy="59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155583" y="4465941"/>
              <a:ext cx="59343" cy="59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314275" y="4465882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323264" y="4781953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347679" y="4757164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71561" y="4655084"/>
              <a:ext cx="59348" cy="59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452690" y="4808438"/>
              <a:ext cx="86133" cy="86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241060" y="4557988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90000" y="3335686"/>
              <a:ext cx="60066" cy="60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32160" y="4161938"/>
              <a:ext cx="60093" cy="60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177591" y="4697376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73518" y="4898943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040084" y="4913529"/>
              <a:ext cx="60118" cy="60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277197" y="4866266"/>
              <a:ext cx="60071" cy="60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33159" y="4886512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73818" y="3689438"/>
              <a:ext cx="59368" cy="593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918649" y="2790650"/>
              <a:ext cx="60066" cy="60066"/>
            </a:xfrm>
            <a:custGeom>
              <a:avLst/>
              <a:pathLst>
                <a:path w="60066" h="60066">
                  <a:moveTo>
                    <a:pt x="0" y="30033"/>
                  </a:moveTo>
                  <a:lnTo>
                    <a:pt x="30033" y="0"/>
                  </a:lnTo>
                  <a:lnTo>
                    <a:pt x="60066" y="30033"/>
                  </a:lnTo>
                  <a:lnTo>
                    <a:pt x="30033" y="600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38721" y="4805350"/>
              <a:ext cx="37555" cy="37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51255" y="4694998"/>
              <a:ext cx="29295" cy="29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260643" y="4876574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84398" y="4066055"/>
              <a:ext cx="57737" cy="5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385810" y="4736831"/>
              <a:ext cx="60110" cy="60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323248" y="4306650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57780" y="4861236"/>
              <a:ext cx="60176" cy="60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89996" y="2827961"/>
              <a:ext cx="60105" cy="601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197186" y="2893343"/>
              <a:ext cx="13960" cy="13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49247" y="4878701"/>
              <a:ext cx="60088" cy="60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76445" y="4744670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208877" y="3500262"/>
              <a:ext cx="59430" cy="59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943719" y="4824333"/>
              <a:ext cx="114072" cy="114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82129" y="4259297"/>
              <a:ext cx="59499" cy="59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980119" y="2481451"/>
              <a:ext cx="116006" cy="1160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298031" y="4898943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913342" y="4908555"/>
              <a:ext cx="60110" cy="60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378834" y="2798429"/>
              <a:ext cx="59440" cy="59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6330768" y="2623350"/>
              <a:ext cx="86060" cy="86060"/>
            </a:xfrm>
            <a:custGeom>
              <a:avLst/>
              <a:pathLst>
                <a:path w="86060" h="86060">
                  <a:moveTo>
                    <a:pt x="0" y="43030"/>
                  </a:moveTo>
                  <a:lnTo>
                    <a:pt x="43030" y="0"/>
                  </a:lnTo>
                  <a:lnTo>
                    <a:pt x="86060" y="43030"/>
                  </a:lnTo>
                  <a:lnTo>
                    <a:pt x="43030" y="860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89192" y="4092938"/>
              <a:ext cx="48769" cy="48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989738" y="4774513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951395" y="4848061"/>
              <a:ext cx="116391" cy="116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332927" y="4124584"/>
              <a:ext cx="60140" cy="60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916534" y="2562047"/>
              <a:ext cx="59340" cy="59340"/>
            </a:xfrm>
            <a:custGeom>
              <a:avLst/>
              <a:pathLst>
                <a:path w="59340" h="59340">
                  <a:moveTo>
                    <a:pt x="0" y="29670"/>
                  </a:moveTo>
                  <a:lnTo>
                    <a:pt x="29670" y="0"/>
                  </a:lnTo>
                  <a:lnTo>
                    <a:pt x="59340" y="29670"/>
                  </a:lnTo>
                  <a:lnTo>
                    <a:pt x="29670" y="593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085284" y="3806398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357177" y="4644756"/>
              <a:ext cx="60093" cy="60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6163705" y="2584092"/>
              <a:ext cx="60049" cy="60049"/>
            </a:xfrm>
            <a:custGeom>
              <a:avLst/>
              <a:pathLst>
                <a:path w="60049" h="60049">
                  <a:moveTo>
                    <a:pt x="0" y="30024"/>
                  </a:moveTo>
                  <a:lnTo>
                    <a:pt x="30024" y="0"/>
                  </a:lnTo>
                  <a:lnTo>
                    <a:pt x="60049" y="30024"/>
                  </a:lnTo>
                  <a:lnTo>
                    <a:pt x="30024" y="600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989500" y="2437540"/>
              <a:ext cx="59479" cy="59479"/>
            </a:xfrm>
            <a:custGeom>
              <a:avLst/>
              <a:pathLst>
                <a:path w="59479" h="59479">
                  <a:moveTo>
                    <a:pt x="0" y="29739"/>
                  </a:moveTo>
                  <a:lnTo>
                    <a:pt x="29739" y="0"/>
                  </a:lnTo>
                  <a:lnTo>
                    <a:pt x="59479" y="29739"/>
                  </a:lnTo>
                  <a:lnTo>
                    <a:pt x="29739" y="594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83912" y="3139033"/>
              <a:ext cx="60150" cy="60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093456" y="4893723"/>
              <a:ext cx="84797" cy="84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94990" y="3930495"/>
              <a:ext cx="60071" cy="60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951846" y="4533125"/>
              <a:ext cx="59368" cy="59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59148" y="4918899"/>
              <a:ext cx="59333" cy="59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084935" y="2865782"/>
              <a:ext cx="59126" cy="5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48696" y="4844235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354380" y="4809499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12819" y="4886544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6062451" y="2440096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08724" y="2977779"/>
              <a:ext cx="59121" cy="591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702131" y="2618866"/>
              <a:ext cx="139826" cy="1398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6023808" y="2437723"/>
              <a:ext cx="59114" cy="59114"/>
            </a:xfrm>
            <a:custGeom>
              <a:avLst/>
              <a:pathLst>
                <a:path w="59114" h="59114">
                  <a:moveTo>
                    <a:pt x="0" y="29557"/>
                  </a:moveTo>
                  <a:lnTo>
                    <a:pt x="29557" y="0"/>
                  </a:lnTo>
                  <a:lnTo>
                    <a:pt x="59114" y="29557"/>
                  </a:lnTo>
                  <a:lnTo>
                    <a:pt x="29557" y="591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255346" y="4510845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6339366" y="2452661"/>
              <a:ext cx="59104" cy="59104"/>
            </a:xfrm>
            <a:custGeom>
              <a:avLst/>
              <a:pathLst>
                <a:path w="59104" h="59104">
                  <a:moveTo>
                    <a:pt x="0" y="29552"/>
                  </a:moveTo>
                  <a:lnTo>
                    <a:pt x="29552" y="0"/>
                  </a:lnTo>
                  <a:lnTo>
                    <a:pt x="59104" y="29552"/>
                  </a:lnTo>
                  <a:lnTo>
                    <a:pt x="29552" y="591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032024" y="4744678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6082095" y="2452653"/>
              <a:ext cx="59118" cy="59118"/>
            </a:xfrm>
            <a:custGeom>
              <a:avLst/>
              <a:pathLst>
                <a:path w="59118" h="59118">
                  <a:moveTo>
                    <a:pt x="0" y="29559"/>
                  </a:moveTo>
                  <a:lnTo>
                    <a:pt x="29559" y="0"/>
                  </a:lnTo>
                  <a:lnTo>
                    <a:pt x="59118" y="29559"/>
                  </a:lnTo>
                  <a:lnTo>
                    <a:pt x="29559" y="591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6341832" y="2462613"/>
              <a:ext cx="59109" cy="59109"/>
            </a:xfrm>
            <a:custGeom>
              <a:avLst/>
              <a:pathLst>
                <a:path w="59109" h="59109">
                  <a:moveTo>
                    <a:pt x="0" y="29554"/>
                  </a:moveTo>
                  <a:lnTo>
                    <a:pt x="29554" y="0"/>
                  </a:lnTo>
                  <a:lnTo>
                    <a:pt x="59109" y="29554"/>
                  </a:lnTo>
                  <a:lnTo>
                    <a:pt x="29554" y="591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971905" y="2743842"/>
              <a:ext cx="59109" cy="59109"/>
            </a:xfrm>
            <a:custGeom>
              <a:avLst/>
              <a:pathLst>
                <a:path w="59109" h="59109">
                  <a:moveTo>
                    <a:pt x="0" y="29554"/>
                  </a:moveTo>
                  <a:lnTo>
                    <a:pt x="29554" y="0"/>
                  </a:lnTo>
                  <a:lnTo>
                    <a:pt x="59109" y="29554"/>
                  </a:lnTo>
                  <a:lnTo>
                    <a:pt x="29554" y="591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36380" y="4625341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5987411" y="2449154"/>
              <a:ext cx="56162" cy="56162"/>
            </a:xfrm>
            <a:custGeom>
              <a:avLst/>
              <a:pathLst>
                <a:path w="56162" h="56162">
                  <a:moveTo>
                    <a:pt x="0" y="28081"/>
                  </a:moveTo>
                  <a:lnTo>
                    <a:pt x="28081" y="0"/>
                  </a:lnTo>
                  <a:lnTo>
                    <a:pt x="56162" y="28081"/>
                  </a:lnTo>
                  <a:lnTo>
                    <a:pt x="28081" y="561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57765" y="4759620"/>
              <a:ext cx="59330" cy="59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26295" y="4791971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399096" y="4906561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01037" y="483689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154974" y="4914032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931367" y="4766110"/>
              <a:ext cx="86172" cy="86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37093" y="4872764"/>
              <a:ext cx="131693" cy="131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942610" y="4886546"/>
              <a:ext cx="59330" cy="59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062713" y="2599382"/>
              <a:ext cx="59333" cy="59333"/>
            </a:xfrm>
            <a:custGeom>
              <a:avLst/>
              <a:pathLst>
                <a:path w="59333" h="59333">
                  <a:moveTo>
                    <a:pt x="0" y="29666"/>
                  </a:moveTo>
                  <a:lnTo>
                    <a:pt x="29666" y="0"/>
                  </a:lnTo>
                  <a:lnTo>
                    <a:pt x="59333" y="29666"/>
                  </a:lnTo>
                  <a:lnTo>
                    <a:pt x="29666" y="593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352205" y="4914044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23906" y="3336168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81000" y="4918897"/>
              <a:ext cx="59338" cy="59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168326" y="4789595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155061" y="4896605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33868" y="4913912"/>
              <a:ext cx="59353" cy="59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259743" y="4836880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09694" y="4856796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075200" y="491901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30687" y="4789586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14214" y="3129477"/>
              <a:ext cx="59353" cy="59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213596" y="4787111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939727" y="3903605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940858" y="3271465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083444" y="3831417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014235" y="4919004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10763" y="4807000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115441" y="2843391"/>
              <a:ext cx="59111" cy="59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174449" y="3206759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306903" y="2504917"/>
              <a:ext cx="59118" cy="59118"/>
            </a:xfrm>
            <a:custGeom>
              <a:avLst/>
              <a:pathLst>
                <a:path w="59118" h="59118">
                  <a:moveTo>
                    <a:pt x="0" y="29559"/>
                  </a:moveTo>
                  <a:lnTo>
                    <a:pt x="29559" y="0"/>
                  </a:lnTo>
                  <a:lnTo>
                    <a:pt x="59118" y="29559"/>
                  </a:lnTo>
                  <a:lnTo>
                    <a:pt x="29559" y="591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121935" y="4819461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59393" y="4632781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391643" y="4742307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190320" y="4819349"/>
              <a:ext cx="59333" cy="59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95112" y="4264469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038901" y="4739698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681519" y="4045550"/>
              <a:ext cx="133590" cy="133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998612" y="2773596"/>
              <a:ext cx="59330" cy="59330"/>
            </a:xfrm>
            <a:custGeom>
              <a:avLst/>
              <a:pathLst>
                <a:path w="59330" h="59330">
                  <a:moveTo>
                    <a:pt x="0" y="29665"/>
                  </a:moveTo>
                  <a:lnTo>
                    <a:pt x="29665" y="0"/>
                  </a:lnTo>
                  <a:lnTo>
                    <a:pt x="59330" y="29665"/>
                  </a:lnTo>
                  <a:lnTo>
                    <a:pt x="29665" y="593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222082" y="4657569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221828" y="4174757"/>
              <a:ext cx="59343" cy="59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232670" y="2504909"/>
              <a:ext cx="59133" cy="59133"/>
            </a:xfrm>
            <a:custGeom>
              <a:avLst/>
              <a:pathLst>
                <a:path w="59133" h="59133">
                  <a:moveTo>
                    <a:pt x="0" y="29566"/>
                  </a:moveTo>
                  <a:lnTo>
                    <a:pt x="29566" y="0"/>
                  </a:lnTo>
                  <a:lnTo>
                    <a:pt x="59133" y="29566"/>
                  </a:lnTo>
                  <a:lnTo>
                    <a:pt x="29566" y="591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157091" y="2883212"/>
              <a:ext cx="59109" cy="59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204118" y="4876589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936218" y="4874217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62471" y="4543207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342446" y="2723942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46919" y="4831786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977476" y="4857408"/>
              <a:ext cx="137518" cy="137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943054" y="4492786"/>
              <a:ext cx="95248" cy="95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096355" y="4510740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205959" y="404298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119664" y="4466072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79540" y="4466062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157068" y="4782135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922310" y="475725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23858" y="4655192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74939" y="4821834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86829" y="455815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674574" y="3297866"/>
              <a:ext cx="135707" cy="1357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994334" y="4162326"/>
              <a:ext cx="59318" cy="59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351536" y="4649868"/>
              <a:ext cx="154398" cy="154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069358" y="4899091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16561" y="4913919"/>
              <a:ext cx="59338" cy="59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278639" y="4866634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11590" y="4886645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072584" y="3689557"/>
              <a:ext cx="59131" cy="59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388621" y="2791017"/>
              <a:ext cx="59330" cy="59330"/>
            </a:xfrm>
            <a:custGeom>
              <a:avLst/>
              <a:pathLst>
                <a:path w="59330" h="59330">
                  <a:moveTo>
                    <a:pt x="0" y="29665"/>
                  </a:moveTo>
                  <a:lnTo>
                    <a:pt x="29665" y="0"/>
                  </a:lnTo>
                  <a:lnTo>
                    <a:pt x="59330" y="29665"/>
                  </a:lnTo>
                  <a:lnTo>
                    <a:pt x="29665" y="593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189470" y="4794069"/>
              <a:ext cx="60118" cy="60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239663" y="4679978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095373" y="4876689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126710" y="4065252"/>
              <a:ext cx="59343" cy="59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104512" y="4701810"/>
              <a:ext cx="130153" cy="130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024474" y="4306771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69262" y="4861658"/>
              <a:ext cx="59333" cy="59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77991" y="2828338"/>
              <a:ext cx="59353" cy="59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053087" y="2870646"/>
              <a:ext cx="59353" cy="59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904422" y="4879078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48180" y="4744799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928247" y="3500418"/>
              <a:ext cx="59118" cy="59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258297" y="4851807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096023" y="4259487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5937232" y="2509899"/>
              <a:ext cx="59109" cy="59109"/>
            </a:xfrm>
            <a:custGeom>
              <a:avLst/>
              <a:pathLst>
                <a:path w="59109" h="59109">
                  <a:moveTo>
                    <a:pt x="0" y="29554"/>
                  </a:moveTo>
                  <a:lnTo>
                    <a:pt x="29554" y="0"/>
                  </a:lnTo>
                  <a:lnTo>
                    <a:pt x="59109" y="29554"/>
                  </a:lnTo>
                  <a:lnTo>
                    <a:pt x="29554" y="591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143765" y="4899090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62197" y="4908940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02381" y="2798581"/>
              <a:ext cx="59136" cy="59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372952" y="2636717"/>
              <a:ext cx="59325" cy="59325"/>
            </a:xfrm>
            <a:custGeom>
              <a:avLst/>
              <a:pathLst>
                <a:path w="59325" h="59325">
                  <a:moveTo>
                    <a:pt x="0" y="29662"/>
                  </a:moveTo>
                  <a:lnTo>
                    <a:pt x="29662" y="0"/>
                  </a:lnTo>
                  <a:lnTo>
                    <a:pt x="59325" y="29662"/>
                  </a:lnTo>
                  <a:lnTo>
                    <a:pt x="29662" y="593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309396" y="4087643"/>
              <a:ext cx="59358" cy="59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358413" y="4731268"/>
              <a:ext cx="145899" cy="145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169779" y="4876694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63254" y="4124978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070350" y="2562159"/>
              <a:ext cx="59116" cy="59116"/>
            </a:xfrm>
            <a:custGeom>
              <a:avLst/>
              <a:pathLst>
                <a:path w="59116" h="59116">
                  <a:moveTo>
                    <a:pt x="0" y="29558"/>
                  </a:moveTo>
                  <a:lnTo>
                    <a:pt x="29558" y="0"/>
                  </a:lnTo>
                  <a:lnTo>
                    <a:pt x="59116" y="29558"/>
                  </a:lnTo>
                  <a:lnTo>
                    <a:pt x="29558" y="591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90009" y="3806545"/>
              <a:ext cx="59096" cy="59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920967" y="4645134"/>
              <a:ext cx="59338" cy="59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5898901" y="2584449"/>
              <a:ext cx="59335" cy="59335"/>
            </a:xfrm>
            <a:custGeom>
              <a:avLst/>
              <a:pathLst>
                <a:path w="59335" h="59335">
                  <a:moveTo>
                    <a:pt x="0" y="29667"/>
                  </a:moveTo>
                  <a:lnTo>
                    <a:pt x="29667" y="0"/>
                  </a:lnTo>
                  <a:lnTo>
                    <a:pt x="59335" y="29667"/>
                  </a:lnTo>
                  <a:lnTo>
                    <a:pt x="29667" y="593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311528" y="2437718"/>
              <a:ext cx="59123" cy="59123"/>
            </a:xfrm>
            <a:custGeom>
              <a:avLst/>
              <a:pathLst>
                <a:path w="59123" h="59123">
                  <a:moveTo>
                    <a:pt x="0" y="29561"/>
                  </a:moveTo>
                  <a:lnTo>
                    <a:pt x="29561" y="0"/>
                  </a:lnTo>
                  <a:lnTo>
                    <a:pt x="59123" y="29561"/>
                  </a:lnTo>
                  <a:lnTo>
                    <a:pt x="29561" y="59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173687" y="3139437"/>
              <a:ext cx="59343" cy="59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218540" y="4906443"/>
              <a:ext cx="59358" cy="59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132263" y="3930866"/>
              <a:ext cx="59330" cy="59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955246" y="4533231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139059" y="4918984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124286" y="2865813"/>
              <a:ext cx="59064" cy="59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984118" y="4844324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505915" y="4754863"/>
              <a:ext cx="168396" cy="16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195449" y="4886637"/>
              <a:ext cx="59148" cy="59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958420" y="2440192"/>
              <a:ext cx="59153" cy="59153"/>
            </a:xfrm>
            <a:custGeom>
              <a:avLst/>
              <a:pathLst>
                <a:path w="59153" h="59153">
                  <a:moveTo>
                    <a:pt x="0" y="29576"/>
                  </a:moveTo>
                  <a:lnTo>
                    <a:pt x="29576" y="0"/>
                  </a:lnTo>
                  <a:lnTo>
                    <a:pt x="59153" y="29576"/>
                  </a:lnTo>
                  <a:lnTo>
                    <a:pt x="29576" y="591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128539" y="2977807"/>
              <a:ext cx="59064" cy="59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946094" y="2659205"/>
              <a:ext cx="59148" cy="59148"/>
            </a:xfrm>
            <a:custGeom>
              <a:avLst/>
              <a:pathLst>
                <a:path w="59148" h="59148">
                  <a:moveTo>
                    <a:pt x="0" y="29574"/>
                  </a:moveTo>
                  <a:lnTo>
                    <a:pt x="29574" y="0"/>
                  </a:lnTo>
                  <a:lnTo>
                    <a:pt x="59148" y="29574"/>
                  </a:lnTo>
                  <a:lnTo>
                    <a:pt x="29574" y="591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919589" y="2437749"/>
              <a:ext cx="59061" cy="59061"/>
            </a:xfrm>
            <a:custGeom>
              <a:avLst/>
              <a:pathLst>
                <a:path w="59061" h="59061">
                  <a:moveTo>
                    <a:pt x="0" y="29530"/>
                  </a:moveTo>
                  <a:lnTo>
                    <a:pt x="29530" y="0"/>
                  </a:lnTo>
                  <a:lnTo>
                    <a:pt x="59061" y="29530"/>
                  </a:lnTo>
                  <a:lnTo>
                    <a:pt x="29530" y="59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946699" y="4510872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380872" y="2452681"/>
              <a:ext cx="59064" cy="59064"/>
            </a:xfrm>
            <a:custGeom>
              <a:avLst/>
              <a:pathLst>
                <a:path w="59064" h="59064">
                  <a:moveTo>
                    <a:pt x="0" y="29532"/>
                  </a:moveTo>
                  <a:lnTo>
                    <a:pt x="29532" y="0"/>
                  </a:lnTo>
                  <a:lnTo>
                    <a:pt x="59064" y="29532"/>
                  </a:lnTo>
                  <a:lnTo>
                    <a:pt x="29532" y="590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33036" y="4744780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5943419" y="2452678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174344" y="2462637"/>
              <a:ext cx="59061" cy="59061"/>
            </a:xfrm>
            <a:custGeom>
              <a:avLst/>
              <a:pathLst>
                <a:path w="59061" h="59061">
                  <a:moveTo>
                    <a:pt x="0" y="29530"/>
                  </a:moveTo>
                  <a:lnTo>
                    <a:pt x="29530" y="0"/>
                  </a:lnTo>
                  <a:lnTo>
                    <a:pt x="59061" y="29530"/>
                  </a:lnTo>
                  <a:lnTo>
                    <a:pt x="29530" y="59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322195" y="2743867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147550" y="4625361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309382" y="2448100"/>
              <a:ext cx="58269" cy="58269"/>
            </a:xfrm>
            <a:custGeom>
              <a:avLst/>
              <a:pathLst>
                <a:path w="58269" h="58269">
                  <a:moveTo>
                    <a:pt x="0" y="29134"/>
                  </a:moveTo>
                  <a:lnTo>
                    <a:pt x="29134" y="0"/>
                  </a:lnTo>
                  <a:lnTo>
                    <a:pt x="58269" y="29134"/>
                  </a:lnTo>
                  <a:lnTo>
                    <a:pt x="29134" y="58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015483" y="4759712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63107" y="4792061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368105" y="4906534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142615" y="4836849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122399" y="491406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236181" y="4779559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538564" y="4860495"/>
              <a:ext cx="156232" cy="156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277161" y="4886581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010752" y="2599470"/>
              <a:ext cx="59158" cy="59158"/>
            </a:xfrm>
            <a:custGeom>
              <a:avLst/>
              <a:pathLst>
                <a:path w="59158" h="59158">
                  <a:moveTo>
                    <a:pt x="0" y="29579"/>
                  </a:moveTo>
                  <a:lnTo>
                    <a:pt x="29579" y="0"/>
                  </a:lnTo>
                  <a:lnTo>
                    <a:pt x="59158" y="29579"/>
                  </a:lnTo>
                  <a:lnTo>
                    <a:pt x="29579" y="59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356370" y="4914054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42764" y="3336189"/>
              <a:ext cx="59061" cy="59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947887" y="4918989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04825" y="4789621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150798" y="489663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916839" y="4914010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114000" y="483690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81606" y="485681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214165" y="491902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935789" y="4789619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090175" y="3129575"/>
              <a:ext cx="59156" cy="59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372273" y="4787124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932757" y="3903624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253478" y="3271484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158714" y="3831450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87031" y="491902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348404" y="4807040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055858" y="2843417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920017" y="3206777"/>
              <a:ext cx="59054" cy="59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097613" y="2504941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233618" y="481948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238036" y="4632800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298908" y="4742335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002695" y="4819440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259914" y="4264494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41388" y="4739790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331268" y="4082769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333253" y="2773683"/>
              <a:ext cx="59156" cy="59156"/>
            </a:xfrm>
            <a:custGeom>
              <a:avLst/>
              <a:pathLst>
                <a:path w="59156" h="59156">
                  <a:moveTo>
                    <a:pt x="0" y="29578"/>
                  </a:moveTo>
                  <a:lnTo>
                    <a:pt x="29578" y="0"/>
                  </a:lnTo>
                  <a:lnTo>
                    <a:pt x="59156" y="29578"/>
                  </a:lnTo>
                  <a:lnTo>
                    <a:pt x="29578" y="591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016217" y="4657665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585005" y="4126863"/>
              <a:ext cx="155131" cy="155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252287" y="2504946"/>
              <a:ext cx="59061" cy="59061"/>
            </a:xfrm>
            <a:custGeom>
              <a:avLst/>
              <a:pathLst>
                <a:path w="59061" h="59061">
                  <a:moveTo>
                    <a:pt x="0" y="29530"/>
                  </a:moveTo>
                  <a:lnTo>
                    <a:pt x="29530" y="0"/>
                  </a:lnTo>
                  <a:lnTo>
                    <a:pt x="59061" y="29530"/>
                  </a:lnTo>
                  <a:lnTo>
                    <a:pt x="29530" y="59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359941" y="2883237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60049" y="4876680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915964" y="4874235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032835" y="4543233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5958108" y="2723958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25585" y="4831880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086679" y="4896591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228288" y="4510825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174055" y="4510835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396786" y="404299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021039" y="4466083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914265" y="4466078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367930" y="4782154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227267" y="475726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275827" y="4655224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18700" y="4821925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77685" y="455816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299875" y="3336144"/>
              <a:ext cx="59151" cy="59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63200" y="4162402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178170" y="469752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36548" y="489912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68485" y="4914011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25732" y="4866726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59125" y="4886679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917509" y="3689590"/>
              <a:ext cx="59064" cy="59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117526" y="2791107"/>
              <a:ext cx="59151" cy="59151"/>
            </a:xfrm>
            <a:custGeom>
              <a:avLst/>
              <a:pathLst>
                <a:path w="59151" h="59151">
                  <a:moveTo>
                    <a:pt x="0" y="29575"/>
                  </a:moveTo>
                  <a:lnTo>
                    <a:pt x="29575" y="0"/>
                  </a:lnTo>
                  <a:lnTo>
                    <a:pt x="59151" y="29575"/>
                  </a:lnTo>
                  <a:lnTo>
                    <a:pt x="29575" y="591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397332" y="4794539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51212" y="4680067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63804" y="4876724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350737" y="4065342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930145" y="4737310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982774" y="430679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57522" y="4861749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907040" y="2828435"/>
              <a:ext cx="59158" cy="59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257471" y="2870736"/>
              <a:ext cx="59173" cy="59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132414" y="4879166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12504" y="4744822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491771" y="3446483"/>
              <a:ext cx="166988" cy="1669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306157" y="4851837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095721" y="425951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3735703" y="2455752"/>
              <a:ext cx="167403" cy="167403"/>
            </a:xfrm>
            <a:custGeom>
              <a:avLst/>
              <a:pathLst>
                <a:path w="167403" h="167403">
                  <a:moveTo>
                    <a:pt x="0" y="83701"/>
                  </a:moveTo>
                  <a:lnTo>
                    <a:pt x="83701" y="0"/>
                  </a:lnTo>
                  <a:lnTo>
                    <a:pt x="167403" y="83701"/>
                  </a:lnTo>
                  <a:lnTo>
                    <a:pt x="83701" y="1674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02267" y="4899125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564384" y="4863344"/>
              <a:ext cx="150533" cy="15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021925" y="2798616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090671" y="2636807"/>
              <a:ext cx="59146" cy="59146"/>
            </a:xfrm>
            <a:custGeom>
              <a:avLst/>
              <a:pathLst>
                <a:path w="59146" h="59146">
                  <a:moveTo>
                    <a:pt x="0" y="29573"/>
                  </a:moveTo>
                  <a:lnTo>
                    <a:pt x="29573" y="0"/>
                  </a:lnTo>
                  <a:lnTo>
                    <a:pt x="59146" y="29573"/>
                  </a:lnTo>
                  <a:lnTo>
                    <a:pt x="29573" y="59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4988120" y="4058389"/>
              <a:ext cx="117866" cy="117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35752" y="4774685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212771" y="4876725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41242" y="4125076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5931707" y="2562188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248699" y="3806564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75036" y="4645224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5975150" y="2584543"/>
              <a:ext cx="59146" cy="59146"/>
            </a:xfrm>
            <a:custGeom>
              <a:avLst/>
              <a:pathLst>
                <a:path w="59146" h="59146">
                  <a:moveTo>
                    <a:pt x="0" y="29573"/>
                  </a:moveTo>
                  <a:lnTo>
                    <a:pt x="29573" y="0"/>
                  </a:lnTo>
                  <a:lnTo>
                    <a:pt x="59146" y="29573"/>
                  </a:lnTo>
                  <a:lnTo>
                    <a:pt x="29573" y="59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316201" y="2437746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083790" y="3139531"/>
              <a:ext cx="59153" cy="59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66811" y="4906541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238283" y="3930957"/>
              <a:ext cx="59148" cy="59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342941" y="4533281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046680" y="4919034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252289" y="2865817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332378" y="4844374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135860" y="4809531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026523" y="4886682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6211436" y="2440241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370347" y="2977811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6057572" y="2659251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6231382" y="2437753"/>
              <a:ext cx="59054" cy="59054"/>
            </a:xfrm>
            <a:custGeom>
              <a:avLst/>
              <a:pathLst>
                <a:path w="59054" h="59054">
                  <a:moveTo>
                    <a:pt x="0" y="29527"/>
                  </a:moveTo>
                  <a:lnTo>
                    <a:pt x="29527" y="0"/>
                  </a:lnTo>
                  <a:lnTo>
                    <a:pt x="59054" y="29527"/>
                  </a:lnTo>
                  <a:lnTo>
                    <a:pt x="29527" y="590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951968" y="4510882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6036862" y="2452684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904535" y="4744824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6123322" y="2452684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6060811" y="2462639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6340033" y="2743867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037422" y="4625365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5987425" y="2448933"/>
              <a:ext cx="56603" cy="56603"/>
            </a:xfrm>
            <a:custGeom>
              <a:avLst/>
              <a:pathLst>
                <a:path w="56603" h="56603">
                  <a:moveTo>
                    <a:pt x="0" y="28301"/>
                  </a:moveTo>
                  <a:lnTo>
                    <a:pt x="28301" y="0"/>
                  </a:lnTo>
                  <a:lnTo>
                    <a:pt x="56603" y="28301"/>
                  </a:lnTo>
                  <a:lnTo>
                    <a:pt x="28301" y="566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65970" y="475975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29287" y="4792110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90935" y="4906542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019647" y="4836846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039727" y="4914059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50757" y="4779600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37929" y="4909027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998153" y="4886613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5944146" y="2599518"/>
              <a:ext cx="59061" cy="59061"/>
            </a:xfrm>
            <a:custGeom>
              <a:avLst/>
              <a:pathLst>
                <a:path w="59061" h="59061">
                  <a:moveTo>
                    <a:pt x="0" y="29530"/>
                  </a:moveTo>
                  <a:lnTo>
                    <a:pt x="29530" y="0"/>
                  </a:lnTo>
                  <a:lnTo>
                    <a:pt x="59061" y="29530"/>
                  </a:lnTo>
                  <a:lnTo>
                    <a:pt x="29530" y="59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959989" y="491406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000988" y="3336193"/>
              <a:ext cx="59054" cy="59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385856" y="4919034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316422" y="4789622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301144" y="489663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926376" y="4914059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052213" y="4836909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144063" y="4856819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207408" y="4919037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990608" y="4789620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052843" y="3129620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345541" y="4787130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29141" y="3903625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277242" y="3271484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256908" y="3831453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031047" y="4919037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262574" y="4807044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372632" y="2843418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188277" y="3206777"/>
              <a:ext cx="59054" cy="59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6200837" y="2504949"/>
              <a:ext cx="59054" cy="59054"/>
            </a:xfrm>
            <a:custGeom>
              <a:avLst/>
              <a:pathLst>
                <a:path w="59054" h="59054">
                  <a:moveTo>
                    <a:pt x="0" y="29527"/>
                  </a:moveTo>
                  <a:lnTo>
                    <a:pt x="29527" y="0"/>
                  </a:lnTo>
                  <a:lnTo>
                    <a:pt x="59054" y="29527"/>
                  </a:lnTo>
                  <a:lnTo>
                    <a:pt x="29527" y="590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026663" y="481948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366722" y="4632830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041927" y="4742337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329847" y="481948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040165" y="4264494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036109" y="473983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20449" y="408281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5981587" y="2773733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248859" y="465771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021238" y="4174899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6050211" y="2504947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339372" y="2883238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230079" y="487672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024218" y="487424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163915" y="4543236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5916036" y="2723957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385259" y="4831930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307560" y="489663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046910" y="4510873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925086" y="4510877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047198" y="4042998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80495" y="4466086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329752" y="4466086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956497" y="4782157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104672" y="475726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082465" y="465523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44837" y="4821971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38410" y="4558168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174629" y="3336190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054812" y="416245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29592" y="469753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37328" y="4899129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303127" y="491406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044205" y="4866772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930978" y="4886682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328623" y="3689593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6317110" y="2791152"/>
              <a:ext cx="59061" cy="59061"/>
            </a:xfrm>
            <a:custGeom>
              <a:avLst/>
              <a:pathLst>
                <a:path w="59061" h="59061">
                  <a:moveTo>
                    <a:pt x="0" y="29530"/>
                  </a:moveTo>
                  <a:lnTo>
                    <a:pt x="29530" y="0"/>
                  </a:lnTo>
                  <a:lnTo>
                    <a:pt x="59061" y="29530"/>
                  </a:lnTo>
                  <a:lnTo>
                    <a:pt x="29530" y="590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3373361" y="4766800"/>
              <a:ext cx="114656" cy="114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021577" y="4680115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097851" y="4876729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159168" y="4065394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46520" y="4737356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915333" y="4306807"/>
              <a:ext cx="59051" cy="59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52354" y="4861796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923563" y="2828483"/>
              <a:ext cx="59061" cy="59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221374" y="2870787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090356" y="487921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965448" y="4744826"/>
              <a:ext cx="59054" cy="59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009389" y="3500444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22690" y="4851841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322523" y="4259518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134507" y="2509923"/>
              <a:ext cx="59061" cy="59061"/>
            </a:xfrm>
            <a:custGeom>
              <a:avLst/>
              <a:pathLst>
                <a:path w="59061" h="59061">
                  <a:moveTo>
                    <a:pt x="0" y="29530"/>
                  </a:moveTo>
                  <a:lnTo>
                    <a:pt x="29530" y="0"/>
                  </a:lnTo>
                  <a:lnTo>
                    <a:pt x="59061" y="29530"/>
                  </a:lnTo>
                  <a:lnTo>
                    <a:pt x="29530" y="59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051114" y="4899126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91800" y="4909081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091802" y="2798618"/>
              <a:ext cx="59061" cy="59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6370554" y="2636851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44827" y="408778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003961" y="4774690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114243" y="4876729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213709" y="4125124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922905" y="2562191"/>
              <a:ext cx="59054" cy="59054"/>
            </a:xfrm>
            <a:custGeom>
              <a:avLst/>
              <a:pathLst>
                <a:path w="59054" h="59054">
                  <a:moveTo>
                    <a:pt x="0" y="29527"/>
                  </a:moveTo>
                  <a:lnTo>
                    <a:pt x="29527" y="0"/>
                  </a:lnTo>
                  <a:lnTo>
                    <a:pt x="59054" y="29527"/>
                  </a:lnTo>
                  <a:lnTo>
                    <a:pt x="29527" y="590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179066" y="3806565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222368" y="4645272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6260274" y="2584587"/>
              <a:ext cx="59059" cy="59059"/>
            </a:xfrm>
            <a:custGeom>
              <a:avLst/>
              <a:pathLst>
                <a:path w="59059" h="59059">
                  <a:moveTo>
                    <a:pt x="0" y="29529"/>
                  </a:moveTo>
                  <a:lnTo>
                    <a:pt x="29529" y="0"/>
                  </a:lnTo>
                  <a:lnTo>
                    <a:pt x="59059" y="29529"/>
                  </a:lnTo>
                  <a:lnTo>
                    <a:pt x="29529" y="59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6323248" y="2437752"/>
              <a:ext cx="59056" cy="59056"/>
            </a:xfrm>
            <a:custGeom>
              <a:avLst/>
              <a:pathLst>
                <a:path w="59056" h="59056">
                  <a:moveTo>
                    <a:pt x="0" y="29528"/>
                  </a:moveTo>
                  <a:lnTo>
                    <a:pt x="29528" y="0"/>
                  </a:lnTo>
                  <a:lnTo>
                    <a:pt x="59056" y="29528"/>
                  </a:lnTo>
                  <a:lnTo>
                    <a:pt x="29528" y="59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250002" y="3139579"/>
              <a:ext cx="59059" cy="5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067587" y="4906592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167526" y="3931002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028896" y="4533230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019100" y="4918974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051538" y="2865770"/>
              <a:ext cx="59151" cy="59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084802" y="4844331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81136" y="4809480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18619" y="4886644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6092746" y="2440188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13105" y="2977739"/>
              <a:ext cx="59201" cy="59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6039405" y="2659197"/>
              <a:ext cx="59163" cy="59163"/>
            </a:xfrm>
            <a:custGeom>
              <a:avLst/>
              <a:pathLst>
                <a:path w="59163" h="59163">
                  <a:moveTo>
                    <a:pt x="0" y="29581"/>
                  </a:moveTo>
                  <a:lnTo>
                    <a:pt x="29581" y="0"/>
                  </a:lnTo>
                  <a:lnTo>
                    <a:pt x="59163" y="29581"/>
                  </a:lnTo>
                  <a:lnTo>
                    <a:pt x="29581" y="59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5973575" y="2437717"/>
              <a:ext cx="59126" cy="59126"/>
            </a:xfrm>
            <a:custGeom>
              <a:avLst/>
              <a:pathLst>
                <a:path w="59126" h="59126">
                  <a:moveTo>
                    <a:pt x="0" y="29563"/>
                  </a:moveTo>
                  <a:lnTo>
                    <a:pt x="29563" y="0"/>
                  </a:lnTo>
                  <a:lnTo>
                    <a:pt x="59126" y="29563"/>
                  </a:lnTo>
                  <a:lnTo>
                    <a:pt x="29563" y="591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152634" y="4510832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6170053" y="2452632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38386" y="4744774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126954" y="2452637"/>
              <a:ext cx="59151" cy="59151"/>
            </a:xfrm>
            <a:custGeom>
              <a:avLst/>
              <a:pathLst>
                <a:path w="59151" h="59151">
                  <a:moveTo>
                    <a:pt x="0" y="29575"/>
                  </a:moveTo>
                  <a:lnTo>
                    <a:pt x="29575" y="0"/>
                  </a:lnTo>
                  <a:lnTo>
                    <a:pt x="59151" y="29575"/>
                  </a:lnTo>
                  <a:lnTo>
                    <a:pt x="29575" y="59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6184680" y="2462592"/>
              <a:ext cx="59151" cy="59151"/>
            </a:xfrm>
            <a:custGeom>
              <a:avLst/>
              <a:pathLst>
                <a:path w="59151" h="59151">
                  <a:moveTo>
                    <a:pt x="0" y="29575"/>
                  </a:moveTo>
                  <a:lnTo>
                    <a:pt x="29575" y="0"/>
                  </a:lnTo>
                  <a:lnTo>
                    <a:pt x="59151" y="29575"/>
                  </a:lnTo>
                  <a:lnTo>
                    <a:pt x="29575" y="59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6259070" y="2743827"/>
              <a:ext cx="59138" cy="59138"/>
            </a:xfrm>
            <a:custGeom>
              <a:avLst/>
              <a:pathLst>
                <a:path w="59138" h="59138">
                  <a:moveTo>
                    <a:pt x="0" y="29569"/>
                  </a:moveTo>
                  <a:lnTo>
                    <a:pt x="29569" y="0"/>
                  </a:lnTo>
                  <a:lnTo>
                    <a:pt x="59138" y="29569"/>
                  </a:lnTo>
                  <a:lnTo>
                    <a:pt x="29569" y="591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314260" y="4625310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6054657" y="2448955"/>
              <a:ext cx="56560" cy="56560"/>
            </a:xfrm>
            <a:custGeom>
              <a:avLst/>
              <a:pathLst>
                <a:path w="56560" h="56560">
                  <a:moveTo>
                    <a:pt x="0" y="28280"/>
                  </a:moveTo>
                  <a:lnTo>
                    <a:pt x="28280" y="0"/>
                  </a:lnTo>
                  <a:lnTo>
                    <a:pt x="56560" y="28280"/>
                  </a:lnTo>
                  <a:lnTo>
                    <a:pt x="28280" y="565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193793" y="4759721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112826" y="4792066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210959" y="4906536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162267" y="4836852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020135" y="4914021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401576" y="4782582"/>
              <a:ext cx="53227" cy="53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322976" y="4909018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82714" y="4886621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6098567" y="2599475"/>
              <a:ext cx="59148" cy="59148"/>
            </a:xfrm>
            <a:custGeom>
              <a:avLst/>
              <a:pathLst>
                <a:path w="59148" h="59148">
                  <a:moveTo>
                    <a:pt x="0" y="29574"/>
                  </a:moveTo>
                  <a:lnTo>
                    <a:pt x="29574" y="0"/>
                  </a:lnTo>
                  <a:lnTo>
                    <a:pt x="59148" y="29574"/>
                  </a:lnTo>
                  <a:lnTo>
                    <a:pt x="29574" y="591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166522" y="4914030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166045" y="3336163"/>
              <a:ext cx="59114" cy="59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042525" y="4893200"/>
              <a:ext cx="110730" cy="110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057077" y="4789555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935403" y="4896595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4696465" y="4884872"/>
              <a:ext cx="117432" cy="117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206514" y="4836860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962830" y="4856776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984639" y="4918978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945880" y="4789571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956924" y="3123468"/>
              <a:ext cx="71370" cy="71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954678" y="4787090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040589" y="3903590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288866" y="3271448"/>
              <a:ext cx="59128" cy="59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668602" y="3792090"/>
              <a:ext cx="137783" cy="13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101055" y="4918963"/>
              <a:ext cx="59206" cy="59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338478" y="4806967"/>
              <a:ext cx="59208" cy="5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124678" y="2843363"/>
              <a:ext cx="59166" cy="59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938296" y="3206737"/>
              <a:ext cx="59133" cy="591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175676" y="2504908"/>
              <a:ext cx="59136" cy="59136"/>
            </a:xfrm>
            <a:custGeom>
              <a:avLst/>
              <a:pathLst>
                <a:path w="59136" h="59136">
                  <a:moveTo>
                    <a:pt x="0" y="29568"/>
                  </a:moveTo>
                  <a:lnTo>
                    <a:pt x="29568" y="0"/>
                  </a:lnTo>
                  <a:lnTo>
                    <a:pt x="59136" y="29568"/>
                  </a:lnTo>
                  <a:lnTo>
                    <a:pt x="29568" y="591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25835" y="4819442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906487" y="4632746"/>
              <a:ext cx="59226" cy="59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216136" y="4742291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088819" y="4819437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192845" y="4264446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931040" y="4758924"/>
              <a:ext cx="20904" cy="20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180855" y="4082759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6370631" y="2773675"/>
              <a:ext cx="59173" cy="59173"/>
            </a:xfrm>
            <a:custGeom>
              <a:avLst/>
              <a:pathLst>
                <a:path w="59173" h="59173">
                  <a:moveTo>
                    <a:pt x="0" y="29586"/>
                  </a:moveTo>
                  <a:lnTo>
                    <a:pt x="29586" y="0"/>
                  </a:lnTo>
                  <a:lnTo>
                    <a:pt x="59173" y="29586"/>
                  </a:lnTo>
                  <a:lnTo>
                    <a:pt x="29586" y="591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376884" y="4657666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283249" y="4174853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6047723" y="2504898"/>
              <a:ext cx="59156" cy="59156"/>
            </a:xfrm>
            <a:custGeom>
              <a:avLst/>
              <a:pathLst>
                <a:path w="59156" h="59156">
                  <a:moveTo>
                    <a:pt x="0" y="29578"/>
                  </a:moveTo>
                  <a:lnTo>
                    <a:pt x="29578" y="0"/>
                  </a:lnTo>
                  <a:lnTo>
                    <a:pt x="59156" y="29578"/>
                  </a:lnTo>
                  <a:lnTo>
                    <a:pt x="29578" y="59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915688" y="2883201"/>
              <a:ext cx="59131" cy="59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102824" y="4876687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949659" y="4874195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246903" y="4543172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983196" y="2723917"/>
              <a:ext cx="59138" cy="59138"/>
            </a:xfrm>
            <a:custGeom>
              <a:avLst/>
              <a:pathLst>
                <a:path w="59138" h="59138">
                  <a:moveTo>
                    <a:pt x="0" y="29569"/>
                  </a:moveTo>
                  <a:lnTo>
                    <a:pt x="29569" y="0"/>
                  </a:lnTo>
                  <a:lnTo>
                    <a:pt x="59138" y="29569"/>
                  </a:lnTo>
                  <a:lnTo>
                    <a:pt x="29569" y="591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396794" y="4831874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909767" y="4896595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985075" y="4506433"/>
              <a:ext cx="67954" cy="67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121378" y="4510835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297896" y="4042962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038404" y="4466048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292284" y="4466035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199608" y="4782110"/>
              <a:ext cx="59148" cy="59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211669" y="475725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103097" y="4655189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012950" y="4821926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107046" y="4558126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353033" y="3336144"/>
              <a:ext cx="59151" cy="59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291596" y="4162406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345625" y="4697489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990769" y="4899076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055822" y="4883028"/>
              <a:ext cx="121120" cy="121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020640" y="4866719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263018" y="4886635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141466" y="3689520"/>
              <a:ext cx="59203" cy="59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6224917" y="2791118"/>
              <a:ext cx="59128" cy="59128"/>
            </a:xfrm>
            <a:custGeom>
              <a:avLst/>
              <a:pathLst>
                <a:path w="59128" h="59128">
                  <a:moveTo>
                    <a:pt x="0" y="29564"/>
                  </a:moveTo>
                  <a:lnTo>
                    <a:pt x="29564" y="0"/>
                  </a:lnTo>
                  <a:lnTo>
                    <a:pt x="59128" y="29564"/>
                  </a:lnTo>
                  <a:lnTo>
                    <a:pt x="29564" y="591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171875" y="4815015"/>
              <a:ext cx="18226" cy="18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347371" y="4680069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050700" y="4876681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365605" y="4065347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5924748" y="4737309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329011" y="4306753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032476" y="4861732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078408" y="2828427"/>
              <a:ext cx="59173" cy="59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070228" y="2878832"/>
              <a:ext cx="42982" cy="42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3505195" y="4852832"/>
              <a:ext cx="111827" cy="111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335599" y="4744786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291566" y="3500388"/>
              <a:ext cx="59178" cy="59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831808" y="4816319"/>
              <a:ext cx="130100" cy="13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978151" y="4259455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6301470" y="2509882"/>
              <a:ext cx="59143" cy="59143"/>
            </a:xfrm>
            <a:custGeom>
              <a:avLst/>
              <a:pathLst>
                <a:path w="59143" h="59143">
                  <a:moveTo>
                    <a:pt x="0" y="29571"/>
                  </a:moveTo>
                  <a:lnTo>
                    <a:pt x="29571" y="0"/>
                  </a:lnTo>
                  <a:lnTo>
                    <a:pt x="59143" y="29571"/>
                  </a:lnTo>
                  <a:lnTo>
                    <a:pt x="29571" y="591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154825" y="4899074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131605" y="4909024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999707" y="2798567"/>
              <a:ext cx="59163" cy="59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4674172" y="2605150"/>
              <a:ext cx="122460" cy="1224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048084" y="4074675"/>
              <a:ext cx="85295" cy="85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158021" y="4774630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082084" y="4837412"/>
              <a:ext cx="137689" cy="137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370489" y="4125066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6063136" y="2562150"/>
              <a:ext cx="59136" cy="59136"/>
            </a:xfrm>
            <a:custGeom>
              <a:avLst/>
              <a:pathLst>
                <a:path w="59136" h="59136">
                  <a:moveTo>
                    <a:pt x="0" y="29568"/>
                  </a:moveTo>
                  <a:lnTo>
                    <a:pt x="29568" y="0"/>
                  </a:lnTo>
                  <a:lnTo>
                    <a:pt x="59136" y="29568"/>
                  </a:lnTo>
                  <a:lnTo>
                    <a:pt x="29568" y="591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388818" y="3806530"/>
              <a:ext cx="59126" cy="5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167157" y="4645219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5903073" y="2584547"/>
              <a:ext cx="59138" cy="59138"/>
            </a:xfrm>
            <a:custGeom>
              <a:avLst/>
              <a:pathLst>
                <a:path w="59138" h="59138">
                  <a:moveTo>
                    <a:pt x="0" y="29569"/>
                  </a:moveTo>
                  <a:lnTo>
                    <a:pt x="29569" y="0"/>
                  </a:lnTo>
                  <a:lnTo>
                    <a:pt x="59138" y="29569"/>
                  </a:lnTo>
                  <a:lnTo>
                    <a:pt x="29569" y="591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6013264" y="2437688"/>
              <a:ext cx="59183" cy="59183"/>
            </a:xfrm>
            <a:custGeom>
              <a:avLst/>
              <a:pathLst>
                <a:path w="59183" h="59183">
                  <a:moveTo>
                    <a:pt x="0" y="29591"/>
                  </a:moveTo>
                  <a:lnTo>
                    <a:pt x="29591" y="0"/>
                  </a:lnTo>
                  <a:lnTo>
                    <a:pt x="59183" y="29591"/>
                  </a:lnTo>
                  <a:lnTo>
                    <a:pt x="29591" y="591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136906" y="3139525"/>
              <a:ext cx="59166" cy="59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260010" y="4906546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239968" y="3930967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398440" y="4533213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938733" y="4918982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395055" y="2865813"/>
              <a:ext cx="59064" cy="59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284220" y="4844316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316687" y="4809519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078612" y="4886632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3455713" y="2392377"/>
              <a:ext cx="154784" cy="154784"/>
            </a:xfrm>
            <a:custGeom>
              <a:avLst/>
              <a:pathLst>
                <a:path w="154784" h="154784">
                  <a:moveTo>
                    <a:pt x="0" y="77392"/>
                  </a:moveTo>
                  <a:lnTo>
                    <a:pt x="77392" y="0"/>
                  </a:lnTo>
                  <a:lnTo>
                    <a:pt x="154784" y="77392"/>
                  </a:lnTo>
                  <a:lnTo>
                    <a:pt x="77392" y="1547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147388" y="2977802"/>
              <a:ext cx="59074" cy="59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5983405" y="2659198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6396937" y="2437744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181725" y="4510862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6060717" y="2452677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062346" y="4744771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6014536" y="2452669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6095746" y="2462633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6270302" y="2743862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159023" y="462535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6284671" y="2448701"/>
              <a:ext cx="57069" cy="57069"/>
            </a:xfrm>
            <a:custGeom>
              <a:avLst/>
              <a:pathLst>
                <a:path w="57069" h="57069">
                  <a:moveTo>
                    <a:pt x="0" y="28534"/>
                  </a:moveTo>
                  <a:lnTo>
                    <a:pt x="28534" y="0"/>
                  </a:lnTo>
                  <a:lnTo>
                    <a:pt x="57069" y="28534"/>
                  </a:lnTo>
                  <a:lnTo>
                    <a:pt x="28534" y="57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787794" y="4706653"/>
              <a:ext cx="165265" cy="165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54216" y="4792057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77890" y="4906626"/>
              <a:ext cx="58991" cy="58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34121" y="4836983"/>
              <a:ext cx="58907" cy="58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48918" y="4914056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22823" y="4779681"/>
              <a:ext cx="59029" cy="59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5970996" y="4909121"/>
              <a:ext cx="58980" cy="58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377545" y="4886695"/>
              <a:ext cx="59033" cy="59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5975996" y="2599465"/>
              <a:ext cx="59168" cy="59168"/>
            </a:xfrm>
            <a:custGeom>
              <a:avLst/>
              <a:pathLst>
                <a:path w="59168" h="59168">
                  <a:moveTo>
                    <a:pt x="0" y="29584"/>
                  </a:moveTo>
                  <a:lnTo>
                    <a:pt x="29584" y="0"/>
                  </a:lnTo>
                  <a:lnTo>
                    <a:pt x="59168" y="29584"/>
                  </a:lnTo>
                  <a:lnTo>
                    <a:pt x="29584" y="59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384174" y="4914049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5901191" y="3336185"/>
              <a:ext cx="59069" cy="59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83226" y="4918984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16847" y="4789615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042026" y="4896634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131421" y="4914004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961305" y="483690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214996" y="485681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192798" y="4919026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80834" y="4789619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22908" y="3129569"/>
              <a:ext cx="59168" cy="59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042083" y="4787124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069007" y="3903619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129072" y="3271484"/>
              <a:ext cx="59056" cy="5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259114" y="3831440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93053" y="491902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100720" y="4807031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5941885" y="2843408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964511" y="3206774"/>
              <a:ext cx="59061" cy="59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6251582" y="2504937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389325" y="481947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217984" y="4632823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939448" y="4742321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903633" y="4819439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338698" y="4264492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21479" y="4739782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088257" y="4082756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6142050" y="2773678"/>
              <a:ext cx="59166" cy="59166"/>
            </a:xfrm>
            <a:custGeom>
              <a:avLst/>
              <a:pathLst>
                <a:path w="59166" h="59166">
                  <a:moveTo>
                    <a:pt x="0" y="29583"/>
                  </a:moveTo>
                  <a:lnTo>
                    <a:pt x="29583" y="0"/>
                  </a:lnTo>
                  <a:lnTo>
                    <a:pt x="59166" y="29583"/>
                  </a:lnTo>
                  <a:lnTo>
                    <a:pt x="29583" y="591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254008" y="4657657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317614" y="4174843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6092109" y="2504942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021147" y="2883233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172998" y="4876665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149578" y="4874232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127152" y="4543230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5987927" y="2723953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101339" y="4831874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037475" y="4896586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5907062" y="4510815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090475" y="4510827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066216" y="4042993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074750" y="4466081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5996241" y="4466081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351828" y="4782154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984137" y="475726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327754" y="4655215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368270" y="4821921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975531" y="455816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87053" y="3336138"/>
              <a:ext cx="59163" cy="59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361214" y="4162397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947938" y="469752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034877" y="4899110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156710" y="4914007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361673" y="4866721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243855" y="4886672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249871" y="3689584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5960975" y="2791098"/>
              <a:ext cx="59168" cy="59168"/>
            </a:xfrm>
            <a:custGeom>
              <a:avLst/>
              <a:pathLst>
                <a:path w="59168" h="59168">
                  <a:moveTo>
                    <a:pt x="0" y="29584"/>
                  </a:moveTo>
                  <a:lnTo>
                    <a:pt x="29584" y="0"/>
                  </a:lnTo>
                  <a:lnTo>
                    <a:pt x="59168" y="29584"/>
                  </a:lnTo>
                  <a:lnTo>
                    <a:pt x="29584" y="591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022447" y="4794531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343231" y="4680065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904066" y="487672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198068" y="4065342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395619" y="4737304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105489" y="4306798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224983" y="4861732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317310" y="2828428"/>
              <a:ext cx="59171" cy="591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133547" y="2870734"/>
              <a:ext cx="59178" cy="59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119211" y="4879160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06974" y="474481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144141" y="3500430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04269" y="4851834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150621" y="425950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6188932" y="2509918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5960454" y="4899122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375018" y="4909019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493135" y="2742345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6332916" y="2636798"/>
              <a:ext cx="59163" cy="59163"/>
            </a:xfrm>
            <a:custGeom>
              <a:avLst/>
              <a:pathLst>
                <a:path w="59163" h="59163">
                  <a:moveTo>
                    <a:pt x="0" y="29581"/>
                  </a:moveTo>
                  <a:lnTo>
                    <a:pt x="29581" y="0"/>
                  </a:lnTo>
                  <a:lnTo>
                    <a:pt x="59163" y="29581"/>
                  </a:lnTo>
                  <a:lnTo>
                    <a:pt x="29581" y="59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084533" y="4087732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190404" y="4774685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344466" y="487672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039924" y="4125073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6063730" y="2562172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045717" y="3806560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001050" y="4645220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6075275" y="2584535"/>
              <a:ext cx="59163" cy="59163"/>
            </a:xfrm>
            <a:custGeom>
              <a:avLst/>
              <a:pathLst>
                <a:path w="59163" h="59163">
                  <a:moveTo>
                    <a:pt x="0" y="29581"/>
                  </a:moveTo>
                  <a:lnTo>
                    <a:pt x="29581" y="0"/>
                  </a:lnTo>
                  <a:lnTo>
                    <a:pt x="59163" y="29581"/>
                  </a:lnTo>
                  <a:lnTo>
                    <a:pt x="29581" y="59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6335552" y="2437744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194215" y="3139516"/>
              <a:ext cx="59183" cy="59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301887" y="4906530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138299" y="3930948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153252" y="4533260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069882" y="4919022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76271" y="2865803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345980" y="4844356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5997391" y="4809512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944721" y="4886666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6143869" y="2440219"/>
              <a:ext cx="59099" cy="59099"/>
            </a:xfrm>
            <a:custGeom>
              <a:avLst/>
              <a:pathLst>
                <a:path w="59099" h="59099">
                  <a:moveTo>
                    <a:pt x="0" y="29549"/>
                  </a:moveTo>
                  <a:lnTo>
                    <a:pt x="29549" y="0"/>
                  </a:lnTo>
                  <a:lnTo>
                    <a:pt x="59099" y="29549"/>
                  </a:lnTo>
                  <a:lnTo>
                    <a:pt x="29549" y="590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053639" y="2977794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6280090" y="2659237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5903576" y="2437739"/>
              <a:ext cx="59081" cy="59081"/>
            </a:xfrm>
            <a:custGeom>
              <a:avLst/>
              <a:pathLst>
                <a:path w="59081" h="59081">
                  <a:moveTo>
                    <a:pt x="0" y="29540"/>
                  </a:moveTo>
                  <a:lnTo>
                    <a:pt x="29540" y="0"/>
                  </a:lnTo>
                  <a:lnTo>
                    <a:pt x="59081" y="29540"/>
                  </a:lnTo>
                  <a:lnTo>
                    <a:pt x="29540" y="590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075828" y="4510858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6134675" y="2452664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111995" y="4744809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6344784" y="2452662"/>
              <a:ext cx="59101" cy="59101"/>
            </a:xfrm>
            <a:custGeom>
              <a:avLst/>
              <a:pathLst>
                <a:path w="59101" h="59101">
                  <a:moveTo>
                    <a:pt x="0" y="29550"/>
                  </a:moveTo>
                  <a:lnTo>
                    <a:pt x="29550" y="0"/>
                  </a:lnTo>
                  <a:lnTo>
                    <a:pt x="59101" y="29550"/>
                  </a:lnTo>
                  <a:lnTo>
                    <a:pt x="29550" y="591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5959286" y="2462624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5955446" y="2743853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223844" y="4625347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6033785" y="2449319"/>
              <a:ext cx="55832" cy="55832"/>
            </a:xfrm>
            <a:custGeom>
              <a:avLst/>
              <a:pathLst>
                <a:path w="55832" h="55832">
                  <a:moveTo>
                    <a:pt x="0" y="27916"/>
                  </a:moveTo>
                  <a:lnTo>
                    <a:pt x="27916" y="0"/>
                  </a:lnTo>
                  <a:lnTo>
                    <a:pt x="55832" y="27916"/>
                  </a:lnTo>
                  <a:lnTo>
                    <a:pt x="27916" y="558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267154" y="475974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065980" y="4792091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034896" y="4906604"/>
              <a:ext cx="59036" cy="5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237018" y="4836945"/>
              <a:ext cx="58983" cy="58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036071" y="4914044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029126" y="4762073"/>
              <a:ext cx="94245" cy="94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4960859" y="4869814"/>
              <a:ext cx="137594" cy="137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192996" y="4886707"/>
              <a:ext cx="59009" cy="59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6014197" y="2599502"/>
              <a:ext cx="59094" cy="59094"/>
            </a:xfrm>
            <a:custGeom>
              <a:avLst/>
              <a:pathLst>
                <a:path w="59094" h="59094">
                  <a:moveTo>
                    <a:pt x="0" y="29547"/>
                  </a:moveTo>
                  <a:lnTo>
                    <a:pt x="29547" y="0"/>
                  </a:lnTo>
                  <a:lnTo>
                    <a:pt x="59094" y="29547"/>
                  </a:lnTo>
                  <a:lnTo>
                    <a:pt x="29547" y="590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354513" y="4914046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295454" y="3336181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212922" y="491902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394184" y="4789607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921377" y="489662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152362" y="4914039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924794" y="483689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262799" y="485680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942620" y="491902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31102" y="4789602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332554" y="3129602"/>
              <a:ext cx="59101" cy="59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946929" y="4787122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899660" y="3903607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190592" y="3271475"/>
              <a:ext cx="59074" cy="59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5935169" y="3831433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924524" y="4919015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999845" y="4807020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341429" y="2843402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5974312" y="3206769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6165365" y="2504929"/>
              <a:ext cx="59094" cy="59094"/>
            </a:xfrm>
            <a:custGeom>
              <a:avLst/>
              <a:pathLst>
                <a:path w="59094" h="59094">
                  <a:moveTo>
                    <a:pt x="0" y="29547"/>
                  </a:moveTo>
                  <a:lnTo>
                    <a:pt x="29547" y="0"/>
                  </a:lnTo>
                  <a:lnTo>
                    <a:pt x="59094" y="29547"/>
                  </a:lnTo>
                  <a:lnTo>
                    <a:pt x="29547" y="590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043466" y="4819469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070552" y="4632807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278088" y="4742316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938493" y="4819470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159448" y="4264479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119507" y="473982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233632" y="408280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010605" y="2733079"/>
              <a:ext cx="140364" cy="1403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5996423" y="4657694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388088" y="4174882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6358106" y="2504931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378515" y="2883246"/>
              <a:ext cx="59041" cy="590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234233" y="4876707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278831" y="4874225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171169" y="4543218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6248790" y="2723948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268622" y="4831915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304881" y="489662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55207" y="4510856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149527" y="4510865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947012" y="404299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217239" y="446607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255849" y="4466075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346266" y="4782147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284367" y="4757264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273066" y="4655209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969058" y="4821955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320586" y="455816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238353" y="3336175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354195" y="4162457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900565" y="4697547"/>
              <a:ext cx="59038" cy="59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083727" y="4899097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5994232" y="4914042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266179" y="4866756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043422" y="4886659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057406" y="3689572"/>
              <a:ext cx="59101" cy="59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6193308" y="2791137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286095" y="4794567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180068" y="468010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140248" y="4876707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062911" y="4065379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088564" y="4737339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235513" y="4306787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035463" y="4861782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727255" y="2786447"/>
              <a:ext cx="143133" cy="1431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5991900" y="2870770"/>
              <a:ext cx="59106" cy="59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004654" y="4879200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196436" y="4744810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107480" y="3500428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5956882" y="4851829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197393" y="4259491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5902476" y="2509906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995878" y="4899107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392937" y="4909065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092504" y="2798597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6230531" y="2636838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5948438" y="4079713"/>
              <a:ext cx="75219" cy="75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966931" y="4774672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068950" y="4876707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091986" y="4125108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5902076" y="2562172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5908121" y="3806549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295213" y="4645257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5932695" y="2584571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5963181" y="2437739"/>
              <a:ext cx="59081" cy="59081"/>
            </a:xfrm>
            <a:custGeom>
              <a:avLst/>
              <a:pathLst>
                <a:path w="59081" h="59081">
                  <a:moveTo>
                    <a:pt x="0" y="29540"/>
                  </a:moveTo>
                  <a:lnTo>
                    <a:pt x="29540" y="0"/>
                  </a:lnTo>
                  <a:lnTo>
                    <a:pt x="59081" y="29540"/>
                  </a:lnTo>
                  <a:lnTo>
                    <a:pt x="29540" y="590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249833" y="3139564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096189" y="4906571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070093" y="3930985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5951554" y="4533273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351486" y="4919025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387263" y="2865812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219470" y="484436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075218" y="4809526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5943803" y="4886675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6211988" y="2440234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148067" y="2977804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6162617" y="2659245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6078859" y="2437741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361119" y="4510877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6231605" y="2452679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094166" y="474481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5999612" y="2452676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6310500" y="2462633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6171964" y="2743862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244112" y="462535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6159291" y="2448651"/>
              <a:ext cx="57168" cy="57168"/>
            </a:xfrm>
            <a:custGeom>
              <a:avLst/>
              <a:pathLst>
                <a:path w="57168" h="57168">
                  <a:moveTo>
                    <a:pt x="0" y="28584"/>
                  </a:moveTo>
                  <a:lnTo>
                    <a:pt x="28584" y="0"/>
                  </a:lnTo>
                  <a:lnTo>
                    <a:pt x="57168" y="28584"/>
                  </a:lnTo>
                  <a:lnTo>
                    <a:pt x="28584" y="57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3681767" y="4714454"/>
              <a:ext cx="149663" cy="149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265320" y="4792102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044128" y="4906566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45301" y="4836881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123524" y="4914055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233042" y="4779632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097249" y="4909055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246290" y="4886652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5990724" y="2599513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327932" y="4914055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369647" y="3336185"/>
              <a:ext cx="59069" cy="59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236092" y="491902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5910674" y="4789615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393024" y="489663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901019" y="4914052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248455" y="4836904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909021" y="485681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5989809" y="4919034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918594" y="4789614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5999382" y="3129615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065742" y="4787130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5980994" y="390361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053742" y="3271478"/>
              <a:ext cx="59069" cy="59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091608" y="3831449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352022" y="4919034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092982" y="4807036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255200" y="2843413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144776" y="3206767"/>
              <a:ext cx="59074" cy="59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6157122" y="2504943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322440" y="481948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5989121" y="4632822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915442" y="4742334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042395" y="481948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303640" y="4264488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243954" y="473983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178624" y="4082808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6388249" y="2773725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307730" y="465771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5924831" y="4174893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6053805" y="2504944"/>
              <a:ext cx="59064" cy="59064"/>
            </a:xfrm>
            <a:custGeom>
              <a:avLst/>
              <a:pathLst>
                <a:path w="59064" h="59064">
                  <a:moveTo>
                    <a:pt x="0" y="29532"/>
                  </a:moveTo>
                  <a:lnTo>
                    <a:pt x="29532" y="0"/>
                  </a:lnTo>
                  <a:lnTo>
                    <a:pt x="59064" y="29532"/>
                  </a:lnTo>
                  <a:lnTo>
                    <a:pt x="29532" y="590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090443" y="2883232"/>
              <a:ext cx="59069" cy="59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326929" y="487671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305012" y="4874232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328705" y="4543230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g1412"/>
            <p:cNvSpPr/>
            <p:nvPr/>
          </p:nvSpPr>
          <p:spPr>
            <a:xfrm>
              <a:off x="6034636" y="2723953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148065" y="4831922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5964849" y="489663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082971" y="4510868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199974" y="4510873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399231" y="404299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246962" y="446607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237461" y="4466080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212463" y="4782154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104165" y="475726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98134" y="4655224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218767" y="4821966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5959033" y="455816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702221" y="3293805"/>
              <a:ext cx="143829" cy="143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5922574" y="4162444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039693" y="4697525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301639" y="4899121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181124" y="4914055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5920774" y="4866767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133379" y="4886679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948810" y="3689588"/>
              <a:ext cx="59069" cy="59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g1433"/>
            <p:cNvSpPr/>
            <p:nvPr/>
          </p:nvSpPr>
          <p:spPr>
            <a:xfrm>
              <a:off x="6374806" y="2791146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366661" y="4794580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160000" y="468010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5914009" y="487672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399140" y="4065387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5969317" y="473735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3839606" y="4260779"/>
              <a:ext cx="151107" cy="151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340096" y="4861791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001143" y="2828482"/>
              <a:ext cx="59064" cy="59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107691" y="2870780"/>
              <a:ext cx="59086" cy="59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106206" y="487920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155779" y="4744819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316147" y="3500478"/>
              <a:ext cx="58998" cy="589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110321" y="4851837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244087" y="425951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g1448"/>
            <p:cNvSpPr/>
            <p:nvPr/>
          </p:nvSpPr>
          <p:spPr>
            <a:xfrm>
              <a:off x="6367027" y="2509918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087398" y="4899125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390792" y="4909074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142712" y="2798617"/>
              <a:ext cx="59064" cy="59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g1452"/>
            <p:cNvSpPr/>
            <p:nvPr/>
          </p:nvSpPr>
          <p:spPr>
            <a:xfrm>
              <a:off x="6062278" y="2636845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181697" y="4087779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136814" y="4774686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047480" y="487672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284013" y="4125121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g1457"/>
            <p:cNvSpPr/>
            <p:nvPr/>
          </p:nvSpPr>
          <p:spPr>
            <a:xfrm>
              <a:off x="6104346" y="2562183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090422" y="3806560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5993252" y="4645269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g1460"/>
            <p:cNvSpPr/>
            <p:nvPr/>
          </p:nvSpPr>
          <p:spPr>
            <a:xfrm>
              <a:off x="6334890" y="2584582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6223935" y="2437747"/>
              <a:ext cx="59066" cy="59066"/>
            </a:xfrm>
            <a:custGeom>
              <a:avLst/>
              <a:pathLst>
                <a:path w="59066" h="59066">
                  <a:moveTo>
                    <a:pt x="0" y="29533"/>
                  </a:moveTo>
                  <a:lnTo>
                    <a:pt x="29533" y="0"/>
                  </a:lnTo>
                  <a:lnTo>
                    <a:pt x="59066" y="29533"/>
                  </a:lnTo>
                  <a:lnTo>
                    <a:pt x="29533" y="59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113477" y="3139571"/>
              <a:ext cx="59074" cy="59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249115" y="4906584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18966" y="3930995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362132" y="4533266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066624" y="4919005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235276" y="2865795"/>
              <a:ext cx="59101" cy="59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339401" y="4844351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285440" y="4809510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057183" y="4886664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6373366" y="2440213"/>
              <a:ext cx="59111" cy="59111"/>
            </a:xfrm>
            <a:custGeom>
              <a:avLst/>
              <a:pathLst>
                <a:path w="59111" h="59111">
                  <a:moveTo>
                    <a:pt x="0" y="29555"/>
                  </a:moveTo>
                  <a:lnTo>
                    <a:pt x="29555" y="0"/>
                  </a:lnTo>
                  <a:lnTo>
                    <a:pt x="59111" y="29555"/>
                  </a:lnTo>
                  <a:lnTo>
                    <a:pt x="29555" y="591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5937679" y="2977776"/>
              <a:ext cx="59126" cy="5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g1473"/>
            <p:cNvSpPr/>
            <p:nvPr/>
          </p:nvSpPr>
          <p:spPr>
            <a:xfrm>
              <a:off x="6299701" y="2659233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g1474"/>
            <p:cNvSpPr/>
            <p:nvPr/>
          </p:nvSpPr>
          <p:spPr>
            <a:xfrm>
              <a:off x="6059575" y="2437746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098910" y="4510850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g1476"/>
            <p:cNvSpPr/>
            <p:nvPr/>
          </p:nvSpPr>
          <p:spPr>
            <a:xfrm>
              <a:off x="6370554" y="2452638"/>
              <a:ext cx="59148" cy="59148"/>
            </a:xfrm>
            <a:custGeom>
              <a:avLst/>
              <a:pathLst>
                <a:path w="59148" h="59148">
                  <a:moveTo>
                    <a:pt x="0" y="29574"/>
                  </a:moveTo>
                  <a:lnTo>
                    <a:pt x="29574" y="0"/>
                  </a:lnTo>
                  <a:lnTo>
                    <a:pt x="59148" y="29574"/>
                  </a:lnTo>
                  <a:lnTo>
                    <a:pt x="29574" y="591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202418" y="4744814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g1478"/>
            <p:cNvSpPr/>
            <p:nvPr/>
          </p:nvSpPr>
          <p:spPr>
            <a:xfrm>
              <a:off x="6090207" y="2452669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g1479"/>
            <p:cNvSpPr/>
            <p:nvPr/>
          </p:nvSpPr>
          <p:spPr>
            <a:xfrm>
              <a:off x="6370522" y="2462619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6013889" y="2743845"/>
              <a:ext cx="59104" cy="59104"/>
            </a:xfrm>
            <a:custGeom>
              <a:avLst/>
              <a:pathLst>
                <a:path w="59104" h="59104">
                  <a:moveTo>
                    <a:pt x="0" y="29552"/>
                  </a:moveTo>
                  <a:lnTo>
                    <a:pt x="29552" y="0"/>
                  </a:lnTo>
                  <a:lnTo>
                    <a:pt x="59104" y="29552"/>
                  </a:lnTo>
                  <a:lnTo>
                    <a:pt x="29552" y="5910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5996291" y="4625352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g1482"/>
            <p:cNvSpPr/>
            <p:nvPr/>
          </p:nvSpPr>
          <p:spPr>
            <a:xfrm>
              <a:off x="6001521" y="2448590"/>
              <a:ext cx="57291" cy="57291"/>
            </a:xfrm>
            <a:custGeom>
              <a:avLst/>
              <a:pathLst>
                <a:path w="57291" h="57291">
                  <a:moveTo>
                    <a:pt x="0" y="28645"/>
                  </a:moveTo>
                  <a:lnTo>
                    <a:pt x="28645" y="0"/>
                  </a:lnTo>
                  <a:lnTo>
                    <a:pt x="57291" y="28645"/>
                  </a:lnTo>
                  <a:lnTo>
                    <a:pt x="28645" y="572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356704" y="4759745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347944" y="4792084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161784" y="4906554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013631" y="4836840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145404" y="4914025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5907728" y="4779611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273457" y="4909035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240315" y="4886630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6072563" y="2599506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166321" y="4914050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114069" y="3336185"/>
              <a:ext cx="59069" cy="59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5957717" y="4919010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5970136" y="4789636"/>
              <a:ext cx="59029" cy="59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145497" y="4896619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349026" y="4914035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166983" y="483689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21817" y="4856805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955038" y="4918992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016729" y="4789605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055201" y="3102801"/>
              <a:ext cx="112703" cy="1127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010452" y="4787119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128008" y="3903585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113796" y="3271476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354798" y="3831428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040701" y="4919017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244432" y="4806990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139807" y="2843402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158402" y="3206764"/>
              <a:ext cx="59081" cy="59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g1511"/>
            <p:cNvSpPr/>
            <p:nvPr/>
          </p:nvSpPr>
          <p:spPr>
            <a:xfrm>
              <a:off x="5998191" y="2504928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161994" y="481947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189881" y="4632817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5966636" y="4742326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5903863" y="4819465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311542" y="4264469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189176" y="4739812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197542" y="408279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g1519"/>
            <p:cNvSpPr/>
            <p:nvPr/>
          </p:nvSpPr>
          <p:spPr>
            <a:xfrm>
              <a:off x="6139587" y="2773712"/>
              <a:ext cx="59099" cy="59099"/>
            </a:xfrm>
            <a:custGeom>
              <a:avLst/>
              <a:pathLst>
                <a:path w="59099" h="59099">
                  <a:moveTo>
                    <a:pt x="0" y="29549"/>
                  </a:moveTo>
                  <a:lnTo>
                    <a:pt x="29549" y="0"/>
                  </a:lnTo>
                  <a:lnTo>
                    <a:pt x="59099" y="29549"/>
                  </a:lnTo>
                  <a:lnTo>
                    <a:pt x="29549" y="590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358052" y="4657687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5948071" y="4174877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g1522"/>
            <p:cNvSpPr/>
            <p:nvPr/>
          </p:nvSpPr>
          <p:spPr>
            <a:xfrm>
              <a:off x="5910251" y="2504934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093603" y="2883217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232187" y="4876709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037844" y="4874204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237771" y="4543206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g1527"/>
            <p:cNvSpPr/>
            <p:nvPr/>
          </p:nvSpPr>
          <p:spPr>
            <a:xfrm>
              <a:off x="6190801" y="2723922"/>
              <a:ext cx="59128" cy="59128"/>
            </a:xfrm>
            <a:custGeom>
              <a:avLst/>
              <a:pathLst>
                <a:path w="59128" h="59128">
                  <a:moveTo>
                    <a:pt x="0" y="29564"/>
                  </a:moveTo>
                  <a:lnTo>
                    <a:pt x="29564" y="0"/>
                  </a:lnTo>
                  <a:lnTo>
                    <a:pt x="59128" y="29564"/>
                  </a:lnTo>
                  <a:lnTo>
                    <a:pt x="29564" y="591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5984574" y="4831915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944207" y="4896617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221243" y="4510846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100932" y="4510848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161113" y="4042988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104906" y="4466080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170266" y="4466072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993002" y="4782145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171093" y="4757265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090344" y="4655200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157190" y="4821941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287827" y="4558155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052580" y="3336156"/>
              <a:ext cx="59126" cy="5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223571" y="4162434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060935" y="4697512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386918" y="489910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093741" y="4914034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279851" y="4866750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3393156" y="4842019"/>
              <a:ext cx="148385" cy="148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992541" y="3689540"/>
              <a:ext cx="59163" cy="59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g1548"/>
            <p:cNvSpPr/>
            <p:nvPr/>
          </p:nvSpPr>
          <p:spPr>
            <a:xfrm>
              <a:off x="6359895" y="2791166"/>
              <a:ext cx="59032" cy="59032"/>
            </a:xfrm>
            <a:custGeom>
              <a:avLst/>
              <a:pathLst>
                <a:path w="59032" h="59032">
                  <a:moveTo>
                    <a:pt x="0" y="29516"/>
                  </a:moveTo>
                  <a:lnTo>
                    <a:pt x="29516" y="0"/>
                  </a:lnTo>
                  <a:lnTo>
                    <a:pt x="59032" y="29516"/>
                  </a:lnTo>
                  <a:lnTo>
                    <a:pt x="29516" y="590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235352" y="4794582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346913" y="4680091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903823" y="487671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923945" y="4065381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298053" y="4737345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155617" y="4306777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233680" y="4861775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380907" y="2828461"/>
              <a:ext cx="59106" cy="59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123449" y="2870757"/>
              <a:ext cx="59131" cy="59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310122" y="487920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340870" y="474481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118513" y="3500438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322770" y="4851825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167307" y="425950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g1563"/>
            <p:cNvSpPr/>
            <p:nvPr/>
          </p:nvSpPr>
          <p:spPr>
            <a:xfrm>
              <a:off x="6026729" y="2509909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125414" y="4899074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913410" y="4909052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213682" y="2798581"/>
              <a:ext cx="59136" cy="59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g1567"/>
            <p:cNvSpPr/>
            <p:nvPr/>
          </p:nvSpPr>
          <p:spPr>
            <a:xfrm>
              <a:off x="6193703" y="2636810"/>
              <a:ext cx="59141" cy="59141"/>
            </a:xfrm>
            <a:custGeom>
              <a:avLst/>
              <a:pathLst>
                <a:path w="59141" h="59141">
                  <a:moveTo>
                    <a:pt x="0" y="29570"/>
                  </a:moveTo>
                  <a:lnTo>
                    <a:pt x="29570" y="0"/>
                  </a:lnTo>
                  <a:lnTo>
                    <a:pt x="59141" y="29570"/>
                  </a:lnTo>
                  <a:lnTo>
                    <a:pt x="29570" y="59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276840" y="4087762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182725" y="4774674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035679" y="487671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374246" y="4125109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g1572"/>
            <p:cNvSpPr/>
            <p:nvPr/>
          </p:nvSpPr>
          <p:spPr>
            <a:xfrm>
              <a:off x="6279205" y="2562176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942945" y="3806553"/>
              <a:ext cx="59081" cy="59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080850" y="4645254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g1575"/>
            <p:cNvSpPr/>
            <p:nvPr/>
          </p:nvSpPr>
          <p:spPr>
            <a:xfrm>
              <a:off x="6378348" y="2584576"/>
              <a:ext cx="59081" cy="59081"/>
            </a:xfrm>
            <a:custGeom>
              <a:avLst/>
              <a:pathLst>
                <a:path w="59081" h="59081">
                  <a:moveTo>
                    <a:pt x="0" y="29540"/>
                  </a:moveTo>
                  <a:lnTo>
                    <a:pt x="29540" y="0"/>
                  </a:lnTo>
                  <a:lnTo>
                    <a:pt x="59081" y="29540"/>
                  </a:lnTo>
                  <a:lnTo>
                    <a:pt x="29540" y="590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g1576"/>
            <p:cNvSpPr/>
            <p:nvPr/>
          </p:nvSpPr>
          <p:spPr>
            <a:xfrm>
              <a:off x="6237292" y="2437732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136272" y="3139564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309713" y="4906576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5984931" y="3931013"/>
              <a:ext cx="59036" cy="5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350876" y="4533268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239735" y="491902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158418" y="2865810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211093" y="4844360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391566" y="4809517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134603" y="4886675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g1586"/>
            <p:cNvSpPr/>
            <p:nvPr/>
          </p:nvSpPr>
          <p:spPr>
            <a:xfrm>
              <a:off x="5991845" y="2440219"/>
              <a:ext cx="59099" cy="59099"/>
            </a:xfrm>
            <a:custGeom>
              <a:avLst/>
              <a:pathLst>
                <a:path w="59099" h="59099">
                  <a:moveTo>
                    <a:pt x="0" y="29549"/>
                  </a:moveTo>
                  <a:lnTo>
                    <a:pt x="29549" y="0"/>
                  </a:lnTo>
                  <a:lnTo>
                    <a:pt x="59099" y="29549"/>
                  </a:lnTo>
                  <a:lnTo>
                    <a:pt x="29549" y="590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030879" y="2977802"/>
              <a:ext cx="59074" cy="59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g1588"/>
            <p:cNvSpPr/>
            <p:nvPr/>
          </p:nvSpPr>
          <p:spPr>
            <a:xfrm>
              <a:off x="5900586" y="2659245"/>
              <a:ext cx="59069" cy="59069"/>
            </a:xfrm>
            <a:custGeom>
              <a:avLst/>
              <a:pathLst>
                <a:path w="59069" h="59069">
                  <a:moveTo>
                    <a:pt x="0" y="29534"/>
                  </a:moveTo>
                  <a:lnTo>
                    <a:pt x="29534" y="0"/>
                  </a:lnTo>
                  <a:lnTo>
                    <a:pt x="59069" y="29534"/>
                  </a:lnTo>
                  <a:lnTo>
                    <a:pt x="29534" y="59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g1589"/>
            <p:cNvSpPr/>
            <p:nvPr/>
          </p:nvSpPr>
          <p:spPr>
            <a:xfrm>
              <a:off x="6383859" y="2437732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271864" y="4510868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g1591"/>
            <p:cNvSpPr/>
            <p:nvPr/>
          </p:nvSpPr>
          <p:spPr>
            <a:xfrm>
              <a:off x="6103777" y="2452671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356231" y="4744809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g1593"/>
            <p:cNvSpPr/>
            <p:nvPr/>
          </p:nvSpPr>
          <p:spPr>
            <a:xfrm>
              <a:off x="6359083" y="2452653"/>
              <a:ext cx="59118" cy="59118"/>
            </a:xfrm>
            <a:custGeom>
              <a:avLst/>
              <a:pathLst>
                <a:path w="59118" h="59118">
                  <a:moveTo>
                    <a:pt x="0" y="29559"/>
                  </a:moveTo>
                  <a:lnTo>
                    <a:pt x="29559" y="0"/>
                  </a:lnTo>
                  <a:lnTo>
                    <a:pt x="59118" y="29559"/>
                  </a:lnTo>
                  <a:lnTo>
                    <a:pt x="29559" y="591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g1594"/>
            <p:cNvSpPr/>
            <p:nvPr/>
          </p:nvSpPr>
          <p:spPr>
            <a:xfrm>
              <a:off x="6374170" y="2462626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g1595"/>
            <p:cNvSpPr/>
            <p:nvPr/>
          </p:nvSpPr>
          <p:spPr>
            <a:xfrm>
              <a:off x="6016710" y="2743858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045008" y="4625358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g1597"/>
            <p:cNvSpPr/>
            <p:nvPr/>
          </p:nvSpPr>
          <p:spPr>
            <a:xfrm>
              <a:off x="6232288" y="2448933"/>
              <a:ext cx="56605" cy="56605"/>
            </a:xfrm>
            <a:custGeom>
              <a:avLst/>
              <a:pathLst>
                <a:path w="56605" h="56605">
                  <a:moveTo>
                    <a:pt x="0" y="28302"/>
                  </a:moveTo>
                  <a:lnTo>
                    <a:pt x="28302" y="0"/>
                  </a:lnTo>
                  <a:lnTo>
                    <a:pt x="56605" y="28302"/>
                  </a:lnTo>
                  <a:lnTo>
                    <a:pt x="28302" y="566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175688" y="4759750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304990" y="4792099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374242" y="4906569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15452" y="4836885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5977352" y="4914050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5951491" y="4779629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396578" y="4909052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315580" y="4886652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g1606"/>
            <p:cNvSpPr/>
            <p:nvPr/>
          </p:nvSpPr>
          <p:spPr>
            <a:xfrm>
              <a:off x="5975562" y="2599506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356750" y="4914046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64418" y="3336186"/>
              <a:ext cx="59066" cy="59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145769" y="491902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02627" y="4789611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108253" y="489662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130637" y="4914040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309284" y="483690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287681" y="4856811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72616" y="4919035"/>
              <a:ext cx="59061" cy="59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168028" y="4789610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002107" y="3129607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208043" y="4787126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288232" y="390361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213923" y="3271478"/>
              <a:ext cx="59069" cy="59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244469" y="3831429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353223" y="4919006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012985" y="4807015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5957768" y="2843405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087488" y="3206772"/>
              <a:ext cx="59064" cy="59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g1626"/>
            <p:cNvSpPr/>
            <p:nvPr/>
          </p:nvSpPr>
          <p:spPr>
            <a:xfrm>
              <a:off x="6115768" y="2504937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056097" y="4819470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082712" y="4632801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357564" y="4742314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260066" y="4819476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330006" y="4264479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3509793" y="4715303"/>
              <a:ext cx="108145" cy="108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301173" y="408279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g1634"/>
            <p:cNvSpPr/>
            <p:nvPr/>
          </p:nvSpPr>
          <p:spPr>
            <a:xfrm>
              <a:off x="6154049" y="2773707"/>
              <a:ext cx="59109" cy="59109"/>
            </a:xfrm>
            <a:custGeom>
              <a:avLst/>
              <a:pathLst>
                <a:path w="59109" h="59109">
                  <a:moveTo>
                    <a:pt x="0" y="29554"/>
                  </a:moveTo>
                  <a:lnTo>
                    <a:pt x="29554" y="0"/>
                  </a:lnTo>
                  <a:lnTo>
                    <a:pt x="59109" y="29554"/>
                  </a:lnTo>
                  <a:lnTo>
                    <a:pt x="29554" y="591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140971" y="4657696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019949" y="4174882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g1637"/>
            <p:cNvSpPr/>
            <p:nvPr/>
          </p:nvSpPr>
          <p:spPr>
            <a:xfrm>
              <a:off x="5971735" y="2504939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326302" y="2883231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128158" y="487671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949330" y="4874230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911362" y="4543231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g1642"/>
            <p:cNvSpPr/>
            <p:nvPr/>
          </p:nvSpPr>
          <p:spPr>
            <a:xfrm>
              <a:off x="6373645" y="2723948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374121" y="4831920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281428" y="489662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037142" y="4510856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211781" y="4510870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5904651" y="4042993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051223" y="4466077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215356" y="4466081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131035" y="4782156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015382" y="475726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057196" y="4655211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284726" y="4821959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940960" y="4558168"/>
              <a:ext cx="59056" cy="59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368465" y="3336181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5978416" y="4162437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5999990" y="469752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004152" y="4899106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134034" y="4914046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168775" y="4866760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962728" y="4886669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3386303" y="3635227"/>
              <a:ext cx="167790" cy="167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g1663"/>
            <p:cNvSpPr/>
            <p:nvPr/>
          </p:nvSpPr>
          <p:spPr>
            <a:xfrm>
              <a:off x="6024502" y="2791142"/>
              <a:ext cx="59081" cy="59081"/>
            </a:xfrm>
            <a:custGeom>
              <a:avLst/>
              <a:pathLst>
                <a:path w="59081" h="59081">
                  <a:moveTo>
                    <a:pt x="0" y="29540"/>
                  </a:moveTo>
                  <a:lnTo>
                    <a:pt x="29540" y="0"/>
                  </a:lnTo>
                  <a:lnTo>
                    <a:pt x="59081" y="29540"/>
                  </a:lnTo>
                  <a:lnTo>
                    <a:pt x="29540" y="590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3685630" y="4769635"/>
              <a:ext cx="108986" cy="108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333720" y="4680102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189006" y="487671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211373" y="4065372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5952267" y="4737341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911287" y="4306793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096065" y="4861784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109937" y="2828456"/>
              <a:ext cx="59116" cy="591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5924750" y="2870757"/>
              <a:ext cx="59131" cy="59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194472" y="4879202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5907457" y="4744819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991865" y="3500406"/>
              <a:ext cx="59141" cy="59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145585" y="4851832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241206" y="4259496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g1678"/>
            <p:cNvSpPr/>
            <p:nvPr/>
          </p:nvSpPr>
          <p:spPr>
            <a:xfrm>
              <a:off x="6382839" y="2509914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166933" y="4899116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046162" y="4909060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212968" y="2798610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g1682"/>
            <p:cNvSpPr/>
            <p:nvPr/>
          </p:nvSpPr>
          <p:spPr>
            <a:xfrm>
              <a:off x="6168186" y="2636838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119559" y="4087769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981106" y="4774675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218436" y="487671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087654" y="4125118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g1687"/>
            <p:cNvSpPr/>
            <p:nvPr/>
          </p:nvSpPr>
          <p:spPr>
            <a:xfrm>
              <a:off x="6078948" y="2562179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204120" y="3806540"/>
              <a:ext cx="59106" cy="59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096898" y="4645257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g1690"/>
            <p:cNvSpPr/>
            <p:nvPr/>
          </p:nvSpPr>
          <p:spPr>
            <a:xfrm>
              <a:off x="6072173" y="2584578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g1691"/>
            <p:cNvSpPr/>
            <p:nvPr/>
          </p:nvSpPr>
          <p:spPr>
            <a:xfrm>
              <a:off x="6141306" y="2437739"/>
              <a:ext cx="59081" cy="59081"/>
            </a:xfrm>
            <a:custGeom>
              <a:avLst/>
              <a:pathLst>
                <a:path w="59081" h="59081">
                  <a:moveTo>
                    <a:pt x="0" y="29540"/>
                  </a:moveTo>
                  <a:lnTo>
                    <a:pt x="29540" y="0"/>
                  </a:lnTo>
                  <a:lnTo>
                    <a:pt x="59081" y="29540"/>
                  </a:lnTo>
                  <a:lnTo>
                    <a:pt x="29540" y="590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5942197" y="3139571"/>
              <a:ext cx="59074" cy="59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066386" y="4906570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366279" y="3930993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052091" y="4533210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08541" y="4918966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185059" y="2865803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072700" y="4844305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204732" y="4809519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5944241" y="4886613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g1701"/>
            <p:cNvSpPr/>
            <p:nvPr/>
          </p:nvSpPr>
          <p:spPr>
            <a:xfrm>
              <a:off x="6085969" y="2440168"/>
              <a:ext cx="59201" cy="59201"/>
            </a:xfrm>
            <a:custGeom>
              <a:avLst/>
              <a:pathLst>
                <a:path w="59201" h="59201">
                  <a:moveTo>
                    <a:pt x="0" y="29600"/>
                  </a:moveTo>
                  <a:lnTo>
                    <a:pt x="29600" y="0"/>
                  </a:lnTo>
                  <a:lnTo>
                    <a:pt x="59201" y="29600"/>
                  </a:lnTo>
                  <a:lnTo>
                    <a:pt x="29600" y="592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70806" y="2977797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g1703"/>
            <p:cNvSpPr/>
            <p:nvPr/>
          </p:nvSpPr>
          <p:spPr>
            <a:xfrm>
              <a:off x="5943372" y="2659181"/>
              <a:ext cx="59196" cy="59196"/>
            </a:xfrm>
            <a:custGeom>
              <a:avLst/>
              <a:pathLst>
                <a:path w="59196" h="59196">
                  <a:moveTo>
                    <a:pt x="0" y="29598"/>
                  </a:moveTo>
                  <a:lnTo>
                    <a:pt x="29598" y="0"/>
                  </a:lnTo>
                  <a:lnTo>
                    <a:pt x="59196" y="29598"/>
                  </a:lnTo>
                  <a:lnTo>
                    <a:pt x="29598" y="591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g1704"/>
            <p:cNvSpPr/>
            <p:nvPr/>
          </p:nvSpPr>
          <p:spPr>
            <a:xfrm>
              <a:off x="5976335" y="2437741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033598" y="4510868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g1706"/>
            <p:cNvSpPr/>
            <p:nvPr/>
          </p:nvSpPr>
          <p:spPr>
            <a:xfrm>
              <a:off x="5976791" y="2452668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256725" y="4744756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g1708"/>
            <p:cNvSpPr/>
            <p:nvPr/>
          </p:nvSpPr>
          <p:spPr>
            <a:xfrm>
              <a:off x="6262298" y="2452674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g1709"/>
            <p:cNvSpPr/>
            <p:nvPr/>
          </p:nvSpPr>
          <p:spPr>
            <a:xfrm>
              <a:off x="5947652" y="2462626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g1710"/>
            <p:cNvSpPr/>
            <p:nvPr/>
          </p:nvSpPr>
          <p:spPr>
            <a:xfrm>
              <a:off x="6291012" y="2743853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5902685" y="4625353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g1712"/>
            <p:cNvSpPr/>
            <p:nvPr/>
          </p:nvSpPr>
          <p:spPr>
            <a:xfrm>
              <a:off x="6041067" y="2448021"/>
              <a:ext cx="58428" cy="58428"/>
            </a:xfrm>
            <a:custGeom>
              <a:avLst/>
              <a:pathLst>
                <a:path w="58428" h="58428">
                  <a:moveTo>
                    <a:pt x="0" y="29214"/>
                  </a:moveTo>
                  <a:lnTo>
                    <a:pt x="29214" y="0"/>
                  </a:lnTo>
                  <a:lnTo>
                    <a:pt x="58428" y="29214"/>
                  </a:lnTo>
                  <a:lnTo>
                    <a:pt x="29214" y="584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5976411" y="4759687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88426" y="4792042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5961956" y="4906556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031732" y="4836875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292947" y="4914047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5915536" y="4779566"/>
              <a:ext cx="59258" cy="5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099218" y="4908993"/>
              <a:ext cx="59236" cy="59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5945199" y="4886588"/>
              <a:ext cx="59248" cy="59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g1721"/>
            <p:cNvSpPr/>
            <p:nvPr/>
          </p:nvSpPr>
          <p:spPr>
            <a:xfrm>
              <a:off x="6171695" y="2599451"/>
              <a:ext cx="59196" cy="59196"/>
            </a:xfrm>
            <a:custGeom>
              <a:avLst/>
              <a:pathLst>
                <a:path w="59196" h="59196">
                  <a:moveTo>
                    <a:pt x="0" y="29598"/>
                  </a:moveTo>
                  <a:lnTo>
                    <a:pt x="29598" y="0"/>
                  </a:lnTo>
                  <a:lnTo>
                    <a:pt x="59196" y="29598"/>
                  </a:lnTo>
                  <a:lnTo>
                    <a:pt x="29598" y="591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5914469" y="4914042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110615" y="3336170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5968556" y="4918966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28958" y="4789607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215937" y="489662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194680" y="4913989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046816" y="483689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5982013" y="485680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5899220" y="4919019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157571" y="4789610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44440" y="3129552"/>
              <a:ext cx="59201" cy="59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5943299" y="4787115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216707" y="3903623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132597" y="3271468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097418" y="3831437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391740" y="4919025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160855" y="4807022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161567" y="2843401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5960259" y="3206761"/>
              <a:ext cx="59086" cy="59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g1741"/>
            <p:cNvSpPr/>
            <p:nvPr/>
          </p:nvSpPr>
          <p:spPr>
            <a:xfrm>
              <a:off x="6312162" y="2504929"/>
              <a:ext cx="59094" cy="59094"/>
            </a:xfrm>
            <a:custGeom>
              <a:avLst/>
              <a:pathLst>
                <a:path w="59094" h="59094">
                  <a:moveTo>
                    <a:pt x="0" y="29547"/>
                  </a:moveTo>
                  <a:lnTo>
                    <a:pt x="29547" y="0"/>
                  </a:lnTo>
                  <a:lnTo>
                    <a:pt x="59094" y="29547"/>
                  </a:lnTo>
                  <a:lnTo>
                    <a:pt x="29547" y="590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011285" y="4819472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263538" y="4632821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011907" y="4742319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318236" y="4819419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021575" y="4264481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305260" y="4739766"/>
              <a:ext cx="59218" cy="59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086456" y="4082746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g1749"/>
            <p:cNvSpPr/>
            <p:nvPr/>
          </p:nvSpPr>
          <p:spPr>
            <a:xfrm>
              <a:off x="5975874" y="2773665"/>
              <a:ext cx="59193" cy="59193"/>
            </a:xfrm>
            <a:custGeom>
              <a:avLst/>
              <a:pathLst>
                <a:path w="59193" h="59193">
                  <a:moveTo>
                    <a:pt x="0" y="29596"/>
                  </a:moveTo>
                  <a:lnTo>
                    <a:pt x="29596" y="0"/>
                  </a:lnTo>
                  <a:lnTo>
                    <a:pt x="59193" y="29596"/>
                  </a:lnTo>
                  <a:lnTo>
                    <a:pt x="29596" y="591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5975456" y="4657647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246401" y="4174826"/>
              <a:ext cx="59206" cy="59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g1752"/>
            <p:cNvSpPr/>
            <p:nvPr/>
          </p:nvSpPr>
          <p:spPr>
            <a:xfrm>
              <a:off x="6250083" y="2504932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352048" y="2883217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5961845" y="4876661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322232" y="4874227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5929655" y="4543220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g1757"/>
            <p:cNvSpPr/>
            <p:nvPr/>
          </p:nvSpPr>
          <p:spPr>
            <a:xfrm>
              <a:off x="6322099" y="2723945"/>
              <a:ext cx="59084" cy="59084"/>
            </a:xfrm>
            <a:custGeom>
              <a:avLst/>
              <a:pathLst>
                <a:path w="59084" h="59084">
                  <a:moveTo>
                    <a:pt x="0" y="29542"/>
                  </a:moveTo>
                  <a:lnTo>
                    <a:pt x="29542" y="0"/>
                  </a:lnTo>
                  <a:lnTo>
                    <a:pt x="59084" y="29542"/>
                  </a:lnTo>
                  <a:lnTo>
                    <a:pt x="29542" y="5908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060083" y="4831864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277360" y="4896570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95538" y="4510802"/>
              <a:ext cx="59216" cy="59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210410" y="4510811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054502" y="4042983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5987041" y="4466068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281528" y="4466071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019053" y="4782137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5996682" y="4757255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169276" y="4655217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5935740" y="4821901"/>
              <a:ext cx="59206" cy="59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122711" y="455815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310584" y="3336121"/>
              <a:ext cx="59196" cy="59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092068" y="4162381"/>
              <a:ext cx="59208" cy="5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313976" y="4697537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193405" y="489911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251539" y="4913988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097142" y="4866705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128441" y="4886669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3532970" y="3635389"/>
              <a:ext cx="167466" cy="1674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g1778"/>
            <p:cNvSpPr/>
            <p:nvPr/>
          </p:nvSpPr>
          <p:spPr>
            <a:xfrm>
              <a:off x="6296336" y="2791083"/>
              <a:ext cx="59198" cy="59198"/>
            </a:xfrm>
            <a:custGeom>
              <a:avLst/>
              <a:pathLst>
                <a:path w="59198" h="59198">
                  <a:moveTo>
                    <a:pt x="0" y="29599"/>
                  </a:moveTo>
                  <a:lnTo>
                    <a:pt x="29599" y="0"/>
                  </a:lnTo>
                  <a:lnTo>
                    <a:pt x="59198" y="29599"/>
                  </a:lnTo>
                  <a:lnTo>
                    <a:pt x="29599" y="591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5986306" y="4794517"/>
              <a:ext cx="59221" cy="59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5966607" y="4680044"/>
              <a:ext cx="59203" cy="59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5980892" y="487671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093851" y="4065322"/>
              <a:ext cx="59203" cy="59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5994857" y="4737286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228117" y="4306798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5973217" y="4861724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89708" y="2828411"/>
              <a:ext cx="59206" cy="59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327208" y="2870719"/>
              <a:ext cx="59208" cy="59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4785493" y="4845080"/>
              <a:ext cx="127331" cy="127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152028" y="4744815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350160" y="3500462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386786" y="4851834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037458" y="425950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g1793"/>
            <p:cNvSpPr/>
            <p:nvPr/>
          </p:nvSpPr>
          <p:spPr>
            <a:xfrm>
              <a:off x="5947068" y="2509913"/>
              <a:ext cx="59081" cy="59081"/>
            </a:xfrm>
            <a:custGeom>
              <a:avLst/>
              <a:pathLst>
                <a:path w="59081" h="59081">
                  <a:moveTo>
                    <a:pt x="0" y="29540"/>
                  </a:moveTo>
                  <a:lnTo>
                    <a:pt x="29540" y="0"/>
                  </a:lnTo>
                  <a:lnTo>
                    <a:pt x="59081" y="29540"/>
                  </a:lnTo>
                  <a:lnTo>
                    <a:pt x="29540" y="590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383382" y="4899112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5917378" y="4909011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196653" y="2798611"/>
              <a:ext cx="59076" cy="59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g1797"/>
            <p:cNvSpPr/>
            <p:nvPr/>
          </p:nvSpPr>
          <p:spPr>
            <a:xfrm>
              <a:off x="6329364" y="2636782"/>
              <a:ext cx="59196" cy="59196"/>
            </a:xfrm>
            <a:custGeom>
              <a:avLst/>
              <a:pathLst>
                <a:path w="59196" h="59196">
                  <a:moveTo>
                    <a:pt x="0" y="29598"/>
                  </a:moveTo>
                  <a:lnTo>
                    <a:pt x="29598" y="0"/>
                  </a:lnTo>
                  <a:lnTo>
                    <a:pt x="59196" y="29598"/>
                  </a:lnTo>
                  <a:lnTo>
                    <a:pt x="29598" y="591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059209" y="4087714"/>
              <a:ext cx="59216" cy="59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3574497" y="4724990"/>
              <a:ext cx="158455" cy="1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164982" y="4876717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080139" y="4125053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g1802"/>
            <p:cNvSpPr/>
            <p:nvPr/>
          </p:nvSpPr>
          <p:spPr>
            <a:xfrm>
              <a:off x="5966478" y="2562174"/>
              <a:ext cx="59086" cy="59086"/>
            </a:xfrm>
            <a:custGeom>
              <a:avLst/>
              <a:pathLst>
                <a:path w="59086" h="59086">
                  <a:moveTo>
                    <a:pt x="0" y="29543"/>
                  </a:moveTo>
                  <a:lnTo>
                    <a:pt x="29543" y="0"/>
                  </a:lnTo>
                  <a:lnTo>
                    <a:pt x="59086" y="29543"/>
                  </a:lnTo>
                  <a:lnTo>
                    <a:pt x="29543" y="59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126676" y="3806549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000989" y="4645205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g1805"/>
            <p:cNvSpPr/>
            <p:nvPr/>
          </p:nvSpPr>
          <p:spPr>
            <a:xfrm>
              <a:off x="6087721" y="2584520"/>
              <a:ext cx="59193" cy="59193"/>
            </a:xfrm>
            <a:custGeom>
              <a:avLst/>
              <a:pathLst>
                <a:path w="59193" h="59193">
                  <a:moveTo>
                    <a:pt x="0" y="29596"/>
                  </a:moveTo>
                  <a:lnTo>
                    <a:pt x="29596" y="0"/>
                  </a:lnTo>
                  <a:lnTo>
                    <a:pt x="59193" y="29596"/>
                  </a:lnTo>
                  <a:lnTo>
                    <a:pt x="29596" y="591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g1806"/>
            <p:cNvSpPr/>
            <p:nvPr/>
          </p:nvSpPr>
          <p:spPr>
            <a:xfrm>
              <a:off x="6397173" y="2437736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265586" y="3139507"/>
              <a:ext cx="59201" cy="59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113734" y="4906519"/>
              <a:ext cx="59206" cy="59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045044" y="3930934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5920036" y="4533208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357033" y="4918981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5931732" y="2865707"/>
              <a:ext cx="59276" cy="592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5917427" y="4844339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176687" y="4809455"/>
              <a:ext cx="59211" cy="59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295204" y="4886632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g1816"/>
            <p:cNvSpPr/>
            <p:nvPr/>
          </p:nvSpPr>
          <p:spPr>
            <a:xfrm>
              <a:off x="6123987" y="2440189"/>
              <a:ext cx="59158" cy="59158"/>
            </a:xfrm>
            <a:custGeom>
              <a:avLst/>
              <a:pathLst>
                <a:path w="59158" h="59158">
                  <a:moveTo>
                    <a:pt x="0" y="29579"/>
                  </a:moveTo>
                  <a:lnTo>
                    <a:pt x="29579" y="0"/>
                  </a:lnTo>
                  <a:lnTo>
                    <a:pt x="59158" y="29579"/>
                  </a:lnTo>
                  <a:lnTo>
                    <a:pt x="29579" y="59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225538" y="2977706"/>
              <a:ext cx="59266" cy="592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g1818"/>
            <p:cNvSpPr/>
            <p:nvPr/>
          </p:nvSpPr>
          <p:spPr>
            <a:xfrm>
              <a:off x="5954716" y="2659192"/>
              <a:ext cx="59173" cy="59173"/>
            </a:xfrm>
            <a:custGeom>
              <a:avLst/>
              <a:pathLst>
                <a:path w="59173" h="59173">
                  <a:moveTo>
                    <a:pt x="0" y="29586"/>
                  </a:moveTo>
                  <a:lnTo>
                    <a:pt x="29586" y="0"/>
                  </a:lnTo>
                  <a:lnTo>
                    <a:pt x="59173" y="29586"/>
                  </a:lnTo>
                  <a:lnTo>
                    <a:pt x="29586" y="59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g1819"/>
            <p:cNvSpPr/>
            <p:nvPr/>
          </p:nvSpPr>
          <p:spPr>
            <a:xfrm>
              <a:off x="5943837" y="2437722"/>
              <a:ext cx="59116" cy="59116"/>
            </a:xfrm>
            <a:custGeom>
              <a:avLst/>
              <a:pathLst>
                <a:path w="59116" h="59116">
                  <a:moveTo>
                    <a:pt x="0" y="29558"/>
                  </a:moveTo>
                  <a:lnTo>
                    <a:pt x="29558" y="0"/>
                  </a:lnTo>
                  <a:lnTo>
                    <a:pt x="59116" y="29558"/>
                  </a:lnTo>
                  <a:lnTo>
                    <a:pt x="29558" y="591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5982128" y="4510812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g1821"/>
            <p:cNvSpPr/>
            <p:nvPr/>
          </p:nvSpPr>
          <p:spPr>
            <a:xfrm>
              <a:off x="6222450" y="2452639"/>
              <a:ext cx="59146" cy="59146"/>
            </a:xfrm>
            <a:custGeom>
              <a:avLst/>
              <a:pathLst>
                <a:path w="59146" h="59146">
                  <a:moveTo>
                    <a:pt x="0" y="29573"/>
                  </a:moveTo>
                  <a:lnTo>
                    <a:pt x="29573" y="0"/>
                  </a:lnTo>
                  <a:lnTo>
                    <a:pt x="59146" y="29573"/>
                  </a:lnTo>
                  <a:lnTo>
                    <a:pt x="29573" y="59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021117" y="4744765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g1823"/>
            <p:cNvSpPr/>
            <p:nvPr/>
          </p:nvSpPr>
          <p:spPr>
            <a:xfrm>
              <a:off x="6146060" y="2452631"/>
              <a:ext cx="59163" cy="59163"/>
            </a:xfrm>
            <a:custGeom>
              <a:avLst/>
              <a:pathLst>
                <a:path w="59163" h="59163">
                  <a:moveTo>
                    <a:pt x="0" y="29581"/>
                  </a:moveTo>
                  <a:lnTo>
                    <a:pt x="29581" y="0"/>
                  </a:lnTo>
                  <a:lnTo>
                    <a:pt x="59163" y="29581"/>
                  </a:lnTo>
                  <a:lnTo>
                    <a:pt x="29581" y="59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g1824"/>
            <p:cNvSpPr/>
            <p:nvPr/>
          </p:nvSpPr>
          <p:spPr>
            <a:xfrm>
              <a:off x="6215603" y="2462587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g1825"/>
            <p:cNvSpPr/>
            <p:nvPr/>
          </p:nvSpPr>
          <p:spPr>
            <a:xfrm>
              <a:off x="6146335" y="2743813"/>
              <a:ext cx="59166" cy="59166"/>
            </a:xfrm>
            <a:custGeom>
              <a:avLst/>
              <a:pathLst>
                <a:path w="59166" h="59166">
                  <a:moveTo>
                    <a:pt x="0" y="29583"/>
                  </a:moveTo>
                  <a:lnTo>
                    <a:pt x="29583" y="0"/>
                  </a:lnTo>
                  <a:lnTo>
                    <a:pt x="59166" y="29583"/>
                  </a:lnTo>
                  <a:lnTo>
                    <a:pt x="29583" y="591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5968098" y="4625327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g1827"/>
            <p:cNvSpPr/>
            <p:nvPr/>
          </p:nvSpPr>
          <p:spPr>
            <a:xfrm>
              <a:off x="5965191" y="2449330"/>
              <a:ext cx="55809" cy="55809"/>
            </a:xfrm>
            <a:custGeom>
              <a:avLst/>
              <a:pathLst>
                <a:path w="55809" h="55809">
                  <a:moveTo>
                    <a:pt x="0" y="27904"/>
                  </a:moveTo>
                  <a:lnTo>
                    <a:pt x="27904" y="0"/>
                  </a:lnTo>
                  <a:lnTo>
                    <a:pt x="55809" y="27904"/>
                  </a:lnTo>
                  <a:lnTo>
                    <a:pt x="27904" y="558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294653" y="4759711"/>
              <a:ext cx="59148" cy="59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5919513" y="4792057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5905116" y="4906508"/>
              <a:ext cx="59228" cy="59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076398" y="4836866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967527" y="4913985"/>
              <a:ext cx="59206" cy="59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288492" y="4775943"/>
              <a:ext cx="66505" cy="66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5925408" y="4909016"/>
              <a:ext cx="59188" cy="59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4981445" y="4859728"/>
              <a:ext cx="112967" cy="112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g1836"/>
            <p:cNvSpPr/>
            <p:nvPr/>
          </p:nvSpPr>
          <p:spPr>
            <a:xfrm>
              <a:off x="6002623" y="2599473"/>
              <a:ext cx="59151" cy="59151"/>
            </a:xfrm>
            <a:custGeom>
              <a:avLst/>
              <a:pathLst>
                <a:path w="59151" h="59151">
                  <a:moveTo>
                    <a:pt x="0" y="29575"/>
                  </a:moveTo>
                  <a:lnTo>
                    <a:pt x="29575" y="0"/>
                  </a:lnTo>
                  <a:lnTo>
                    <a:pt x="59151" y="29575"/>
                  </a:lnTo>
                  <a:lnTo>
                    <a:pt x="29575" y="59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203775" y="4914034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049311" y="3336166"/>
              <a:ext cx="59106" cy="59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318517" y="4918973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5932851" y="4789572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003581" y="4896582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32108" y="4914000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035695" y="4836844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029097" y="4856762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6374703" y="4918960"/>
              <a:ext cx="59211" cy="59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169863" y="4789540"/>
              <a:ext cx="59221" cy="59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135766" y="3118057"/>
              <a:ext cx="82192" cy="82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260464" y="4787091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367145" y="3903580"/>
              <a:ext cx="59148" cy="59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076099" y="3271453"/>
              <a:ext cx="59118" cy="59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324662" y="3831390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196061" y="4918986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171775" y="4806960"/>
              <a:ext cx="59223" cy="5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268324" y="2843356"/>
              <a:ext cx="59181" cy="59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6044058" y="3206765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g1856"/>
            <p:cNvSpPr/>
            <p:nvPr/>
          </p:nvSpPr>
          <p:spPr>
            <a:xfrm>
              <a:off x="6290402" y="2504897"/>
              <a:ext cx="59158" cy="59158"/>
            </a:xfrm>
            <a:custGeom>
              <a:avLst/>
              <a:pathLst>
                <a:path w="59158" h="59158">
                  <a:moveTo>
                    <a:pt x="0" y="29579"/>
                  </a:moveTo>
                  <a:lnTo>
                    <a:pt x="29579" y="0"/>
                  </a:lnTo>
                  <a:lnTo>
                    <a:pt x="59158" y="29579"/>
                  </a:lnTo>
                  <a:lnTo>
                    <a:pt x="29579" y="59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381926" y="4819427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195990" y="4632704"/>
              <a:ext cx="59310" cy="59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150590" y="4742295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305556" y="4819432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971492" y="4264438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079923" y="4724011"/>
              <a:ext cx="90729" cy="90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205514" y="4082756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g1864"/>
            <p:cNvSpPr/>
            <p:nvPr/>
          </p:nvSpPr>
          <p:spPr>
            <a:xfrm>
              <a:off x="6087685" y="2773671"/>
              <a:ext cx="59181" cy="59181"/>
            </a:xfrm>
            <a:custGeom>
              <a:avLst/>
              <a:pathLst>
                <a:path w="59181" h="59181">
                  <a:moveTo>
                    <a:pt x="0" y="29590"/>
                  </a:moveTo>
                  <a:lnTo>
                    <a:pt x="29590" y="0"/>
                  </a:lnTo>
                  <a:lnTo>
                    <a:pt x="59181" y="29590"/>
                  </a:lnTo>
                  <a:lnTo>
                    <a:pt x="29590" y="591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044225" y="4657655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087337" y="4174834"/>
              <a:ext cx="59188" cy="59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g1867"/>
            <p:cNvSpPr/>
            <p:nvPr/>
          </p:nvSpPr>
          <p:spPr>
            <a:xfrm>
              <a:off x="6113319" y="2504880"/>
              <a:ext cx="59193" cy="59193"/>
            </a:xfrm>
            <a:custGeom>
              <a:avLst/>
              <a:pathLst>
                <a:path w="59193" h="59193">
                  <a:moveTo>
                    <a:pt x="0" y="29596"/>
                  </a:moveTo>
                  <a:lnTo>
                    <a:pt x="29596" y="0"/>
                  </a:lnTo>
                  <a:lnTo>
                    <a:pt x="59193" y="29596"/>
                  </a:lnTo>
                  <a:lnTo>
                    <a:pt x="29596" y="591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049227" y="2883186"/>
              <a:ext cx="59161" cy="59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282618" y="4876687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5938752" y="4874197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126506" y="4543192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g1872"/>
            <p:cNvSpPr/>
            <p:nvPr/>
          </p:nvSpPr>
          <p:spPr>
            <a:xfrm>
              <a:off x="5966748" y="2723925"/>
              <a:ext cx="59123" cy="59123"/>
            </a:xfrm>
            <a:custGeom>
              <a:avLst/>
              <a:pathLst>
                <a:path w="59123" h="59123">
                  <a:moveTo>
                    <a:pt x="0" y="29561"/>
                  </a:moveTo>
                  <a:lnTo>
                    <a:pt x="29561" y="0"/>
                  </a:lnTo>
                  <a:lnTo>
                    <a:pt x="59123" y="29561"/>
                  </a:lnTo>
                  <a:lnTo>
                    <a:pt x="29561" y="591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958044" y="4831866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947839" y="4896584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233826" y="4500364"/>
              <a:ext cx="80092" cy="80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084965" y="4481793"/>
              <a:ext cx="117234" cy="11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031635" y="4042972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023871" y="4466053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299255" y="4466058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5989988" y="4782132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184376" y="475726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248467" y="4655162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065266" y="4821914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286192" y="4558145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189673" y="3336146"/>
              <a:ext cx="59146" cy="591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156153" y="4162396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018221" y="4697489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228044" y="4899075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384835" y="4914005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6035913" y="4866714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42336" y="4886625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392406" y="3689479"/>
              <a:ext cx="59286" cy="59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g1893"/>
            <p:cNvSpPr/>
            <p:nvPr/>
          </p:nvSpPr>
          <p:spPr>
            <a:xfrm>
              <a:off x="6241049" y="2791118"/>
              <a:ext cx="59128" cy="59128"/>
            </a:xfrm>
            <a:custGeom>
              <a:avLst/>
              <a:pathLst>
                <a:path w="59128" h="59128">
                  <a:moveTo>
                    <a:pt x="0" y="29564"/>
                  </a:moveTo>
                  <a:lnTo>
                    <a:pt x="29564" y="0"/>
                  </a:lnTo>
                  <a:lnTo>
                    <a:pt x="59128" y="29564"/>
                  </a:lnTo>
                  <a:lnTo>
                    <a:pt x="29564" y="591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5965383" y="4794532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107877" y="4680062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026207" y="4876660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073945" y="4065339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308413" y="4737286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5907996" y="4306726"/>
              <a:ext cx="59213" cy="59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081279" y="4861754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256683" y="2828420"/>
              <a:ext cx="59188" cy="591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369946" y="2870731"/>
              <a:ext cx="59183" cy="59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208612" y="4879166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5947878" y="4744784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321356" y="3500388"/>
              <a:ext cx="59178" cy="59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035088" y="4851780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923763" y="4259460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g1908"/>
            <p:cNvSpPr/>
            <p:nvPr/>
          </p:nvSpPr>
          <p:spPr>
            <a:xfrm>
              <a:off x="6067944" y="2509881"/>
              <a:ext cx="59146" cy="59146"/>
            </a:xfrm>
            <a:custGeom>
              <a:avLst/>
              <a:pathLst>
                <a:path w="59146" h="59146">
                  <a:moveTo>
                    <a:pt x="0" y="29573"/>
                  </a:moveTo>
                  <a:lnTo>
                    <a:pt x="29573" y="0"/>
                  </a:lnTo>
                  <a:lnTo>
                    <a:pt x="59146" y="29573"/>
                  </a:lnTo>
                  <a:lnTo>
                    <a:pt x="29573" y="59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209850" y="4899065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074089" y="4909026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097946" y="2798541"/>
              <a:ext cx="59216" cy="59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4896419" y="2600387"/>
              <a:ext cx="131986" cy="1319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097792" y="4094646"/>
              <a:ext cx="45352" cy="45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098996" y="4774630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267019" y="4876685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233712" y="4125046"/>
              <a:ext cx="59216" cy="59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g1917"/>
            <p:cNvSpPr/>
            <p:nvPr/>
          </p:nvSpPr>
          <p:spPr>
            <a:xfrm>
              <a:off x="5977223" y="2562135"/>
              <a:ext cx="59166" cy="59166"/>
            </a:xfrm>
            <a:custGeom>
              <a:avLst/>
              <a:pathLst>
                <a:path w="59166" h="59166">
                  <a:moveTo>
                    <a:pt x="0" y="29583"/>
                  </a:moveTo>
                  <a:lnTo>
                    <a:pt x="29583" y="0"/>
                  </a:lnTo>
                  <a:lnTo>
                    <a:pt x="59166" y="29583"/>
                  </a:lnTo>
                  <a:lnTo>
                    <a:pt x="29583" y="59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5917568" y="3806544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085600" y="4645220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g1920"/>
            <p:cNvSpPr/>
            <p:nvPr/>
          </p:nvSpPr>
          <p:spPr>
            <a:xfrm>
              <a:off x="6245403" y="2584547"/>
              <a:ext cx="59138" cy="59138"/>
            </a:xfrm>
            <a:custGeom>
              <a:avLst/>
              <a:pathLst>
                <a:path w="59138" h="59138">
                  <a:moveTo>
                    <a:pt x="0" y="29569"/>
                  </a:moveTo>
                  <a:lnTo>
                    <a:pt x="29569" y="0"/>
                  </a:lnTo>
                  <a:lnTo>
                    <a:pt x="59138" y="29569"/>
                  </a:lnTo>
                  <a:lnTo>
                    <a:pt x="29569" y="591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4685025" y="2400909"/>
              <a:ext cx="132742" cy="1327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146845" y="3139506"/>
              <a:ext cx="59203" cy="59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325186" y="4906532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382177" y="3930967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183182" y="4533097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075897" y="4918867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5973066" y="2865796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091356" y="4844202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339931" y="4809499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332036" y="4886507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g1931"/>
            <p:cNvSpPr/>
            <p:nvPr/>
          </p:nvSpPr>
          <p:spPr>
            <a:xfrm>
              <a:off x="6253156" y="2440060"/>
              <a:ext cx="59417" cy="59417"/>
            </a:xfrm>
            <a:custGeom>
              <a:avLst/>
              <a:pathLst>
                <a:path w="59417" h="59417">
                  <a:moveTo>
                    <a:pt x="0" y="29708"/>
                  </a:moveTo>
                  <a:lnTo>
                    <a:pt x="29708" y="0"/>
                  </a:lnTo>
                  <a:lnTo>
                    <a:pt x="59417" y="29708"/>
                  </a:lnTo>
                  <a:lnTo>
                    <a:pt x="29708" y="594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6096103" y="2977791"/>
              <a:ext cx="59096" cy="59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g1933"/>
            <p:cNvSpPr/>
            <p:nvPr/>
          </p:nvSpPr>
          <p:spPr>
            <a:xfrm>
              <a:off x="6321780" y="2659078"/>
              <a:ext cx="59402" cy="59402"/>
            </a:xfrm>
            <a:custGeom>
              <a:avLst/>
              <a:pathLst>
                <a:path w="59402" h="59402">
                  <a:moveTo>
                    <a:pt x="0" y="29701"/>
                  </a:moveTo>
                  <a:lnTo>
                    <a:pt x="29701" y="0"/>
                  </a:lnTo>
                  <a:lnTo>
                    <a:pt x="59402" y="29701"/>
                  </a:lnTo>
                  <a:lnTo>
                    <a:pt x="29701" y="59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g1934"/>
            <p:cNvSpPr/>
            <p:nvPr/>
          </p:nvSpPr>
          <p:spPr>
            <a:xfrm>
              <a:off x="5949778" y="2437736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133475" y="4510842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g1936"/>
            <p:cNvSpPr/>
            <p:nvPr/>
          </p:nvSpPr>
          <p:spPr>
            <a:xfrm>
              <a:off x="5936782" y="2452651"/>
              <a:ext cx="59123" cy="59123"/>
            </a:xfrm>
            <a:custGeom>
              <a:avLst/>
              <a:pathLst>
                <a:path w="59123" h="59123">
                  <a:moveTo>
                    <a:pt x="0" y="29561"/>
                  </a:moveTo>
                  <a:lnTo>
                    <a:pt x="29561" y="0"/>
                  </a:lnTo>
                  <a:lnTo>
                    <a:pt x="59123" y="29561"/>
                  </a:lnTo>
                  <a:lnTo>
                    <a:pt x="29561" y="59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367343" y="4744657"/>
              <a:ext cx="59393" cy="59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g1938"/>
            <p:cNvSpPr/>
            <p:nvPr/>
          </p:nvSpPr>
          <p:spPr>
            <a:xfrm>
              <a:off x="6288075" y="2452658"/>
              <a:ext cx="59109" cy="59109"/>
            </a:xfrm>
            <a:custGeom>
              <a:avLst/>
              <a:pathLst>
                <a:path w="59109" h="59109">
                  <a:moveTo>
                    <a:pt x="0" y="29554"/>
                  </a:moveTo>
                  <a:lnTo>
                    <a:pt x="29554" y="0"/>
                  </a:lnTo>
                  <a:lnTo>
                    <a:pt x="59109" y="29554"/>
                  </a:lnTo>
                  <a:lnTo>
                    <a:pt x="29554" y="591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g1939"/>
            <p:cNvSpPr/>
            <p:nvPr/>
          </p:nvSpPr>
          <p:spPr>
            <a:xfrm>
              <a:off x="6019774" y="2462619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g1940"/>
            <p:cNvSpPr/>
            <p:nvPr/>
          </p:nvSpPr>
          <p:spPr>
            <a:xfrm>
              <a:off x="6250807" y="2743846"/>
              <a:ext cx="59101" cy="59101"/>
            </a:xfrm>
            <a:custGeom>
              <a:avLst/>
              <a:pathLst>
                <a:path w="59101" h="59101">
                  <a:moveTo>
                    <a:pt x="0" y="29550"/>
                  </a:moveTo>
                  <a:lnTo>
                    <a:pt x="29550" y="0"/>
                  </a:lnTo>
                  <a:lnTo>
                    <a:pt x="59101" y="29550"/>
                  </a:lnTo>
                  <a:lnTo>
                    <a:pt x="29550" y="591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071147" y="4625353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g1942"/>
            <p:cNvSpPr/>
            <p:nvPr/>
          </p:nvSpPr>
          <p:spPr>
            <a:xfrm>
              <a:off x="6300281" y="2448538"/>
              <a:ext cx="57394" cy="57394"/>
            </a:xfrm>
            <a:custGeom>
              <a:avLst/>
              <a:pathLst>
                <a:path w="57394" h="57394">
                  <a:moveTo>
                    <a:pt x="0" y="28697"/>
                  </a:moveTo>
                  <a:lnTo>
                    <a:pt x="28697" y="0"/>
                  </a:lnTo>
                  <a:lnTo>
                    <a:pt x="57394" y="28697"/>
                  </a:lnTo>
                  <a:lnTo>
                    <a:pt x="28697" y="573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985093" y="4759590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265593" y="4791932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365212" y="4906562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321302" y="483689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126109" y="4914037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54870" y="4779477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190195" y="4908907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368493" y="4886496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g1951"/>
            <p:cNvSpPr/>
            <p:nvPr/>
          </p:nvSpPr>
          <p:spPr>
            <a:xfrm>
              <a:off x="6007184" y="2599341"/>
              <a:ext cx="59415" cy="59415"/>
            </a:xfrm>
            <a:custGeom>
              <a:avLst/>
              <a:pathLst>
                <a:path w="59415" h="59415">
                  <a:moveTo>
                    <a:pt x="0" y="29707"/>
                  </a:moveTo>
                  <a:lnTo>
                    <a:pt x="29707" y="0"/>
                  </a:lnTo>
                  <a:lnTo>
                    <a:pt x="59415" y="29707"/>
                  </a:lnTo>
                  <a:lnTo>
                    <a:pt x="29707" y="59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331482" y="4914045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997884" y="3336179"/>
              <a:ext cx="59081" cy="59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248243" y="4918864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385902" y="4789597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076770" y="4896616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6067234" y="4913876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389578" y="4836894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159509" y="4856805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192210" y="4919019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5984152" y="4789590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071762" y="3129445"/>
              <a:ext cx="59415" cy="594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6293950" y="4787117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317026" y="3903608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147410" y="3271471"/>
              <a:ext cx="59081" cy="59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285665" y="3831424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381347" y="4919016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212395" y="4806991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359691" y="2843392"/>
              <a:ext cx="59109" cy="59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101178" y="3206765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g1971"/>
            <p:cNvSpPr/>
            <p:nvPr/>
          </p:nvSpPr>
          <p:spPr>
            <a:xfrm>
              <a:off x="5943959" y="2504924"/>
              <a:ext cx="59104" cy="59104"/>
            </a:xfrm>
            <a:custGeom>
              <a:avLst/>
              <a:pathLst>
                <a:path w="59104" h="59104">
                  <a:moveTo>
                    <a:pt x="0" y="29552"/>
                  </a:moveTo>
                  <a:lnTo>
                    <a:pt x="29552" y="0"/>
                  </a:lnTo>
                  <a:lnTo>
                    <a:pt x="59104" y="29552"/>
                  </a:lnTo>
                  <a:lnTo>
                    <a:pt x="29552" y="591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325508" y="4819454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096186" y="4632789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291739" y="4742296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065850" y="4819310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185117" y="4264474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912099" y="4739659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085243" y="4082639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g1979"/>
            <p:cNvSpPr/>
            <p:nvPr/>
          </p:nvSpPr>
          <p:spPr>
            <a:xfrm>
              <a:off x="6311029" y="2773558"/>
              <a:ext cx="59407" cy="59407"/>
            </a:xfrm>
            <a:custGeom>
              <a:avLst/>
              <a:pathLst>
                <a:path w="59407" h="59407">
                  <a:moveTo>
                    <a:pt x="0" y="29703"/>
                  </a:moveTo>
                  <a:lnTo>
                    <a:pt x="29703" y="0"/>
                  </a:lnTo>
                  <a:lnTo>
                    <a:pt x="59407" y="29703"/>
                  </a:lnTo>
                  <a:lnTo>
                    <a:pt x="29703" y="594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067946" y="4657542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5956181" y="4174721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g1982"/>
            <p:cNvSpPr/>
            <p:nvPr/>
          </p:nvSpPr>
          <p:spPr>
            <a:xfrm>
              <a:off x="6354756" y="2504926"/>
              <a:ext cx="59101" cy="59101"/>
            </a:xfrm>
            <a:custGeom>
              <a:avLst/>
              <a:pathLst>
                <a:path w="59101" h="59101">
                  <a:moveTo>
                    <a:pt x="0" y="29550"/>
                  </a:moveTo>
                  <a:lnTo>
                    <a:pt x="29550" y="0"/>
                  </a:lnTo>
                  <a:lnTo>
                    <a:pt x="59101" y="29550"/>
                  </a:lnTo>
                  <a:lnTo>
                    <a:pt x="29550" y="591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149768" y="2883215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223265" y="4876550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041016" y="4874217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952718" y="4543218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g1987"/>
            <p:cNvSpPr/>
            <p:nvPr/>
          </p:nvSpPr>
          <p:spPr>
            <a:xfrm>
              <a:off x="6300943" y="2723947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126460" y="4831760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154831" y="4896469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068625" y="4510688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098121" y="4510708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6324400" y="4042988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243717" y="4466060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185575" y="4466067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113142" y="4782146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901751" y="4757262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94423" y="4655197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352839" y="4821793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008450" y="4558157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081667" y="3336019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009123" y="4162279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5959832" y="4697577"/>
              <a:ext cx="58979" cy="58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391905" y="4899092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198276" y="4913869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036295" y="4866599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301254" y="4886659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078796" y="3689550"/>
              <a:ext cx="59143" cy="59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g2008"/>
            <p:cNvSpPr/>
            <p:nvPr/>
          </p:nvSpPr>
          <p:spPr>
            <a:xfrm>
              <a:off x="6061720" y="2790985"/>
              <a:ext cx="59395" cy="59395"/>
            </a:xfrm>
            <a:custGeom>
              <a:avLst/>
              <a:pathLst>
                <a:path w="59395" h="59395">
                  <a:moveTo>
                    <a:pt x="0" y="29697"/>
                  </a:moveTo>
                  <a:lnTo>
                    <a:pt x="29697" y="0"/>
                  </a:lnTo>
                  <a:lnTo>
                    <a:pt x="59395" y="29697"/>
                  </a:lnTo>
                  <a:lnTo>
                    <a:pt x="29697" y="593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021628" y="4794410"/>
              <a:ext cx="59435" cy="59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5904136" y="4679944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109935" y="4876697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079934" y="4065216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242112" y="4737179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959469" y="4306772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318889" y="4861625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005747" y="2828302"/>
              <a:ext cx="59425" cy="594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169245" y="2870598"/>
              <a:ext cx="59450" cy="59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109216" y="4879043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134600" y="4744819"/>
              <a:ext cx="59069" cy="5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218832" y="3500421"/>
              <a:ext cx="59111" cy="59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239080" y="4851831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145617" y="4259498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g2023"/>
            <p:cNvSpPr/>
            <p:nvPr/>
          </p:nvSpPr>
          <p:spPr>
            <a:xfrm>
              <a:off x="6345432" y="2509894"/>
              <a:ext cx="59118" cy="59118"/>
            </a:xfrm>
            <a:custGeom>
              <a:avLst/>
              <a:pathLst>
                <a:path w="59118" h="59118">
                  <a:moveTo>
                    <a:pt x="0" y="29559"/>
                  </a:moveTo>
                  <a:lnTo>
                    <a:pt x="29559" y="0"/>
                  </a:lnTo>
                  <a:lnTo>
                    <a:pt x="59118" y="29559"/>
                  </a:lnTo>
                  <a:lnTo>
                    <a:pt x="29559" y="591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097190" y="4899099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059023" y="4908902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316313" y="2798595"/>
              <a:ext cx="59109" cy="59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g2027"/>
            <p:cNvSpPr/>
            <p:nvPr/>
          </p:nvSpPr>
          <p:spPr>
            <a:xfrm>
              <a:off x="5981572" y="2636674"/>
              <a:ext cx="59412" cy="59412"/>
            </a:xfrm>
            <a:custGeom>
              <a:avLst/>
              <a:pathLst>
                <a:path w="59412" h="59412">
                  <a:moveTo>
                    <a:pt x="0" y="29706"/>
                  </a:moveTo>
                  <a:lnTo>
                    <a:pt x="29706" y="0"/>
                  </a:lnTo>
                  <a:lnTo>
                    <a:pt x="59412" y="29706"/>
                  </a:lnTo>
                  <a:lnTo>
                    <a:pt x="29706" y="594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011792" y="4087611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923406" y="4774666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947095" y="4876695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997630" y="4124945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g2032"/>
            <p:cNvSpPr/>
            <p:nvPr/>
          </p:nvSpPr>
          <p:spPr>
            <a:xfrm>
              <a:off x="6306697" y="2562173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130239" y="3806538"/>
              <a:ext cx="59111" cy="59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184338" y="4645097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g2035"/>
            <p:cNvSpPr/>
            <p:nvPr/>
          </p:nvSpPr>
          <p:spPr>
            <a:xfrm>
              <a:off x="6167933" y="2584416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g2036"/>
            <p:cNvSpPr/>
            <p:nvPr/>
          </p:nvSpPr>
          <p:spPr>
            <a:xfrm>
              <a:off x="6342694" y="2437732"/>
              <a:ext cx="59096" cy="59096"/>
            </a:xfrm>
            <a:custGeom>
              <a:avLst/>
              <a:pathLst>
                <a:path w="59096" h="59096">
                  <a:moveTo>
                    <a:pt x="0" y="29548"/>
                  </a:moveTo>
                  <a:lnTo>
                    <a:pt x="29548" y="0"/>
                  </a:lnTo>
                  <a:lnTo>
                    <a:pt x="59096" y="29548"/>
                  </a:lnTo>
                  <a:lnTo>
                    <a:pt x="29548" y="59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033472" y="3139412"/>
              <a:ext cx="59393" cy="59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300304" y="4906408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023126" y="3930835"/>
              <a:ext cx="59393" cy="59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4744273" y="4507898"/>
              <a:ext cx="109823" cy="109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112787" y="4918833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363651" y="2865710"/>
              <a:ext cx="59271" cy="592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136897" y="4844168"/>
              <a:ext cx="59469" cy="59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315987" y="4809410"/>
              <a:ext cx="59301" cy="5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029517" y="4886482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g2046"/>
            <p:cNvSpPr/>
            <p:nvPr/>
          </p:nvSpPr>
          <p:spPr>
            <a:xfrm>
              <a:off x="6183683" y="2440034"/>
              <a:ext cx="59469" cy="59469"/>
            </a:xfrm>
            <a:custGeom>
              <a:avLst/>
              <a:pathLst>
                <a:path w="59469" h="59469">
                  <a:moveTo>
                    <a:pt x="0" y="29734"/>
                  </a:moveTo>
                  <a:lnTo>
                    <a:pt x="29734" y="0"/>
                  </a:lnTo>
                  <a:lnTo>
                    <a:pt x="59469" y="29734"/>
                  </a:lnTo>
                  <a:lnTo>
                    <a:pt x="29734" y="59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026330" y="2977690"/>
              <a:ext cx="59298" cy="59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g2048"/>
            <p:cNvSpPr/>
            <p:nvPr/>
          </p:nvSpPr>
          <p:spPr>
            <a:xfrm>
              <a:off x="6257004" y="2659040"/>
              <a:ext cx="59477" cy="59477"/>
            </a:xfrm>
            <a:custGeom>
              <a:avLst/>
              <a:pathLst>
                <a:path w="59477" h="59477">
                  <a:moveTo>
                    <a:pt x="0" y="29738"/>
                  </a:moveTo>
                  <a:lnTo>
                    <a:pt x="29738" y="0"/>
                  </a:lnTo>
                  <a:lnTo>
                    <a:pt x="59477" y="29738"/>
                  </a:lnTo>
                  <a:lnTo>
                    <a:pt x="29738" y="594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g2049"/>
            <p:cNvSpPr/>
            <p:nvPr/>
          </p:nvSpPr>
          <p:spPr>
            <a:xfrm>
              <a:off x="6310850" y="2437657"/>
              <a:ext cx="59246" cy="59246"/>
            </a:xfrm>
            <a:custGeom>
              <a:avLst/>
              <a:pathLst>
                <a:path w="59246" h="59246">
                  <a:moveTo>
                    <a:pt x="0" y="29623"/>
                  </a:moveTo>
                  <a:lnTo>
                    <a:pt x="29623" y="0"/>
                  </a:lnTo>
                  <a:lnTo>
                    <a:pt x="59246" y="29623"/>
                  </a:lnTo>
                  <a:lnTo>
                    <a:pt x="29623" y="592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951250" y="4510755"/>
              <a:ext cx="59310" cy="59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g2051"/>
            <p:cNvSpPr/>
            <p:nvPr/>
          </p:nvSpPr>
          <p:spPr>
            <a:xfrm>
              <a:off x="5996618" y="2452562"/>
              <a:ext cx="59301" cy="59301"/>
            </a:xfrm>
            <a:custGeom>
              <a:avLst/>
              <a:pathLst>
                <a:path w="59301" h="59301">
                  <a:moveTo>
                    <a:pt x="0" y="29650"/>
                  </a:moveTo>
                  <a:lnTo>
                    <a:pt x="29650" y="0"/>
                  </a:lnTo>
                  <a:lnTo>
                    <a:pt x="59301" y="29650"/>
                  </a:lnTo>
                  <a:lnTo>
                    <a:pt x="29650" y="593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121101" y="4744621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4655229" y="2423398"/>
              <a:ext cx="117629" cy="1176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4937820" y="2432956"/>
              <a:ext cx="118423" cy="1184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g2055"/>
            <p:cNvSpPr/>
            <p:nvPr/>
          </p:nvSpPr>
          <p:spPr>
            <a:xfrm>
              <a:off x="6095783" y="2743750"/>
              <a:ext cx="59293" cy="59293"/>
            </a:xfrm>
            <a:custGeom>
              <a:avLst/>
              <a:pathLst>
                <a:path w="59293" h="59293">
                  <a:moveTo>
                    <a:pt x="0" y="29646"/>
                  </a:moveTo>
                  <a:lnTo>
                    <a:pt x="29646" y="0"/>
                  </a:lnTo>
                  <a:lnTo>
                    <a:pt x="59293" y="29646"/>
                  </a:lnTo>
                  <a:lnTo>
                    <a:pt x="29646" y="592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937890" y="4625261"/>
              <a:ext cx="59263" cy="59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g2057"/>
            <p:cNvSpPr/>
            <p:nvPr/>
          </p:nvSpPr>
          <p:spPr>
            <a:xfrm>
              <a:off x="6371449" y="2448337"/>
              <a:ext cx="57795" cy="57795"/>
            </a:xfrm>
            <a:custGeom>
              <a:avLst/>
              <a:pathLst>
                <a:path w="57795" h="57795">
                  <a:moveTo>
                    <a:pt x="0" y="28897"/>
                  </a:moveTo>
                  <a:lnTo>
                    <a:pt x="28897" y="0"/>
                  </a:lnTo>
                  <a:lnTo>
                    <a:pt x="57795" y="28897"/>
                  </a:lnTo>
                  <a:lnTo>
                    <a:pt x="28897" y="577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45327" y="4759557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3684655" y="4771598"/>
              <a:ext cx="100081" cy="100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191534" y="4906483"/>
              <a:ext cx="59278" cy="5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202540" y="4836808"/>
              <a:ext cx="59258" cy="5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088693" y="4913948"/>
              <a:ext cx="59281" cy="59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145709" y="4779459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242130" y="4908882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323541" y="4877725"/>
              <a:ext cx="76973" cy="76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4802168" y="2579247"/>
              <a:ext cx="99603" cy="996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07295" y="4913953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035547" y="3336094"/>
              <a:ext cx="59251" cy="592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020533" y="4918344"/>
              <a:ext cx="60442" cy="60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340636" y="4789516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169429" y="4896536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359938" y="4913857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294067" y="4836789"/>
              <a:ext cx="59296" cy="59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112504" y="4856704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320807" y="4918921"/>
              <a:ext cx="59288" cy="59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247289" y="4789514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365036" y="3148293"/>
              <a:ext cx="21720" cy="217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181735" y="4787029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095407" y="3903526"/>
              <a:ext cx="59258" cy="5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4720311" y="3239852"/>
              <a:ext cx="122319" cy="122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113704" y="3800366"/>
              <a:ext cx="121230" cy="121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111719" y="4918898"/>
              <a:ext cx="59335" cy="5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250283" y="4806920"/>
              <a:ext cx="59303" cy="59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384264" y="2843310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331554" y="3206675"/>
              <a:ext cx="59258" cy="59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4790478" y="2473579"/>
              <a:ext cx="121794" cy="1217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5978189" y="4819384"/>
              <a:ext cx="59263" cy="59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344440" y="4632721"/>
              <a:ext cx="59276" cy="59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5972933" y="4742231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349084" y="4819283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182690" y="4264400"/>
              <a:ext cx="59248" cy="59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218877" y="4746005"/>
              <a:ext cx="46741" cy="46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106367" y="4082604"/>
              <a:ext cx="59482" cy="59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g2094"/>
            <p:cNvSpPr/>
            <p:nvPr/>
          </p:nvSpPr>
          <p:spPr>
            <a:xfrm>
              <a:off x="5998998" y="2773525"/>
              <a:ext cx="59472" cy="59472"/>
            </a:xfrm>
            <a:custGeom>
              <a:avLst/>
              <a:pathLst>
                <a:path w="59472" h="59472">
                  <a:moveTo>
                    <a:pt x="0" y="29736"/>
                  </a:moveTo>
                  <a:lnTo>
                    <a:pt x="29736" y="0"/>
                  </a:lnTo>
                  <a:lnTo>
                    <a:pt x="59472" y="29736"/>
                  </a:lnTo>
                  <a:lnTo>
                    <a:pt x="29736" y="594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903278" y="4657507"/>
              <a:ext cx="59479" cy="59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248280" y="4174698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g2097"/>
            <p:cNvSpPr/>
            <p:nvPr/>
          </p:nvSpPr>
          <p:spPr>
            <a:xfrm>
              <a:off x="6018241" y="2504830"/>
              <a:ext cx="59293" cy="59293"/>
            </a:xfrm>
            <a:custGeom>
              <a:avLst/>
              <a:pathLst>
                <a:path w="59293" h="59293">
                  <a:moveTo>
                    <a:pt x="0" y="29646"/>
                  </a:moveTo>
                  <a:lnTo>
                    <a:pt x="29646" y="0"/>
                  </a:lnTo>
                  <a:lnTo>
                    <a:pt x="59293" y="29646"/>
                  </a:lnTo>
                  <a:lnTo>
                    <a:pt x="29646" y="592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4686544" y="2852815"/>
              <a:ext cx="119903" cy="1199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6370097" y="4876527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340076" y="4874130"/>
              <a:ext cx="59276" cy="59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4671105" y="4513011"/>
              <a:ext cx="119506" cy="119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g2102"/>
            <p:cNvSpPr/>
            <p:nvPr/>
          </p:nvSpPr>
          <p:spPr>
            <a:xfrm>
              <a:off x="5975527" y="2723850"/>
              <a:ext cx="59273" cy="59273"/>
            </a:xfrm>
            <a:custGeom>
              <a:avLst/>
              <a:pathLst>
                <a:path w="59273" h="59273">
                  <a:moveTo>
                    <a:pt x="0" y="29636"/>
                  </a:moveTo>
                  <a:lnTo>
                    <a:pt x="29636" y="0"/>
                  </a:lnTo>
                  <a:lnTo>
                    <a:pt x="59273" y="29636"/>
                  </a:lnTo>
                  <a:lnTo>
                    <a:pt x="29636" y="592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5934875" y="4831728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3652913" y="4872113"/>
              <a:ext cx="108107" cy="108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277368" y="4529277"/>
              <a:ext cx="22267" cy="22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008226" y="4510674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5908138" y="4042890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093793" y="4465990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310667" y="4465965"/>
              <a:ext cx="59296" cy="59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5967750" y="4782026"/>
              <a:ext cx="59315" cy="59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369995" y="4757192"/>
              <a:ext cx="59208" cy="5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4822427" y="4625094"/>
              <a:ext cx="119327" cy="11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6146700" y="4821764"/>
              <a:ext cx="59479" cy="59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5932545" y="4558057"/>
              <a:ext cx="59278" cy="5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914725" y="3321185"/>
              <a:ext cx="89068" cy="89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394234" y="4162240"/>
              <a:ext cx="59489" cy="59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159307" y="4697424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248809" y="4899016"/>
              <a:ext cx="59278" cy="5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125636" y="4913845"/>
              <a:ext cx="59487" cy="59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119338" y="4866571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073237" y="4886559"/>
              <a:ext cx="59305" cy="59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302530" y="3689468"/>
              <a:ext cx="59308" cy="593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g2123"/>
            <p:cNvSpPr/>
            <p:nvPr/>
          </p:nvSpPr>
          <p:spPr>
            <a:xfrm>
              <a:off x="6299256" y="2790965"/>
              <a:ext cx="59435" cy="59435"/>
            </a:xfrm>
            <a:custGeom>
              <a:avLst/>
              <a:pathLst>
                <a:path w="59435" h="59435">
                  <a:moveTo>
                    <a:pt x="0" y="29717"/>
                  </a:moveTo>
                  <a:lnTo>
                    <a:pt x="29717" y="0"/>
                  </a:lnTo>
                  <a:lnTo>
                    <a:pt x="59435" y="29717"/>
                  </a:lnTo>
                  <a:lnTo>
                    <a:pt x="29717" y="594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5970641" y="4800043"/>
              <a:ext cx="48170" cy="48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137546" y="4690545"/>
              <a:ext cx="38200" cy="38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268454" y="4876615"/>
              <a:ext cx="59283" cy="5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150746" y="4065185"/>
              <a:ext cx="59477" cy="59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190119" y="4737147"/>
              <a:ext cx="59479" cy="59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925399" y="4306696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210905" y="4861588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988153" y="2828264"/>
              <a:ext cx="59499" cy="59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279010" y="2873843"/>
              <a:ext cx="52960" cy="52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339444" y="4879008"/>
              <a:ext cx="59474" cy="59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374720" y="4744726"/>
              <a:ext cx="59253" cy="59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079807" y="3500330"/>
              <a:ext cx="59293" cy="592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339919" y="4851726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6040312" y="4259400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g2138"/>
            <p:cNvSpPr/>
            <p:nvPr/>
          </p:nvSpPr>
          <p:spPr>
            <a:xfrm>
              <a:off x="6013918" y="2509822"/>
              <a:ext cx="59263" cy="59263"/>
            </a:xfrm>
            <a:custGeom>
              <a:avLst/>
              <a:pathLst>
                <a:path w="59263" h="59263">
                  <a:moveTo>
                    <a:pt x="0" y="29631"/>
                  </a:moveTo>
                  <a:lnTo>
                    <a:pt x="29631" y="0"/>
                  </a:lnTo>
                  <a:lnTo>
                    <a:pt x="59263" y="29631"/>
                  </a:lnTo>
                  <a:lnTo>
                    <a:pt x="29631" y="592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159590" y="4899008"/>
              <a:ext cx="59296" cy="59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977779" y="4904298"/>
              <a:ext cx="68626" cy="6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4668334" y="2767807"/>
              <a:ext cx="120683" cy="1206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g2142"/>
            <p:cNvSpPr/>
            <p:nvPr/>
          </p:nvSpPr>
          <p:spPr>
            <a:xfrm>
              <a:off x="6042901" y="2636640"/>
              <a:ext cx="59479" cy="59479"/>
            </a:xfrm>
            <a:custGeom>
              <a:avLst/>
              <a:pathLst>
                <a:path w="59479" h="59479">
                  <a:moveTo>
                    <a:pt x="0" y="29739"/>
                  </a:moveTo>
                  <a:lnTo>
                    <a:pt x="29739" y="0"/>
                  </a:lnTo>
                  <a:lnTo>
                    <a:pt x="59479" y="29739"/>
                  </a:lnTo>
                  <a:lnTo>
                    <a:pt x="29739" y="594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5935136" y="4105603"/>
              <a:ext cx="23438" cy="23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103826" y="4774575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5915464" y="4876623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5907493" y="4124906"/>
              <a:ext cx="59494" cy="59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g2147"/>
            <p:cNvSpPr/>
            <p:nvPr/>
          </p:nvSpPr>
          <p:spPr>
            <a:xfrm>
              <a:off x="6052977" y="2562081"/>
              <a:ext cx="59273" cy="59273"/>
            </a:xfrm>
            <a:custGeom>
              <a:avLst/>
              <a:pathLst>
                <a:path w="59273" h="59273">
                  <a:moveTo>
                    <a:pt x="0" y="29636"/>
                  </a:moveTo>
                  <a:lnTo>
                    <a:pt x="29636" y="0"/>
                  </a:lnTo>
                  <a:lnTo>
                    <a:pt x="59273" y="29636"/>
                  </a:lnTo>
                  <a:lnTo>
                    <a:pt x="29636" y="592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5930282" y="3806467"/>
              <a:ext cx="59253" cy="592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327559" y="4645064"/>
              <a:ext cx="59477" cy="59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g2150"/>
            <p:cNvSpPr/>
            <p:nvPr/>
          </p:nvSpPr>
          <p:spPr>
            <a:xfrm>
              <a:off x="5906624" y="2584394"/>
              <a:ext cx="59445" cy="59445"/>
            </a:xfrm>
            <a:custGeom>
              <a:avLst/>
              <a:pathLst>
                <a:path w="59445" h="59445">
                  <a:moveTo>
                    <a:pt x="0" y="29722"/>
                  </a:moveTo>
                  <a:lnTo>
                    <a:pt x="29722" y="0"/>
                  </a:lnTo>
                  <a:lnTo>
                    <a:pt x="59445" y="29722"/>
                  </a:lnTo>
                  <a:lnTo>
                    <a:pt x="29722" y="594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g2151"/>
            <p:cNvSpPr/>
            <p:nvPr/>
          </p:nvSpPr>
          <p:spPr>
            <a:xfrm>
              <a:off x="6181143" y="2437618"/>
              <a:ext cx="59323" cy="59323"/>
            </a:xfrm>
            <a:custGeom>
              <a:avLst/>
              <a:pathLst>
                <a:path w="59323" h="59323">
                  <a:moveTo>
                    <a:pt x="0" y="29661"/>
                  </a:moveTo>
                  <a:lnTo>
                    <a:pt x="29661" y="0"/>
                  </a:lnTo>
                  <a:lnTo>
                    <a:pt x="59323" y="29661"/>
                  </a:lnTo>
                  <a:lnTo>
                    <a:pt x="29661" y="593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324242" y="3139364"/>
              <a:ext cx="59487" cy="59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163718" y="4906386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237051" y="3930804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005782" y="4533270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5970041" y="4919019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005413" y="2865852"/>
              <a:ext cx="58986" cy="58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909153" y="484436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166464" y="4809573"/>
              <a:ext cx="58975" cy="58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269147" y="4886676"/>
              <a:ext cx="59071" cy="59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g2161"/>
            <p:cNvSpPr/>
            <p:nvPr/>
          </p:nvSpPr>
          <p:spPr>
            <a:xfrm>
              <a:off x="6262181" y="2440232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089945" y="2977849"/>
              <a:ext cx="58980" cy="58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g2163"/>
            <p:cNvSpPr/>
            <p:nvPr/>
          </p:nvSpPr>
          <p:spPr>
            <a:xfrm>
              <a:off x="6295620" y="2659241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g2164"/>
            <p:cNvSpPr/>
            <p:nvPr/>
          </p:nvSpPr>
          <p:spPr>
            <a:xfrm>
              <a:off x="5987571" y="2437795"/>
              <a:ext cx="58971" cy="58971"/>
            </a:xfrm>
            <a:custGeom>
              <a:avLst/>
              <a:pathLst>
                <a:path w="58971" h="58971">
                  <a:moveTo>
                    <a:pt x="0" y="29485"/>
                  </a:moveTo>
                  <a:lnTo>
                    <a:pt x="29485" y="0"/>
                  </a:lnTo>
                  <a:lnTo>
                    <a:pt x="58971" y="29485"/>
                  </a:lnTo>
                  <a:lnTo>
                    <a:pt x="29485" y="589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010540" y="4510921"/>
              <a:ext cx="58978" cy="58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g2166"/>
            <p:cNvSpPr/>
            <p:nvPr/>
          </p:nvSpPr>
          <p:spPr>
            <a:xfrm>
              <a:off x="6138055" y="2452724"/>
              <a:ext cx="58977" cy="58977"/>
            </a:xfrm>
            <a:custGeom>
              <a:avLst/>
              <a:pathLst>
                <a:path w="58977" h="58977">
                  <a:moveTo>
                    <a:pt x="0" y="29488"/>
                  </a:moveTo>
                  <a:lnTo>
                    <a:pt x="29488" y="0"/>
                  </a:lnTo>
                  <a:lnTo>
                    <a:pt x="58977" y="29488"/>
                  </a:lnTo>
                  <a:lnTo>
                    <a:pt x="29488" y="589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5982921" y="474481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g2168"/>
            <p:cNvSpPr/>
            <p:nvPr/>
          </p:nvSpPr>
          <p:spPr>
            <a:xfrm>
              <a:off x="6091434" y="2452723"/>
              <a:ext cx="58979" cy="58979"/>
            </a:xfrm>
            <a:custGeom>
              <a:avLst/>
              <a:pathLst>
                <a:path w="58979" h="58979">
                  <a:moveTo>
                    <a:pt x="0" y="29489"/>
                  </a:moveTo>
                  <a:lnTo>
                    <a:pt x="29489" y="0"/>
                  </a:lnTo>
                  <a:lnTo>
                    <a:pt x="58979" y="29489"/>
                  </a:lnTo>
                  <a:lnTo>
                    <a:pt x="29489" y="589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g2169"/>
            <p:cNvSpPr/>
            <p:nvPr/>
          </p:nvSpPr>
          <p:spPr>
            <a:xfrm>
              <a:off x="6349695" y="2462680"/>
              <a:ext cx="58974" cy="58974"/>
            </a:xfrm>
            <a:custGeom>
              <a:avLst/>
              <a:pathLst>
                <a:path w="58974" h="58974">
                  <a:moveTo>
                    <a:pt x="0" y="29487"/>
                  </a:moveTo>
                  <a:lnTo>
                    <a:pt x="29487" y="0"/>
                  </a:lnTo>
                  <a:lnTo>
                    <a:pt x="58974" y="29487"/>
                  </a:lnTo>
                  <a:lnTo>
                    <a:pt x="29487" y="589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g2170"/>
            <p:cNvSpPr/>
            <p:nvPr/>
          </p:nvSpPr>
          <p:spPr>
            <a:xfrm>
              <a:off x="5912256" y="2743910"/>
              <a:ext cx="58972" cy="58972"/>
            </a:xfrm>
            <a:custGeom>
              <a:avLst/>
              <a:pathLst>
                <a:path w="58972" h="58972">
                  <a:moveTo>
                    <a:pt x="0" y="29486"/>
                  </a:moveTo>
                  <a:lnTo>
                    <a:pt x="29486" y="0"/>
                  </a:lnTo>
                  <a:lnTo>
                    <a:pt x="58972" y="29486"/>
                  </a:lnTo>
                  <a:lnTo>
                    <a:pt x="29486" y="589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060196" y="4625406"/>
              <a:ext cx="58974" cy="58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g2172"/>
            <p:cNvSpPr/>
            <p:nvPr/>
          </p:nvSpPr>
          <p:spPr>
            <a:xfrm>
              <a:off x="6134469" y="2449077"/>
              <a:ext cx="56315" cy="56315"/>
            </a:xfrm>
            <a:custGeom>
              <a:avLst/>
              <a:pathLst>
                <a:path w="56315" h="56315">
                  <a:moveTo>
                    <a:pt x="0" y="28157"/>
                  </a:moveTo>
                  <a:lnTo>
                    <a:pt x="28157" y="0"/>
                  </a:lnTo>
                  <a:lnTo>
                    <a:pt x="56315" y="28157"/>
                  </a:lnTo>
                  <a:lnTo>
                    <a:pt x="28157" y="563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313328" y="4759749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034609" y="4792101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5980715" y="4906647"/>
              <a:ext cx="58949" cy="58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187233" y="4836964"/>
              <a:ext cx="58945" cy="5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247590" y="4914098"/>
              <a:ext cx="58979" cy="58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026608" y="4779662"/>
              <a:ext cx="59066" cy="59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257609" y="4909085"/>
              <a:ext cx="59051" cy="59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116797" y="4886682"/>
              <a:ext cx="59059" cy="59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g2181"/>
            <p:cNvSpPr/>
            <p:nvPr/>
          </p:nvSpPr>
          <p:spPr>
            <a:xfrm>
              <a:off x="6238334" y="2599511"/>
              <a:ext cx="59076" cy="59076"/>
            </a:xfrm>
            <a:custGeom>
              <a:avLst/>
              <a:pathLst>
                <a:path w="59076" h="59076">
                  <a:moveTo>
                    <a:pt x="0" y="29538"/>
                  </a:moveTo>
                  <a:lnTo>
                    <a:pt x="29538" y="0"/>
                  </a:lnTo>
                  <a:lnTo>
                    <a:pt x="59076" y="29538"/>
                  </a:lnTo>
                  <a:lnTo>
                    <a:pt x="29538" y="59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362216" y="4914100"/>
              <a:ext cx="58977" cy="58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124959" y="3336233"/>
              <a:ext cx="58973" cy="589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5904684" y="491902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339029" y="4789662"/>
              <a:ext cx="58976" cy="58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190129" y="4896679"/>
              <a:ext cx="58974" cy="58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5919674" y="4914049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313528" y="4836948"/>
              <a:ext cx="58977" cy="58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926657" y="4856859"/>
              <a:ext cx="58976" cy="58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064308" y="4919074"/>
              <a:ext cx="58983" cy="58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106375" y="4789661"/>
              <a:ext cx="58980" cy="58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097244" y="3129612"/>
              <a:ext cx="59081" cy="59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356058" y="4787170"/>
              <a:ext cx="58984" cy="58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373248" y="3903664"/>
              <a:ext cx="58982" cy="58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105617" y="3271520"/>
              <a:ext cx="58983" cy="589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65920" y="3831493"/>
              <a:ext cx="58976" cy="58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012348" y="4919080"/>
              <a:ext cx="58971" cy="58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036295" y="4807085"/>
              <a:ext cx="58972" cy="58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316235" y="2843455"/>
              <a:ext cx="58982" cy="58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920367" y="3206819"/>
              <a:ext cx="58970" cy="58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g2201"/>
            <p:cNvSpPr/>
            <p:nvPr/>
          </p:nvSpPr>
          <p:spPr>
            <a:xfrm>
              <a:off x="6275921" y="2504989"/>
              <a:ext cx="58973" cy="58973"/>
            </a:xfrm>
            <a:custGeom>
              <a:avLst/>
              <a:pathLst>
                <a:path w="58973" h="58973">
                  <a:moveTo>
                    <a:pt x="0" y="29486"/>
                  </a:moveTo>
                  <a:lnTo>
                    <a:pt x="29486" y="0"/>
                  </a:lnTo>
                  <a:lnTo>
                    <a:pt x="58973" y="29486"/>
                  </a:lnTo>
                  <a:lnTo>
                    <a:pt x="29486" y="589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086811" y="4819528"/>
              <a:ext cx="58974" cy="58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247337" y="4632865"/>
              <a:ext cx="58988" cy="58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002187" y="4742375"/>
              <a:ext cx="58978" cy="58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350567" y="481947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238496" y="4264536"/>
              <a:ext cx="58976" cy="58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036294" y="4739827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222945" y="4082806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g2209"/>
            <p:cNvSpPr/>
            <p:nvPr/>
          </p:nvSpPr>
          <p:spPr>
            <a:xfrm>
              <a:off x="6387074" y="2773722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146788" y="4657707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284028" y="4174889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g2212"/>
            <p:cNvSpPr/>
            <p:nvPr/>
          </p:nvSpPr>
          <p:spPr>
            <a:xfrm>
              <a:off x="6114587" y="2504990"/>
              <a:ext cx="58972" cy="58972"/>
            </a:xfrm>
            <a:custGeom>
              <a:avLst/>
              <a:pathLst>
                <a:path w="58972" h="58972">
                  <a:moveTo>
                    <a:pt x="0" y="29486"/>
                  </a:moveTo>
                  <a:lnTo>
                    <a:pt x="29486" y="0"/>
                  </a:lnTo>
                  <a:lnTo>
                    <a:pt x="58972" y="29486"/>
                  </a:lnTo>
                  <a:lnTo>
                    <a:pt x="29486" y="589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264377" y="2883279"/>
              <a:ext cx="58976" cy="58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386991" y="4876720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376913" y="4874281"/>
              <a:ext cx="58974" cy="58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5982430" y="4543277"/>
              <a:ext cx="58973" cy="58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g2217"/>
            <p:cNvSpPr/>
            <p:nvPr/>
          </p:nvSpPr>
          <p:spPr>
            <a:xfrm>
              <a:off x="6398459" y="2723998"/>
              <a:ext cx="58977" cy="58977"/>
            </a:xfrm>
            <a:custGeom>
              <a:avLst/>
              <a:pathLst>
                <a:path w="58977" h="58977">
                  <a:moveTo>
                    <a:pt x="0" y="29488"/>
                  </a:moveTo>
                  <a:lnTo>
                    <a:pt x="29488" y="0"/>
                  </a:lnTo>
                  <a:lnTo>
                    <a:pt x="58977" y="29488"/>
                  </a:lnTo>
                  <a:lnTo>
                    <a:pt x="29488" y="589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5921269" y="4831920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077780" y="4896626"/>
              <a:ext cx="59081" cy="5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09176" y="4510865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254120" y="4510872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6219099" y="4043039"/>
              <a:ext cx="58971" cy="58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307758" y="4466123"/>
              <a:ext cx="58980" cy="58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038852" y="4466125"/>
              <a:ext cx="58974" cy="58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393936" y="4782197"/>
              <a:ext cx="58975" cy="58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120452" y="4757306"/>
              <a:ext cx="58982" cy="58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284280" y="4655266"/>
              <a:ext cx="58984" cy="58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40583" y="4821962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213928" y="4558208"/>
              <a:ext cx="58977" cy="58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292206" y="3336179"/>
              <a:ext cx="59081" cy="59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251016" y="4162441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5986937" y="4697570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5979083" y="4899169"/>
              <a:ext cx="58973" cy="58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321576" y="4914051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319442" y="4866764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6081692" y="4886727"/>
              <a:ext cx="58969" cy="58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59451" y="3689631"/>
              <a:ext cx="58982" cy="58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g2238"/>
            <p:cNvSpPr/>
            <p:nvPr/>
          </p:nvSpPr>
          <p:spPr>
            <a:xfrm>
              <a:off x="6196127" y="2791143"/>
              <a:ext cx="59079" cy="59079"/>
            </a:xfrm>
            <a:custGeom>
              <a:avLst/>
              <a:pathLst>
                <a:path w="59079" h="59079">
                  <a:moveTo>
                    <a:pt x="0" y="29539"/>
                  </a:moveTo>
                  <a:lnTo>
                    <a:pt x="29539" y="0"/>
                  </a:lnTo>
                  <a:lnTo>
                    <a:pt x="59079" y="29539"/>
                  </a:lnTo>
                  <a:lnTo>
                    <a:pt x="29539" y="590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123987" y="4794579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209221" y="468010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200421" y="4876771"/>
              <a:ext cx="58972" cy="58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5998689" y="4065384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158665" y="473734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378080" y="4306844"/>
              <a:ext cx="58976" cy="58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86710" y="4861786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010098" y="2828478"/>
              <a:ext cx="59071" cy="59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300257" y="2870777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183077" y="4879206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266202" y="4744864"/>
              <a:ext cx="58977" cy="58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271752" y="3500485"/>
              <a:ext cx="58984" cy="589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197878" y="4851881"/>
              <a:ext cx="58977" cy="58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365181" y="4259559"/>
              <a:ext cx="58975" cy="58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g2253"/>
            <p:cNvSpPr/>
            <p:nvPr/>
          </p:nvSpPr>
          <p:spPr>
            <a:xfrm>
              <a:off x="6265386" y="2509963"/>
              <a:ext cx="58981" cy="58981"/>
            </a:xfrm>
            <a:custGeom>
              <a:avLst/>
              <a:pathLst>
                <a:path w="58981" h="58981">
                  <a:moveTo>
                    <a:pt x="0" y="29490"/>
                  </a:moveTo>
                  <a:lnTo>
                    <a:pt x="29490" y="0"/>
                  </a:lnTo>
                  <a:lnTo>
                    <a:pt x="58981" y="29490"/>
                  </a:lnTo>
                  <a:lnTo>
                    <a:pt x="29490" y="589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203436" y="4899168"/>
              <a:ext cx="58974" cy="58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331781" y="4909069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053066" y="2798663"/>
              <a:ext cx="58972" cy="589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g2257"/>
            <p:cNvSpPr/>
            <p:nvPr/>
          </p:nvSpPr>
          <p:spPr>
            <a:xfrm>
              <a:off x="6268662" y="2636845"/>
              <a:ext cx="59071" cy="59071"/>
            </a:xfrm>
            <a:custGeom>
              <a:avLst/>
              <a:pathLst>
                <a:path w="59071" h="59071">
                  <a:moveTo>
                    <a:pt x="0" y="29535"/>
                  </a:moveTo>
                  <a:lnTo>
                    <a:pt x="29535" y="0"/>
                  </a:lnTo>
                  <a:lnTo>
                    <a:pt x="59071" y="29535"/>
                  </a:lnTo>
                  <a:lnTo>
                    <a:pt x="29535" y="59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109347" y="4087776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167651" y="4774732"/>
              <a:ext cx="58972" cy="58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5930157" y="4876769"/>
              <a:ext cx="58976" cy="58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336258" y="4125117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g2262"/>
            <p:cNvSpPr/>
            <p:nvPr/>
          </p:nvSpPr>
          <p:spPr>
            <a:xfrm>
              <a:off x="6005754" y="2562232"/>
              <a:ext cx="58971" cy="58971"/>
            </a:xfrm>
            <a:custGeom>
              <a:avLst/>
              <a:pathLst>
                <a:path w="58971" h="58971">
                  <a:moveTo>
                    <a:pt x="0" y="29485"/>
                  </a:moveTo>
                  <a:lnTo>
                    <a:pt x="29485" y="0"/>
                  </a:lnTo>
                  <a:lnTo>
                    <a:pt x="58971" y="29485"/>
                  </a:lnTo>
                  <a:lnTo>
                    <a:pt x="29485" y="589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285668" y="3806604"/>
              <a:ext cx="58979" cy="589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369123" y="464526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5"/>
            <p:cNvSpPr/>
            <p:nvPr/>
          </p:nvSpPr>
          <p:spPr>
            <a:xfrm>
              <a:off x="6245521" y="2584579"/>
              <a:ext cx="59074" cy="59074"/>
            </a:xfrm>
            <a:custGeom>
              <a:avLst/>
              <a:pathLst>
                <a:path w="59074" h="59074">
                  <a:moveTo>
                    <a:pt x="0" y="29537"/>
                  </a:moveTo>
                  <a:lnTo>
                    <a:pt x="29537" y="0"/>
                  </a:lnTo>
                  <a:lnTo>
                    <a:pt x="59074" y="29537"/>
                  </a:lnTo>
                  <a:lnTo>
                    <a:pt x="29537" y="59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6"/>
            <p:cNvSpPr/>
            <p:nvPr/>
          </p:nvSpPr>
          <p:spPr>
            <a:xfrm>
              <a:off x="6342343" y="2437793"/>
              <a:ext cx="58974" cy="58974"/>
            </a:xfrm>
            <a:custGeom>
              <a:avLst/>
              <a:pathLst>
                <a:path w="58974" h="58974">
                  <a:moveTo>
                    <a:pt x="0" y="29487"/>
                  </a:moveTo>
                  <a:lnTo>
                    <a:pt x="29487" y="0"/>
                  </a:lnTo>
                  <a:lnTo>
                    <a:pt x="58974" y="29487"/>
                  </a:lnTo>
                  <a:lnTo>
                    <a:pt x="29487" y="589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5975029" y="3139569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5958443" y="4906580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5957450" y="3930993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5953139" y="4533151"/>
              <a:ext cx="59315" cy="59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5933953" y="4918904"/>
              <a:ext cx="59323" cy="59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083655" y="2865795"/>
              <a:ext cx="59101" cy="59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055483" y="4844240"/>
              <a:ext cx="59325" cy="59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22613" y="4809514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009323" y="4886559"/>
              <a:ext cx="59305" cy="59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g2276"/>
            <p:cNvSpPr/>
            <p:nvPr/>
          </p:nvSpPr>
          <p:spPr>
            <a:xfrm>
              <a:off x="6063021" y="2440100"/>
              <a:ext cx="59338" cy="59338"/>
            </a:xfrm>
            <a:custGeom>
              <a:avLst/>
              <a:pathLst>
                <a:path w="59338" h="59338">
                  <a:moveTo>
                    <a:pt x="0" y="29669"/>
                  </a:moveTo>
                  <a:lnTo>
                    <a:pt x="29669" y="0"/>
                  </a:lnTo>
                  <a:lnTo>
                    <a:pt x="59338" y="29669"/>
                  </a:lnTo>
                  <a:lnTo>
                    <a:pt x="29669" y="593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14174" y="2977777"/>
              <a:ext cx="59123" cy="591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g2278"/>
            <p:cNvSpPr/>
            <p:nvPr/>
          </p:nvSpPr>
          <p:spPr>
            <a:xfrm>
              <a:off x="6151200" y="2659121"/>
              <a:ext cx="59315" cy="59315"/>
            </a:xfrm>
            <a:custGeom>
              <a:avLst/>
              <a:pathLst>
                <a:path w="59315" h="59315">
                  <a:moveTo>
                    <a:pt x="0" y="29657"/>
                  </a:moveTo>
                  <a:lnTo>
                    <a:pt x="29657" y="0"/>
                  </a:lnTo>
                  <a:lnTo>
                    <a:pt x="59315" y="29657"/>
                  </a:lnTo>
                  <a:lnTo>
                    <a:pt x="29657" y="593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g2279"/>
            <p:cNvSpPr/>
            <p:nvPr/>
          </p:nvSpPr>
          <p:spPr>
            <a:xfrm>
              <a:off x="6332975" y="2437733"/>
              <a:ext cx="59094" cy="59094"/>
            </a:xfrm>
            <a:custGeom>
              <a:avLst/>
              <a:pathLst>
                <a:path w="59094" h="59094">
                  <a:moveTo>
                    <a:pt x="0" y="29547"/>
                  </a:moveTo>
                  <a:lnTo>
                    <a:pt x="29547" y="0"/>
                  </a:lnTo>
                  <a:lnTo>
                    <a:pt x="59094" y="29547"/>
                  </a:lnTo>
                  <a:lnTo>
                    <a:pt x="29547" y="590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306631" y="4510848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g2281"/>
            <p:cNvSpPr/>
            <p:nvPr/>
          </p:nvSpPr>
          <p:spPr>
            <a:xfrm>
              <a:off x="6296096" y="2452653"/>
              <a:ext cx="59118" cy="59118"/>
            </a:xfrm>
            <a:custGeom>
              <a:avLst/>
              <a:pathLst>
                <a:path w="59118" h="59118">
                  <a:moveTo>
                    <a:pt x="0" y="29559"/>
                  </a:moveTo>
                  <a:lnTo>
                    <a:pt x="29559" y="0"/>
                  </a:lnTo>
                  <a:lnTo>
                    <a:pt x="59118" y="29559"/>
                  </a:lnTo>
                  <a:lnTo>
                    <a:pt x="29559" y="591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5984905" y="4744701"/>
              <a:ext cx="59303" cy="59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g2283"/>
            <p:cNvSpPr/>
            <p:nvPr/>
          </p:nvSpPr>
          <p:spPr>
            <a:xfrm>
              <a:off x="6075115" y="2452654"/>
              <a:ext cx="59116" cy="59116"/>
            </a:xfrm>
            <a:custGeom>
              <a:avLst/>
              <a:pathLst>
                <a:path w="59116" h="59116">
                  <a:moveTo>
                    <a:pt x="0" y="29558"/>
                  </a:moveTo>
                  <a:lnTo>
                    <a:pt x="29558" y="0"/>
                  </a:lnTo>
                  <a:lnTo>
                    <a:pt x="59116" y="29558"/>
                  </a:lnTo>
                  <a:lnTo>
                    <a:pt x="29558" y="591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g2284"/>
            <p:cNvSpPr/>
            <p:nvPr/>
          </p:nvSpPr>
          <p:spPr>
            <a:xfrm>
              <a:off x="6237430" y="2462611"/>
              <a:ext cx="59114" cy="59114"/>
            </a:xfrm>
            <a:custGeom>
              <a:avLst/>
              <a:pathLst>
                <a:path w="59114" h="59114">
                  <a:moveTo>
                    <a:pt x="0" y="29557"/>
                  </a:moveTo>
                  <a:lnTo>
                    <a:pt x="29557" y="0"/>
                  </a:lnTo>
                  <a:lnTo>
                    <a:pt x="59114" y="29557"/>
                  </a:lnTo>
                  <a:lnTo>
                    <a:pt x="29557" y="591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g2285"/>
            <p:cNvSpPr/>
            <p:nvPr/>
          </p:nvSpPr>
          <p:spPr>
            <a:xfrm>
              <a:off x="6116329" y="2743851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56465" y="4625343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g2287"/>
            <p:cNvSpPr/>
            <p:nvPr/>
          </p:nvSpPr>
          <p:spPr>
            <a:xfrm>
              <a:off x="5919540" y="2448519"/>
              <a:ext cx="57431" cy="57431"/>
            </a:xfrm>
            <a:custGeom>
              <a:avLst/>
              <a:pathLst>
                <a:path w="57431" h="57431">
                  <a:moveTo>
                    <a:pt x="0" y="28715"/>
                  </a:moveTo>
                  <a:lnTo>
                    <a:pt x="28715" y="0"/>
                  </a:lnTo>
                  <a:lnTo>
                    <a:pt x="57431" y="28715"/>
                  </a:lnTo>
                  <a:lnTo>
                    <a:pt x="28715" y="574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075509" y="4759638"/>
              <a:ext cx="59296" cy="59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5933824" y="4791985"/>
              <a:ext cx="59308" cy="59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098019" y="4906574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5906952" y="483689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188481" y="4914046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075667" y="4779530"/>
              <a:ext cx="59330" cy="59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225971" y="4908950"/>
              <a:ext cx="59320" cy="59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4758034" y="4856720"/>
              <a:ext cx="118984" cy="118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g2296"/>
            <p:cNvSpPr/>
            <p:nvPr/>
          </p:nvSpPr>
          <p:spPr>
            <a:xfrm>
              <a:off x="6370428" y="2599389"/>
              <a:ext cx="59320" cy="59320"/>
            </a:xfrm>
            <a:custGeom>
              <a:avLst/>
              <a:pathLst>
                <a:path w="59320" h="59320">
                  <a:moveTo>
                    <a:pt x="0" y="29660"/>
                  </a:moveTo>
                  <a:lnTo>
                    <a:pt x="29660" y="0"/>
                  </a:lnTo>
                  <a:lnTo>
                    <a:pt x="59320" y="29660"/>
                  </a:lnTo>
                  <a:lnTo>
                    <a:pt x="29660" y="593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366267" y="4914036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90951" y="3336176"/>
              <a:ext cx="59086" cy="59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5926013" y="4918909"/>
              <a:ext cx="59313" cy="59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363077" y="4789601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348185" y="4896622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164586" y="4913933"/>
              <a:ext cx="59310" cy="59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139815" y="4836887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305601" y="4856791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5988527" y="4918969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336265" y="4789600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5911093" y="3129494"/>
              <a:ext cx="59318" cy="593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372358" y="4787114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310354" y="3903604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47346" y="3271468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345453" y="3831425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392148" y="4918992"/>
              <a:ext cx="59146" cy="59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261339" y="4807006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128236" y="2843387"/>
              <a:ext cx="59118" cy="59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388468" y="3206761"/>
              <a:ext cx="59086" cy="59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g2316"/>
            <p:cNvSpPr/>
            <p:nvPr/>
          </p:nvSpPr>
          <p:spPr>
            <a:xfrm>
              <a:off x="6005880" y="2504911"/>
              <a:ext cx="59131" cy="59131"/>
            </a:xfrm>
            <a:custGeom>
              <a:avLst/>
              <a:pathLst>
                <a:path w="59131" h="59131">
                  <a:moveTo>
                    <a:pt x="0" y="29565"/>
                  </a:moveTo>
                  <a:lnTo>
                    <a:pt x="29565" y="0"/>
                  </a:lnTo>
                  <a:lnTo>
                    <a:pt x="59131" y="29565"/>
                  </a:lnTo>
                  <a:lnTo>
                    <a:pt x="29565" y="591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357940" y="4819459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768052" y="4583374"/>
              <a:ext cx="157970" cy="157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305921" y="4742307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229695" y="4819365"/>
              <a:ext cx="59301" cy="5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257363" y="4264472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304677" y="4739706"/>
              <a:ext cx="59338" cy="59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020262" y="4082685"/>
              <a:ext cx="59320" cy="59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g2324"/>
            <p:cNvSpPr/>
            <p:nvPr/>
          </p:nvSpPr>
          <p:spPr>
            <a:xfrm>
              <a:off x="6237144" y="2773600"/>
              <a:ext cx="59323" cy="59323"/>
            </a:xfrm>
            <a:custGeom>
              <a:avLst/>
              <a:pathLst>
                <a:path w="59323" h="59323">
                  <a:moveTo>
                    <a:pt x="0" y="29661"/>
                  </a:moveTo>
                  <a:lnTo>
                    <a:pt x="29661" y="0"/>
                  </a:lnTo>
                  <a:lnTo>
                    <a:pt x="59323" y="29661"/>
                  </a:lnTo>
                  <a:lnTo>
                    <a:pt x="29661" y="593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002555" y="4657584"/>
              <a:ext cx="59325" cy="59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026155" y="4174773"/>
              <a:ext cx="59310" cy="59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g2327"/>
            <p:cNvSpPr/>
            <p:nvPr/>
          </p:nvSpPr>
          <p:spPr>
            <a:xfrm>
              <a:off x="6276439" y="2504931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393032" y="2883222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360295" y="4876598"/>
              <a:ext cx="59318" cy="59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5944088" y="4874224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5937468" y="4543212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g2332"/>
            <p:cNvSpPr/>
            <p:nvPr/>
          </p:nvSpPr>
          <p:spPr>
            <a:xfrm>
              <a:off x="6092910" y="2723935"/>
              <a:ext cx="59104" cy="59104"/>
            </a:xfrm>
            <a:custGeom>
              <a:avLst/>
              <a:pathLst>
                <a:path w="59104" h="59104">
                  <a:moveTo>
                    <a:pt x="0" y="29552"/>
                  </a:moveTo>
                  <a:lnTo>
                    <a:pt x="29552" y="0"/>
                  </a:lnTo>
                  <a:lnTo>
                    <a:pt x="59104" y="29552"/>
                  </a:lnTo>
                  <a:lnTo>
                    <a:pt x="29552" y="5910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069187" y="4831800"/>
              <a:ext cx="59318" cy="59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069372" y="4896516"/>
              <a:ext cx="59301" cy="5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28386" y="4499348"/>
              <a:ext cx="82125" cy="82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078786" y="4510759"/>
              <a:ext cx="59303" cy="59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46842" y="4042987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5928639" y="4466076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31654" y="4466060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309900" y="4782132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42655" y="4757259"/>
              <a:ext cx="59076" cy="59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366682" y="4655204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045029" y="4821848"/>
              <a:ext cx="59313" cy="59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066974" y="4558150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5929320" y="3336067"/>
              <a:ext cx="59305" cy="593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075066" y="4162327"/>
              <a:ext cx="59315" cy="59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132974" y="4697511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5963610" y="4899091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012538" y="4913930"/>
              <a:ext cx="59315" cy="59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390251" y="4866645"/>
              <a:ext cx="59313" cy="59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302380" y="4886667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5907263" y="3689563"/>
              <a:ext cx="59118" cy="59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g2353"/>
            <p:cNvSpPr/>
            <p:nvPr/>
          </p:nvSpPr>
          <p:spPr>
            <a:xfrm>
              <a:off x="6037359" y="2791030"/>
              <a:ext cx="59305" cy="59305"/>
            </a:xfrm>
            <a:custGeom>
              <a:avLst/>
              <a:pathLst>
                <a:path w="59305" h="59305">
                  <a:moveTo>
                    <a:pt x="0" y="29652"/>
                  </a:moveTo>
                  <a:lnTo>
                    <a:pt x="29652" y="0"/>
                  </a:lnTo>
                  <a:lnTo>
                    <a:pt x="59305" y="29652"/>
                  </a:lnTo>
                  <a:lnTo>
                    <a:pt x="29652" y="593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4685528" y="4775183"/>
              <a:ext cx="97889" cy="97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5930083" y="4679991"/>
              <a:ext cx="59308" cy="59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109940" y="4876704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08368" y="4065257"/>
              <a:ext cx="59333" cy="59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265899" y="4737228"/>
              <a:ext cx="59318" cy="59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167041" y="4306780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294491" y="4861665"/>
              <a:ext cx="59318" cy="59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049019" y="2828345"/>
              <a:ext cx="59338" cy="593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160851" y="2870658"/>
              <a:ext cx="59330" cy="593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181819" y="4879084"/>
              <a:ext cx="59323" cy="59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5930652" y="4744805"/>
              <a:ext cx="59096" cy="5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5958720" y="3500410"/>
              <a:ext cx="59133" cy="591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157822" y="4851814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129335" y="4259483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g2368"/>
            <p:cNvSpPr/>
            <p:nvPr/>
          </p:nvSpPr>
          <p:spPr>
            <a:xfrm>
              <a:off x="6128262" y="2509908"/>
              <a:ext cx="59091" cy="59091"/>
            </a:xfrm>
            <a:custGeom>
              <a:avLst/>
              <a:pathLst>
                <a:path w="59091" h="59091">
                  <a:moveTo>
                    <a:pt x="0" y="29545"/>
                  </a:moveTo>
                  <a:lnTo>
                    <a:pt x="29545" y="0"/>
                  </a:lnTo>
                  <a:lnTo>
                    <a:pt x="59091" y="29545"/>
                  </a:lnTo>
                  <a:lnTo>
                    <a:pt x="29545" y="59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5919701" y="4899105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5955984" y="4908947"/>
              <a:ext cx="59328" cy="59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260584" y="2798603"/>
              <a:ext cx="59091" cy="59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g2372"/>
            <p:cNvSpPr/>
            <p:nvPr/>
          </p:nvSpPr>
          <p:spPr>
            <a:xfrm>
              <a:off x="5992930" y="2636725"/>
              <a:ext cx="59310" cy="59310"/>
            </a:xfrm>
            <a:custGeom>
              <a:avLst/>
              <a:pathLst>
                <a:path w="59310" h="59310">
                  <a:moveTo>
                    <a:pt x="0" y="29655"/>
                  </a:moveTo>
                  <a:lnTo>
                    <a:pt x="29655" y="0"/>
                  </a:lnTo>
                  <a:lnTo>
                    <a:pt x="59310" y="29655"/>
                  </a:lnTo>
                  <a:lnTo>
                    <a:pt x="29655" y="593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4698008" y="4067186"/>
              <a:ext cx="100274" cy="100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061273" y="4774665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5917263" y="4876707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35757" y="4124996"/>
              <a:ext cx="59315" cy="59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g2377"/>
            <p:cNvSpPr/>
            <p:nvPr/>
          </p:nvSpPr>
          <p:spPr>
            <a:xfrm>
              <a:off x="6130305" y="2562173"/>
              <a:ext cx="59089" cy="59089"/>
            </a:xfrm>
            <a:custGeom>
              <a:avLst/>
              <a:pathLst>
                <a:path w="59089" h="59089">
                  <a:moveTo>
                    <a:pt x="0" y="29544"/>
                  </a:moveTo>
                  <a:lnTo>
                    <a:pt x="29544" y="0"/>
                  </a:lnTo>
                  <a:lnTo>
                    <a:pt x="59089" y="29544"/>
                  </a:lnTo>
                  <a:lnTo>
                    <a:pt x="29544" y="590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242228" y="3806540"/>
              <a:ext cx="59106" cy="59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5962635" y="4645150"/>
              <a:ext cx="59305" cy="59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g2380"/>
            <p:cNvSpPr/>
            <p:nvPr/>
          </p:nvSpPr>
          <p:spPr>
            <a:xfrm>
              <a:off x="5981477" y="2584465"/>
              <a:ext cx="59303" cy="59303"/>
            </a:xfrm>
            <a:custGeom>
              <a:avLst/>
              <a:pathLst>
                <a:path w="59303" h="59303">
                  <a:moveTo>
                    <a:pt x="0" y="29651"/>
                  </a:moveTo>
                  <a:lnTo>
                    <a:pt x="29651" y="0"/>
                  </a:lnTo>
                  <a:lnTo>
                    <a:pt x="59303" y="29651"/>
                  </a:lnTo>
                  <a:lnTo>
                    <a:pt x="29651" y="593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g2381"/>
            <p:cNvSpPr/>
            <p:nvPr/>
          </p:nvSpPr>
          <p:spPr>
            <a:xfrm>
              <a:off x="6060593" y="2437729"/>
              <a:ext cx="59101" cy="59101"/>
            </a:xfrm>
            <a:custGeom>
              <a:avLst/>
              <a:pathLst>
                <a:path w="59101" h="59101">
                  <a:moveTo>
                    <a:pt x="0" y="29550"/>
                  </a:moveTo>
                  <a:lnTo>
                    <a:pt x="29550" y="0"/>
                  </a:lnTo>
                  <a:lnTo>
                    <a:pt x="59101" y="29550"/>
                  </a:lnTo>
                  <a:lnTo>
                    <a:pt x="29550" y="591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298633" y="3139450"/>
              <a:ext cx="59315" cy="59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239706" y="4906458"/>
              <a:ext cx="59328" cy="59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187864" y="3930878"/>
              <a:ext cx="59305" cy="59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4798005" y="4501054"/>
              <a:ext cx="123510" cy="123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027346" y="4918982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104158" y="2865731"/>
              <a:ext cx="59228" cy="592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094451" y="4844320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5967745" y="4809459"/>
              <a:ext cx="59203" cy="59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223906" y="4886635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g2391"/>
            <p:cNvSpPr/>
            <p:nvPr/>
          </p:nvSpPr>
          <p:spPr>
            <a:xfrm>
              <a:off x="6164694" y="2440173"/>
              <a:ext cx="59191" cy="59191"/>
            </a:xfrm>
            <a:custGeom>
              <a:avLst/>
              <a:pathLst>
                <a:path w="59191" h="59191">
                  <a:moveTo>
                    <a:pt x="0" y="29595"/>
                  </a:moveTo>
                  <a:lnTo>
                    <a:pt x="29595" y="0"/>
                  </a:lnTo>
                  <a:lnTo>
                    <a:pt x="59191" y="29595"/>
                  </a:lnTo>
                  <a:lnTo>
                    <a:pt x="29595" y="591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023313" y="2977732"/>
              <a:ext cx="59213" cy="592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g2393"/>
            <p:cNvSpPr/>
            <p:nvPr/>
          </p:nvSpPr>
          <p:spPr>
            <a:xfrm>
              <a:off x="6390212" y="2659190"/>
              <a:ext cx="59178" cy="59178"/>
            </a:xfrm>
            <a:custGeom>
              <a:avLst/>
              <a:pathLst>
                <a:path w="59178" h="59178">
                  <a:moveTo>
                    <a:pt x="0" y="29589"/>
                  </a:moveTo>
                  <a:lnTo>
                    <a:pt x="29589" y="0"/>
                  </a:lnTo>
                  <a:lnTo>
                    <a:pt x="59178" y="29589"/>
                  </a:lnTo>
                  <a:lnTo>
                    <a:pt x="29589" y="59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g2394"/>
            <p:cNvSpPr/>
            <p:nvPr/>
          </p:nvSpPr>
          <p:spPr>
            <a:xfrm>
              <a:off x="5996584" y="2437699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035161" y="4510795"/>
              <a:ext cx="59231" cy="59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g2396"/>
            <p:cNvSpPr/>
            <p:nvPr/>
          </p:nvSpPr>
          <p:spPr>
            <a:xfrm>
              <a:off x="6181825" y="2452631"/>
              <a:ext cx="59163" cy="59163"/>
            </a:xfrm>
            <a:custGeom>
              <a:avLst/>
              <a:pathLst>
                <a:path w="59163" h="59163">
                  <a:moveTo>
                    <a:pt x="0" y="29581"/>
                  </a:moveTo>
                  <a:lnTo>
                    <a:pt x="29581" y="0"/>
                  </a:lnTo>
                  <a:lnTo>
                    <a:pt x="59163" y="29581"/>
                  </a:lnTo>
                  <a:lnTo>
                    <a:pt x="29581" y="59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365469" y="4744764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g2398"/>
            <p:cNvSpPr/>
            <p:nvPr/>
          </p:nvSpPr>
          <p:spPr>
            <a:xfrm>
              <a:off x="6397780" y="2452609"/>
              <a:ext cx="59206" cy="59206"/>
            </a:xfrm>
            <a:custGeom>
              <a:avLst/>
              <a:pathLst>
                <a:path w="59206" h="59206">
                  <a:moveTo>
                    <a:pt x="0" y="29603"/>
                  </a:moveTo>
                  <a:lnTo>
                    <a:pt x="29603" y="0"/>
                  </a:lnTo>
                  <a:lnTo>
                    <a:pt x="59206" y="29603"/>
                  </a:lnTo>
                  <a:lnTo>
                    <a:pt x="29603" y="592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g2399"/>
            <p:cNvSpPr/>
            <p:nvPr/>
          </p:nvSpPr>
          <p:spPr>
            <a:xfrm>
              <a:off x="6181818" y="2462578"/>
              <a:ext cx="59178" cy="59178"/>
            </a:xfrm>
            <a:custGeom>
              <a:avLst/>
              <a:pathLst>
                <a:path w="59178" h="59178">
                  <a:moveTo>
                    <a:pt x="0" y="29589"/>
                  </a:moveTo>
                  <a:lnTo>
                    <a:pt x="29589" y="0"/>
                  </a:lnTo>
                  <a:lnTo>
                    <a:pt x="59178" y="29589"/>
                  </a:lnTo>
                  <a:lnTo>
                    <a:pt x="29589" y="59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g2400"/>
            <p:cNvSpPr/>
            <p:nvPr/>
          </p:nvSpPr>
          <p:spPr>
            <a:xfrm>
              <a:off x="6093473" y="2743816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5904884" y="4625321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g2402"/>
            <p:cNvSpPr/>
            <p:nvPr/>
          </p:nvSpPr>
          <p:spPr>
            <a:xfrm>
              <a:off x="6204992" y="2448894"/>
              <a:ext cx="56682" cy="56682"/>
            </a:xfrm>
            <a:custGeom>
              <a:avLst/>
              <a:pathLst>
                <a:path w="56682" h="56682">
                  <a:moveTo>
                    <a:pt x="0" y="28341"/>
                  </a:moveTo>
                  <a:lnTo>
                    <a:pt x="28341" y="0"/>
                  </a:lnTo>
                  <a:lnTo>
                    <a:pt x="56682" y="28341"/>
                  </a:lnTo>
                  <a:lnTo>
                    <a:pt x="28341" y="56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089948" y="4759709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391202" y="4792059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153742" y="4906532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196625" y="4836884"/>
              <a:ext cx="59106" cy="5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5912400" y="4914005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063448" y="4779609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220491" y="4909044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04810" y="4886629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g2411"/>
            <p:cNvSpPr/>
            <p:nvPr/>
          </p:nvSpPr>
          <p:spPr>
            <a:xfrm>
              <a:off x="6120199" y="2599467"/>
              <a:ext cx="59163" cy="59163"/>
            </a:xfrm>
            <a:custGeom>
              <a:avLst/>
              <a:pathLst>
                <a:path w="59163" h="59163">
                  <a:moveTo>
                    <a:pt x="0" y="29581"/>
                  </a:moveTo>
                  <a:lnTo>
                    <a:pt x="29581" y="0"/>
                  </a:lnTo>
                  <a:lnTo>
                    <a:pt x="59163" y="29581"/>
                  </a:lnTo>
                  <a:lnTo>
                    <a:pt x="29581" y="59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044151" y="4914019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5940323" y="3336155"/>
              <a:ext cx="59128" cy="59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070992" y="4918974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105871" y="4789566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058826" y="4896585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148908" y="4913998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219279" y="4836849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106466" y="4856756"/>
              <a:ext cx="59181" cy="59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333939" y="4918961"/>
              <a:ext cx="59208" cy="5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048601" y="4789559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5997271" y="3129561"/>
              <a:ext cx="59183" cy="59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5988700" y="4787081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014425" y="3903578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126203" y="3271449"/>
              <a:ext cx="59126" cy="5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165074" y="3831384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197833" y="4918958"/>
              <a:ext cx="59216" cy="59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5986483" y="4806961"/>
              <a:ext cx="59221" cy="59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177397" y="2843355"/>
              <a:ext cx="59183" cy="59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160509" y="3206740"/>
              <a:ext cx="59128" cy="59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4901553" y="2466096"/>
              <a:ext cx="136761" cy="1367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061420" y="4819435"/>
              <a:ext cx="59161" cy="59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32979" y="4632744"/>
              <a:ext cx="59231" cy="59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338365" y="4742271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192272" y="4819430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139998" y="4264448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280461" y="4738664"/>
              <a:ext cx="61424" cy="61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00741" y="4082753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g2439"/>
            <p:cNvSpPr/>
            <p:nvPr/>
          </p:nvSpPr>
          <p:spPr>
            <a:xfrm>
              <a:off x="6109695" y="2773671"/>
              <a:ext cx="59181" cy="59181"/>
            </a:xfrm>
            <a:custGeom>
              <a:avLst/>
              <a:pathLst>
                <a:path w="59181" h="59181">
                  <a:moveTo>
                    <a:pt x="0" y="29590"/>
                  </a:moveTo>
                  <a:lnTo>
                    <a:pt x="29590" y="0"/>
                  </a:lnTo>
                  <a:lnTo>
                    <a:pt x="59181" y="29590"/>
                  </a:lnTo>
                  <a:lnTo>
                    <a:pt x="29590" y="591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5901498" y="4643786"/>
              <a:ext cx="86921" cy="86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155573" y="4174839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g2442"/>
            <p:cNvSpPr/>
            <p:nvPr/>
          </p:nvSpPr>
          <p:spPr>
            <a:xfrm>
              <a:off x="6266448" y="2504886"/>
              <a:ext cx="59181" cy="59181"/>
            </a:xfrm>
            <a:custGeom>
              <a:avLst/>
              <a:pathLst>
                <a:path w="59181" h="59181">
                  <a:moveTo>
                    <a:pt x="0" y="29590"/>
                  </a:moveTo>
                  <a:lnTo>
                    <a:pt x="29590" y="0"/>
                  </a:lnTo>
                  <a:lnTo>
                    <a:pt x="59181" y="29590"/>
                  </a:lnTo>
                  <a:lnTo>
                    <a:pt x="29590" y="591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285519" y="2883192"/>
              <a:ext cx="59148" cy="59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135660" y="4876672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207827" y="4874186"/>
              <a:ext cx="59163" cy="59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5012399" y="4503607"/>
              <a:ext cx="138314" cy="13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g2447"/>
            <p:cNvSpPr/>
            <p:nvPr/>
          </p:nvSpPr>
          <p:spPr>
            <a:xfrm>
              <a:off x="6026811" y="2723921"/>
              <a:ext cx="59131" cy="59131"/>
            </a:xfrm>
            <a:custGeom>
              <a:avLst/>
              <a:pathLst>
                <a:path w="59131" h="59131">
                  <a:moveTo>
                    <a:pt x="0" y="29565"/>
                  </a:moveTo>
                  <a:lnTo>
                    <a:pt x="29565" y="0"/>
                  </a:lnTo>
                  <a:lnTo>
                    <a:pt x="59131" y="29565"/>
                  </a:lnTo>
                  <a:lnTo>
                    <a:pt x="29565" y="591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5997411" y="4831865"/>
              <a:ext cx="59188" cy="59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4811032" y="4863419"/>
              <a:ext cx="125495" cy="125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019164" y="4529635"/>
              <a:ext cx="21550" cy="21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5112192" y="4483970"/>
              <a:ext cx="112881" cy="112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397479" y="4042958"/>
              <a:ext cx="59133" cy="5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063983" y="4466047"/>
              <a:ext cx="59131" cy="59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336939" y="4466035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278378" y="4782109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011295" y="4757251"/>
              <a:ext cx="59091" cy="59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319621" y="4655159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27364" y="4821919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263030" y="4558122"/>
              <a:ext cx="59148" cy="59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5973960" y="3336141"/>
              <a:ext cx="59156" cy="59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5979000" y="4162387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218279" y="4697495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282951" y="4899060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084312" y="4914004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148670" y="4866717"/>
              <a:ext cx="59168" cy="59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019080" y="4886619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118856" y="3689489"/>
              <a:ext cx="59266" cy="592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g2468"/>
            <p:cNvSpPr/>
            <p:nvPr/>
          </p:nvSpPr>
          <p:spPr>
            <a:xfrm>
              <a:off x="6282189" y="2791103"/>
              <a:ext cx="59158" cy="59158"/>
            </a:xfrm>
            <a:custGeom>
              <a:avLst/>
              <a:pathLst>
                <a:path w="59158" h="59158">
                  <a:moveTo>
                    <a:pt x="0" y="29579"/>
                  </a:moveTo>
                  <a:lnTo>
                    <a:pt x="29579" y="0"/>
                  </a:lnTo>
                  <a:lnTo>
                    <a:pt x="59158" y="29579"/>
                  </a:lnTo>
                  <a:lnTo>
                    <a:pt x="29579" y="591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288010" y="4815799"/>
              <a:ext cx="16658" cy="16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5919478" y="4680066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175296" y="4876657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000167" y="4065331"/>
              <a:ext cx="59186" cy="59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309690" y="4737286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162141" y="4306741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5938364" y="4861737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227927" y="2828404"/>
              <a:ext cx="59221" cy="59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017655" y="2879437"/>
              <a:ext cx="41772" cy="417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005284" y="4879156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5921621" y="4744781"/>
              <a:ext cx="59143" cy="59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5921288" y="3500384"/>
              <a:ext cx="59186" cy="59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397436" y="4851786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5009166" y="4223098"/>
              <a:ext cx="131896" cy="131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g2483"/>
            <p:cNvSpPr/>
            <p:nvPr/>
          </p:nvSpPr>
          <p:spPr>
            <a:xfrm>
              <a:off x="6030093" y="2509878"/>
              <a:ext cx="59151" cy="59151"/>
            </a:xfrm>
            <a:custGeom>
              <a:avLst/>
              <a:pathLst>
                <a:path w="59151" h="59151">
                  <a:moveTo>
                    <a:pt x="0" y="29575"/>
                  </a:moveTo>
                  <a:lnTo>
                    <a:pt x="29575" y="0"/>
                  </a:lnTo>
                  <a:lnTo>
                    <a:pt x="59151" y="29575"/>
                  </a:lnTo>
                  <a:lnTo>
                    <a:pt x="29575" y="59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148636" y="4899066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344981" y="4909013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282638" y="2798548"/>
              <a:ext cx="59201" cy="59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g2487"/>
            <p:cNvSpPr/>
            <p:nvPr/>
          </p:nvSpPr>
          <p:spPr>
            <a:xfrm>
              <a:off x="6316445" y="2636800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38239" y="4087726"/>
              <a:ext cx="59193" cy="59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299255" y="4774631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059671" y="4876674"/>
              <a:ext cx="59166" cy="5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145848" y="4125059"/>
              <a:ext cx="59188" cy="59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g2492"/>
            <p:cNvSpPr/>
            <p:nvPr/>
          </p:nvSpPr>
          <p:spPr>
            <a:xfrm>
              <a:off x="6046537" y="2562133"/>
              <a:ext cx="59168" cy="59168"/>
            </a:xfrm>
            <a:custGeom>
              <a:avLst/>
              <a:pathLst>
                <a:path w="59168" h="59168">
                  <a:moveTo>
                    <a:pt x="0" y="29584"/>
                  </a:moveTo>
                  <a:lnTo>
                    <a:pt x="29584" y="0"/>
                  </a:lnTo>
                  <a:lnTo>
                    <a:pt x="59168" y="29584"/>
                  </a:lnTo>
                  <a:lnTo>
                    <a:pt x="29584" y="59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5953882" y="3806520"/>
              <a:ext cx="59146" cy="591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258708" y="4645209"/>
              <a:ext cx="59188" cy="59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g2495"/>
            <p:cNvSpPr/>
            <p:nvPr/>
          </p:nvSpPr>
          <p:spPr>
            <a:xfrm>
              <a:off x="5965405" y="2584542"/>
              <a:ext cx="59148" cy="59148"/>
            </a:xfrm>
            <a:custGeom>
              <a:avLst/>
              <a:pathLst>
                <a:path w="59148" h="59148">
                  <a:moveTo>
                    <a:pt x="0" y="29574"/>
                  </a:moveTo>
                  <a:lnTo>
                    <a:pt x="29574" y="0"/>
                  </a:lnTo>
                  <a:lnTo>
                    <a:pt x="59148" y="29574"/>
                  </a:lnTo>
                  <a:lnTo>
                    <a:pt x="29574" y="591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g2496"/>
            <p:cNvSpPr/>
            <p:nvPr/>
          </p:nvSpPr>
          <p:spPr>
            <a:xfrm>
              <a:off x="6055847" y="2437679"/>
              <a:ext cx="59201" cy="59201"/>
            </a:xfrm>
            <a:custGeom>
              <a:avLst/>
              <a:pathLst>
                <a:path w="59201" h="59201">
                  <a:moveTo>
                    <a:pt x="0" y="29600"/>
                  </a:moveTo>
                  <a:lnTo>
                    <a:pt x="29600" y="0"/>
                  </a:lnTo>
                  <a:lnTo>
                    <a:pt x="59201" y="29600"/>
                  </a:lnTo>
                  <a:lnTo>
                    <a:pt x="29600" y="592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5941853" y="3139509"/>
              <a:ext cx="59198" cy="59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152423" y="4906520"/>
              <a:ext cx="59203" cy="59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236004" y="3930952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110510" y="4891822"/>
              <a:ext cx="28870" cy="2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245838" y="4898351"/>
              <a:ext cx="15811" cy="15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335904" y="4893056"/>
              <a:ext cx="26401" cy="26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12523" y="4899972"/>
              <a:ext cx="12569" cy="12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275188" y="4898764"/>
              <a:ext cx="14986" cy="14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039541" y="4894061"/>
              <a:ext cx="24391" cy="24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100376" y="4895319"/>
              <a:ext cx="21876" cy="21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157400" y="4896977"/>
              <a:ext cx="18560" cy="18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5992144" y="4894055"/>
              <a:ext cx="24402" cy="24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4870991" y="4888763"/>
              <a:ext cx="34987" cy="34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107556" y="4896092"/>
              <a:ext cx="20330" cy="20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5989722" y="4896065"/>
              <a:ext cx="20383" cy="20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275503" y="4896353"/>
              <a:ext cx="19807" cy="19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5936523" y="4895126"/>
              <a:ext cx="22261" cy="22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379955" y="4895225"/>
              <a:ext cx="22064" cy="22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265815" y="4898112"/>
              <a:ext cx="16290" cy="16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307456" y="4895290"/>
              <a:ext cx="21934" cy="21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227132" y="4893847"/>
              <a:ext cx="24818" cy="2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151707" y="4893549"/>
              <a:ext cx="25415" cy="25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5977059" y="4899961"/>
              <a:ext cx="12591" cy="12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180497" y="4896179"/>
              <a:ext cx="20155" cy="20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343246" y="4896052"/>
              <a:ext cx="20409" cy="2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l2522"/>
            <p:cNvSpPr/>
            <p:nvPr/>
          </p:nvSpPr>
          <p:spPr>
            <a:xfrm>
              <a:off x="3685682" y="2342102"/>
              <a:ext cx="894308" cy="185302"/>
            </a:xfrm>
            <a:custGeom>
              <a:avLst/>
              <a:pathLst>
                <a:path w="894308" h="185302">
                  <a:moveTo>
                    <a:pt x="894308" y="0"/>
                  </a:moveTo>
                  <a:lnTo>
                    <a:pt x="0" y="185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3"/>
            <p:cNvSpPr/>
            <p:nvPr/>
          </p:nvSpPr>
          <p:spPr>
            <a:xfrm>
              <a:off x="3679000" y="2552706"/>
              <a:ext cx="37776" cy="145883"/>
            </a:xfrm>
            <a:custGeom>
              <a:avLst/>
              <a:pathLst>
                <a:path w="37776" h="145883">
                  <a:moveTo>
                    <a:pt x="37776" y="145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4"/>
            <p:cNvSpPr/>
            <p:nvPr/>
          </p:nvSpPr>
          <p:spPr>
            <a:xfrm>
              <a:off x="3685771" y="2540437"/>
              <a:ext cx="249291" cy="24016"/>
            </a:xfrm>
            <a:custGeom>
              <a:avLst/>
              <a:pathLst>
                <a:path w="249291" h="24016">
                  <a:moveTo>
                    <a:pt x="249291" y="24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5"/>
            <p:cNvSpPr/>
            <p:nvPr/>
          </p:nvSpPr>
          <p:spPr>
            <a:xfrm>
              <a:off x="3681950" y="2206212"/>
              <a:ext cx="146588" cy="252563"/>
            </a:xfrm>
            <a:custGeom>
              <a:avLst/>
              <a:pathLst>
                <a:path w="146588" h="252563">
                  <a:moveTo>
                    <a:pt x="146588" y="0"/>
                  </a:moveTo>
                  <a:lnTo>
                    <a:pt x="0" y="252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tx2526"/>
            <p:cNvSpPr/>
            <p:nvPr/>
          </p:nvSpPr>
          <p:spPr>
            <a:xfrm>
              <a:off x="4602850" y="226741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chr10:43100551</a:t>
              </a:r>
            </a:p>
          </p:txBody>
        </p:sp>
        <p:sp>
          <p:nvSpPr>
            <p:cNvPr id="2527" name="tx2527"/>
            <p:cNvSpPr/>
            <p:nvPr/>
          </p:nvSpPr>
          <p:spPr>
            <a:xfrm>
              <a:off x="3018190" y="226600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chr10:43102383</a:t>
              </a:r>
            </a:p>
          </p:txBody>
        </p:sp>
        <p:sp>
          <p:nvSpPr>
            <p:cNvPr id="2528" name="tx2528"/>
            <p:cNvSpPr/>
            <p:nvPr/>
          </p:nvSpPr>
          <p:spPr>
            <a:xfrm>
              <a:off x="2970415" y="271333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chr10:43123768</a:t>
              </a:r>
            </a:p>
          </p:txBody>
        </p:sp>
        <p:sp>
          <p:nvSpPr>
            <p:cNvPr id="2529" name="tx2529"/>
            <p:cNvSpPr/>
            <p:nvPr/>
          </p:nvSpPr>
          <p:spPr>
            <a:xfrm>
              <a:off x="3957922" y="249054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chr10:43123768</a:t>
              </a:r>
            </a:p>
          </p:txBody>
        </p:sp>
        <p:sp>
          <p:nvSpPr>
            <p:cNvPr id="2530" name="tx2530"/>
            <p:cNvSpPr/>
            <p:nvPr/>
          </p:nvSpPr>
          <p:spPr>
            <a:xfrm>
              <a:off x="3180359" y="204352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chr10:43100719</a:t>
              </a:r>
            </a:p>
          </p:txBody>
        </p:sp>
        <p:sp>
          <p:nvSpPr>
            <p:cNvPr id="2531" name="pl253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tx2532"/>
            <p:cNvSpPr/>
            <p:nvPr/>
          </p:nvSpPr>
          <p:spPr>
            <a:xfrm>
              <a:off x="2448133" y="613571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533" name="tx2533"/>
            <p:cNvSpPr/>
            <p:nvPr/>
          </p:nvSpPr>
          <p:spPr>
            <a:xfrm>
              <a:off x="2448133" y="551352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534" name="tx2534"/>
            <p:cNvSpPr/>
            <p:nvPr/>
          </p:nvSpPr>
          <p:spPr>
            <a:xfrm>
              <a:off x="2503125" y="489133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535" name="tx2535"/>
            <p:cNvSpPr/>
            <p:nvPr/>
          </p:nvSpPr>
          <p:spPr>
            <a:xfrm>
              <a:off x="2503125" y="426914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536" name="tx2536"/>
            <p:cNvSpPr/>
            <p:nvPr/>
          </p:nvSpPr>
          <p:spPr>
            <a:xfrm>
              <a:off x="2503125" y="36469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37" name="tx2537"/>
            <p:cNvSpPr/>
            <p:nvPr/>
          </p:nvSpPr>
          <p:spPr>
            <a:xfrm>
              <a:off x="2503125" y="30247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38" name="tx2538"/>
            <p:cNvSpPr/>
            <p:nvPr/>
          </p:nvSpPr>
          <p:spPr>
            <a:xfrm>
              <a:off x="2503125" y="240258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39" name="pl2539"/>
            <p:cNvSpPr/>
            <p:nvPr/>
          </p:nvSpPr>
          <p:spPr>
            <a:xfrm>
              <a:off x="2880411" y="61954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40"/>
            <p:cNvSpPr/>
            <p:nvPr/>
          </p:nvSpPr>
          <p:spPr>
            <a:xfrm>
              <a:off x="2880411" y="55732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1"/>
            <p:cNvSpPr/>
            <p:nvPr/>
          </p:nvSpPr>
          <p:spPr>
            <a:xfrm>
              <a:off x="2880411" y="49510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2"/>
            <p:cNvSpPr/>
            <p:nvPr/>
          </p:nvSpPr>
          <p:spPr>
            <a:xfrm>
              <a:off x="2880411" y="43288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3"/>
            <p:cNvSpPr/>
            <p:nvPr/>
          </p:nvSpPr>
          <p:spPr>
            <a:xfrm>
              <a:off x="2880411" y="3706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4"/>
            <p:cNvSpPr/>
            <p:nvPr/>
          </p:nvSpPr>
          <p:spPr>
            <a:xfrm>
              <a:off x="2880411" y="3084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5"/>
            <p:cNvSpPr/>
            <p:nvPr/>
          </p:nvSpPr>
          <p:spPr>
            <a:xfrm>
              <a:off x="2880411" y="24623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tx255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551" name="tx255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552" name="tx255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553" name="tx255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554" name="tx255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555" name="tx2555"/>
            <p:cNvSpPr/>
            <p:nvPr/>
          </p:nvSpPr>
          <p:spPr>
            <a:xfrm>
              <a:off x="7106490" y="213717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556" name="pt2556"/>
            <p:cNvSpPr/>
            <p:nvPr/>
          </p:nvSpPr>
          <p:spPr>
            <a:xfrm>
              <a:off x="7179089" y="24889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7179089" y="268375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7179089" y="287860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tx2559"/>
            <p:cNvSpPr/>
            <p:nvPr/>
          </p:nvSpPr>
          <p:spPr>
            <a:xfrm>
              <a:off x="7389908" y="242179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560" name="tx2560"/>
            <p:cNvSpPr/>
            <p:nvPr/>
          </p:nvSpPr>
          <p:spPr>
            <a:xfrm>
              <a:off x="7389908" y="261664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561" name="tx2561"/>
            <p:cNvSpPr/>
            <p:nvPr/>
          </p:nvSpPr>
          <p:spPr>
            <a:xfrm>
              <a:off x="7389908" y="281149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562" name="tx2562"/>
            <p:cNvSpPr/>
            <p:nvPr/>
          </p:nvSpPr>
          <p:spPr>
            <a:xfrm>
              <a:off x="7106490" y="319648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563" name="pt2563"/>
            <p:cNvSpPr/>
            <p:nvPr/>
          </p:nvSpPr>
          <p:spPr>
            <a:xfrm>
              <a:off x="7207088" y="352608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7167528" y="3681373"/>
              <a:ext cx="88118" cy="88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7151142" y="3859836"/>
              <a:ext cx="120890" cy="1208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7138569" y="4042112"/>
              <a:ext cx="146037" cy="1460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7127969" y="4234034"/>
              <a:ext cx="167237" cy="167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tx2568"/>
            <p:cNvSpPr/>
            <p:nvPr/>
          </p:nvSpPr>
          <p:spPr>
            <a:xfrm>
              <a:off x="7405253" y="347086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569" name="tx2569"/>
            <p:cNvSpPr/>
            <p:nvPr/>
          </p:nvSpPr>
          <p:spPr>
            <a:xfrm>
              <a:off x="7405253" y="366571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2570" name="tx2570"/>
            <p:cNvSpPr/>
            <p:nvPr/>
          </p:nvSpPr>
          <p:spPr>
            <a:xfrm>
              <a:off x="7405253" y="38605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2571" name="tx2571"/>
            <p:cNvSpPr/>
            <p:nvPr/>
          </p:nvSpPr>
          <p:spPr>
            <a:xfrm>
              <a:off x="7405253" y="4057423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2572" name="tx2572"/>
            <p:cNvSpPr/>
            <p:nvPr/>
          </p:nvSpPr>
          <p:spPr>
            <a:xfrm>
              <a:off x="7405253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2573" name="tx2573"/>
            <p:cNvSpPr/>
            <p:nvPr/>
          </p:nvSpPr>
          <p:spPr>
            <a:xfrm>
              <a:off x="7106490" y="459641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574" name="pt2574"/>
            <p:cNvSpPr/>
            <p:nvPr/>
          </p:nvSpPr>
          <p:spPr>
            <a:xfrm>
              <a:off x="7179089" y="4927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g2575"/>
            <p:cNvSpPr/>
            <p:nvPr/>
          </p:nvSpPr>
          <p:spPr>
            <a:xfrm>
              <a:off x="7179089" y="512250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tx2576"/>
            <p:cNvSpPr/>
            <p:nvPr/>
          </p:nvSpPr>
          <p:spPr>
            <a:xfrm>
              <a:off x="7389908" y="489008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577" name="tx2577"/>
            <p:cNvSpPr/>
            <p:nvPr/>
          </p:nvSpPr>
          <p:spPr>
            <a:xfrm>
              <a:off x="7389908" y="5084932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578" name="tx2578"/>
            <p:cNvSpPr/>
            <p:nvPr/>
          </p:nvSpPr>
          <p:spPr>
            <a:xfrm>
              <a:off x="2924695" y="619487"/>
              <a:ext cx="885944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94398" y="1198960"/>
              <a:ext cx="865254" cy="5007971"/>
            </a:xfrm>
            <a:custGeom>
              <a:avLst/>
              <a:pathLst>
                <a:path w="865254" h="5007971">
                  <a:moveTo>
                    <a:pt x="429983" y="5007971"/>
                  </a:moveTo>
                  <a:lnTo>
                    <a:pt x="429805" y="4998171"/>
                  </a:lnTo>
                  <a:lnTo>
                    <a:pt x="429621" y="4988370"/>
                  </a:lnTo>
                  <a:lnTo>
                    <a:pt x="429419" y="4978570"/>
                  </a:lnTo>
                  <a:lnTo>
                    <a:pt x="429213" y="4968770"/>
                  </a:lnTo>
                  <a:lnTo>
                    <a:pt x="428987" y="4958969"/>
                  </a:lnTo>
                  <a:lnTo>
                    <a:pt x="428753" y="4949169"/>
                  </a:lnTo>
                  <a:lnTo>
                    <a:pt x="428504" y="4939369"/>
                  </a:lnTo>
                  <a:lnTo>
                    <a:pt x="428240" y="4929568"/>
                  </a:lnTo>
                  <a:lnTo>
                    <a:pt x="427966" y="4919768"/>
                  </a:lnTo>
                  <a:lnTo>
                    <a:pt x="427669" y="4909968"/>
                  </a:lnTo>
                  <a:lnTo>
                    <a:pt x="427365" y="4900167"/>
                  </a:lnTo>
                  <a:lnTo>
                    <a:pt x="427033" y="4890367"/>
                  </a:lnTo>
                  <a:lnTo>
                    <a:pt x="426692" y="4880567"/>
                  </a:lnTo>
                  <a:lnTo>
                    <a:pt x="426328" y="4870766"/>
                  </a:lnTo>
                  <a:lnTo>
                    <a:pt x="425945" y="4860966"/>
                  </a:lnTo>
                  <a:lnTo>
                    <a:pt x="425547" y="4851166"/>
                  </a:lnTo>
                  <a:lnTo>
                    <a:pt x="425118" y="4841365"/>
                  </a:lnTo>
                  <a:lnTo>
                    <a:pt x="424680" y="4831565"/>
                  </a:lnTo>
                  <a:lnTo>
                    <a:pt x="424205" y="4821765"/>
                  </a:lnTo>
                  <a:lnTo>
                    <a:pt x="423716" y="4811964"/>
                  </a:lnTo>
                  <a:lnTo>
                    <a:pt x="423197" y="4802164"/>
                  </a:lnTo>
                  <a:lnTo>
                    <a:pt x="422653" y="4792364"/>
                  </a:lnTo>
                  <a:lnTo>
                    <a:pt x="422089" y="4782563"/>
                  </a:lnTo>
                  <a:lnTo>
                    <a:pt x="421484" y="4772763"/>
                  </a:lnTo>
                  <a:lnTo>
                    <a:pt x="420868" y="4762963"/>
                  </a:lnTo>
                  <a:lnTo>
                    <a:pt x="420201" y="4753162"/>
                  </a:lnTo>
                  <a:lnTo>
                    <a:pt x="419518" y="4743362"/>
                  </a:lnTo>
                  <a:lnTo>
                    <a:pt x="418795" y="4733562"/>
                  </a:lnTo>
                  <a:lnTo>
                    <a:pt x="418040" y="4723761"/>
                  </a:lnTo>
                  <a:lnTo>
                    <a:pt x="417258" y="4713961"/>
                  </a:lnTo>
                  <a:lnTo>
                    <a:pt x="416426" y="4704161"/>
                  </a:lnTo>
                  <a:lnTo>
                    <a:pt x="415577" y="4694360"/>
                  </a:lnTo>
                  <a:lnTo>
                    <a:pt x="414664" y="4684560"/>
                  </a:lnTo>
                  <a:lnTo>
                    <a:pt x="413731" y="4674760"/>
                  </a:lnTo>
                  <a:lnTo>
                    <a:pt x="412747" y="4664959"/>
                  </a:lnTo>
                  <a:lnTo>
                    <a:pt x="411724" y="4655159"/>
                  </a:lnTo>
                  <a:lnTo>
                    <a:pt x="410665" y="4645359"/>
                  </a:lnTo>
                  <a:lnTo>
                    <a:pt x="409544" y="4635558"/>
                  </a:lnTo>
                  <a:lnTo>
                    <a:pt x="408404" y="4625758"/>
                  </a:lnTo>
                  <a:lnTo>
                    <a:pt x="407183" y="4615958"/>
                  </a:lnTo>
                  <a:lnTo>
                    <a:pt x="405938" y="4606157"/>
                  </a:lnTo>
                  <a:lnTo>
                    <a:pt x="404630" y="4596357"/>
                  </a:lnTo>
                  <a:lnTo>
                    <a:pt x="403274" y="4586557"/>
                  </a:lnTo>
                  <a:lnTo>
                    <a:pt x="401874" y="4576756"/>
                  </a:lnTo>
                  <a:lnTo>
                    <a:pt x="400402" y="4566956"/>
                  </a:lnTo>
                  <a:lnTo>
                    <a:pt x="398905" y="4557156"/>
                  </a:lnTo>
                  <a:lnTo>
                    <a:pt x="397310" y="4547355"/>
                  </a:lnTo>
                  <a:lnTo>
                    <a:pt x="395689" y="4537555"/>
                  </a:lnTo>
                  <a:lnTo>
                    <a:pt x="393990" y="4527755"/>
                  </a:lnTo>
                  <a:lnTo>
                    <a:pt x="392238" y="4517954"/>
                  </a:lnTo>
                  <a:lnTo>
                    <a:pt x="390432" y="4508154"/>
                  </a:lnTo>
                  <a:lnTo>
                    <a:pt x="388542" y="4498354"/>
                  </a:lnTo>
                  <a:lnTo>
                    <a:pt x="386625" y="4488553"/>
                  </a:lnTo>
                  <a:lnTo>
                    <a:pt x="384592" y="4478753"/>
                  </a:lnTo>
                  <a:lnTo>
                    <a:pt x="382531" y="4468953"/>
                  </a:lnTo>
                  <a:lnTo>
                    <a:pt x="380379" y="4459152"/>
                  </a:lnTo>
                  <a:lnTo>
                    <a:pt x="378168" y="4449352"/>
                  </a:lnTo>
                  <a:lnTo>
                    <a:pt x="375895" y="4439552"/>
                  </a:lnTo>
                  <a:lnTo>
                    <a:pt x="373529" y="4429751"/>
                  </a:lnTo>
                  <a:lnTo>
                    <a:pt x="371131" y="4419951"/>
                  </a:lnTo>
                  <a:lnTo>
                    <a:pt x="368606" y="4410151"/>
                  </a:lnTo>
                  <a:lnTo>
                    <a:pt x="366049" y="4400350"/>
                  </a:lnTo>
                  <a:lnTo>
                    <a:pt x="363392" y="4390550"/>
                  </a:lnTo>
                  <a:lnTo>
                    <a:pt x="360671" y="4380750"/>
                  </a:lnTo>
                  <a:lnTo>
                    <a:pt x="357881" y="4370949"/>
                  </a:lnTo>
                  <a:lnTo>
                    <a:pt x="354993" y="4361149"/>
                  </a:lnTo>
                  <a:lnTo>
                    <a:pt x="352068" y="4351349"/>
                  </a:lnTo>
                  <a:lnTo>
                    <a:pt x="349011" y="4341548"/>
                  </a:lnTo>
                  <a:lnTo>
                    <a:pt x="345920" y="4331748"/>
                  </a:lnTo>
                  <a:lnTo>
                    <a:pt x="342721" y="4321948"/>
                  </a:lnTo>
                  <a:lnTo>
                    <a:pt x="339459" y="4312147"/>
                  </a:lnTo>
                  <a:lnTo>
                    <a:pt x="336122" y="4302347"/>
                  </a:lnTo>
                  <a:lnTo>
                    <a:pt x="332688" y="4292547"/>
                  </a:lnTo>
                  <a:lnTo>
                    <a:pt x="329213" y="4282746"/>
                  </a:lnTo>
                  <a:lnTo>
                    <a:pt x="325607" y="4272946"/>
                  </a:lnTo>
                  <a:lnTo>
                    <a:pt x="321967" y="4263146"/>
                  </a:lnTo>
                  <a:lnTo>
                    <a:pt x="318219" y="4253345"/>
                  </a:lnTo>
                  <a:lnTo>
                    <a:pt x="314410" y="4243545"/>
                  </a:lnTo>
                  <a:lnTo>
                    <a:pt x="310526" y="4233745"/>
                  </a:lnTo>
                  <a:lnTo>
                    <a:pt x="306550" y="4223944"/>
                  </a:lnTo>
                  <a:lnTo>
                    <a:pt x="302534" y="4214144"/>
                  </a:lnTo>
                  <a:lnTo>
                    <a:pt x="298395" y="4204344"/>
                  </a:lnTo>
                  <a:lnTo>
                    <a:pt x="294225" y="4194543"/>
                  </a:lnTo>
                  <a:lnTo>
                    <a:pt x="289953" y="4184743"/>
                  </a:lnTo>
                  <a:lnTo>
                    <a:pt x="285627" y="4174943"/>
                  </a:lnTo>
                  <a:lnTo>
                    <a:pt x="281233" y="4165142"/>
                  </a:lnTo>
                  <a:lnTo>
                    <a:pt x="276758" y="4155342"/>
                  </a:lnTo>
                  <a:lnTo>
                    <a:pt x="272247" y="4145542"/>
                  </a:lnTo>
                  <a:lnTo>
                    <a:pt x="267631" y="4135741"/>
                  </a:lnTo>
                  <a:lnTo>
                    <a:pt x="262989" y="4125941"/>
                  </a:lnTo>
                  <a:lnTo>
                    <a:pt x="258261" y="4116141"/>
                  </a:lnTo>
                  <a:lnTo>
                    <a:pt x="253490" y="4106340"/>
                  </a:lnTo>
                  <a:lnTo>
                    <a:pt x="248664" y="4096540"/>
                  </a:lnTo>
                  <a:lnTo>
                    <a:pt x="243776" y="4086740"/>
                  </a:lnTo>
                  <a:lnTo>
                    <a:pt x="238859" y="4076939"/>
                  </a:lnTo>
                  <a:lnTo>
                    <a:pt x="233867" y="4067139"/>
                  </a:lnTo>
                  <a:lnTo>
                    <a:pt x="228855" y="4057339"/>
                  </a:lnTo>
                  <a:lnTo>
                    <a:pt x="223783" y="4047538"/>
                  </a:lnTo>
                  <a:lnTo>
                    <a:pt x="218685" y="4037738"/>
                  </a:lnTo>
                  <a:lnTo>
                    <a:pt x="213550" y="4027938"/>
                  </a:lnTo>
                  <a:lnTo>
                    <a:pt x="208380" y="4018137"/>
                  </a:lnTo>
                  <a:lnTo>
                    <a:pt x="203193" y="4008337"/>
                  </a:lnTo>
                  <a:lnTo>
                    <a:pt x="197967" y="3998537"/>
                  </a:lnTo>
                  <a:lnTo>
                    <a:pt x="192734" y="3988736"/>
                  </a:lnTo>
                  <a:lnTo>
                    <a:pt x="187475" y="3978936"/>
                  </a:lnTo>
                  <a:lnTo>
                    <a:pt x="182209" y="3969136"/>
                  </a:lnTo>
                  <a:lnTo>
                    <a:pt x="176932" y="3959335"/>
                  </a:lnTo>
                  <a:lnTo>
                    <a:pt x="171653" y="3949535"/>
                  </a:lnTo>
                  <a:lnTo>
                    <a:pt x="166372" y="3939735"/>
                  </a:lnTo>
                  <a:lnTo>
                    <a:pt x="161098" y="3929934"/>
                  </a:lnTo>
                  <a:lnTo>
                    <a:pt x="155829" y="3920134"/>
                  </a:lnTo>
                  <a:lnTo>
                    <a:pt x="150578" y="3910334"/>
                  </a:lnTo>
                  <a:lnTo>
                    <a:pt x="145342" y="3900533"/>
                  </a:lnTo>
                  <a:lnTo>
                    <a:pt x="140127" y="3890733"/>
                  </a:lnTo>
                  <a:lnTo>
                    <a:pt x="134945" y="3880933"/>
                  </a:lnTo>
                  <a:lnTo>
                    <a:pt x="129781" y="3871132"/>
                  </a:lnTo>
                  <a:lnTo>
                    <a:pt x="124675" y="3861332"/>
                  </a:lnTo>
                  <a:lnTo>
                    <a:pt x="119586" y="3851532"/>
                  </a:lnTo>
                  <a:lnTo>
                    <a:pt x="114567" y="3841731"/>
                  </a:lnTo>
                  <a:lnTo>
                    <a:pt x="109583" y="3831931"/>
                  </a:lnTo>
                  <a:lnTo>
                    <a:pt x="104658" y="3822131"/>
                  </a:lnTo>
                  <a:lnTo>
                    <a:pt x="99801" y="3812330"/>
                  </a:lnTo>
                  <a:lnTo>
                    <a:pt x="94985" y="3802530"/>
                  </a:lnTo>
                  <a:lnTo>
                    <a:pt x="90277" y="3792729"/>
                  </a:lnTo>
                  <a:lnTo>
                    <a:pt x="85602" y="3782929"/>
                  </a:lnTo>
                  <a:lnTo>
                    <a:pt x="81048" y="3773129"/>
                  </a:lnTo>
                  <a:lnTo>
                    <a:pt x="76550" y="3763328"/>
                  </a:lnTo>
                  <a:lnTo>
                    <a:pt x="72150" y="3753528"/>
                  </a:lnTo>
                  <a:lnTo>
                    <a:pt x="67851" y="3743728"/>
                  </a:lnTo>
                  <a:lnTo>
                    <a:pt x="63618" y="3733927"/>
                  </a:lnTo>
                  <a:lnTo>
                    <a:pt x="59538" y="3724127"/>
                  </a:lnTo>
                  <a:lnTo>
                    <a:pt x="55505" y="3714327"/>
                  </a:lnTo>
                  <a:lnTo>
                    <a:pt x="51646" y="3704526"/>
                  </a:lnTo>
                  <a:lnTo>
                    <a:pt x="47858" y="3694726"/>
                  </a:lnTo>
                  <a:lnTo>
                    <a:pt x="44205" y="3684926"/>
                  </a:lnTo>
                  <a:lnTo>
                    <a:pt x="40682" y="3675125"/>
                  </a:lnTo>
                  <a:lnTo>
                    <a:pt x="37247" y="3665325"/>
                  </a:lnTo>
                  <a:lnTo>
                    <a:pt x="34006" y="3655525"/>
                  </a:lnTo>
                  <a:lnTo>
                    <a:pt x="30822" y="3645724"/>
                  </a:lnTo>
                  <a:lnTo>
                    <a:pt x="27857" y="3635924"/>
                  </a:lnTo>
                  <a:lnTo>
                    <a:pt x="24975" y="3626124"/>
                  </a:lnTo>
                  <a:lnTo>
                    <a:pt x="22260" y="3616323"/>
                  </a:lnTo>
                  <a:lnTo>
                    <a:pt x="19696" y="3606523"/>
                  </a:lnTo>
                  <a:lnTo>
                    <a:pt x="17239" y="3596723"/>
                  </a:lnTo>
                  <a:lnTo>
                    <a:pt x="15004" y="3586922"/>
                  </a:lnTo>
                  <a:lnTo>
                    <a:pt x="12835" y="3577122"/>
                  </a:lnTo>
                  <a:lnTo>
                    <a:pt x="10918" y="3567322"/>
                  </a:lnTo>
                  <a:lnTo>
                    <a:pt x="9092" y="3557521"/>
                  </a:lnTo>
                  <a:lnTo>
                    <a:pt x="7454" y="3547721"/>
                  </a:lnTo>
                  <a:lnTo>
                    <a:pt x="5979" y="3537921"/>
                  </a:lnTo>
                  <a:lnTo>
                    <a:pt x="4625" y="3528120"/>
                  </a:lnTo>
                  <a:lnTo>
                    <a:pt x="3507" y="3518320"/>
                  </a:lnTo>
                  <a:lnTo>
                    <a:pt x="2460" y="3508520"/>
                  </a:lnTo>
                  <a:lnTo>
                    <a:pt x="1684" y="3498719"/>
                  </a:lnTo>
                  <a:lnTo>
                    <a:pt x="999" y="3488919"/>
                  </a:lnTo>
                  <a:lnTo>
                    <a:pt x="514" y="3479119"/>
                  </a:lnTo>
                  <a:lnTo>
                    <a:pt x="192" y="3469318"/>
                  </a:lnTo>
                  <a:lnTo>
                    <a:pt x="0" y="3459518"/>
                  </a:lnTo>
                  <a:lnTo>
                    <a:pt x="40" y="3449718"/>
                  </a:lnTo>
                  <a:lnTo>
                    <a:pt x="152" y="3439917"/>
                  </a:lnTo>
                  <a:lnTo>
                    <a:pt x="538" y="3430117"/>
                  </a:lnTo>
                  <a:lnTo>
                    <a:pt x="1009" y="3420317"/>
                  </a:lnTo>
                  <a:lnTo>
                    <a:pt x="1680" y="3410516"/>
                  </a:lnTo>
                  <a:lnTo>
                    <a:pt x="2503" y="3400716"/>
                  </a:lnTo>
                  <a:lnTo>
                    <a:pt x="3454" y="3390916"/>
                  </a:lnTo>
                  <a:lnTo>
                    <a:pt x="4623" y="3381115"/>
                  </a:lnTo>
                  <a:lnTo>
                    <a:pt x="5859" y="3371315"/>
                  </a:lnTo>
                  <a:lnTo>
                    <a:pt x="7353" y="3361515"/>
                  </a:lnTo>
                  <a:lnTo>
                    <a:pt x="8922" y="3351714"/>
                  </a:lnTo>
                  <a:lnTo>
                    <a:pt x="10676" y="3341914"/>
                  </a:lnTo>
                  <a:lnTo>
                    <a:pt x="12564" y="3332114"/>
                  </a:lnTo>
                  <a:lnTo>
                    <a:pt x="14571" y="3322313"/>
                  </a:lnTo>
                  <a:lnTo>
                    <a:pt x="16765" y="3312513"/>
                  </a:lnTo>
                  <a:lnTo>
                    <a:pt x="19019" y="3302713"/>
                  </a:lnTo>
                  <a:lnTo>
                    <a:pt x="21499" y="3292912"/>
                  </a:lnTo>
                  <a:lnTo>
                    <a:pt x="24039" y="3283112"/>
                  </a:lnTo>
                  <a:lnTo>
                    <a:pt x="26739" y="3273312"/>
                  </a:lnTo>
                  <a:lnTo>
                    <a:pt x="29547" y="3263511"/>
                  </a:lnTo>
                  <a:lnTo>
                    <a:pt x="32456" y="3253711"/>
                  </a:lnTo>
                  <a:lnTo>
                    <a:pt x="35514" y="3243911"/>
                  </a:lnTo>
                  <a:lnTo>
                    <a:pt x="38620" y="3234110"/>
                  </a:lnTo>
                  <a:lnTo>
                    <a:pt x="41906" y="3224310"/>
                  </a:lnTo>
                  <a:lnTo>
                    <a:pt x="45235" y="3214510"/>
                  </a:lnTo>
                  <a:lnTo>
                    <a:pt x="48690" y="3204709"/>
                  </a:lnTo>
                  <a:lnTo>
                    <a:pt x="52222" y="3194909"/>
                  </a:lnTo>
                  <a:lnTo>
                    <a:pt x="55831" y="3185109"/>
                  </a:lnTo>
                  <a:lnTo>
                    <a:pt x="59545" y="3175308"/>
                  </a:lnTo>
                  <a:lnTo>
                    <a:pt x="63293" y="3165508"/>
                  </a:lnTo>
                  <a:lnTo>
                    <a:pt x="67166" y="3155708"/>
                  </a:lnTo>
                  <a:lnTo>
                    <a:pt x="71066" y="3145907"/>
                  </a:lnTo>
                  <a:lnTo>
                    <a:pt x="75049" y="3136107"/>
                  </a:lnTo>
                  <a:lnTo>
                    <a:pt x="79079" y="3126307"/>
                  </a:lnTo>
                  <a:lnTo>
                    <a:pt x="83156" y="3116506"/>
                  </a:lnTo>
                  <a:lnTo>
                    <a:pt x="87293" y="3106706"/>
                  </a:lnTo>
                  <a:lnTo>
                    <a:pt x="91450" y="3096906"/>
                  </a:lnTo>
                  <a:lnTo>
                    <a:pt x="95671" y="3087105"/>
                  </a:lnTo>
                  <a:lnTo>
                    <a:pt x="99905" y="3077305"/>
                  </a:lnTo>
                  <a:lnTo>
                    <a:pt x="104177" y="3067505"/>
                  </a:lnTo>
                  <a:lnTo>
                    <a:pt x="108466" y="3057704"/>
                  </a:lnTo>
                  <a:lnTo>
                    <a:pt x="112773" y="3047904"/>
                  </a:lnTo>
                  <a:lnTo>
                    <a:pt x="117095" y="3038104"/>
                  </a:lnTo>
                  <a:lnTo>
                    <a:pt x="121423" y="3028303"/>
                  </a:lnTo>
                  <a:lnTo>
                    <a:pt x="125758" y="3018503"/>
                  </a:lnTo>
                  <a:lnTo>
                    <a:pt x="130091" y="3008703"/>
                  </a:lnTo>
                  <a:lnTo>
                    <a:pt x="134420" y="2998902"/>
                  </a:lnTo>
                  <a:lnTo>
                    <a:pt x="138739" y="2989102"/>
                  </a:lnTo>
                  <a:lnTo>
                    <a:pt x="143048" y="2979302"/>
                  </a:lnTo>
                  <a:lnTo>
                    <a:pt x="147333" y="2969501"/>
                  </a:lnTo>
                  <a:lnTo>
                    <a:pt x="151610" y="2959701"/>
                  </a:lnTo>
                  <a:lnTo>
                    <a:pt x="155844" y="2949901"/>
                  </a:lnTo>
                  <a:lnTo>
                    <a:pt x="160066" y="2940100"/>
                  </a:lnTo>
                  <a:lnTo>
                    <a:pt x="164243" y="2930300"/>
                  </a:lnTo>
                  <a:lnTo>
                    <a:pt x="168390" y="2920500"/>
                  </a:lnTo>
                  <a:lnTo>
                    <a:pt x="172502" y="2910699"/>
                  </a:lnTo>
                  <a:lnTo>
                    <a:pt x="176560" y="2900899"/>
                  </a:lnTo>
                  <a:lnTo>
                    <a:pt x="180596" y="2891099"/>
                  </a:lnTo>
                  <a:lnTo>
                    <a:pt x="184551" y="2881298"/>
                  </a:lnTo>
                  <a:lnTo>
                    <a:pt x="188484" y="2871498"/>
                  </a:lnTo>
                  <a:lnTo>
                    <a:pt x="192341" y="2861698"/>
                  </a:lnTo>
                  <a:lnTo>
                    <a:pt x="196154" y="2851897"/>
                  </a:lnTo>
                  <a:lnTo>
                    <a:pt x="199911" y="2842097"/>
                  </a:lnTo>
                  <a:lnTo>
                    <a:pt x="203593" y="2832297"/>
                  </a:lnTo>
                  <a:lnTo>
                    <a:pt x="207241" y="2822496"/>
                  </a:lnTo>
                  <a:lnTo>
                    <a:pt x="210783" y="2812696"/>
                  </a:lnTo>
                  <a:lnTo>
                    <a:pt x="214295" y="2802896"/>
                  </a:lnTo>
                  <a:lnTo>
                    <a:pt x="217710" y="2793095"/>
                  </a:lnTo>
                  <a:lnTo>
                    <a:pt x="221071" y="2783295"/>
                  </a:lnTo>
                  <a:lnTo>
                    <a:pt x="224362" y="2773495"/>
                  </a:lnTo>
                  <a:lnTo>
                    <a:pt x="227566" y="2763694"/>
                  </a:lnTo>
                  <a:lnTo>
                    <a:pt x="230728" y="2753894"/>
                  </a:lnTo>
                  <a:lnTo>
                    <a:pt x="233769" y="2744094"/>
                  </a:lnTo>
                  <a:lnTo>
                    <a:pt x="236778" y="2734293"/>
                  </a:lnTo>
                  <a:lnTo>
                    <a:pt x="239675" y="2724493"/>
                  </a:lnTo>
                  <a:lnTo>
                    <a:pt x="242516" y="2714693"/>
                  </a:lnTo>
                  <a:lnTo>
                    <a:pt x="245277" y="2704892"/>
                  </a:lnTo>
                  <a:lnTo>
                    <a:pt x="247948" y="2695092"/>
                  </a:lnTo>
                  <a:lnTo>
                    <a:pt x="250572" y="2685292"/>
                  </a:lnTo>
                  <a:lnTo>
                    <a:pt x="253072" y="2675491"/>
                  </a:lnTo>
                  <a:lnTo>
                    <a:pt x="255537" y="2665691"/>
                  </a:lnTo>
                  <a:lnTo>
                    <a:pt x="257886" y="2655891"/>
                  </a:lnTo>
                  <a:lnTo>
                    <a:pt x="260181" y="2646090"/>
                  </a:lnTo>
                  <a:lnTo>
                    <a:pt x="262393" y="2636290"/>
                  </a:lnTo>
                  <a:lnTo>
                    <a:pt x="264517" y="2626490"/>
                  </a:lnTo>
                  <a:lnTo>
                    <a:pt x="266593" y="2616689"/>
                  </a:lnTo>
                  <a:lnTo>
                    <a:pt x="268548" y="2606889"/>
                  </a:lnTo>
                  <a:lnTo>
                    <a:pt x="270470" y="2597089"/>
                  </a:lnTo>
                  <a:lnTo>
                    <a:pt x="272279" y="2587288"/>
                  </a:lnTo>
                  <a:lnTo>
                    <a:pt x="274036" y="2577488"/>
                  </a:lnTo>
                  <a:lnTo>
                    <a:pt x="275714" y="2567688"/>
                  </a:lnTo>
                  <a:lnTo>
                    <a:pt x="277310" y="2557887"/>
                  </a:lnTo>
                  <a:lnTo>
                    <a:pt x="278860" y="2548087"/>
                  </a:lnTo>
                  <a:lnTo>
                    <a:pt x="280299" y="2538286"/>
                  </a:lnTo>
                  <a:lnTo>
                    <a:pt x="281708" y="2528486"/>
                  </a:lnTo>
                  <a:lnTo>
                    <a:pt x="283011" y="2518686"/>
                  </a:lnTo>
                  <a:lnTo>
                    <a:pt x="284269" y="2508885"/>
                  </a:lnTo>
                  <a:lnTo>
                    <a:pt x="285452" y="2499085"/>
                  </a:lnTo>
                  <a:lnTo>
                    <a:pt x="286564" y="2489285"/>
                  </a:lnTo>
                  <a:lnTo>
                    <a:pt x="287633" y="2479484"/>
                  </a:lnTo>
                  <a:lnTo>
                    <a:pt x="288604" y="2469684"/>
                  </a:lnTo>
                  <a:lnTo>
                    <a:pt x="289549" y="2459884"/>
                  </a:lnTo>
                  <a:lnTo>
                    <a:pt x="290398" y="2450083"/>
                  </a:lnTo>
                  <a:lnTo>
                    <a:pt x="291210" y="2440283"/>
                  </a:lnTo>
                  <a:lnTo>
                    <a:pt x="291956" y="2430483"/>
                  </a:lnTo>
                  <a:lnTo>
                    <a:pt x="292641" y="2420682"/>
                  </a:lnTo>
                  <a:lnTo>
                    <a:pt x="293287" y="2410882"/>
                  </a:lnTo>
                  <a:lnTo>
                    <a:pt x="293850" y="2401082"/>
                  </a:lnTo>
                  <a:lnTo>
                    <a:pt x="294391" y="2391281"/>
                  </a:lnTo>
                  <a:lnTo>
                    <a:pt x="294850" y="2381481"/>
                  </a:lnTo>
                  <a:lnTo>
                    <a:pt x="295277" y="2371681"/>
                  </a:lnTo>
                  <a:lnTo>
                    <a:pt x="295648" y="2361880"/>
                  </a:lnTo>
                  <a:lnTo>
                    <a:pt x="295969" y="2352080"/>
                  </a:lnTo>
                  <a:lnTo>
                    <a:pt x="296257" y="2342280"/>
                  </a:lnTo>
                  <a:lnTo>
                    <a:pt x="296477" y="2332479"/>
                  </a:lnTo>
                  <a:lnTo>
                    <a:pt x="296678" y="2322679"/>
                  </a:lnTo>
                  <a:lnTo>
                    <a:pt x="296811" y="2312879"/>
                  </a:lnTo>
                  <a:lnTo>
                    <a:pt x="296920" y="2303078"/>
                  </a:lnTo>
                  <a:lnTo>
                    <a:pt x="296981" y="2293278"/>
                  </a:lnTo>
                  <a:lnTo>
                    <a:pt x="297002" y="2283478"/>
                  </a:lnTo>
                  <a:lnTo>
                    <a:pt x="296996" y="2273677"/>
                  </a:lnTo>
                  <a:lnTo>
                    <a:pt x="296937" y="2263877"/>
                  </a:lnTo>
                  <a:lnTo>
                    <a:pt x="296862" y="2254077"/>
                  </a:lnTo>
                  <a:lnTo>
                    <a:pt x="296733" y="2244276"/>
                  </a:lnTo>
                  <a:lnTo>
                    <a:pt x="296585" y="2234476"/>
                  </a:lnTo>
                  <a:lnTo>
                    <a:pt x="296400" y="2224676"/>
                  </a:lnTo>
                  <a:lnTo>
                    <a:pt x="296184" y="2214875"/>
                  </a:lnTo>
                  <a:lnTo>
                    <a:pt x="295947" y="2205075"/>
                  </a:lnTo>
                  <a:lnTo>
                    <a:pt x="295670" y="2195275"/>
                  </a:lnTo>
                  <a:lnTo>
                    <a:pt x="295381" y="2185474"/>
                  </a:lnTo>
                  <a:lnTo>
                    <a:pt x="295050" y="2175674"/>
                  </a:lnTo>
                  <a:lnTo>
                    <a:pt x="294707" y="2165874"/>
                  </a:lnTo>
                  <a:lnTo>
                    <a:pt x="294335" y="2156073"/>
                  </a:lnTo>
                  <a:lnTo>
                    <a:pt x="293943" y="2146273"/>
                  </a:lnTo>
                  <a:lnTo>
                    <a:pt x="293534" y="2136473"/>
                  </a:lnTo>
                  <a:lnTo>
                    <a:pt x="293098" y="2126672"/>
                  </a:lnTo>
                  <a:lnTo>
                    <a:pt x="292654" y="2116872"/>
                  </a:lnTo>
                  <a:lnTo>
                    <a:pt x="292182" y="2107072"/>
                  </a:lnTo>
                  <a:lnTo>
                    <a:pt x="291702" y="2097271"/>
                  </a:lnTo>
                  <a:lnTo>
                    <a:pt x="291203" y="2087471"/>
                  </a:lnTo>
                  <a:lnTo>
                    <a:pt x="290692" y="2077671"/>
                  </a:lnTo>
                  <a:lnTo>
                    <a:pt x="290170" y="2067870"/>
                  </a:lnTo>
                  <a:lnTo>
                    <a:pt x="289634" y="2058070"/>
                  </a:lnTo>
                  <a:lnTo>
                    <a:pt x="289092" y="2048270"/>
                  </a:lnTo>
                  <a:lnTo>
                    <a:pt x="288536" y="2038469"/>
                  </a:lnTo>
                  <a:lnTo>
                    <a:pt x="287977" y="2028669"/>
                  </a:lnTo>
                  <a:lnTo>
                    <a:pt x="287410" y="2018869"/>
                  </a:lnTo>
                  <a:lnTo>
                    <a:pt x="286838" y="2009068"/>
                  </a:lnTo>
                  <a:lnTo>
                    <a:pt x="286262" y="1999268"/>
                  </a:lnTo>
                  <a:lnTo>
                    <a:pt x="285683" y="1989468"/>
                  </a:lnTo>
                  <a:lnTo>
                    <a:pt x="285104" y="1979667"/>
                  </a:lnTo>
                  <a:lnTo>
                    <a:pt x="284523" y="1969867"/>
                  </a:lnTo>
                  <a:lnTo>
                    <a:pt x="283944" y="1960067"/>
                  </a:lnTo>
                  <a:lnTo>
                    <a:pt x="283367" y="1950266"/>
                  </a:lnTo>
                  <a:lnTo>
                    <a:pt x="282794" y="1940466"/>
                  </a:lnTo>
                  <a:lnTo>
                    <a:pt x="282224" y="1930666"/>
                  </a:lnTo>
                  <a:lnTo>
                    <a:pt x="281663" y="1920865"/>
                  </a:lnTo>
                  <a:lnTo>
                    <a:pt x="281104" y="1911065"/>
                  </a:lnTo>
                  <a:lnTo>
                    <a:pt x="280560" y="1901265"/>
                  </a:lnTo>
                  <a:lnTo>
                    <a:pt x="280021" y="1891464"/>
                  </a:lnTo>
                  <a:lnTo>
                    <a:pt x="279496" y="1881664"/>
                  </a:lnTo>
                  <a:lnTo>
                    <a:pt x="278982" y="1871864"/>
                  </a:lnTo>
                  <a:lnTo>
                    <a:pt x="278479" y="1862063"/>
                  </a:lnTo>
                  <a:lnTo>
                    <a:pt x="277996" y="1852263"/>
                  </a:lnTo>
                  <a:lnTo>
                    <a:pt x="277519" y="1842463"/>
                  </a:lnTo>
                  <a:lnTo>
                    <a:pt x="277072" y="1832662"/>
                  </a:lnTo>
                  <a:lnTo>
                    <a:pt x="276633" y="1822862"/>
                  </a:lnTo>
                  <a:lnTo>
                    <a:pt x="276220" y="1813062"/>
                  </a:lnTo>
                  <a:lnTo>
                    <a:pt x="275826" y="1803261"/>
                  </a:lnTo>
                  <a:lnTo>
                    <a:pt x="275450" y="1793461"/>
                  </a:lnTo>
                  <a:lnTo>
                    <a:pt x="275104" y="1783661"/>
                  </a:lnTo>
                  <a:lnTo>
                    <a:pt x="274769" y="1773860"/>
                  </a:lnTo>
                  <a:lnTo>
                    <a:pt x="274478" y="1764060"/>
                  </a:lnTo>
                  <a:lnTo>
                    <a:pt x="274199" y="1754260"/>
                  </a:lnTo>
                  <a:lnTo>
                    <a:pt x="273956" y="1744459"/>
                  </a:lnTo>
                  <a:lnTo>
                    <a:pt x="273737" y="1734659"/>
                  </a:lnTo>
                  <a:lnTo>
                    <a:pt x="273546" y="1724859"/>
                  </a:lnTo>
                  <a:lnTo>
                    <a:pt x="273393" y="1715058"/>
                  </a:lnTo>
                  <a:lnTo>
                    <a:pt x="273255" y="1705258"/>
                  </a:lnTo>
                  <a:lnTo>
                    <a:pt x="273173" y="1695458"/>
                  </a:lnTo>
                  <a:lnTo>
                    <a:pt x="273105" y="1685657"/>
                  </a:lnTo>
                  <a:lnTo>
                    <a:pt x="273084" y="1675857"/>
                  </a:lnTo>
                  <a:lnTo>
                    <a:pt x="273092" y="1666057"/>
                  </a:lnTo>
                  <a:lnTo>
                    <a:pt x="273133" y="1656256"/>
                  </a:lnTo>
                  <a:lnTo>
                    <a:pt x="273220" y="1646456"/>
                  </a:lnTo>
                  <a:lnTo>
                    <a:pt x="273326" y="1636656"/>
                  </a:lnTo>
                  <a:lnTo>
                    <a:pt x="273495" y="1626855"/>
                  </a:lnTo>
                  <a:lnTo>
                    <a:pt x="273682" y="1617055"/>
                  </a:lnTo>
                  <a:lnTo>
                    <a:pt x="273923" y="1607255"/>
                  </a:lnTo>
                  <a:lnTo>
                    <a:pt x="274196" y="1597454"/>
                  </a:lnTo>
                  <a:lnTo>
                    <a:pt x="274506" y="1587654"/>
                  </a:lnTo>
                  <a:lnTo>
                    <a:pt x="274868" y="1577854"/>
                  </a:lnTo>
                  <a:lnTo>
                    <a:pt x="275250" y="1568053"/>
                  </a:lnTo>
                  <a:lnTo>
                    <a:pt x="275701" y="1558253"/>
                  </a:lnTo>
                  <a:lnTo>
                    <a:pt x="276170" y="1548453"/>
                  </a:lnTo>
                  <a:lnTo>
                    <a:pt x="276698" y="1538652"/>
                  </a:lnTo>
                  <a:lnTo>
                    <a:pt x="277259" y="1528852"/>
                  </a:lnTo>
                  <a:lnTo>
                    <a:pt x="277860" y="1519052"/>
                  </a:lnTo>
                  <a:lnTo>
                    <a:pt x="278513" y="1509251"/>
                  </a:lnTo>
                  <a:lnTo>
                    <a:pt x="279188" y="1499451"/>
                  </a:lnTo>
                  <a:lnTo>
                    <a:pt x="279933" y="1489651"/>
                  </a:lnTo>
                  <a:lnTo>
                    <a:pt x="280695" y="1479850"/>
                  </a:lnTo>
                  <a:lnTo>
                    <a:pt x="281518" y="1470050"/>
                  </a:lnTo>
                  <a:lnTo>
                    <a:pt x="282371" y="1460250"/>
                  </a:lnTo>
                  <a:lnTo>
                    <a:pt x="283266" y="1450449"/>
                  </a:lnTo>
                  <a:lnTo>
                    <a:pt x="284209" y="1440649"/>
                  </a:lnTo>
                  <a:lnTo>
                    <a:pt x="285175" y="1430849"/>
                  </a:lnTo>
                  <a:lnTo>
                    <a:pt x="286205" y="1421048"/>
                  </a:lnTo>
                  <a:lnTo>
                    <a:pt x="287253" y="1411248"/>
                  </a:lnTo>
                  <a:lnTo>
                    <a:pt x="288357" y="1401448"/>
                  </a:lnTo>
                  <a:lnTo>
                    <a:pt x="289489" y="1391647"/>
                  </a:lnTo>
                  <a:lnTo>
                    <a:pt x="290660" y="1381847"/>
                  </a:lnTo>
                  <a:lnTo>
                    <a:pt x="291873" y="1372047"/>
                  </a:lnTo>
                  <a:lnTo>
                    <a:pt x="293108" y="1362246"/>
                  </a:lnTo>
                  <a:lnTo>
                    <a:pt x="294398" y="1352446"/>
                  </a:lnTo>
                  <a:lnTo>
                    <a:pt x="295704" y="1342646"/>
                  </a:lnTo>
                  <a:lnTo>
                    <a:pt x="297059" y="1332845"/>
                  </a:lnTo>
                  <a:lnTo>
                    <a:pt x="298437" y="1323045"/>
                  </a:lnTo>
                  <a:lnTo>
                    <a:pt x="299849" y="1313245"/>
                  </a:lnTo>
                  <a:lnTo>
                    <a:pt x="301294" y="1303444"/>
                  </a:lnTo>
                  <a:lnTo>
                    <a:pt x="302758" y="1293644"/>
                  </a:lnTo>
                  <a:lnTo>
                    <a:pt x="304267" y="1283844"/>
                  </a:lnTo>
                  <a:lnTo>
                    <a:pt x="305787" y="1274043"/>
                  </a:lnTo>
                  <a:lnTo>
                    <a:pt x="307347" y="1264243"/>
                  </a:lnTo>
                  <a:lnTo>
                    <a:pt x="308923" y="1254442"/>
                  </a:lnTo>
                  <a:lnTo>
                    <a:pt x="310525" y="1244642"/>
                  </a:lnTo>
                  <a:lnTo>
                    <a:pt x="312151" y="1234842"/>
                  </a:lnTo>
                  <a:lnTo>
                    <a:pt x="313791" y="1225041"/>
                  </a:lnTo>
                  <a:lnTo>
                    <a:pt x="315462" y="1215241"/>
                  </a:lnTo>
                  <a:lnTo>
                    <a:pt x="317140" y="1205441"/>
                  </a:lnTo>
                  <a:lnTo>
                    <a:pt x="318846" y="1195640"/>
                  </a:lnTo>
                  <a:lnTo>
                    <a:pt x="320561" y="1185840"/>
                  </a:lnTo>
                  <a:lnTo>
                    <a:pt x="322292" y="1176040"/>
                  </a:lnTo>
                  <a:lnTo>
                    <a:pt x="324038" y="1166239"/>
                  </a:lnTo>
                  <a:lnTo>
                    <a:pt x="325792" y="1156439"/>
                  </a:lnTo>
                  <a:lnTo>
                    <a:pt x="327562" y="1146639"/>
                  </a:lnTo>
                  <a:lnTo>
                    <a:pt x="329336" y="1136838"/>
                  </a:lnTo>
                  <a:lnTo>
                    <a:pt x="331122" y="1127038"/>
                  </a:lnTo>
                  <a:lnTo>
                    <a:pt x="332911" y="1117238"/>
                  </a:lnTo>
                  <a:lnTo>
                    <a:pt x="334707" y="1107437"/>
                  </a:lnTo>
                  <a:lnTo>
                    <a:pt x="336507" y="1097637"/>
                  </a:lnTo>
                  <a:lnTo>
                    <a:pt x="338309" y="1087837"/>
                  </a:lnTo>
                  <a:lnTo>
                    <a:pt x="340112" y="1078036"/>
                  </a:lnTo>
                  <a:lnTo>
                    <a:pt x="341916" y="1068236"/>
                  </a:lnTo>
                  <a:lnTo>
                    <a:pt x="343717" y="1058436"/>
                  </a:lnTo>
                  <a:lnTo>
                    <a:pt x="345517" y="1048635"/>
                  </a:lnTo>
                  <a:lnTo>
                    <a:pt x="347313" y="1038835"/>
                  </a:lnTo>
                  <a:lnTo>
                    <a:pt x="349102" y="1029035"/>
                  </a:lnTo>
                  <a:lnTo>
                    <a:pt x="350888" y="1019234"/>
                  </a:lnTo>
                  <a:lnTo>
                    <a:pt x="352663" y="1009434"/>
                  </a:lnTo>
                  <a:lnTo>
                    <a:pt x="354435" y="999634"/>
                  </a:lnTo>
                  <a:lnTo>
                    <a:pt x="356191" y="989833"/>
                  </a:lnTo>
                  <a:lnTo>
                    <a:pt x="357940" y="980033"/>
                  </a:lnTo>
                  <a:lnTo>
                    <a:pt x="359677" y="970233"/>
                  </a:lnTo>
                  <a:lnTo>
                    <a:pt x="361399" y="960432"/>
                  </a:lnTo>
                  <a:lnTo>
                    <a:pt x="363113" y="950632"/>
                  </a:lnTo>
                  <a:lnTo>
                    <a:pt x="364805" y="940832"/>
                  </a:lnTo>
                  <a:lnTo>
                    <a:pt x="366490" y="931031"/>
                  </a:lnTo>
                  <a:lnTo>
                    <a:pt x="368148" y="921231"/>
                  </a:lnTo>
                  <a:lnTo>
                    <a:pt x="369797" y="911431"/>
                  </a:lnTo>
                  <a:lnTo>
                    <a:pt x="371425" y="901630"/>
                  </a:lnTo>
                  <a:lnTo>
                    <a:pt x="373033" y="891830"/>
                  </a:lnTo>
                  <a:lnTo>
                    <a:pt x="374627" y="882030"/>
                  </a:lnTo>
                  <a:lnTo>
                    <a:pt x="376192" y="872229"/>
                  </a:lnTo>
                  <a:lnTo>
                    <a:pt x="377748" y="862429"/>
                  </a:lnTo>
                  <a:lnTo>
                    <a:pt x="379269" y="852629"/>
                  </a:lnTo>
                  <a:lnTo>
                    <a:pt x="380778" y="842828"/>
                  </a:lnTo>
                  <a:lnTo>
                    <a:pt x="382259" y="833028"/>
                  </a:lnTo>
                  <a:lnTo>
                    <a:pt x="383718" y="823228"/>
                  </a:lnTo>
                  <a:lnTo>
                    <a:pt x="385159" y="813427"/>
                  </a:lnTo>
                  <a:lnTo>
                    <a:pt x="386566" y="803627"/>
                  </a:lnTo>
                  <a:lnTo>
                    <a:pt x="387963" y="793827"/>
                  </a:lnTo>
                  <a:lnTo>
                    <a:pt x="389319" y="784026"/>
                  </a:lnTo>
                  <a:lnTo>
                    <a:pt x="390662" y="774226"/>
                  </a:lnTo>
                  <a:lnTo>
                    <a:pt x="391974" y="764426"/>
                  </a:lnTo>
                  <a:lnTo>
                    <a:pt x="393261" y="754625"/>
                  </a:lnTo>
                  <a:lnTo>
                    <a:pt x="394528" y="744825"/>
                  </a:lnTo>
                  <a:lnTo>
                    <a:pt x="395759" y="735025"/>
                  </a:lnTo>
                  <a:lnTo>
                    <a:pt x="396979" y="725224"/>
                  </a:lnTo>
                  <a:lnTo>
                    <a:pt x="398156" y="715424"/>
                  </a:lnTo>
                  <a:lnTo>
                    <a:pt x="399319" y="705624"/>
                  </a:lnTo>
                  <a:lnTo>
                    <a:pt x="400450" y="695823"/>
                  </a:lnTo>
                  <a:lnTo>
                    <a:pt x="401556" y="686023"/>
                  </a:lnTo>
                  <a:lnTo>
                    <a:pt x="402641" y="676223"/>
                  </a:lnTo>
                  <a:lnTo>
                    <a:pt x="403691" y="666422"/>
                  </a:lnTo>
                  <a:lnTo>
                    <a:pt x="404729" y="656622"/>
                  </a:lnTo>
                  <a:lnTo>
                    <a:pt x="405724" y="646822"/>
                  </a:lnTo>
                  <a:lnTo>
                    <a:pt x="406706" y="637021"/>
                  </a:lnTo>
                  <a:lnTo>
                    <a:pt x="407656" y="627221"/>
                  </a:lnTo>
                  <a:lnTo>
                    <a:pt x="408582" y="617421"/>
                  </a:lnTo>
                  <a:lnTo>
                    <a:pt x="409488" y="607620"/>
                  </a:lnTo>
                  <a:lnTo>
                    <a:pt x="410360" y="597820"/>
                  </a:lnTo>
                  <a:lnTo>
                    <a:pt x="411222" y="588020"/>
                  </a:lnTo>
                  <a:lnTo>
                    <a:pt x="412041" y="578219"/>
                  </a:lnTo>
                  <a:lnTo>
                    <a:pt x="412850" y="568419"/>
                  </a:lnTo>
                  <a:lnTo>
                    <a:pt x="413628" y="558619"/>
                  </a:lnTo>
                  <a:lnTo>
                    <a:pt x="414385" y="548818"/>
                  </a:lnTo>
                  <a:lnTo>
                    <a:pt x="415122" y="539018"/>
                  </a:lnTo>
                  <a:lnTo>
                    <a:pt x="415829" y="529218"/>
                  </a:lnTo>
                  <a:lnTo>
                    <a:pt x="416526" y="519417"/>
                  </a:lnTo>
                  <a:lnTo>
                    <a:pt x="417185" y="509617"/>
                  </a:lnTo>
                  <a:lnTo>
                    <a:pt x="417835" y="499817"/>
                  </a:lnTo>
                  <a:lnTo>
                    <a:pt x="418456" y="490016"/>
                  </a:lnTo>
                  <a:lnTo>
                    <a:pt x="419060" y="480216"/>
                  </a:lnTo>
                  <a:lnTo>
                    <a:pt x="419645" y="470416"/>
                  </a:lnTo>
                  <a:lnTo>
                    <a:pt x="420204" y="460615"/>
                  </a:lnTo>
                  <a:lnTo>
                    <a:pt x="420755" y="450815"/>
                  </a:lnTo>
                  <a:lnTo>
                    <a:pt x="421272" y="441015"/>
                  </a:lnTo>
                  <a:lnTo>
                    <a:pt x="421782" y="431214"/>
                  </a:lnTo>
                  <a:lnTo>
                    <a:pt x="422266" y="421414"/>
                  </a:lnTo>
                  <a:lnTo>
                    <a:pt x="422736" y="411614"/>
                  </a:lnTo>
                  <a:lnTo>
                    <a:pt x="423190" y="401813"/>
                  </a:lnTo>
                  <a:lnTo>
                    <a:pt x="423622" y="392013"/>
                  </a:lnTo>
                  <a:lnTo>
                    <a:pt x="424046" y="382213"/>
                  </a:lnTo>
                  <a:lnTo>
                    <a:pt x="424443" y="372412"/>
                  </a:lnTo>
                  <a:lnTo>
                    <a:pt x="424833" y="362612"/>
                  </a:lnTo>
                  <a:lnTo>
                    <a:pt x="425202" y="352812"/>
                  </a:lnTo>
                  <a:lnTo>
                    <a:pt x="425559" y="343011"/>
                  </a:lnTo>
                  <a:lnTo>
                    <a:pt x="425903" y="333211"/>
                  </a:lnTo>
                  <a:lnTo>
                    <a:pt x="426229" y="323411"/>
                  </a:lnTo>
                  <a:lnTo>
                    <a:pt x="426549" y="313610"/>
                  </a:lnTo>
                  <a:lnTo>
                    <a:pt x="426846" y="303810"/>
                  </a:lnTo>
                  <a:lnTo>
                    <a:pt x="427137" y="294010"/>
                  </a:lnTo>
                  <a:lnTo>
                    <a:pt x="427412" y="284209"/>
                  </a:lnTo>
                  <a:lnTo>
                    <a:pt x="427677" y="274409"/>
                  </a:lnTo>
                  <a:lnTo>
                    <a:pt x="427931" y="264609"/>
                  </a:lnTo>
                  <a:lnTo>
                    <a:pt x="428172" y="254808"/>
                  </a:lnTo>
                  <a:lnTo>
                    <a:pt x="428407" y="245008"/>
                  </a:lnTo>
                  <a:lnTo>
                    <a:pt x="428624" y="235208"/>
                  </a:lnTo>
                  <a:lnTo>
                    <a:pt x="428838" y="225407"/>
                  </a:lnTo>
                  <a:lnTo>
                    <a:pt x="429037" y="215607"/>
                  </a:lnTo>
                  <a:lnTo>
                    <a:pt x="429230" y="205807"/>
                  </a:lnTo>
                  <a:lnTo>
                    <a:pt x="429413" y="196006"/>
                  </a:lnTo>
                  <a:lnTo>
                    <a:pt x="429587" y="186206"/>
                  </a:lnTo>
                  <a:lnTo>
                    <a:pt x="429756" y="176406"/>
                  </a:lnTo>
                  <a:lnTo>
                    <a:pt x="429911" y="166605"/>
                  </a:lnTo>
                  <a:lnTo>
                    <a:pt x="430064" y="156805"/>
                  </a:lnTo>
                  <a:lnTo>
                    <a:pt x="430205" y="147005"/>
                  </a:lnTo>
                  <a:lnTo>
                    <a:pt x="430342" y="137204"/>
                  </a:lnTo>
                  <a:lnTo>
                    <a:pt x="430472" y="127404"/>
                  </a:lnTo>
                  <a:lnTo>
                    <a:pt x="430594" y="117604"/>
                  </a:lnTo>
                  <a:lnTo>
                    <a:pt x="430712" y="107803"/>
                  </a:lnTo>
                  <a:lnTo>
                    <a:pt x="430821" y="98003"/>
                  </a:lnTo>
                  <a:lnTo>
                    <a:pt x="430928" y="88203"/>
                  </a:lnTo>
                  <a:lnTo>
                    <a:pt x="431026" y="78402"/>
                  </a:lnTo>
                  <a:lnTo>
                    <a:pt x="431121" y="68602"/>
                  </a:lnTo>
                  <a:lnTo>
                    <a:pt x="431210" y="58802"/>
                  </a:lnTo>
                  <a:lnTo>
                    <a:pt x="431295" y="49001"/>
                  </a:lnTo>
                  <a:lnTo>
                    <a:pt x="431376" y="39201"/>
                  </a:lnTo>
                  <a:lnTo>
                    <a:pt x="431450" y="29401"/>
                  </a:lnTo>
                  <a:lnTo>
                    <a:pt x="431523" y="19600"/>
                  </a:lnTo>
                  <a:lnTo>
                    <a:pt x="431590" y="9800"/>
                  </a:lnTo>
                  <a:lnTo>
                    <a:pt x="431654" y="0"/>
                  </a:lnTo>
                  <a:lnTo>
                    <a:pt x="433599" y="0"/>
                  </a:lnTo>
                  <a:lnTo>
                    <a:pt x="433663" y="9800"/>
                  </a:lnTo>
                  <a:lnTo>
                    <a:pt x="433730" y="19600"/>
                  </a:lnTo>
                  <a:lnTo>
                    <a:pt x="433803" y="29401"/>
                  </a:lnTo>
                  <a:lnTo>
                    <a:pt x="433877" y="39201"/>
                  </a:lnTo>
                  <a:lnTo>
                    <a:pt x="433959" y="49001"/>
                  </a:lnTo>
                  <a:lnTo>
                    <a:pt x="434043" y="58802"/>
                  </a:lnTo>
                  <a:lnTo>
                    <a:pt x="434132" y="68602"/>
                  </a:lnTo>
                  <a:lnTo>
                    <a:pt x="434227" y="78402"/>
                  </a:lnTo>
                  <a:lnTo>
                    <a:pt x="434326" y="88203"/>
                  </a:lnTo>
                  <a:lnTo>
                    <a:pt x="434432" y="98003"/>
                  </a:lnTo>
                  <a:lnTo>
                    <a:pt x="434541" y="107803"/>
                  </a:lnTo>
                  <a:lnTo>
                    <a:pt x="434659" y="117604"/>
                  </a:lnTo>
                  <a:lnTo>
                    <a:pt x="434782" y="127404"/>
                  </a:lnTo>
                  <a:lnTo>
                    <a:pt x="434911" y="137204"/>
                  </a:lnTo>
                  <a:lnTo>
                    <a:pt x="435048" y="147005"/>
                  </a:lnTo>
                  <a:lnTo>
                    <a:pt x="435190" y="156805"/>
                  </a:lnTo>
                  <a:lnTo>
                    <a:pt x="435342" y="166605"/>
                  </a:lnTo>
                  <a:lnTo>
                    <a:pt x="435498" y="176406"/>
                  </a:lnTo>
                  <a:lnTo>
                    <a:pt x="435666" y="186206"/>
                  </a:lnTo>
                  <a:lnTo>
                    <a:pt x="435840" y="196006"/>
                  </a:lnTo>
                  <a:lnTo>
                    <a:pt x="436023" y="205807"/>
                  </a:lnTo>
                  <a:lnTo>
                    <a:pt x="436216" y="215607"/>
                  </a:lnTo>
                  <a:lnTo>
                    <a:pt x="436416" y="225407"/>
                  </a:lnTo>
                  <a:lnTo>
                    <a:pt x="436629" y="235208"/>
                  </a:lnTo>
                  <a:lnTo>
                    <a:pt x="436846" y="245008"/>
                  </a:lnTo>
                  <a:lnTo>
                    <a:pt x="437081" y="254808"/>
                  </a:lnTo>
                  <a:lnTo>
                    <a:pt x="437322" y="264609"/>
                  </a:lnTo>
                  <a:lnTo>
                    <a:pt x="437576" y="274409"/>
                  </a:lnTo>
                  <a:lnTo>
                    <a:pt x="437841" y="284209"/>
                  </a:lnTo>
                  <a:lnTo>
                    <a:pt x="438116" y="294010"/>
                  </a:lnTo>
                  <a:lnTo>
                    <a:pt x="438408" y="303810"/>
                  </a:lnTo>
                  <a:lnTo>
                    <a:pt x="438705" y="313610"/>
                  </a:lnTo>
                  <a:lnTo>
                    <a:pt x="439024" y="323411"/>
                  </a:lnTo>
                  <a:lnTo>
                    <a:pt x="439350" y="333211"/>
                  </a:lnTo>
                  <a:lnTo>
                    <a:pt x="439694" y="343011"/>
                  </a:lnTo>
                  <a:lnTo>
                    <a:pt x="440051" y="352812"/>
                  </a:lnTo>
                  <a:lnTo>
                    <a:pt x="440420" y="362612"/>
                  </a:lnTo>
                  <a:lnTo>
                    <a:pt x="440810" y="372412"/>
                  </a:lnTo>
                  <a:lnTo>
                    <a:pt x="441207" y="382213"/>
                  </a:lnTo>
                  <a:lnTo>
                    <a:pt x="441631" y="392013"/>
                  </a:lnTo>
                  <a:lnTo>
                    <a:pt x="442063" y="401813"/>
                  </a:lnTo>
                  <a:lnTo>
                    <a:pt x="442517" y="411614"/>
                  </a:lnTo>
                  <a:lnTo>
                    <a:pt x="442987" y="421414"/>
                  </a:lnTo>
                  <a:lnTo>
                    <a:pt x="443472" y="431214"/>
                  </a:lnTo>
                  <a:lnTo>
                    <a:pt x="443981" y="441015"/>
                  </a:lnTo>
                  <a:lnTo>
                    <a:pt x="444498" y="450815"/>
                  </a:lnTo>
                  <a:lnTo>
                    <a:pt x="445049" y="460615"/>
                  </a:lnTo>
                  <a:lnTo>
                    <a:pt x="445608" y="470416"/>
                  </a:lnTo>
                  <a:lnTo>
                    <a:pt x="446194" y="480216"/>
                  </a:lnTo>
                  <a:lnTo>
                    <a:pt x="446797" y="490016"/>
                  </a:lnTo>
                  <a:lnTo>
                    <a:pt x="447419" y="499817"/>
                  </a:lnTo>
                  <a:lnTo>
                    <a:pt x="448068" y="509617"/>
                  </a:lnTo>
                  <a:lnTo>
                    <a:pt x="448727" y="519417"/>
                  </a:lnTo>
                  <a:lnTo>
                    <a:pt x="449424" y="529218"/>
                  </a:lnTo>
                  <a:lnTo>
                    <a:pt x="450131" y="539018"/>
                  </a:lnTo>
                  <a:lnTo>
                    <a:pt x="450869" y="548818"/>
                  </a:lnTo>
                  <a:lnTo>
                    <a:pt x="451626" y="558619"/>
                  </a:lnTo>
                  <a:lnTo>
                    <a:pt x="452403" y="568419"/>
                  </a:lnTo>
                  <a:lnTo>
                    <a:pt x="453212" y="578219"/>
                  </a:lnTo>
                  <a:lnTo>
                    <a:pt x="454032" y="588020"/>
                  </a:lnTo>
                  <a:lnTo>
                    <a:pt x="454893" y="597820"/>
                  </a:lnTo>
                  <a:lnTo>
                    <a:pt x="455765" y="607620"/>
                  </a:lnTo>
                  <a:lnTo>
                    <a:pt x="456671" y="617421"/>
                  </a:lnTo>
                  <a:lnTo>
                    <a:pt x="457598" y="627221"/>
                  </a:lnTo>
                  <a:lnTo>
                    <a:pt x="458547" y="637021"/>
                  </a:lnTo>
                  <a:lnTo>
                    <a:pt x="459529" y="646822"/>
                  </a:lnTo>
                  <a:lnTo>
                    <a:pt x="460524" y="656622"/>
                  </a:lnTo>
                  <a:lnTo>
                    <a:pt x="461562" y="666422"/>
                  </a:lnTo>
                  <a:lnTo>
                    <a:pt x="462612" y="676223"/>
                  </a:lnTo>
                  <a:lnTo>
                    <a:pt x="463697" y="686023"/>
                  </a:lnTo>
                  <a:lnTo>
                    <a:pt x="464803" y="695823"/>
                  </a:lnTo>
                  <a:lnTo>
                    <a:pt x="465934" y="705624"/>
                  </a:lnTo>
                  <a:lnTo>
                    <a:pt x="467097" y="715424"/>
                  </a:lnTo>
                  <a:lnTo>
                    <a:pt x="468274" y="725224"/>
                  </a:lnTo>
                  <a:lnTo>
                    <a:pt x="469494" y="735025"/>
                  </a:lnTo>
                  <a:lnTo>
                    <a:pt x="470725" y="744825"/>
                  </a:lnTo>
                  <a:lnTo>
                    <a:pt x="471992" y="754625"/>
                  </a:lnTo>
                  <a:lnTo>
                    <a:pt x="473280" y="764426"/>
                  </a:lnTo>
                  <a:lnTo>
                    <a:pt x="474592" y="774226"/>
                  </a:lnTo>
                  <a:lnTo>
                    <a:pt x="475934" y="784026"/>
                  </a:lnTo>
                  <a:lnTo>
                    <a:pt x="477290" y="793827"/>
                  </a:lnTo>
                  <a:lnTo>
                    <a:pt x="478687" y="803627"/>
                  </a:lnTo>
                  <a:lnTo>
                    <a:pt x="480094" y="813427"/>
                  </a:lnTo>
                  <a:lnTo>
                    <a:pt x="481535" y="823228"/>
                  </a:lnTo>
                  <a:lnTo>
                    <a:pt x="482994" y="833028"/>
                  </a:lnTo>
                  <a:lnTo>
                    <a:pt x="484475" y="842828"/>
                  </a:lnTo>
                  <a:lnTo>
                    <a:pt x="485984" y="852629"/>
                  </a:lnTo>
                  <a:lnTo>
                    <a:pt x="487505" y="862429"/>
                  </a:lnTo>
                  <a:lnTo>
                    <a:pt x="489061" y="872229"/>
                  </a:lnTo>
                  <a:lnTo>
                    <a:pt x="490626" y="882030"/>
                  </a:lnTo>
                  <a:lnTo>
                    <a:pt x="492220" y="891830"/>
                  </a:lnTo>
                  <a:lnTo>
                    <a:pt x="493829" y="901630"/>
                  </a:lnTo>
                  <a:lnTo>
                    <a:pt x="495456" y="911431"/>
                  </a:lnTo>
                  <a:lnTo>
                    <a:pt x="497105" y="921231"/>
                  </a:lnTo>
                  <a:lnTo>
                    <a:pt x="498764" y="931031"/>
                  </a:lnTo>
                  <a:lnTo>
                    <a:pt x="500449" y="940832"/>
                  </a:lnTo>
                  <a:lnTo>
                    <a:pt x="502140" y="950632"/>
                  </a:lnTo>
                  <a:lnTo>
                    <a:pt x="503854" y="960432"/>
                  </a:lnTo>
                  <a:lnTo>
                    <a:pt x="505577" y="970233"/>
                  </a:lnTo>
                  <a:lnTo>
                    <a:pt x="507313" y="980033"/>
                  </a:lnTo>
                  <a:lnTo>
                    <a:pt x="509062" y="989833"/>
                  </a:lnTo>
                  <a:lnTo>
                    <a:pt x="510819" y="999634"/>
                  </a:lnTo>
                  <a:lnTo>
                    <a:pt x="512590" y="1009434"/>
                  </a:lnTo>
                  <a:lnTo>
                    <a:pt x="514365" y="1019234"/>
                  </a:lnTo>
                  <a:lnTo>
                    <a:pt x="516151" y="1029035"/>
                  </a:lnTo>
                  <a:lnTo>
                    <a:pt x="517941" y="1038835"/>
                  </a:lnTo>
                  <a:lnTo>
                    <a:pt x="519736" y="1048635"/>
                  </a:lnTo>
                  <a:lnTo>
                    <a:pt x="521536" y="1058436"/>
                  </a:lnTo>
                  <a:lnTo>
                    <a:pt x="523337" y="1068236"/>
                  </a:lnTo>
                  <a:lnTo>
                    <a:pt x="525141" y="1078036"/>
                  </a:lnTo>
                  <a:lnTo>
                    <a:pt x="526944" y="1087837"/>
                  </a:lnTo>
                  <a:lnTo>
                    <a:pt x="528746" y="1097637"/>
                  </a:lnTo>
                  <a:lnTo>
                    <a:pt x="530546" y="1107437"/>
                  </a:lnTo>
                  <a:lnTo>
                    <a:pt x="532342" y="1117238"/>
                  </a:lnTo>
                  <a:lnTo>
                    <a:pt x="534132" y="1127038"/>
                  </a:lnTo>
                  <a:lnTo>
                    <a:pt x="535918" y="1136838"/>
                  </a:lnTo>
                  <a:lnTo>
                    <a:pt x="537691" y="1146639"/>
                  </a:lnTo>
                  <a:lnTo>
                    <a:pt x="539461" y="1156439"/>
                  </a:lnTo>
                  <a:lnTo>
                    <a:pt x="541215" y="1166239"/>
                  </a:lnTo>
                  <a:lnTo>
                    <a:pt x="542961" y="1176040"/>
                  </a:lnTo>
                  <a:lnTo>
                    <a:pt x="544692" y="1185840"/>
                  </a:lnTo>
                  <a:lnTo>
                    <a:pt x="546408" y="1195640"/>
                  </a:lnTo>
                  <a:lnTo>
                    <a:pt x="548113" y="1205441"/>
                  </a:lnTo>
                  <a:lnTo>
                    <a:pt x="549791" y="1215241"/>
                  </a:lnTo>
                  <a:lnTo>
                    <a:pt x="551462" y="1225041"/>
                  </a:lnTo>
                  <a:lnTo>
                    <a:pt x="553102" y="1234842"/>
                  </a:lnTo>
                  <a:lnTo>
                    <a:pt x="554729" y="1244642"/>
                  </a:lnTo>
                  <a:lnTo>
                    <a:pt x="556330" y="1254442"/>
                  </a:lnTo>
                  <a:lnTo>
                    <a:pt x="557906" y="1264243"/>
                  </a:lnTo>
                  <a:lnTo>
                    <a:pt x="559466" y="1274043"/>
                  </a:lnTo>
                  <a:lnTo>
                    <a:pt x="560986" y="1283844"/>
                  </a:lnTo>
                  <a:lnTo>
                    <a:pt x="562495" y="1293644"/>
                  </a:lnTo>
                  <a:lnTo>
                    <a:pt x="563959" y="1303444"/>
                  </a:lnTo>
                  <a:lnTo>
                    <a:pt x="565405" y="1313245"/>
                  </a:lnTo>
                  <a:lnTo>
                    <a:pt x="566816" y="1323045"/>
                  </a:lnTo>
                  <a:lnTo>
                    <a:pt x="568194" y="1332845"/>
                  </a:lnTo>
                  <a:lnTo>
                    <a:pt x="569549" y="1342646"/>
                  </a:lnTo>
                  <a:lnTo>
                    <a:pt x="570855" y="1352446"/>
                  </a:lnTo>
                  <a:lnTo>
                    <a:pt x="572146" y="1362246"/>
                  </a:lnTo>
                  <a:lnTo>
                    <a:pt x="573380" y="1372047"/>
                  </a:lnTo>
                  <a:lnTo>
                    <a:pt x="574594" y="1381847"/>
                  </a:lnTo>
                  <a:lnTo>
                    <a:pt x="575764" y="1391647"/>
                  </a:lnTo>
                  <a:lnTo>
                    <a:pt x="576896" y="1401448"/>
                  </a:lnTo>
                  <a:lnTo>
                    <a:pt x="578000" y="1411248"/>
                  </a:lnTo>
                  <a:lnTo>
                    <a:pt x="579048" y="1421048"/>
                  </a:lnTo>
                  <a:lnTo>
                    <a:pt x="580079" y="1430849"/>
                  </a:lnTo>
                  <a:lnTo>
                    <a:pt x="581045" y="1440649"/>
                  </a:lnTo>
                  <a:lnTo>
                    <a:pt x="581988" y="1450449"/>
                  </a:lnTo>
                  <a:lnTo>
                    <a:pt x="582882" y="1460250"/>
                  </a:lnTo>
                  <a:lnTo>
                    <a:pt x="583736" y="1470050"/>
                  </a:lnTo>
                  <a:lnTo>
                    <a:pt x="584558" y="1479850"/>
                  </a:lnTo>
                  <a:lnTo>
                    <a:pt x="585320" y="1489651"/>
                  </a:lnTo>
                  <a:lnTo>
                    <a:pt x="586065" y="1499451"/>
                  </a:lnTo>
                  <a:lnTo>
                    <a:pt x="586740" y="1509251"/>
                  </a:lnTo>
                  <a:lnTo>
                    <a:pt x="587393" y="1519052"/>
                  </a:lnTo>
                  <a:lnTo>
                    <a:pt x="587995" y="1528852"/>
                  </a:lnTo>
                  <a:lnTo>
                    <a:pt x="588555" y="1538652"/>
                  </a:lnTo>
                  <a:lnTo>
                    <a:pt x="589083" y="1548453"/>
                  </a:lnTo>
                  <a:lnTo>
                    <a:pt x="589552" y="1558253"/>
                  </a:lnTo>
                  <a:lnTo>
                    <a:pt x="590003" y="1568053"/>
                  </a:lnTo>
                  <a:lnTo>
                    <a:pt x="590386" y="1577854"/>
                  </a:lnTo>
                  <a:lnTo>
                    <a:pt x="590747" y="1587654"/>
                  </a:lnTo>
                  <a:lnTo>
                    <a:pt x="591058" y="1597454"/>
                  </a:lnTo>
                  <a:lnTo>
                    <a:pt x="591330" y="1607255"/>
                  </a:lnTo>
                  <a:lnTo>
                    <a:pt x="591571" y="1617055"/>
                  </a:lnTo>
                  <a:lnTo>
                    <a:pt x="591758" y="1626855"/>
                  </a:lnTo>
                  <a:lnTo>
                    <a:pt x="591928" y="1636656"/>
                  </a:lnTo>
                  <a:lnTo>
                    <a:pt x="592033" y="1646456"/>
                  </a:lnTo>
                  <a:lnTo>
                    <a:pt x="592120" y="1656256"/>
                  </a:lnTo>
                  <a:lnTo>
                    <a:pt x="592161" y="1666057"/>
                  </a:lnTo>
                  <a:lnTo>
                    <a:pt x="592169" y="1675857"/>
                  </a:lnTo>
                  <a:lnTo>
                    <a:pt x="592148" y="1685657"/>
                  </a:lnTo>
                  <a:lnTo>
                    <a:pt x="592080" y="1695458"/>
                  </a:lnTo>
                  <a:lnTo>
                    <a:pt x="591998" y="1705258"/>
                  </a:lnTo>
                  <a:lnTo>
                    <a:pt x="591860" y="1715058"/>
                  </a:lnTo>
                  <a:lnTo>
                    <a:pt x="591708" y="1724859"/>
                  </a:lnTo>
                  <a:lnTo>
                    <a:pt x="591516" y="1734659"/>
                  </a:lnTo>
                  <a:lnTo>
                    <a:pt x="591297" y="1744459"/>
                  </a:lnTo>
                  <a:lnTo>
                    <a:pt x="591055" y="1754260"/>
                  </a:lnTo>
                  <a:lnTo>
                    <a:pt x="590775" y="1764060"/>
                  </a:lnTo>
                  <a:lnTo>
                    <a:pt x="590484" y="1773860"/>
                  </a:lnTo>
                  <a:lnTo>
                    <a:pt x="590149" y="1783661"/>
                  </a:lnTo>
                  <a:lnTo>
                    <a:pt x="589803" y="1793461"/>
                  </a:lnTo>
                  <a:lnTo>
                    <a:pt x="589428" y="1803261"/>
                  </a:lnTo>
                  <a:lnTo>
                    <a:pt x="589033" y="1813062"/>
                  </a:lnTo>
                  <a:lnTo>
                    <a:pt x="588620" y="1822862"/>
                  </a:lnTo>
                  <a:lnTo>
                    <a:pt x="588181" y="1832662"/>
                  </a:lnTo>
                  <a:lnTo>
                    <a:pt x="587734" y="1842463"/>
                  </a:lnTo>
                  <a:lnTo>
                    <a:pt x="587258" y="1852263"/>
                  </a:lnTo>
                  <a:lnTo>
                    <a:pt x="586774" y="1862063"/>
                  </a:lnTo>
                  <a:lnTo>
                    <a:pt x="586271" y="1871864"/>
                  </a:lnTo>
                  <a:lnTo>
                    <a:pt x="585757" y="1881664"/>
                  </a:lnTo>
                  <a:lnTo>
                    <a:pt x="585232" y="1891464"/>
                  </a:lnTo>
                  <a:lnTo>
                    <a:pt x="584693" y="1901265"/>
                  </a:lnTo>
                  <a:lnTo>
                    <a:pt x="584149" y="1911065"/>
                  </a:lnTo>
                  <a:lnTo>
                    <a:pt x="583590" y="1920865"/>
                  </a:lnTo>
                  <a:lnTo>
                    <a:pt x="583029" y="1930666"/>
                  </a:lnTo>
                  <a:lnTo>
                    <a:pt x="582459" y="1940466"/>
                  </a:lnTo>
                  <a:lnTo>
                    <a:pt x="581886" y="1950266"/>
                  </a:lnTo>
                  <a:lnTo>
                    <a:pt x="581309" y="1960067"/>
                  </a:lnTo>
                  <a:lnTo>
                    <a:pt x="580730" y="1969867"/>
                  </a:lnTo>
                  <a:lnTo>
                    <a:pt x="580150" y="1979667"/>
                  </a:lnTo>
                  <a:lnTo>
                    <a:pt x="579570" y="1989468"/>
                  </a:lnTo>
                  <a:lnTo>
                    <a:pt x="578991" y="1999268"/>
                  </a:lnTo>
                  <a:lnTo>
                    <a:pt x="578415" y="2009068"/>
                  </a:lnTo>
                  <a:lnTo>
                    <a:pt x="577844" y="2018869"/>
                  </a:lnTo>
                  <a:lnTo>
                    <a:pt x="577276" y="2028669"/>
                  </a:lnTo>
                  <a:lnTo>
                    <a:pt x="576717" y="2038469"/>
                  </a:lnTo>
                  <a:lnTo>
                    <a:pt x="576161" y="2048270"/>
                  </a:lnTo>
                  <a:lnTo>
                    <a:pt x="575620" y="2058070"/>
                  </a:lnTo>
                  <a:lnTo>
                    <a:pt x="575083" y="2067870"/>
                  </a:lnTo>
                  <a:lnTo>
                    <a:pt x="574562" y="2077671"/>
                  </a:lnTo>
                  <a:lnTo>
                    <a:pt x="574050" y="2087471"/>
                  </a:lnTo>
                  <a:lnTo>
                    <a:pt x="573552" y="2097271"/>
                  </a:lnTo>
                  <a:lnTo>
                    <a:pt x="573071" y="2107072"/>
                  </a:lnTo>
                  <a:lnTo>
                    <a:pt x="572599" y="2116872"/>
                  </a:lnTo>
                  <a:lnTo>
                    <a:pt x="572155" y="2126672"/>
                  </a:lnTo>
                  <a:lnTo>
                    <a:pt x="571719" y="2136473"/>
                  </a:lnTo>
                  <a:lnTo>
                    <a:pt x="571310" y="2146273"/>
                  </a:lnTo>
                  <a:lnTo>
                    <a:pt x="570918" y="2156073"/>
                  </a:lnTo>
                  <a:lnTo>
                    <a:pt x="570546" y="2165874"/>
                  </a:lnTo>
                  <a:lnTo>
                    <a:pt x="570203" y="2175674"/>
                  </a:lnTo>
                  <a:lnTo>
                    <a:pt x="569872" y="2185474"/>
                  </a:lnTo>
                  <a:lnTo>
                    <a:pt x="569584" y="2195275"/>
                  </a:lnTo>
                  <a:lnTo>
                    <a:pt x="569306" y="2205075"/>
                  </a:lnTo>
                  <a:lnTo>
                    <a:pt x="569069" y="2214875"/>
                  </a:lnTo>
                  <a:lnTo>
                    <a:pt x="568854" y="2224676"/>
                  </a:lnTo>
                  <a:lnTo>
                    <a:pt x="568668" y="2234476"/>
                  </a:lnTo>
                  <a:lnTo>
                    <a:pt x="568520" y="2244276"/>
                  </a:lnTo>
                  <a:lnTo>
                    <a:pt x="568391" y="2254077"/>
                  </a:lnTo>
                  <a:lnTo>
                    <a:pt x="568316" y="2263877"/>
                  </a:lnTo>
                  <a:lnTo>
                    <a:pt x="568257" y="2273677"/>
                  </a:lnTo>
                  <a:lnTo>
                    <a:pt x="568251" y="2283478"/>
                  </a:lnTo>
                  <a:lnTo>
                    <a:pt x="568273" y="2293278"/>
                  </a:lnTo>
                  <a:lnTo>
                    <a:pt x="568334" y="2303078"/>
                  </a:lnTo>
                  <a:lnTo>
                    <a:pt x="568442" y="2312879"/>
                  </a:lnTo>
                  <a:lnTo>
                    <a:pt x="568575" y="2322679"/>
                  </a:lnTo>
                  <a:lnTo>
                    <a:pt x="568776" y="2332479"/>
                  </a:lnTo>
                  <a:lnTo>
                    <a:pt x="568996" y="2342280"/>
                  </a:lnTo>
                  <a:lnTo>
                    <a:pt x="569284" y="2352080"/>
                  </a:lnTo>
                  <a:lnTo>
                    <a:pt x="569605" y="2361880"/>
                  </a:lnTo>
                  <a:lnTo>
                    <a:pt x="569976" y="2371681"/>
                  </a:lnTo>
                  <a:lnTo>
                    <a:pt x="570404" y="2381481"/>
                  </a:lnTo>
                  <a:lnTo>
                    <a:pt x="570862" y="2391281"/>
                  </a:lnTo>
                  <a:lnTo>
                    <a:pt x="571403" y="2401082"/>
                  </a:lnTo>
                  <a:lnTo>
                    <a:pt x="571967" y="2410882"/>
                  </a:lnTo>
                  <a:lnTo>
                    <a:pt x="572613" y="2420682"/>
                  </a:lnTo>
                  <a:lnTo>
                    <a:pt x="573297" y="2430483"/>
                  </a:lnTo>
                  <a:lnTo>
                    <a:pt x="574043" y="2440283"/>
                  </a:lnTo>
                  <a:lnTo>
                    <a:pt x="574855" y="2450083"/>
                  </a:lnTo>
                  <a:lnTo>
                    <a:pt x="575704" y="2459884"/>
                  </a:lnTo>
                  <a:lnTo>
                    <a:pt x="576649" y="2469684"/>
                  </a:lnTo>
                  <a:lnTo>
                    <a:pt x="577620" y="2479484"/>
                  </a:lnTo>
                  <a:lnTo>
                    <a:pt x="578689" y="2489285"/>
                  </a:lnTo>
                  <a:lnTo>
                    <a:pt x="579801" y="2499085"/>
                  </a:lnTo>
                  <a:lnTo>
                    <a:pt x="580985" y="2508885"/>
                  </a:lnTo>
                  <a:lnTo>
                    <a:pt x="582242" y="2518686"/>
                  </a:lnTo>
                  <a:lnTo>
                    <a:pt x="583545" y="2528486"/>
                  </a:lnTo>
                  <a:lnTo>
                    <a:pt x="584954" y="2538286"/>
                  </a:lnTo>
                  <a:lnTo>
                    <a:pt x="586393" y="2548087"/>
                  </a:lnTo>
                  <a:lnTo>
                    <a:pt x="587943" y="2557887"/>
                  </a:lnTo>
                  <a:lnTo>
                    <a:pt x="589539" y="2567688"/>
                  </a:lnTo>
                  <a:lnTo>
                    <a:pt x="591217" y="2577488"/>
                  </a:lnTo>
                  <a:lnTo>
                    <a:pt x="592975" y="2587288"/>
                  </a:lnTo>
                  <a:lnTo>
                    <a:pt x="594783" y="2597089"/>
                  </a:lnTo>
                  <a:lnTo>
                    <a:pt x="596705" y="2606889"/>
                  </a:lnTo>
                  <a:lnTo>
                    <a:pt x="598661" y="2616689"/>
                  </a:lnTo>
                  <a:lnTo>
                    <a:pt x="600737" y="2626490"/>
                  </a:lnTo>
                  <a:lnTo>
                    <a:pt x="602860" y="2636290"/>
                  </a:lnTo>
                  <a:lnTo>
                    <a:pt x="605073" y="2646090"/>
                  </a:lnTo>
                  <a:lnTo>
                    <a:pt x="607367" y="2655891"/>
                  </a:lnTo>
                  <a:lnTo>
                    <a:pt x="609716" y="2665691"/>
                  </a:lnTo>
                  <a:lnTo>
                    <a:pt x="612181" y="2675491"/>
                  </a:lnTo>
                  <a:lnTo>
                    <a:pt x="614681" y="2685292"/>
                  </a:lnTo>
                  <a:lnTo>
                    <a:pt x="617305" y="2695092"/>
                  </a:lnTo>
                  <a:lnTo>
                    <a:pt x="619976" y="2704892"/>
                  </a:lnTo>
                  <a:lnTo>
                    <a:pt x="622737" y="2714693"/>
                  </a:lnTo>
                  <a:lnTo>
                    <a:pt x="625578" y="2724493"/>
                  </a:lnTo>
                  <a:lnTo>
                    <a:pt x="628475" y="2734293"/>
                  </a:lnTo>
                  <a:lnTo>
                    <a:pt x="631484" y="2744094"/>
                  </a:lnTo>
                  <a:lnTo>
                    <a:pt x="634525" y="2753894"/>
                  </a:lnTo>
                  <a:lnTo>
                    <a:pt x="637687" y="2763694"/>
                  </a:lnTo>
                  <a:lnTo>
                    <a:pt x="640891" y="2773495"/>
                  </a:lnTo>
                  <a:lnTo>
                    <a:pt x="644182" y="2783295"/>
                  </a:lnTo>
                  <a:lnTo>
                    <a:pt x="647543" y="2793095"/>
                  </a:lnTo>
                  <a:lnTo>
                    <a:pt x="650958" y="2802896"/>
                  </a:lnTo>
                  <a:lnTo>
                    <a:pt x="654471" y="2812696"/>
                  </a:lnTo>
                  <a:lnTo>
                    <a:pt x="658012" y="2822496"/>
                  </a:lnTo>
                  <a:lnTo>
                    <a:pt x="661661" y="2832297"/>
                  </a:lnTo>
                  <a:lnTo>
                    <a:pt x="665343" y="2842097"/>
                  </a:lnTo>
                  <a:lnTo>
                    <a:pt x="669099" y="2851897"/>
                  </a:lnTo>
                  <a:lnTo>
                    <a:pt x="672912" y="2861698"/>
                  </a:lnTo>
                  <a:lnTo>
                    <a:pt x="676769" y="2871498"/>
                  </a:lnTo>
                  <a:lnTo>
                    <a:pt x="680702" y="2881298"/>
                  </a:lnTo>
                  <a:lnTo>
                    <a:pt x="684657" y="2891099"/>
                  </a:lnTo>
                  <a:lnTo>
                    <a:pt x="688693" y="2900899"/>
                  </a:lnTo>
                  <a:lnTo>
                    <a:pt x="692751" y="2910699"/>
                  </a:lnTo>
                  <a:lnTo>
                    <a:pt x="696863" y="2920500"/>
                  </a:lnTo>
                  <a:lnTo>
                    <a:pt x="701010" y="2930300"/>
                  </a:lnTo>
                  <a:lnTo>
                    <a:pt x="705188" y="2940100"/>
                  </a:lnTo>
                  <a:lnTo>
                    <a:pt x="709409" y="2949901"/>
                  </a:lnTo>
                  <a:lnTo>
                    <a:pt x="713643" y="2959701"/>
                  </a:lnTo>
                  <a:lnTo>
                    <a:pt x="717920" y="2969501"/>
                  </a:lnTo>
                  <a:lnTo>
                    <a:pt x="722206" y="2979302"/>
                  </a:lnTo>
                  <a:lnTo>
                    <a:pt x="726514" y="2989102"/>
                  </a:lnTo>
                  <a:lnTo>
                    <a:pt x="730834" y="2998902"/>
                  </a:lnTo>
                  <a:lnTo>
                    <a:pt x="735162" y="3008703"/>
                  </a:lnTo>
                  <a:lnTo>
                    <a:pt x="739495" y="3018503"/>
                  </a:lnTo>
                  <a:lnTo>
                    <a:pt x="743830" y="3028303"/>
                  </a:lnTo>
                  <a:lnTo>
                    <a:pt x="748158" y="3038104"/>
                  </a:lnTo>
                  <a:lnTo>
                    <a:pt x="752480" y="3047904"/>
                  </a:lnTo>
                  <a:lnTo>
                    <a:pt x="756787" y="3057704"/>
                  </a:lnTo>
                  <a:lnTo>
                    <a:pt x="761076" y="3067505"/>
                  </a:lnTo>
                  <a:lnTo>
                    <a:pt x="765348" y="3077305"/>
                  </a:lnTo>
                  <a:lnTo>
                    <a:pt x="769582" y="3087105"/>
                  </a:lnTo>
                  <a:lnTo>
                    <a:pt x="773803" y="3096906"/>
                  </a:lnTo>
                  <a:lnTo>
                    <a:pt x="777960" y="3106706"/>
                  </a:lnTo>
                  <a:lnTo>
                    <a:pt x="782097" y="3116506"/>
                  </a:lnTo>
                  <a:lnTo>
                    <a:pt x="786175" y="3126307"/>
                  </a:lnTo>
                  <a:lnTo>
                    <a:pt x="790204" y="3136107"/>
                  </a:lnTo>
                  <a:lnTo>
                    <a:pt x="794187" y="3145907"/>
                  </a:lnTo>
                  <a:lnTo>
                    <a:pt x="798087" y="3155708"/>
                  </a:lnTo>
                  <a:lnTo>
                    <a:pt x="801960" y="3165508"/>
                  </a:lnTo>
                  <a:lnTo>
                    <a:pt x="805709" y="3175308"/>
                  </a:lnTo>
                  <a:lnTo>
                    <a:pt x="809422" y="3185109"/>
                  </a:lnTo>
                  <a:lnTo>
                    <a:pt x="813031" y="3194909"/>
                  </a:lnTo>
                  <a:lnTo>
                    <a:pt x="816563" y="3204709"/>
                  </a:lnTo>
                  <a:lnTo>
                    <a:pt x="820018" y="3214510"/>
                  </a:lnTo>
                  <a:lnTo>
                    <a:pt x="823348" y="3224310"/>
                  </a:lnTo>
                  <a:lnTo>
                    <a:pt x="826634" y="3234110"/>
                  </a:lnTo>
                  <a:lnTo>
                    <a:pt x="829740" y="3243911"/>
                  </a:lnTo>
                  <a:lnTo>
                    <a:pt x="832798" y="3253711"/>
                  </a:lnTo>
                  <a:lnTo>
                    <a:pt x="835706" y="3263511"/>
                  </a:lnTo>
                  <a:lnTo>
                    <a:pt x="838514" y="3273312"/>
                  </a:lnTo>
                  <a:lnTo>
                    <a:pt x="841214" y="3283112"/>
                  </a:lnTo>
                  <a:lnTo>
                    <a:pt x="843754" y="3292912"/>
                  </a:lnTo>
                  <a:lnTo>
                    <a:pt x="846234" y="3302713"/>
                  </a:lnTo>
                  <a:lnTo>
                    <a:pt x="848488" y="3312513"/>
                  </a:lnTo>
                  <a:lnTo>
                    <a:pt x="850682" y="3322313"/>
                  </a:lnTo>
                  <a:lnTo>
                    <a:pt x="852689" y="3332114"/>
                  </a:lnTo>
                  <a:lnTo>
                    <a:pt x="854577" y="3341914"/>
                  </a:lnTo>
                  <a:lnTo>
                    <a:pt x="856332" y="3351714"/>
                  </a:lnTo>
                  <a:lnTo>
                    <a:pt x="857900" y="3361515"/>
                  </a:lnTo>
                  <a:lnTo>
                    <a:pt x="859394" y="3371315"/>
                  </a:lnTo>
                  <a:lnTo>
                    <a:pt x="860630" y="3381115"/>
                  </a:lnTo>
                  <a:lnTo>
                    <a:pt x="861799" y="3390916"/>
                  </a:lnTo>
                  <a:lnTo>
                    <a:pt x="862750" y="3400716"/>
                  </a:lnTo>
                  <a:lnTo>
                    <a:pt x="863573" y="3410516"/>
                  </a:lnTo>
                  <a:lnTo>
                    <a:pt x="864244" y="3420317"/>
                  </a:lnTo>
                  <a:lnTo>
                    <a:pt x="864715" y="3430117"/>
                  </a:lnTo>
                  <a:lnTo>
                    <a:pt x="865101" y="3439917"/>
                  </a:lnTo>
                  <a:lnTo>
                    <a:pt x="865213" y="3449718"/>
                  </a:lnTo>
                  <a:lnTo>
                    <a:pt x="865254" y="3459518"/>
                  </a:lnTo>
                  <a:lnTo>
                    <a:pt x="865061" y="3469318"/>
                  </a:lnTo>
                  <a:lnTo>
                    <a:pt x="864739" y="3479119"/>
                  </a:lnTo>
                  <a:lnTo>
                    <a:pt x="864255" y="3488919"/>
                  </a:lnTo>
                  <a:lnTo>
                    <a:pt x="863569" y="3498719"/>
                  </a:lnTo>
                  <a:lnTo>
                    <a:pt x="862794" y="3508520"/>
                  </a:lnTo>
                  <a:lnTo>
                    <a:pt x="861746" y="3518320"/>
                  </a:lnTo>
                  <a:lnTo>
                    <a:pt x="860628" y="3528120"/>
                  </a:lnTo>
                  <a:lnTo>
                    <a:pt x="859274" y="3537921"/>
                  </a:lnTo>
                  <a:lnTo>
                    <a:pt x="857799" y="3547721"/>
                  </a:lnTo>
                  <a:lnTo>
                    <a:pt x="856162" y="3557521"/>
                  </a:lnTo>
                  <a:lnTo>
                    <a:pt x="854335" y="3567322"/>
                  </a:lnTo>
                  <a:lnTo>
                    <a:pt x="852419" y="3577122"/>
                  </a:lnTo>
                  <a:lnTo>
                    <a:pt x="850249" y="3586922"/>
                  </a:lnTo>
                  <a:lnTo>
                    <a:pt x="848014" y="3596723"/>
                  </a:lnTo>
                  <a:lnTo>
                    <a:pt x="845558" y="3606523"/>
                  </a:lnTo>
                  <a:lnTo>
                    <a:pt x="842993" y="3616323"/>
                  </a:lnTo>
                  <a:lnTo>
                    <a:pt x="840278" y="3626124"/>
                  </a:lnTo>
                  <a:lnTo>
                    <a:pt x="837397" y="3635924"/>
                  </a:lnTo>
                  <a:lnTo>
                    <a:pt x="834432" y="3645724"/>
                  </a:lnTo>
                  <a:lnTo>
                    <a:pt x="831248" y="3655525"/>
                  </a:lnTo>
                  <a:lnTo>
                    <a:pt x="828006" y="3665325"/>
                  </a:lnTo>
                  <a:lnTo>
                    <a:pt x="824571" y="3675125"/>
                  </a:lnTo>
                  <a:lnTo>
                    <a:pt x="821048" y="3684926"/>
                  </a:lnTo>
                  <a:lnTo>
                    <a:pt x="817395" y="3694726"/>
                  </a:lnTo>
                  <a:lnTo>
                    <a:pt x="813608" y="3704526"/>
                  </a:lnTo>
                  <a:lnTo>
                    <a:pt x="809748" y="3714327"/>
                  </a:lnTo>
                  <a:lnTo>
                    <a:pt x="805715" y="3724127"/>
                  </a:lnTo>
                  <a:lnTo>
                    <a:pt x="801636" y="3733927"/>
                  </a:lnTo>
                  <a:lnTo>
                    <a:pt x="797402" y="3743728"/>
                  </a:lnTo>
                  <a:lnTo>
                    <a:pt x="793103" y="3753528"/>
                  </a:lnTo>
                  <a:lnTo>
                    <a:pt x="788703" y="3763328"/>
                  </a:lnTo>
                  <a:lnTo>
                    <a:pt x="784205" y="3773129"/>
                  </a:lnTo>
                  <a:lnTo>
                    <a:pt x="779652" y="3782929"/>
                  </a:lnTo>
                  <a:lnTo>
                    <a:pt x="774976" y="3792729"/>
                  </a:lnTo>
                  <a:lnTo>
                    <a:pt x="770268" y="3802530"/>
                  </a:lnTo>
                  <a:lnTo>
                    <a:pt x="765452" y="3812330"/>
                  </a:lnTo>
                  <a:lnTo>
                    <a:pt x="760595" y="3822131"/>
                  </a:lnTo>
                  <a:lnTo>
                    <a:pt x="755670" y="3831931"/>
                  </a:lnTo>
                  <a:lnTo>
                    <a:pt x="750687" y="3841731"/>
                  </a:lnTo>
                  <a:lnTo>
                    <a:pt x="745667" y="3851532"/>
                  </a:lnTo>
                  <a:lnTo>
                    <a:pt x="740579" y="3861332"/>
                  </a:lnTo>
                  <a:lnTo>
                    <a:pt x="735472" y="3871132"/>
                  </a:lnTo>
                  <a:lnTo>
                    <a:pt x="730308" y="3880933"/>
                  </a:lnTo>
                  <a:lnTo>
                    <a:pt x="725126" y="3890733"/>
                  </a:lnTo>
                  <a:lnTo>
                    <a:pt x="719911" y="3900533"/>
                  </a:lnTo>
                  <a:lnTo>
                    <a:pt x="714675" y="3910334"/>
                  </a:lnTo>
                  <a:lnTo>
                    <a:pt x="709424" y="3920134"/>
                  </a:lnTo>
                  <a:lnTo>
                    <a:pt x="704155" y="3929934"/>
                  </a:lnTo>
                  <a:lnTo>
                    <a:pt x="698881" y="3939735"/>
                  </a:lnTo>
                  <a:lnTo>
                    <a:pt x="693600" y="3949535"/>
                  </a:lnTo>
                  <a:lnTo>
                    <a:pt x="688321" y="3959335"/>
                  </a:lnTo>
                  <a:lnTo>
                    <a:pt x="683044" y="3969136"/>
                  </a:lnTo>
                  <a:lnTo>
                    <a:pt x="677778" y="3978936"/>
                  </a:lnTo>
                  <a:lnTo>
                    <a:pt x="672519" y="3988736"/>
                  </a:lnTo>
                  <a:lnTo>
                    <a:pt x="667286" y="3998537"/>
                  </a:lnTo>
                  <a:lnTo>
                    <a:pt x="662061" y="4008337"/>
                  </a:lnTo>
                  <a:lnTo>
                    <a:pt x="656873" y="4018137"/>
                  </a:lnTo>
                  <a:lnTo>
                    <a:pt x="651703" y="4027938"/>
                  </a:lnTo>
                  <a:lnTo>
                    <a:pt x="646568" y="4037738"/>
                  </a:lnTo>
                  <a:lnTo>
                    <a:pt x="641470" y="4047538"/>
                  </a:lnTo>
                  <a:lnTo>
                    <a:pt x="636398" y="4057339"/>
                  </a:lnTo>
                  <a:lnTo>
                    <a:pt x="631387" y="4067139"/>
                  </a:lnTo>
                  <a:lnTo>
                    <a:pt x="626394" y="4076939"/>
                  </a:lnTo>
                  <a:lnTo>
                    <a:pt x="621477" y="4086740"/>
                  </a:lnTo>
                  <a:lnTo>
                    <a:pt x="616589" y="4096540"/>
                  </a:lnTo>
                  <a:lnTo>
                    <a:pt x="611763" y="4106340"/>
                  </a:lnTo>
                  <a:lnTo>
                    <a:pt x="606993" y="4116141"/>
                  </a:lnTo>
                  <a:lnTo>
                    <a:pt x="602264" y="4125941"/>
                  </a:lnTo>
                  <a:lnTo>
                    <a:pt x="597622" y="4135741"/>
                  </a:lnTo>
                  <a:lnTo>
                    <a:pt x="593007" y="4145542"/>
                  </a:lnTo>
                  <a:lnTo>
                    <a:pt x="588495" y="4155342"/>
                  </a:lnTo>
                  <a:lnTo>
                    <a:pt x="584020" y="4165142"/>
                  </a:lnTo>
                  <a:lnTo>
                    <a:pt x="579626" y="4174943"/>
                  </a:lnTo>
                  <a:lnTo>
                    <a:pt x="575300" y="4184743"/>
                  </a:lnTo>
                  <a:lnTo>
                    <a:pt x="571028" y="4194543"/>
                  </a:lnTo>
                  <a:lnTo>
                    <a:pt x="566858" y="4204344"/>
                  </a:lnTo>
                  <a:lnTo>
                    <a:pt x="562719" y="4214144"/>
                  </a:lnTo>
                  <a:lnTo>
                    <a:pt x="558703" y="4223944"/>
                  </a:lnTo>
                  <a:lnTo>
                    <a:pt x="554727" y="4233745"/>
                  </a:lnTo>
                  <a:lnTo>
                    <a:pt x="550844" y="4243545"/>
                  </a:lnTo>
                  <a:lnTo>
                    <a:pt x="547034" y="4253345"/>
                  </a:lnTo>
                  <a:lnTo>
                    <a:pt x="543286" y="4263146"/>
                  </a:lnTo>
                  <a:lnTo>
                    <a:pt x="539646" y="4272946"/>
                  </a:lnTo>
                  <a:lnTo>
                    <a:pt x="536040" y="4282746"/>
                  </a:lnTo>
                  <a:lnTo>
                    <a:pt x="532565" y="4292547"/>
                  </a:lnTo>
                  <a:lnTo>
                    <a:pt x="529131" y="4302347"/>
                  </a:lnTo>
                  <a:lnTo>
                    <a:pt x="525794" y="4312147"/>
                  </a:lnTo>
                  <a:lnTo>
                    <a:pt x="522532" y="4321948"/>
                  </a:lnTo>
                  <a:lnTo>
                    <a:pt x="519333" y="4331748"/>
                  </a:lnTo>
                  <a:lnTo>
                    <a:pt x="516242" y="4341548"/>
                  </a:lnTo>
                  <a:lnTo>
                    <a:pt x="513185" y="4351349"/>
                  </a:lnTo>
                  <a:lnTo>
                    <a:pt x="510260" y="4361149"/>
                  </a:lnTo>
                  <a:lnTo>
                    <a:pt x="507372" y="4370949"/>
                  </a:lnTo>
                  <a:lnTo>
                    <a:pt x="504582" y="4380750"/>
                  </a:lnTo>
                  <a:lnTo>
                    <a:pt x="501861" y="4390550"/>
                  </a:lnTo>
                  <a:lnTo>
                    <a:pt x="499204" y="4400350"/>
                  </a:lnTo>
                  <a:lnTo>
                    <a:pt x="496647" y="4410151"/>
                  </a:lnTo>
                  <a:lnTo>
                    <a:pt x="494123" y="4419951"/>
                  </a:lnTo>
                  <a:lnTo>
                    <a:pt x="491724" y="4429751"/>
                  </a:lnTo>
                  <a:lnTo>
                    <a:pt x="489358" y="4439552"/>
                  </a:lnTo>
                  <a:lnTo>
                    <a:pt x="487085" y="4449352"/>
                  </a:lnTo>
                  <a:lnTo>
                    <a:pt x="484874" y="4459152"/>
                  </a:lnTo>
                  <a:lnTo>
                    <a:pt x="482722" y="4468953"/>
                  </a:lnTo>
                  <a:lnTo>
                    <a:pt x="480661" y="4478753"/>
                  </a:lnTo>
                  <a:lnTo>
                    <a:pt x="478629" y="4488553"/>
                  </a:lnTo>
                  <a:lnTo>
                    <a:pt x="476711" y="4498354"/>
                  </a:lnTo>
                  <a:lnTo>
                    <a:pt x="474821" y="4508154"/>
                  </a:lnTo>
                  <a:lnTo>
                    <a:pt x="473015" y="4517954"/>
                  </a:lnTo>
                  <a:lnTo>
                    <a:pt x="471263" y="4527755"/>
                  </a:lnTo>
                  <a:lnTo>
                    <a:pt x="469564" y="4537555"/>
                  </a:lnTo>
                  <a:lnTo>
                    <a:pt x="467943" y="4547355"/>
                  </a:lnTo>
                  <a:lnTo>
                    <a:pt x="466348" y="4557156"/>
                  </a:lnTo>
                  <a:lnTo>
                    <a:pt x="464852" y="4566956"/>
                  </a:lnTo>
                  <a:lnTo>
                    <a:pt x="463379" y="4576756"/>
                  </a:lnTo>
                  <a:lnTo>
                    <a:pt x="461979" y="4586557"/>
                  </a:lnTo>
                  <a:lnTo>
                    <a:pt x="460623" y="4596357"/>
                  </a:lnTo>
                  <a:lnTo>
                    <a:pt x="459315" y="4606157"/>
                  </a:lnTo>
                  <a:lnTo>
                    <a:pt x="458070" y="4615958"/>
                  </a:lnTo>
                  <a:lnTo>
                    <a:pt x="456849" y="4625758"/>
                  </a:lnTo>
                  <a:lnTo>
                    <a:pt x="455709" y="4635558"/>
                  </a:lnTo>
                  <a:lnTo>
                    <a:pt x="454589" y="4645359"/>
                  </a:lnTo>
                  <a:lnTo>
                    <a:pt x="453530" y="4655159"/>
                  </a:lnTo>
                  <a:lnTo>
                    <a:pt x="452506" y="4664959"/>
                  </a:lnTo>
                  <a:lnTo>
                    <a:pt x="451522" y="4674760"/>
                  </a:lnTo>
                  <a:lnTo>
                    <a:pt x="450589" y="4684560"/>
                  </a:lnTo>
                  <a:lnTo>
                    <a:pt x="449676" y="4694360"/>
                  </a:lnTo>
                  <a:lnTo>
                    <a:pt x="448828" y="4704161"/>
                  </a:lnTo>
                  <a:lnTo>
                    <a:pt x="447995" y="4713961"/>
                  </a:lnTo>
                  <a:lnTo>
                    <a:pt x="447213" y="4723761"/>
                  </a:lnTo>
                  <a:lnTo>
                    <a:pt x="446458" y="4733562"/>
                  </a:lnTo>
                  <a:lnTo>
                    <a:pt x="445735" y="4743362"/>
                  </a:lnTo>
                  <a:lnTo>
                    <a:pt x="445052" y="4753162"/>
                  </a:lnTo>
                  <a:lnTo>
                    <a:pt x="444385" y="4762963"/>
                  </a:lnTo>
                  <a:lnTo>
                    <a:pt x="443769" y="4772763"/>
                  </a:lnTo>
                  <a:lnTo>
                    <a:pt x="443165" y="4782563"/>
                  </a:lnTo>
                  <a:lnTo>
                    <a:pt x="442600" y="4792364"/>
                  </a:lnTo>
                  <a:lnTo>
                    <a:pt x="442056" y="4802164"/>
                  </a:lnTo>
                  <a:lnTo>
                    <a:pt x="441537" y="4811964"/>
                  </a:lnTo>
                  <a:lnTo>
                    <a:pt x="441048" y="4821765"/>
                  </a:lnTo>
                  <a:lnTo>
                    <a:pt x="440573" y="4831565"/>
                  </a:lnTo>
                  <a:lnTo>
                    <a:pt x="440135" y="4841365"/>
                  </a:lnTo>
                  <a:lnTo>
                    <a:pt x="439707" y="4851166"/>
                  </a:lnTo>
                  <a:lnTo>
                    <a:pt x="439308" y="4860966"/>
                  </a:lnTo>
                  <a:lnTo>
                    <a:pt x="438925" y="4870766"/>
                  </a:lnTo>
                  <a:lnTo>
                    <a:pt x="438562" y="4880567"/>
                  </a:lnTo>
                  <a:lnTo>
                    <a:pt x="438220" y="4890367"/>
                  </a:lnTo>
                  <a:lnTo>
                    <a:pt x="437888" y="4900167"/>
                  </a:lnTo>
                  <a:lnTo>
                    <a:pt x="437584" y="4909968"/>
                  </a:lnTo>
                  <a:lnTo>
                    <a:pt x="437287" y="4919768"/>
                  </a:lnTo>
                  <a:lnTo>
                    <a:pt x="437013" y="4929568"/>
                  </a:lnTo>
                  <a:lnTo>
                    <a:pt x="436749" y="4939369"/>
                  </a:lnTo>
                  <a:lnTo>
                    <a:pt x="436500" y="4949169"/>
                  </a:lnTo>
                  <a:lnTo>
                    <a:pt x="436266" y="4958969"/>
                  </a:lnTo>
                  <a:lnTo>
                    <a:pt x="436040" y="4968770"/>
                  </a:lnTo>
                  <a:lnTo>
                    <a:pt x="435834" y="4978570"/>
                  </a:lnTo>
                  <a:lnTo>
                    <a:pt x="435633" y="4988370"/>
                  </a:lnTo>
                  <a:lnTo>
                    <a:pt x="435448" y="4998171"/>
                  </a:lnTo>
                  <a:lnTo>
                    <a:pt x="43527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550742"/>
              <a:ext cx="1126310" cy="4167355"/>
            </a:xfrm>
            <a:custGeom>
              <a:avLst/>
              <a:pathLst>
                <a:path w="1126310" h="4167355">
                  <a:moveTo>
                    <a:pt x="559947" y="4167355"/>
                  </a:moveTo>
                  <a:lnTo>
                    <a:pt x="559667" y="4159200"/>
                  </a:lnTo>
                  <a:lnTo>
                    <a:pt x="559370" y="4151045"/>
                  </a:lnTo>
                  <a:lnTo>
                    <a:pt x="559055" y="4142889"/>
                  </a:lnTo>
                  <a:lnTo>
                    <a:pt x="558705" y="4134734"/>
                  </a:lnTo>
                  <a:lnTo>
                    <a:pt x="558339" y="4126579"/>
                  </a:lnTo>
                  <a:lnTo>
                    <a:pt x="557943" y="4118423"/>
                  </a:lnTo>
                  <a:lnTo>
                    <a:pt x="557514" y="4110268"/>
                  </a:lnTo>
                  <a:lnTo>
                    <a:pt x="557066" y="4102113"/>
                  </a:lnTo>
                  <a:lnTo>
                    <a:pt x="556572" y="4093958"/>
                  </a:lnTo>
                  <a:lnTo>
                    <a:pt x="556048" y="4085802"/>
                  </a:lnTo>
                  <a:lnTo>
                    <a:pt x="555498" y="4077647"/>
                  </a:lnTo>
                  <a:lnTo>
                    <a:pt x="554891" y="4069492"/>
                  </a:lnTo>
                  <a:lnTo>
                    <a:pt x="554258" y="4061336"/>
                  </a:lnTo>
                  <a:lnTo>
                    <a:pt x="553579" y="4053181"/>
                  </a:lnTo>
                  <a:lnTo>
                    <a:pt x="552847" y="4045026"/>
                  </a:lnTo>
                  <a:lnTo>
                    <a:pt x="552085" y="4036870"/>
                  </a:lnTo>
                  <a:lnTo>
                    <a:pt x="551255" y="4028715"/>
                  </a:lnTo>
                  <a:lnTo>
                    <a:pt x="550377" y="4020560"/>
                  </a:lnTo>
                  <a:lnTo>
                    <a:pt x="549462" y="4012405"/>
                  </a:lnTo>
                  <a:lnTo>
                    <a:pt x="548458" y="4004249"/>
                  </a:lnTo>
                  <a:lnTo>
                    <a:pt x="547414" y="3996094"/>
                  </a:lnTo>
                  <a:lnTo>
                    <a:pt x="546307" y="3987939"/>
                  </a:lnTo>
                  <a:lnTo>
                    <a:pt x="545117" y="3979783"/>
                  </a:lnTo>
                  <a:lnTo>
                    <a:pt x="543881" y="3971628"/>
                  </a:lnTo>
                  <a:lnTo>
                    <a:pt x="542553" y="3963473"/>
                  </a:lnTo>
                  <a:lnTo>
                    <a:pt x="541152" y="3955318"/>
                  </a:lnTo>
                  <a:lnTo>
                    <a:pt x="539701" y="3947162"/>
                  </a:lnTo>
                  <a:lnTo>
                    <a:pt x="538120" y="3939007"/>
                  </a:lnTo>
                  <a:lnTo>
                    <a:pt x="536481" y="3930852"/>
                  </a:lnTo>
                  <a:lnTo>
                    <a:pt x="534761" y="3922696"/>
                  </a:lnTo>
                  <a:lnTo>
                    <a:pt x="532919" y="3914541"/>
                  </a:lnTo>
                  <a:lnTo>
                    <a:pt x="531016" y="3906386"/>
                  </a:lnTo>
                  <a:lnTo>
                    <a:pt x="528991" y="3898230"/>
                  </a:lnTo>
                  <a:lnTo>
                    <a:pt x="526863" y="3890075"/>
                  </a:lnTo>
                  <a:lnTo>
                    <a:pt x="524666" y="3881920"/>
                  </a:lnTo>
                  <a:lnTo>
                    <a:pt x="522303" y="3873765"/>
                  </a:lnTo>
                  <a:lnTo>
                    <a:pt x="519859" y="3865609"/>
                  </a:lnTo>
                  <a:lnTo>
                    <a:pt x="517313" y="3857454"/>
                  </a:lnTo>
                  <a:lnTo>
                    <a:pt x="514605" y="3849299"/>
                  </a:lnTo>
                  <a:lnTo>
                    <a:pt x="511816" y="3841143"/>
                  </a:lnTo>
                  <a:lnTo>
                    <a:pt x="508881" y="3832988"/>
                  </a:lnTo>
                  <a:lnTo>
                    <a:pt x="505807" y="3824833"/>
                  </a:lnTo>
                  <a:lnTo>
                    <a:pt x="502648" y="3816678"/>
                  </a:lnTo>
                  <a:lnTo>
                    <a:pt x="499291" y="3808522"/>
                  </a:lnTo>
                  <a:lnTo>
                    <a:pt x="495826" y="3800367"/>
                  </a:lnTo>
                  <a:lnTo>
                    <a:pt x="492247" y="3792212"/>
                  </a:lnTo>
                  <a:lnTo>
                    <a:pt x="488463" y="3784056"/>
                  </a:lnTo>
                  <a:lnTo>
                    <a:pt x="484584" y="3775901"/>
                  </a:lnTo>
                  <a:lnTo>
                    <a:pt x="480541" y="3767746"/>
                  </a:lnTo>
                  <a:lnTo>
                    <a:pt x="476327" y="3759590"/>
                  </a:lnTo>
                  <a:lnTo>
                    <a:pt x="472015" y="3751435"/>
                  </a:lnTo>
                  <a:lnTo>
                    <a:pt x="467486" y="3743280"/>
                  </a:lnTo>
                  <a:lnTo>
                    <a:pt x="462827" y="3735125"/>
                  </a:lnTo>
                  <a:lnTo>
                    <a:pt x="458050" y="3726969"/>
                  </a:lnTo>
                  <a:lnTo>
                    <a:pt x="453038" y="3718814"/>
                  </a:lnTo>
                  <a:lnTo>
                    <a:pt x="447923" y="3710659"/>
                  </a:lnTo>
                  <a:lnTo>
                    <a:pt x="442640" y="3702503"/>
                  </a:lnTo>
                  <a:lnTo>
                    <a:pt x="437168" y="3694348"/>
                  </a:lnTo>
                  <a:lnTo>
                    <a:pt x="431592" y="3686193"/>
                  </a:lnTo>
                  <a:lnTo>
                    <a:pt x="425803" y="3678038"/>
                  </a:lnTo>
                  <a:lnTo>
                    <a:pt x="419872" y="3669882"/>
                  </a:lnTo>
                  <a:lnTo>
                    <a:pt x="413831" y="3661727"/>
                  </a:lnTo>
                  <a:lnTo>
                    <a:pt x="407550" y="3653572"/>
                  </a:lnTo>
                  <a:lnTo>
                    <a:pt x="401170" y="3645416"/>
                  </a:lnTo>
                  <a:lnTo>
                    <a:pt x="394638" y="3637261"/>
                  </a:lnTo>
                  <a:lnTo>
                    <a:pt x="387921" y="3629106"/>
                  </a:lnTo>
                  <a:lnTo>
                    <a:pt x="381109" y="3620950"/>
                  </a:lnTo>
                  <a:lnTo>
                    <a:pt x="374113" y="3612795"/>
                  </a:lnTo>
                  <a:lnTo>
                    <a:pt x="366985" y="3604640"/>
                  </a:lnTo>
                  <a:lnTo>
                    <a:pt x="359768" y="3596485"/>
                  </a:lnTo>
                  <a:lnTo>
                    <a:pt x="352345" y="3588329"/>
                  </a:lnTo>
                  <a:lnTo>
                    <a:pt x="344841" y="3580174"/>
                  </a:lnTo>
                  <a:lnTo>
                    <a:pt x="337224" y="3572019"/>
                  </a:lnTo>
                  <a:lnTo>
                    <a:pt x="329458" y="3563863"/>
                  </a:lnTo>
                  <a:lnTo>
                    <a:pt x="321622" y="3555708"/>
                  </a:lnTo>
                  <a:lnTo>
                    <a:pt x="313661" y="3547553"/>
                  </a:lnTo>
                  <a:lnTo>
                    <a:pt x="305605" y="3539397"/>
                  </a:lnTo>
                  <a:lnTo>
                    <a:pt x="297492" y="3531242"/>
                  </a:lnTo>
                  <a:lnTo>
                    <a:pt x="289257" y="3523087"/>
                  </a:lnTo>
                  <a:lnTo>
                    <a:pt x="280975" y="3514932"/>
                  </a:lnTo>
                  <a:lnTo>
                    <a:pt x="272634" y="3506776"/>
                  </a:lnTo>
                  <a:lnTo>
                    <a:pt x="264222" y="3498621"/>
                  </a:lnTo>
                  <a:lnTo>
                    <a:pt x="255782" y="3490466"/>
                  </a:lnTo>
                  <a:lnTo>
                    <a:pt x="247299" y="3482310"/>
                  </a:lnTo>
                  <a:lnTo>
                    <a:pt x="238791" y="3474155"/>
                  </a:lnTo>
                  <a:lnTo>
                    <a:pt x="230272" y="3466000"/>
                  </a:lnTo>
                  <a:lnTo>
                    <a:pt x="221745" y="3457845"/>
                  </a:lnTo>
                  <a:lnTo>
                    <a:pt x="213227" y="3449689"/>
                  </a:lnTo>
                  <a:lnTo>
                    <a:pt x="204719" y="3441534"/>
                  </a:lnTo>
                  <a:lnTo>
                    <a:pt x="196252" y="3433379"/>
                  </a:lnTo>
                  <a:lnTo>
                    <a:pt x="187812" y="3425223"/>
                  </a:lnTo>
                  <a:lnTo>
                    <a:pt x="179425" y="3417068"/>
                  </a:lnTo>
                  <a:lnTo>
                    <a:pt x="171112" y="3408913"/>
                  </a:lnTo>
                  <a:lnTo>
                    <a:pt x="162845" y="3400757"/>
                  </a:lnTo>
                  <a:lnTo>
                    <a:pt x="154696" y="3392602"/>
                  </a:lnTo>
                  <a:lnTo>
                    <a:pt x="146633" y="3384447"/>
                  </a:lnTo>
                  <a:lnTo>
                    <a:pt x="138646" y="3376292"/>
                  </a:lnTo>
                  <a:lnTo>
                    <a:pt x="130841" y="3368136"/>
                  </a:lnTo>
                  <a:lnTo>
                    <a:pt x="123124" y="3359981"/>
                  </a:lnTo>
                  <a:lnTo>
                    <a:pt x="115553" y="3351826"/>
                  </a:lnTo>
                  <a:lnTo>
                    <a:pt x="108170" y="3343670"/>
                  </a:lnTo>
                  <a:lnTo>
                    <a:pt x="100895" y="3335515"/>
                  </a:lnTo>
                  <a:lnTo>
                    <a:pt x="93854" y="3327360"/>
                  </a:lnTo>
                  <a:lnTo>
                    <a:pt x="86988" y="3319205"/>
                  </a:lnTo>
                  <a:lnTo>
                    <a:pt x="80253" y="3311049"/>
                  </a:lnTo>
                  <a:lnTo>
                    <a:pt x="73844" y="3302894"/>
                  </a:lnTo>
                  <a:lnTo>
                    <a:pt x="67581" y="3294739"/>
                  </a:lnTo>
                  <a:lnTo>
                    <a:pt x="61537" y="3286583"/>
                  </a:lnTo>
                  <a:lnTo>
                    <a:pt x="55797" y="3278428"/>
                  </a:lnTo>
                  <a:lnTo>
                    <a:pt x="50216" y="3270273"/>
                  </a:lnTo>
                  <a:lnTo>
                    <a:pt x="44958" y="3262117"/>
                  </a:lnTo>
                  <a:lnTo>
                    <a:pt x="39959" y="3253962"/>
                  </a:lnTo>
                  <a:lnTo>
                    <a:pt x="35132" y="3245807"/>
                  </a:lnTo>
                  <a:lnTo>
                    <a:pt x="30741" y="3237652"/>
                  </a:lnTo>
                  <a:lnTo>
                    <a:pt x="26544" y="3229496"/>
                  </a:lnTo>
                  <a:lnTo>
                    <a:pt x="22611" y="3221341"/>
                  </a:lnTo>
                  <a:lnTo>
                    <a:pt x="19072" y="3213186"/>
                  </a:lnTo>
                  <a:lnTo>
                    <a:pt x="15727" y="3205030"/>
                  </a:lnTo>
                  <a:lnTo>
                    <a:pt x="12752" y="3196875"/>
                  </a:lnTo>
                  <a:lnTo>
                    <a:pt x="10096" y="3188720"/>
                  </a:lnTo>
                  <a:lnTo>
                    <a:pt x="7642" y="3180565"/>
                  </a:lnTo>
                  <a:lnTo>
                    <a:pt x="5662" y="3172409"/>
                  </a:lnTo>
                  <a:lnTo>
                    <a:pt x="3914" y="3164254"/>
                  </a:lnTo>
                  <a:lnTo>
                    <a:pt x="2439" y="3156099"/>
                  </a:lnTo>
                  <a:lnTo>
                    <a:pt x="1405" y="3147943"/>
                  </a:lnTo>
                  <a:lnTo>
                    <a:pt x="577" y="3139788"/>
                  </a:lnTo>
                  <a:lnTo>
                    <a:pt x="116" y="3131633"/>
                  </a:lnTo>
                  <a:lnTo>
                    <a:pt x="0" y="3123477"/>
                  </a:lnTo>
                  <a:lnTo>
                    <a:pt x="88" y="3115322"/>
                  </a:lnTo>
                  <a:lnTo>
                    <a:pt x="628" y="3107167"/>
                  </a:lnTo>
                  <a:lnTo>
                    <a:pt x="1413" y="3099012"/>
                  </a:lnTo>
                  <a:lnTo>
                    <a:pt x="2443" y="3090856"/>
                  </a:lnTo>
                  <a:lnTo>
                    <a:pt x="3909" y="3082701"/>
                  </a:lnTo>
                  <a:lnTo>
                    <a:pt x="5566" y="3074546"/>
                  </a:lnTo>
                  <a:lnTo>
                    <a:pt x="7542" y="3066390"/>
                  </a:lnTo>
                  <a:lnTo>
                    <a:pt x="9846" y="3058235"/>
                  </a:lnTo>
                  <a:lnTo>
                    <a:pt x="12332" y="3050080"/>
                  </a:lnTo>
                  <a:lnTo>
                    <a:pt x="15198" y="3041925"/>
                  </a:lnTo>
                  <a:lnTo>
                    <a:pt x="18287" y="3033769"/>
                  </a:lnTo>
                  <a:lnTo>
                    <a:pt x="21570" y="3025614"/>
                  </a:lnTo>
                  <a:lnTo>
                    <a:pt x="25227" y="3017459"/>
                  </a:lnTo>
                  <a:lnTo>
                    <a:pt x="29040" y="3009303"/>
                  </a:lnTo>
                  <a:lnTo>
                    <a:pt x="33094" y="3001148"/>
                  </a:lnTo>
                  <a:lnTo>
                    <a:pt x="37418" y="2992993"/>
                  </a:lnTo>
                  <a:lnTo>
                    <a:pt x="41880" y="2984837"/>
                  </a:lnTo>
                  <a:lnTo>
                    <a:pt x="46616" y="2976682"/>
                  </a:lnTo>
                  <a:lnTo>
                    <a:pt x="51526" y="2968527"/>
                  </a:lnTo>
                  <a:lnTo>
                    <a:pt x="56564" y="2960372"/>
                  </a:lnTo>
                  <a:lnTo>
                    <a:pt x="61875" y="2952216"/>
                  </a:lnTo>
                  <a:lnTo>
                    <a:pt x="67289" y="2944061"/>
                  </a:lnTo>
                  <a:lnTo>
                    <a:pt x="72856" y="2935906"/>
                  </a:lnTo>
                  <a:lnTo>
                    <a:pt x="78601" y="2927750"/>
                  </a:lnTo>
                  <a:lnTo>
                    <a:pt x="84432" y="2919595"/>
                  </a:lnTo>
                  <a:lnTo>
                    <a:pt x="90419" y="2911440"/>
                  </a:lnTo>
                  <a:lnTo>
                    <a:pt x="96511" y="2903284"/>
                  </a:lnTo>
                  <a:lnTo>
                    <a:pt x="102671" y="2895129"/>
                  </a:lnTo>
                  <a:lnTo>
                    <a:pt x="108971" y="2886974"/>
                  </a:lnTo>
                  <a:lnTo>
                    <a:pt x="115322" y="2878819"/>
                  </a:lnTo>
                  <a:lnTo>
                    <a:pt x="121739" y="2870663"/>
                  </a:lnTo>
                  <a:lnTo>
                    <a:pt x="128232" y="2862508"/>
                  </a:lnTo>
                  <a:lnTo>
                    <a:pt x="134756" y="2854353"/>
                  </a:lnTo>
                  <a:lnTo>
                    <a:pt x="141330" y="2846197"/>
                  </a:lnTo>
                  <a:lnTo>
                    <a:pt x="147931" y="2838042"/>
                  </a:lnTo>
                  <a:lnTo>
                    <a:pt x="154547" y="2829887"/>
                  </a:lnTo>
                  <a:lnTo>
                    <a:pt x="161180" y="2821732"/>
                  </a:lnTo>
                  <a:lnTo>
                    <a:pt x="167812" y="2813576"/>
                  </a:lnTo>
                  <a:lnTo>
                    <a:pt x="174441" y="2805421"/>
                  </a:lnTo>
                  <a:lnTo>
                    <a:pt x="181048" y="2797266"/>
                  </a:lnTo>
                  <a:lnTo>
                    <a:pt x="187640" y="2789110"/>
                  </a:lnTo>
                  <a:lnTo>
                    <a:pt x="194199" y="2780955"/>
                  </a:lnTo>
                  <a:lnTo>
                    <a:pt x="200715" y="2772800"/>
                  </a:lnTo>
                  <a:lnTo>
                    <a:pt x="207203" y="2764644"/>
                  </a:lnTo>
                  <a:lnTo>
                    <a:pt x="213618" y="2756489"/>
                  </a:lnTo>
                  <a:lnTo>
                    <a:pt x="219986" y="2748334"/>
                  </a:lnTo>
                  <a:lnTo>
                    <a:pt x="226306" y="2740179"/>
                  </a:lnTo>
                  <a:lnTo>
                    <a:pt x="232526" y="2732023"/>
                  </a:lnTo>
                  <a:lnTo>
                    <a:pt x="238697" y="2723868"/>
                  </a:lnTo>
                  <a:lnTo>
                    <a:pt x="244785" y="2715713"/>
                  </a:lnTo>
                  <a:lnTo>
                    <a:pt x="250775" y="2707557"/>
                  </a:lnTo>
                  <a:lnTo>
                    <a:pt x="256711" y="2699402"/>
                  </a:lnTo>
                  <a:lnTo>
                    <a:pt x="262522" y="2691247"/>
                  </a:lnTo>
                  <a:lnTo>
                    <a:pt x="268252" y="2683092"/>
                  </a:lnTo>
                  <a:lnTo>
                    <a:pt x="273913" y="2674936"/>
                  </a:lnTo>
                  <a:lnTo>
                    <a:pt x="279424" y="2666781"/>
                  </a:lnTo>
                  <a:lnTo>
                    <a:pt x="284869" y="2658626"/>
                  </a:lnTo>
                  <a:lnTo>
                    <a:pt x="290209" y="2650470"/>
                  </a:lnTo>
                  <a:lnTo>
                    <a:pt x="295422" y="2642315"/>
                  </a:lnTo>
                  <a:lnTo>
                    <a:pt x="300566" y="2634160"/>
                  </a:lnTo>
                  <a:lnTo>
                    <a:pt x="305570" y="2626004"/>
                  </a:lnTo>
                  <a:lnTo>
                    <a:pt x="310475" y="2617849"/>
                  </a:lnTo>
                  <a:lnTo>
                    <a:pt x="315308" y="2609694"/>
                  </a:lnTo>
                  <a:lnTo>
                    <a:pt x="319971" y="2601539"/>
                  </a:lnTo>
                  <a:lnTo>
                    <a:pt x="324565" y="2593383"/>
                  </a:lnTo>
                  <a:lnTo>
                    <a:pt x="329056" y="2585228"/>
                  </a:lnTo>
                  <a:lnTo>
                    <a:pt x="333410" y="2577073"/>
                  </a:lnTo>
                  <a:lnTo>
                    <a:pt x="337695" y="2568917"/>
                  </a:lnTo>
                  <a:lnTo>
                    <a:pt x="341849" y="2560762"/>
                  </a:lnTo>
                  <a:lnTo>
                    <a:pt x="345901" y="2552607"/>
                  </a:lnTo>
                  <a:lnTo>
                    <a:pt x="349887" y="2544452"/>
                  </a:lnTo>
                  <a:lnTo>
                    <a:pt x="353716" y="2536296"/>
                  </a:lnTo>
                  <a:lnTo>
                    <a:pt x="357477" y="2528141"/>
                  </a:lnTo>
                  <a:lnTo>
                    <a:pt x="361150" y="2519986"/>
                  </a:lnTo>
                  <a:lnTo>
                    <a:pt x="364696" y="2511830"/>
                  </a:lnTo>
                  <a:lnTo>
                    <a:pt x="368180" y="2503675"/>
                  </a:lnTo>
                  <a:lnTo>
                    <a:pt x="371555" y="2495520"/>
                  </a:lnTo>
                  <a:lnTo>
                    <a:pt x="374836" y="2487364"/>
                  </a:lnTo>
                  <a:lnTo>
                    <a:pt x="378061" y="2479209"/>
                  </a:lnTo>
                  <a:lnTo>
                    <a:pt x="381158" y="2471054"/>
                  </a:lnTo>
                  <a:lnTo>
                    <a:pt x="384193" y="2462899"/>
                  </a:lnTo>
                  <a:lnTo>
                    <a:pt x="387160" y="2454743"/>
                  </a:lnTo>
                  <a:lnTo>
                    <a:pt x="390017" y="2446588"/>
                  </a:lnTo>
                  <a:lnTo>
                    <a:pt x="392825" y="2438433"/>
                  </a:lnTo>
                  <a:lnTo>
                    <a:pt x="395547" y="2430277"/>
                  </a:lnTo>
                  <a:lnTo>
                    <a:pt x="398191" y="2422122"/>
                  </a:lnTo>
                  <a:lnTo>
                    <a:pt x="400788" y="2413967"/>
                  </a:lnTo>
                  <a:lnTo>
                    <a:pt x="403289" y="2405812"/>
                  </a:lnTo>
                  <a:lnTo>
                    <a:pt x="405736" y="2397656"/>
                  </a:lnTo>
                  <a:lnTo>
                    <a:pt x="408133" y="2389501"/>
                  </a:lnTo>
                  <a:lnTo>
                    <a:pt x="410439" y="2381346"/>
                  </a:lnTo>
                  <a:lnTo>
                    <a:pt x="412707" y="2373190"/>
                  </a:lnTo>
                  <a:lnTo>
                    <a:pt x="414911" y="2365035"/>
                  </a:lnTo>
                  <a:lnTo>
                    <a:pt x="417049" y="2356880"/>
                  </a:lnTo>
                  <a:lnTo>
                    <a:pt x="419151" y="2348724"/>
                  </a:lnTo>
                  <a:lnTo>
                    <a:pt x="421180" y="2340569"/>
                  </a:lnTo>
                  <a:lnTo>
                    <a:pt x="423163" y="2332414"/>
                  </a:lnTo>
                  <a:lnTo>
                    <a:pt x="425109" y="2324259"/>
                  </a:lnTo>
                  <a:lnTo>
                    <a:pt x="426980" y="2316103"/>
                  </a:lnTo>
                  <a:lnTo>
                    <a:pt x="428819" y="2307948"/>
                  </a:lnTo>
                  <a:lnTo>
                    <a:pt x="430610" y="2299793"/>
                  </a:lnTo>
                  <a:lnTo>
                    <a:pt x="432344" y="2291637"/>
                  </a:lnTo>
                  <a:lnTo>
                    <a:pt x="434048" y="2283482"/>
                  </a:lnTo>
                  <a:lnTo>
                    <a:pt x="435694" y="2275327"/>
                  </a:lnTo>
                  <a:lnTo>
                    <a:pt x="437299" y="2267171"/>
                  </a:lnTo>
                  <a:lnTo>
                    <a:pt x="438875" y="2259016"/>
                  </a:lnTo>
                  <a:lnTo>
                    <a:pt x="440383" y="2250861"/>
                  </a:lnTo>
                  <a:lnTo>
                    <a:pt x="441863" y="2242706"/>
                  </a:lnTo>
                  <a:lnTo>
                    <a:pt x="443304" y="2234550"/>
                  </a:lnTo>
                  <a:lnTo>
                    <a:pt x="444691" y="2226395"/>
                  </a:lnTo>
                  <a:lnTo>
                    <a:pt x="446051" y="2218240"/>
                  </a:lnTo>
                  <a:lnTo>
                    <a:pt x="447360" y="2210084"/>
                  </a:lnTo>
                  <a:lnTo>
                    <a:pt x="448628" y="2201929"/>
                  </a:lnTo>
                  <a:lnTo>
                    <a:pt x="449869" y="2193774"/>
                  </a:lnTo>
                  <a:lnTo>
                    <a:pt x="451048" y="2185619"/>
                  </a:lnTo>
                  <a:lnTo>
                    <a:pt x="452198" y="2177463"/>
                  </a:lnTo>
                  <a:lnTo>
                    <a:pt x="453312" y="2169308"/>
                  </a:lnTo>
                  <a:lnTo>
                    <a:pt x="454370" y="2161153"/>
                  </a:lnTo>
                  <a:lnTo>
                    <a:pt x="455402" y="2152997"/>
                  </a:lnTo>
                  <a:lnTo>
                    <a:pt x="456385" y="2144842"/>
                  </a:lnTo>
                  <a:lnTo>
                    <a:pt x="457324" y="2136687"/>
                  </a:lnTo>
                  <a:lnTo>
                    <a:pt x="458237" y="2128531"/>
                  </a:lnTo>
                  <a:lnTo>
                    <a:pt x="459088" y="2120376"/>
                  </a:lnTo>
                  <a:lnTo>
                    <a:pt x="459907" y="2112221"/>
                  </a:lnTo>
                  <a:lnTo>
                    <a:pt x="460691" y="2104066"/>
                  </a:lnTo>
                  <a:lnTo>
                    <a:pt x="461415" y="2095910"/>
                  </a:lnTo>
                  <a:lnTo>
                    <a:pt x="462112" y="2087755"/>
                  </a:lnTo>
                  <a:lnTo>
                    <a:pt x="462761" y="2079600"/>
                  </a:lnTo>
                  <a:lnTo>
                    <a:pt x="463362" y="2071444"/>
                  </a:lnTo>
                  <a:lnTo>
                    <a:pt x="463935" y="2063289"/>
                  </a:lnTo>
                  <a:lnTo>
                    <a:pt x="464447" y="2055134"/>
                  </a:lnTo>
                  <a:lnTo>
                    <a:pt x="464923" y="2046979"/>
                  </a:lnTo>
                  <a:lnTo>
                    <a:pt x="465366" y="2038823"/>
                  </a:lnTo>
                  <a:lnTo>
                    <a:pt x="465745" y="2030668"/>
                  </a:lnTo>
                  <a:lnTo>
                    <a:pt x="466095" y="2022513"/>
                  </a:lnTo>
                  <a:lnTo>
                    <a:pt x="466399" y="2014357"/>
                  </a:lnTo>
                  <a:lnTo>
                    <a:pt x="466650" y="2006202"/>
                  </a:lnTo>
                  <a:lnTo>
                    <a:pt x="466874" y="1998047"/>
                  </a:lnTo>
                  <a:lnTo>
                    <a:pt x="467038" y="1989891"/>
                  </a:lnTo>
                  <a:lnTo>
                    <a:pt x="467163" y="1981736"/>
                  </a:lnTo>
                  <a:lnTo>
                    <a:pt x="467257" y="1973581"/>
                  </a:lnTo>
                  <a:lnTo>
                    <a:pt x="467284" y="1965426"/>
                  </a:lnTo>
                  <a:lnTo>
                    <a:pt x="467282" y="1957270"/>
                  </a:lnTo>
                  <a:lnTo>
                    <a:pt x="467237" y="1949115"/>
                  </a:lnTo>
                  <a:lnTo>
                    <a:pt x="467138" y="1940960"/>
                  </a:lnTo>
                  <a:lnTo>
                    <a:pt x="467011" y="1932804"/>
                  </a:lnTo>
                  <a:lnTo>
                    <a:pt x="466828" y="1924649"/>
                  </a:lnTo>
                  <a:lnTo>
                    <a:pt x="466605" y="1916494"/>
                  </a:lnTo>
                  <a:lnTo>
                    <a:pt x="466353" y="1908339"/>
                  </a:lnTo>
                  <a:lnTo>
                    <a:pt x="466035" y="1900183"/>
                  </a:lnTo>
                  <a:lnTo>
                    <a:pt x="465689" y="1892028"/>
                  </a:lnTo>
                  <a:lnTo>
                    <a:pt x="465304" y="1883873"/>
                  </a:lnTo>
                  <a:lnTo>
                    <a:pt x="464864" y="1875717"/>
                  </a:lnTo>
                  <a:lnTo>
                    <a:pt x="464398" y="1867562"/>
                  </a:lnTo>
                  <a:lnTo>
                    <a:pt x="463881" y="1859407"/>
                  </a:lnTo>
                  <a:lnTo>
                    <a:pt x="463323" y="1851251"/>
                  </a:lnTo>
                  <a:lnTo>
                    <a:pt x="462740" y="1843096"/>
                  </a:lnTo>
                  <a:lnTo>
                    <a:pt x="462095" y="1834941"/>
                  </a:lnTo>
                  <a:lnTo>
                    <a:pt x="461422" y="1826786"/>
                  </a:lnTo>
                  <a:lnTo>
                    <a:pt x="460715" y="1818630"/>
                  </a:lnTo>
                  <a:lnTo>
                    <a:pt x="459955" y="1810475"/>
                  </a:lnTo>
                  <a:lnTo>
                    <a:pt x="459170" y="1802320"/>
                  </a:lnTo>
                  <a:lnTo>
                    <a:pt x="458341" y="1794164"/>
                  </a:lnTo>
                  <a:lnTo>
                    <a:pt x="457471" y="1786009"/>
                  </a:lnTo>
                  <a:lnTo>
                    <a:pt x="456578" y="1777854"/>
                  </a:lnTo>
                  <a:lnTo>
                    <a:pt x="455630" y="1769698"/>
                  </a:lnTo>
                  <a:lnTo>
                    <a:pt x="454655" y="1761543"/>
                  </a:lnTo>
                  <a:lnTo>
                    <a:pt x="453650" y="1753388"/>
                  </a:lnTo>
                  <a:lnTo>
                    <a:pt x="452594" y="1745233"/>
                  </a:lnTo>
                  <a:lnTo>
                    <a:pt x="451516" y="1737077"/>
                  </a:lnTo>
                  <a:lnTo>
                    <a:pt x="450399" y="1728922"/>
                  </a:lnTo>
                  <a:lnTo>
                    <a:pt x="449244" y="1720767"/>
                  </a:lnTo>
                  <a:lnTo>
                    <a:pt x="448066" y="1712611"/>
                  </a:lnTo>
                  <a:lnTo>
                    <a:pt x="446842" y="1704456"/>
                  </a:lnTo>
                  <a:lnTo>
                    <a:pt x="445590" y="1696301"/>
                  </a:lnTo>
                  <a:lnTo>
                    <a:pt x="444314" y="1688146"/>
                  </a:lnTo>
                  <a:lnTo>
                    <a:pt x="442990" y="1679990"/>
                  </a:lnTo>
                  <a:lnTo>
                    <a:pt x="441646" y="1671835"/>
                  </a:lnTo>
                  <a:lnTo>
                    <a:pt x="440269" y="1663680"/>
                  </a:lnTo>
                  <a:lnTo>
                    <a:pt x="438856" y="1655524"/>
                  </a:lnTo>
                  <a:lnTo>
                    <a:pt x="437424" y="1647369"/>
                  </a:lnTo>
                  <a:lnTo>
                    <a:pt x="435952" y="1639214"/>
                  </a:lnTo>
                  <a:lnTo>
                    <a:pt x="434454" y="1631058"/>
                  </a:lnTo>
                  <a:lnTo>
                    <a:pt x="432937" y="1622903"/>
                  </a:lnTo>
                  <a:lnTo>
                    <a:pt x="431377" y="1614748"/>
                  </a:lnTo>
                  <a:lnTo>
                    <a:pt x="429800" y="1606593"/>
                  </a:lnTo>
                  <a:lnTo>
                    <a:pt x="428196" y="1598437"/>
                  </a:lnTo>
                  <a:lnTo>
                    <a:pt x="426561" y="1590282"/>
                  </a:lnTo>
                  <a:lnTo>
                    <a:pt x="424910" y="1582127"/>
                  </a:lnTo>
                  <a:lnTo>
                    <a:pt x="423229" y="1573971"/>
                  </a:lnTo>
                  <a:lnTo>
                    <a:pt x="421525" y="1565816"/>
                  </a:lnTo>
                  <a:lnTo>
                    <a:pt x="419807" y="1557661"/>
                  </a:lnTo>
                  <a:lnTo>
                    <a:pt x="418056" y="1549506"/>
                  </a:lnTo>
                  <a:lnTo>
                    <a:pt x="416291" y="1541350"/>
                  </a:lnTo>
                  <a:lnTo>
                    <a:pt x="414509" y="1533195"/>
                  </a:lnTo>
                  <a:lnTo>
                    <a:pt x="412703" y="1525040"/>
                  </a:lnTo>
                  <a:lnTo>
                    <a:pt x="410886" y="1516884"/>
                  </a:lnTo>
                  <a:lnTo>
                    <a:pt x="409051" y="1508729"/>
                  </a:lnTo>
                  <a:lnTo>
                    <a:pt x="407201" y="1500574"/>
                  </a:lnTo>
                  <a:lnTo>
                    <a:pt x="405342" y="1492418"/>
                  </a:lnTo>
                  <a:lnTo>
                    <a:pt x="403467" y="1484263"/>
                  </a:lnTo>
                  <a:lnTo>
                    <a:pt x="401584" y="1476108"/>
                  </a:lnTo>
                  <a:lnTo>
                    <a:pt x="399694" y="1467953"/>
                  </a:lnTo>
                  <a:lnTo>
                    <a:pt x="397795" y="1459797"/>
                  </a:lnTo>
                  <a:lnTo>
                    <a:pt x="395893" y="1451642"/>
                  </a:lnTo>
                  <a:lnTo>
                    <a:pt x="393987" y="1443487"/>
                  </a:lnTo>
                  <a:lnTo>
                    <a:pt x="392080" y="1435331"/>
                  </a:lnTo>
                  <a:lnTo>
                    <a:pt x="390173" y="1427176"/>
                  </a:lnTo>
                  <a:lnTo>
                    <a:pt x="388270" y="1419021"/>
                  </a:lnTo>
                  <a:lnTo>
                    <a:pt x="386371" y="1410866"/>
                  </a:lnTo>
                  <a:lnTo>
                    <a:pt x="384477" y="1402710"/>
                  </a:lnTo>
                  <a:lnTo>
                    <a:pt x="382596" y="1394555"/>
                  </a:lnTo>
                  <a:lnTo>
                    <a:pt x="380723" y="1386400"/>
                  </a:lnTo>
                  <a:lnTo>
                    <a:pt x="378864" y="1378244"/>
                  </a:lnTo>
                  <a:lnTo>
                    <a:pt x="377024" y="1370089"/>
                  </a:lnTo>
                  <a:lnTo>
                    <a:pt x="375196" y="1361934"/>
                  </a:lnTo>
                  <a:lnTo>
                    <a:pt x="373396" y="1353778"/>
                  </a:lnTo>
                  <a:lnTo>
                    <a:pt x="371618" y="1345623"/>
                  </a:lnTo>
                  <a:lnTo>
                    <a:pt x="369857" y="1337468"/>
                  </a:lnTo>
                  <a:lnTo>
                    <a:pt x="368140" y="1329313"/>
                  </a:lnTo>
                  <a:lnTo>
                    <a:pt x="366444" y="1321157"/>
                  </a:lnTo>
                  <a:lnTo>
                    <a:pt x="364782" y="1313002"/>
                  </a:lnTo>
                  <a:lnTo>
                    <a:pt x="363165" y="1304847"/>
                  </a:lnTo>
                  <a:lnTo>
                    <a:pt x="361573" y="1296691"/>
                  </a:lnTo>
                  <a:lnTo>
                    <a:pt x="360037" y="1288536"/>
                  </a:lnTo>
                  <a:lnTo>
                    <a:pt x="358543" y="1280381"/>
                  </a:lnTo>
                  <a:lnTo>
                    <a:pt x="357081" y="1272226"/>
                  </a:lnTo>
                  <a:lnTo>
                    <a:pt x="355697" y="1264070"/>
                  </a:lnTo>
                  <a:lnTo>
                    <a:pt x="354348" y="1255915"/>
                  </a:lnTo>
                  <a:lnTo>
                    <a:pt x="353054" y="1247760"/>
                  </a:lnTo>
                  <a:lnTo>
                    <a:pt x="351834" y="1239604"/>
                  </a:lnTo>
                  <a:lnTo>
                    <a:pt x="350653" y="1231449"/>
                  </a:lnTo>
                  <a:lnTo>
                    <a:pt x="349554" y="1223294"/>
                  </a:lnTo>
                  <a:lnTo>
                    <a:pt x="348519" y="1215138"/>
                  </a:lnTo>
                  <a:lnTo>
                    <a:pt x="347529" y="1206983"/>
                  </a:lnTo>
                  <a:lnTo>
                    <a:pt x="346650" y="1198828"/>
                  </a:lnTo>
                  <a:lnTo>
                    <a:pt x="345822" y="1190673"/>
                  </a:lnTo>
                  <a:lnTo>
                    <a:pt x="345064" y="1182517"/>
                  </a:lnTo>
                  <a:lnTo>
                    <a:pt x="344409" y="1174362"/>
                  </a:lnTo>
                  <a:lnTo>
                    <a:pt x="343807" y="1166207"/>
                  </a:lnTo>
                  <a:lnTo>
                    <a:pt x="343305" y="1158051"/>
                  </a:lnTo>
                  <a:lnTo>
                    <a:pt x="342890" y="1149896"/>
                  </a:lnTo>
                  <a:lnTo>
                    <a:pt x="342531" y="1141741"/>
                  </a:lnTo>
                  <a:lnTo>
                    <a:pt x="342305" y="1133585"/>
                  </a:lnTo>
                  <a:lnTo>
                    <a:pt x="342145" y="1125430"/>
                  </a:lnTo>
                  <a:lnTo>
                    <a:pt x="342063" y="1117275"/>
                  </a:lnTo>
                  <a:lnTo>
                    <a:pt x="342109" y="1109120"/>
                  </a:lnTo>
                  <a:lnTo>
                    <a:pt x="342217" y="1100964"/>
                  </a:lnTo>
                  <a:lnTo>
                    <a:pt x="342433" y="1092809"/>
                  </a:lnTo>
                  <a:lnTo>
                    <a:pt x="342754" y="1084654"/>
                  </a:lnTo>
                  <a:lnTo>
                    <a:pt x="343137" y="1076498"/>
                  </a:lnTo>
                  <a:lnTo>
                    <a:pt x="343661" y="1068343"/>
                  </a:lnTo>
                  <a:lnTo>
                    <a:pt x="344262" y="1060188"/>
                  </a:lnTo>
                  <a:lnTo>
                    <a:pt x="344942" y="1052033"/>
                  </a:lnTo>
                  <a:lnTo>
                    <a:pt x="345762" y="1043877"/>
                  </a:lnTo>
                  <a:lnTo>
                    <a:pt x="346647" y="1035722"/>
                  </a:lnTo>
                  <a:lnTo>
                    <a:pt x="347638" y="1027567"/>
                  </a:lnTo>
                  <a:lnTo>
                    <a:pt x="348741" y="1019411"/>
                  </a:lnTo>
                  <a:lnTo>
                    <a:pt x="349906" y="1011256"/>
                  </a:lnTo>
                  <a:lnTo>
                    <a:pt x="351205" y="1003101"/>
                  </a:lnTo>
                  <a:lnTo>
                    <a:pt x="352584" y="994945"/>
                  </a:lnTo>
                  <a:lnTo>
                    <a:pt x="354033" y="986790"/>
                  </a:lnTo>
                  <a:lnTo>
                    <a:pt x="355622" y="978635"/>
                  </a:lnTo>
                  <a:lnTo>
                    <a:pt x="357270" y="970480"/>
                  </a:lnTo>
                  <a:lnTo>
                    <a:pt x="359010" y="962324"/>
                  </a:lnTo>
                  <a:lnTo>
                    <a:pt x="360857" y="954169"/>
                  </a:lnTo>
                  <a:lnTo>
                    <a:pt x="362760" y="946014"/>
                  </a:lnTo>
                  <a:lnTo>
                    <a:pt x="364775" y="937858"/>
                  </a:lnTo>
                  <a:lnTo>
                    <a:pt x="366863" y="929703"/>
                  </a:lnTo>
                  <a:lnTo>
                    <a:pt x="369007" y="921548"/>
                  </a:lnTo>
                  <a:lnTo>
                    <a:pt x="371271" y="913393"/>
                  </a:lnTo>
                  <a:lnTo>
                    <a:pt x="373583" y="905237"/>
                  </a:lnTo>
                  <a:lnTo>
                    <a:pt x="375965" y="897082"/>
                  </a:lnTo>
                  <a:lnTo>
                    <a:pt x="378435" y="888927"/>
                  </a:lnTo>
                  <a:lnTo>
                    <a:pt x="380947" y="880771"/>
                  </a:lnTo>
                  <a:lnTo>
                    <a:pt x="383540" y="872616"/>
                  </a:lnTo>
                  <a:lnTo>
                    <a:pt x="386190" y="864461"/>
                  </a:lnTo>
                  <a:lnTo>
                    <a:pt x="388878" y="856305"/>
                  </a:lnTo>
                  <a:lnTo>
                    <a:pt x="391649" y="848150"/>
                  </a:lnTo>
                  <a:lnTo>
                    <a:pt x="394453" y="839995"/>
                  </a:lnTo>
                  <a:lnTo>
                    <a:pt x="397301" y="831840"/>
                  </a:lnTo>
                  <a:lnTo>
                    <a:pt x="400205" y="823684"/>
                  </a:lnTo>
                  <a:lnTo>
                    <a:pt x="403135" y="815529"/>
                  </a:lnTo>
                  <a:lnTo>
                    <a:pt x="406109" y="807374"/>
                  </a:lnTo>
                  <a:lnTo>
                    <a:pt x="409115" y="799218"/>
                  </a:lnTo>
                  <a:lnTo>
                    <a:pt x="412141" y="791063"/>
                  </a:lnTo>
                  <a:lnTo>
                    <a:pt x="415205" y="782908"/>
                  </a:lnTo>
                  <a:lnTo>
                    <a:pt x="418283" y="774753"/>
                  </a:lnTo>
                  <a:lnTo>
                    <a:pt x="421378" y="766597"/>
                  </a:lnTo>
                  <a:lnTo>
                    <a:pt x="424492" y="758442"/>
                  </a:lnTo>
                  <a:lnTo>
                    <a:pt x="427612" y="750287"/>
                  </a:lnTo>
                  <a:lnTo>
                    <a:pt x="430742" y="742131"/>
                  </a:lnTo>
                  <a:lnTo>
                    <a:pt x="433875" y="733976"/>
                  </a:lnTo>
                  <a:lnTo>
                    <a:pt x="437008" y="725821"/>
                  </a:lnTo>
                  <a:lnTo>
                    <a:pt x="440138" y="717665"/>
                  </a:lnTo>
                  <a:lnTo>
                    <a:pt x="443260" y="709510"/>
                  </a:lnTo>
                  <a:lnTo>
                    <a:pt x="446377" y="701355"/>
                  </a:lnTo>
                  <a:lnTo>
                    <a:pt x="449474" y="693200"/>
                  </a:lnTo>
                  <a:lnTo>
                    <a:pt x="452560" y="685044"/>
                  </a:lnTo>
                  <a:lnTo>
                    <a:pt x="455626" y="676889"/>
                  </a:lnTo>
                  <a:lnTo>
                    <a:pt x="458666" y="668734"/>
                  </a:lnTo>
                  <a:lnTo>
                    <a:pt x="461691" y="660578"/>
                  </a:lnTo>
                  <a:lnTo>
                    <a:pt x="464678" y="652423"/>
                  </a:lnTo>
                  <a:lnTo>
                    <a:pt x="467638" y="644268"/>
                  </a:lnTo>
                  <a:lnTo>
                    <a:pt x="470575" y="636113"/>
                  </a:lnTo>
                  <a:lnTo>
                    <a:pt x="473459" y="627957"/>
                  </a:lnTo>
                  <a:lnTo>
                    <a:pt x="476318" y="619802"/>
                  </a:lnTo>
                  <a:lnTo>
                    <a:pt x="479138" y="611647"/>
                  </a:lnTo>
                  <a:lnTo>
                    <a:pt x="481907" y="603491"/>
                  </a:lnTo>
                  <a:lnTo>
                    <a:pt x="484648" y="595336"/>
                  </a:lnTo>
                  <a:lnTo>
                    <a:pt x="487331" y="587181"/>
                  </a:lnTo>
                  <a:lnTo>
                    <a:pt x="489969" y="579025"/>
                  </a:lnTo>
                  <a:lnTo>
                    <a:pt x="492576" y="570870"/>
                  </a:lnTo>
                  <a:lnTo>
                    <a:pt x="495105" y="562715"/>
                  </a:lnTo>
                  <a:lnTo>
                    <a:pt x="497601" y="554560"/>
                  </a:lnTo>
                  <a:lnTo>
                    <a:pt x="500048" y="546404"/>
                  </a:lnTo>
                  <a:lnTo>
                    <a:pt x="502426" y="538249"/>
                  </a:lnTo>
                  <a:lnTo>
                    <a:pt x="504770" y="530094"/>
                  </a:lnTo>
                  <a:lnTo>
                    <a:pt x="507046" y="521938"/>
                  </a:lnTo>
                  <a:lnTo>
                    <a:pt x="509267" y="513783"/>
                  </a:lnTo>
                  <a:lnTo>
                    <a:pt x="511453" y="505628"/>
                  </a:lnTo>
                  <a:lnTo>
                    <a:pt x="513551" y="497472"/>
                  </a:lnTo>
                  <a:lnTo>
                    <a:pt x="515611" y="489317"/>
                  </a:lnTo>
                  <a:lnTo>
                    <a:pt x="517620" y="481162"/>
                  </a:lnTo>
                  <a:lnTo>
                    <a:pt x="519553" y="473007"/>
                  </a:lnTo>
                  <a:lnTo>
                    <a:pt x="521450" y="464851"/>
                  </a:lnTo>
                  <a:lnTo>
                    <a:pt x="523279" y="456696"/>
                  </a:lnTo>
                  <a:lnTo>
                    <a:pt x="525050" y="448541"/>
                  </a:lnTo>
                  <a:lnTo>
                    <a:pt x="526785" y="440385"/>
                  </a:lnTo>
                  <a:lnTo>
                    <a:pt x="528437" y="432230"/>
                  </a:lnTo>
                  <a:lnTo>
                    <a:pt x="530048" y="424075"/>
                  </a:lnTo>
                  <a:lnTo>
                    <a:pt x="531613" y="415920"/>
                  </a:lnTo>
                  <a:lnTo>
                    <a:pt x="533103" y="407764"/>
                  </a:lnTo>
                  <a:lnTo>
                    <a:pt x="534558" y="399609"/>
                  </a:lnTo>
                  <a:lnTo>
                    <a:pt x="535954" y="391454"/>
                  </a:lnTo>
                  <a:lnTo>
                    <a:pt x="537294" y="383298"/>
                  </a:lnTo>
                  <a:lnTo>
                    <a:pt x="538600" y="375143"/>
                  </a:lnTo>
                  <a:lnTo>
                    <a:pt x="539836" y="366988"/>
                  </a:lnTo>
                  <a:lnTo>
                    <a:pt x="541032" y="358832"/>
                  </a:lnTo>
                  <a:lnTo>
                    <a:pt x="542190" y="350677"/>
                  </a:lnTo>
                  <a:lnTo>
                    <a:pt x="543281" y="342522"/>
                  </a:lnTo>
                  <a:lnTo>
                    <a:pt x="544342" y="334367"/>
                  </a:lnTo>
                  <a:lnTo>
                    <a:pt x="545355" y="326211"/>
                  </a:lnTo>
                  <a:lnTo>
                    <a:pt x="546317" y="318056"/>
                  </a:lnTo>
                  <a:lnTo>
                    <a:pt x="547252" y="309901"/>
                  </a:lnTo>
                  <a:lnTo>
                    <a:pt x="548131" y="301745"/>
                  </a:lnTo>
                  <a:lnTo>
                    <a:pt x="548975" y="293590"/>
                  </a:lnTo>
                  <a:lnTo>
                    <a:pt x="549791" y="285435"/>
                  </a:lnTo>
                  <a:lnTo>
                    <a:pt x="550549" y="277280"/>
                  </a:lnTo>
                  <a:lnTo>
                    <a:pt x="551285" y="269124"/>
                  </a:lnTo>
                  <a:lnTo>
                    <a:pt x="551984" y="260969"/>
                  </a:lnTo>
                  <a:lnTo>
                    <a:pt x="552642" y="252814"/>
                  </a:lnTo>
                  <a:lnTo>
                    <a:pt x="553279" y="244658"/>
                  </a:lnTo>
                  <a:lnTo>
                    <a:pt x="553873" y="236503"/>
                  </a:lnTo>
                  <a:lnTo>
                    <a:pt x="554440" y="228348"/>
                  </a:lnTo>
                  <a:lnTo>
                    <a:pt x="554987" y="220192"/>
                  </a:lnTo>
                  <a:lnTo>
                    <a:pt x="555490" y="212037"/>
                  </a:lnTo>
                  <a:lnTo>
                    <a:pt x="555975" y="203882"/>
                  </a:lnTo>
                  <a:lnTo>
                    <a:pt x="556435" y="195727"/>
                  </a:lnTo>
                  <a:lnTo>
                    <a:pt x="556863" y="187571"/>
                  </a:lnTo>
                  <a:lnTo>
                    <a:pt x="557275" y="179416"/>
                  </a:lnTo>
                  <a:lnTo>
                    <a:pt x="557659" y="171261"/>
                  </a:lnTo>
                  <a:lnTo>
                    <a:pt x="558021" y="163105"/>
                  </a:lnTo>
                  <a:lnTo>
                    <a:pt x="558370" y="154950"/>
                  </a:lnTo>
                  <a:lnTo>
                    <a:pt x="558688" y="146795"/>
                  </a:lnTo>
                  <a:lnTo>
                    <a:pt x="558992" y="138640"/>
                  </a:lnTo>
                  <a:lnTo>
                    <a:pt x="559281" y="130484"/>
                  </a:lnTo>
                  <a:lnTo>
                    <a:pt x="559546" y="122329"/>
                  </a:lnTo>
                  <a:lnTo>
                    <a:pt x="559800" y="114174"/>
                  </a:lnTo>
                  <a:lnTo>
                    <a:pt x="560036" y="106018"/>
                  </a:lnTo>
                  <a:lnTo>
                    <a:pt x="560257" y="97863"/>
                  </a:lnTo>
                  <a:lnTo>
                    <a:pt x="560469" y="89708"/>
                  </a:lnTo>
                  <a:lnTo>
                    <a:pt x="560660" y="81552"/>
                  </a:lnTo>
                  <a:lnTo>
                    <a:pt x="560843" y="73397"/>
                  </a:lnTo>
                  <a:lnTo>
                    <a:pt x="561015" y="65242"/>
                  </a:lnTo>
                  <a:lnTo>
                    <a:pt x="561172" y="57087"/>
                  </a:lnTo>
                  <a:lnTo>
                    <a:pt x="561321" y="48931"/>
                  </a:lnTo>
                  <a:lnTo>
                    <a:pt x="561460" y="40776"/>
                  </a:lnTo>
                  <a:lnTo>
                    <a:pt x="561588" y="32621"/>
                  </a:lnTo>
                  <a:lnTo>
                    <a:pt x="561710" y="24465"/>
                  </a:lnTo>
                  <a:lnTo>
                    <a:pt x="561820" y="16310"/>
                  </a:lnTo>
                  <a:lnTo>
                    <a:pt x="561924" y="8155"/>
                  </a:lnTo>
                  <a:lnTo>
                    <a:pt x="562023" y="0"/>
                  </a:lnTo>
                  <a:lnTo>
                    <a:pt x="564287" y="0"/>
                  </a:lnTo>
                  <a:lnTo>
                    <a:pt x="564385" y="8155"/>
                  </a:lnTo>
                  <a:lnTo>
                    <a:pt x="564489" y="16310"/>
                  </a:lnTo>
                  <a:lnTo>
                    <a:pt x="564599" y="24465"/>
                  </a:lnTo>
                  <a:lnTo>
                    <a:pt x="564722" y="32621"/>
                  </a:lnTo>
                  <a:lnTo>
                    <a:pt x="564850" y="40776"/>
                  </a:lnTo>
                  <a:lnTo>
                    <a:pt x="564988" y="48931"/>
                  </a:lnTo>
                  <a:lnTo>
                    <a:pt x="565138" y="57087"/>
                  </a:lnTo>
                  <a:lnTo>
                    <a:pt x="565294" y="65242"/>
                  </a:lnTo>
                  <a:lnTo>
                    <a:pt x="565467" y="73397"/>
                  </a:lnTo>
                  <a:lnTo>
                    <a:pt x="565649" y="81552"/>
                  </a:lnTo>
                  <a:lnTo>
                    <a:pt x="565841" y="89708"/>
                  </a:lnTo>
                  <a:lnTo>
                    <a:pt x="566052" y="97863"/>
                  </a:lnTo>
                  <a:lnTo>
                    <a:pt x="566273" y="106018"/>
                  </a:lnTo>
                  <a:lnTo>
                    <a:pt x="566509" y="114174"/>
                  </a:lnTo>
                  <a:lnTo>
                    <a:pt x="566764" y="122329"/>
                  </a:lnTo>
                  <a:lnTo>
                    <a:pt x="567029" y="130484"/>
                  </a:lnTo>
                  <a:lnTo>
                    <a:pt x="567317" y="138640"/>
                  </a:lnTo>
                  <a:lnTo>
                    <a:pt x="567622" y="146795"/>
                  </a:lnTo>
                  <a:lnTo>
                    <a:pt x="567940" y="154950"/>
                  </a:lnTo>
                  <a:lnTo>
                    <a:pt x="568288" y="163105"/>
                  </a:lnTo>
                  <a:lnTo>
                    <a:pt x="568650" y="171261"/>
                  </a:lnTo>
                  <a:lnTo>
                    <a:pt x="569034" y="179416"/>
                  </a:lnTo>
                  <a:lnTo>
                    <a:pt x="569447" y="187571"/>
                  </a:lnTo>
                  <a:lnTo>
                    <a:pt x="569875" y="195727"/>
                  </a:lnTo>
                  <a:lnTo>
                    <a:pt x="570335" y="203882"/>
                  </a:lnTo>
                  <a:lnTo>
                    <a:pt x="570820" y="212037"/>
                  </a:lnTo>
                  <a:lnTo>
                    <a:pt x="571322" y="220192"/>
                  </a:lnTo>
                  <a:lnTo>
                    <a:pt x="571869" y="228348"/>
                  </a:lnTo>
                  <a:lnTo>
                    <a:pt x="572436" y="236503"/>
                  </a:lnTo>
                  <a:lnTo>
                    <a:pt x="573031" y="244658"/>
                  </a:lnTo>
                  <a:lnTo>
                    <a:pt x="573667" y="252814"/>
                  </a:lnTo>
                  <a:lnTo>
                    <a:pt x="574325" y="260969"/>
                  </a:lnTo>
                  <a:lnTo>
                    <a:pt x="575025" y="269124"/>
                  </a:lnTo>
                  <a:lnTo>
                    <a:pt x="575760" y="277280"/>
                  </a:lnTo>
                  <a:lnTo>
                    <a:pt x="576519" y="285435"/>
                  </a:lnTo>
                  <a:lnTo>
                    <a:pt x="577335" y="293590"/>
                  </a:lnTo>
                  <a:lnTo>
                    <a:pt x="578179" y="301745"/>
                  </a:lnTo>
                  <a:lnTo>
                    <a:pt x="579057" y="309901"/>
                  </a:lnTo>
                  <a:lnTo>
                    <a:pt x="579992" y="318056"/>
                  </a:lnTo>
                  <a:lnTo>
                    <a:pt x="580955" y="326211"/>
                  </a:lnTo>
                  <a:lnTo>
                    <a:pt x="581968" y="334367"/>
                  </a:lnTo>
                  <a:lnTo>
                    <a:pt x="583029" y="342522"/>
                  </a:lnTo>
                  <a:lnTo>
                    <a:pt x="584119" y="350677"/>
                  </a:lnTo>
                  <a:lnTo>
                    <a:pt x="585278" y="358832"/>
                  </a:lnTo>
                  <a:lnTo>
                    <a:pt x="586474" y="366988"/>
                  </a:lnTo>
                  <a:lnTo>
                    <a:pt x="587709" y="375143"/>
                  </a:lnTo>
                  <a:lnTo>
                    <a:pt x="589016" y="383298"/>
                  </a:lnTo>
                  <a:lnTo>
                    <a:pt x="590355" y="391454"/>
                  </a:lnTo>
                  <a:lnTo>
                    <a:pt x="591751" y="399609"/>
                  </a:lnTo>
                  <a:lnTo>
                    <a:pt x="593207" y="407764"/>
                  </a:lnTo>
                  <a:lnTo>
                    <a:pt x="594697" y="415920"/>
                  </a:lnTo>
                  <a:lnTo>
                    <a:pt x="596262" y="424075"/>
                  </a:lnTo>
                  <a:lnTo>
                    <a:pt x="597873" y="432230"/>
                  </a:lnTo>
                  <a:lnTo>
                    <a:pt x="599525" y="440385"/>
                  </a:lnTo>
                  <a:lnTo>
                    <a:pt x="601259" y="448541"/>
                  </a:lnTo>
                  <a:lnTo>
                    <a:pt x="603030" y="456696"/>
                  </a:lnTo>
                  <a:lnTo>
                    <a:pt x="604859" y="464851"/>
                  </a:lnTo>
                  <a:lnTo>
                    <a:pt x="606756" y="473007"/>
                  </a:lnTo>
                  <a:lnTo>
                    <a:pt x="608689" y="481162"/>
                  </a:lnTo>
                  <a:lnTo>
                    <a:pt x="610698" y="489317"/>
                  </a:lnTo>
                  <a:lnTo>
                    <a:pt x="612758" y="497472"/>
                  </a:lnTo>
                  <a:lnTo>
                    <a:pt x="614857" y="505628"/>
                  </a:lnTo>
                  <a:lnTo>
                    <a:pt x="617042" y="513783"/>
                  </a:lnTo>
                  <a:lnTo>
                    <a:pt x="619263" y="521938"/>
                  </a:lnTo>
                  <a:lnTo>
                    <a:pt x="621539" y="530094"/>
                  </a:lnTo>
                  <a:lnTo>
                    <a:pt x="623883" y="538249"/>
                  </a:lnTo>
                  <a:lnTo>
                    <a:pt x="626262" y="546404"/>
                  </a:lnTo>
                  <a:lnTo>
                    <a:pt x="628708" y="554560"/>
                  </a:lnTo>
                  <a:lnTo>
                    <a:pt x="631204" y="562715"/>
                  </a:lnTo>
                  <a:lnTo>
                    <a:pt x="633733" y="570870"/>
                  </a:lnTo>
                  <a:lnTo>
                    <a:pt x="636340" y="579025"/>
                  </a:lnTo>
                  <a:lnTo>
                    <a:pt x="638979" y="587181"/>
                  </a:lnTo>
                  <a:lnTo>
                    <a:pt x="641661" y="595336"/>
                  </a:lnTo>
                  <a:lnTo>
                    <a:pt x="644402" y="603491"/>
                  </a:lnTo>
                  <a:lnTo>
                    <a:pt x="647171" y="611647"/>
                  </a:lnTo>
                  <a:lnTo>
                    <a:pt x="649991" y="619802"/>
                  </a:lnTo>
                  <a:lnTo>
                    <a:pt x="652851" y="627957"/>
                  </a:lnTo>
                  <a:lnTo>
                    <a:pt x="655735" y="636113"/>
                  </a:lnTo>
                  <a:lnTo>
                    <a:pt x="658672" y="644268"/>
                  </a:lnTo>
                  <a:lnTo>
                    <a:pt x="661632" y="652423"/>
                  </a:lnTo>
                  <a:lnTo>
                    <a:pt x="664619" y="660578"/>
                  </a:lnTo>
                  <a:lnTo>
                    <a:pt x="667643" y="668734"/>
                  </a:lnTo>
                  <a:lnTo>
                    <a:pt x="670683" y="676889"/>
                  </a:lnTo>
                  <a:lnTo>
                    <a:pt x="673750" y="685044"/>
                  </a:lnTo>
                  <a:lnTo>
                    <a:pt x="676836" y="693200"/>
                  </a:lnTo>
                  <a:lnTo>
                    <a:pt x="679933" y="701355"/>
                  </a:lnTo>
                  <a:lnTo>
                    <a:pt x="683049" y="709510"/>
                  </a:lnTo>
                  <a:lnTo>
                    <a:pt x="686172" y="717665"/>
                  </a:lnTo>
                  <a:lnTo>
                    <a:pt x="689301" y="725821"/>
                  </a:lnTo>
                  <a:lnTo>
                    <a:pt x="692435" y="733976"/>
                  </a:lnTo>
                  <a:lnTo>
                    <a:pt x="695567" y="742131"/>
                  </a:lnTo>
                  <a:lnTo>
                    <a:pt x="698697" y="750287"/>
                  </a:lnTo>
                  <a:lnTo>
                    <a:pt x="701818" y="758442"/>
                  </a:lnTo>
                  <a:lnTo>
                    <a:pt x="704932" y="766597"/>
                  </a:lnTo>
                  <a:lnTo>
                    <a:pt x="708026" y="774753"/>
                  </a:lnTo>
                  <a:lnTo>
                    <a:pt x="711105" y="782908"/>
                  </a:lnTo>
                  <a:lnTo>
                    <a:pt x="714169" y="791063"/>
                  </a:lnTo>
                  <a:lnTo>
                    <a:pt x="717194" y="799218"/>
                  </a:lnTo>
                  <a:lnTo>
                    <a:pt x="720201" y="807374"/>
                  </a:lnTo>
                  <a:lnTo>
                    <a:pt x="723174" y="815529"/>
                  </a:lnTo>
                  <a:lnTo>
                    <a:pt x="726104" y="823684"/>
                  </a:lnTo>
                  <a:lnTo>
                    <a:pt x="729008" y="831840"/>
                  </a:lnTo>
                  <a:lnTo>
                    <a:pt x="731856" y="839995"/>
                  </a:lnTo>
                  <a:lnTo>
                    <a:pt x="734660" y="848150"/>
                  </a:lnTo>
                  <a:lnTo>
                    <a:pt x="737431" y="856305"/>
                  </a:lnTo>
                  <a:lnTo>
                    <a:pt x="740119" y="864461"/>
                  </a:lnTo>
                  <a:lnTo>
                    <a:pt x="742769" y="872616"/>
                  </a:lnTo>
                  <a:lnTo>
                    <a:pt x="745362" y="880771"/>
                  </a:lnTo>
                  <a:lnTo>
                    <a:pt x="747874" y="888927"/>
                  </a:lnTo>
                  <a:lnTo>
                    <a:pt x="750344" y="897082"/>
                  </a:lnTo>
                  <a:lnTo>
                    <a:pt x="752726" y="905237"/>
                  </a:lnTo>
                  <a:lnTo>
                    <a:pt x="755038" y="913393"/>
                  </a:lnTo>
                  <a:lnTo>
                    <a:pt x="757302" y="921548"/>
                  </a:lnTo>
                  <a:lnTo>
                    <a:pt x="759446" y="929703"/>
                  </a:lnTo>
                  <a:lnTo>
                    <a:pt x="761535" y="937858"/>
                  </a:lnTo>
                  <a:lnTo>
                    <a:pt x="763549" y="946014"/>
                  </a:lnTo>
                  <a:lnTo>
                    <a:pt x="765452" y="954169"/>
                  </a:lnTo>
                  <a:lnTo>
                    <a:pt x="767299" y="962324"/>
                  </a:lnTo>
                  <a:lnTo>
                    <a:pt x="769040" y="970480"/>
                  </a:lnTo>
                  <a:lnTo>
                    <a:pt x="770687" y="978635"/>
                  </a:lnTo>
                  <a:lnTo>
                    <a:pt x="772276" y="986790"/>
                  </a:lnTo>
                  <a:lnTo>
                    <a:pt x="773725" y="994945"/>
                  </a:lnTo>
                  <a:lnTo>
                    <a:pt x="775105" y="1003101"/>
                  </a:lnTo>
                  <a:lnTo>
                    <a:pt x="776403" y="1011256"/>
                  </a:lnTo>
                  <a:lnTo>
                    <a:pt x="777569" y="1019411"/>
                  </a:lnTo>
                  <a:lnTo>
                    <a:pt x="778672" y="1027567"/>
                  </a:lnTo>
                  <a:lnTo>
                    <a:pt x="779663" y="1035722"/>
                  </a:lnTo>
                  <a:lnTo>
                    <a:pt x="780547" y="1043877"/>
                  </a:lnTo>
                  <a:lnTo>
                    <a:pt x="781368" y="1052033"/>
                  </a:lnTo>
                  <a:lnTo>
                    <a:pt x="782047" y="1060188"/>
                  </a:lnTo>
                  <a:lnTo>
                    <a:pt x="782649" y="1068343"/>
                  </a:lnTo>
                  <a:lnTo>
                    <a:pt x="783172" y="1076498"/>
                  </a:lnTo>
                  <a:lnTo>
                    <a:pt x="783556" y="1084654"/>
                  </a:lnTo>
                  <a:lnTo>
                    <a:pt x="783877" y="1092809"/>
                  </a:lnTo>
                  <a:lnTo>
                    <a:pt x="784093" y="1100964"/>
                  </a:lnTo>
                  <a:lnTo>
                    <a:pt x="784200" y="1109120"/>
                  </a:lnTo>
                  <a:lnTo>
                    <a:pt x="784246" y="1117275"/>
                  </a:lnTo>
                  <a:lnTo>
                    <a:pt x="784164" y="1125430"/>
                  </a:lnTo>
                  <a:lnTo>
                    <a:pt x="784005" y="1133585"/>
                  </a:lnTo>
                  <a:lnTo>
                    <a:pt x="783778" y="1141741"/>
                  </a:lnTo>
                  <a:lnTo>
                    <a:pt x="783419" y="1149896"/>
                  </a:lnTo>
                  <a:lnTo>
                    <a:pt x="783005" y="1158051"/>
                  </a:lnTo>
                  <a:lnTo>
                    <a:pt x="782502" y="1166207"/>
                  </a:lnTo>
                  <a:lnTo>
                    <a:pt x="781900" y="1174362"/>
                  </a:lnTo>
                  <a:lnTo>
                    <a:pt x="781246" y="1182517"/>
                  </a:lnTo>
                  <a:lnTo>
                    <a:pt x="780487" y="1190673"/>
                  </a:lnTo>
                  <a:lnTo>
                    <a:pt x="779659" y="1198828"/>
                  </a:lnTo>
                  <a:lnTo>
                    <a:pt x="778781" y="1206983"/>
                  </a:lnTo>
                  <a:lnTo>
                    <a:pt x="777790" y="1215138"/>
                  </a:lnTo>
                  <a:lnTo>
                    <a:pt x="776756" y="1223294"/>
                  </a:lnTo>
                  <a:lnTo>
                    <a:pt x="775656" y="1231449"/>
                  </a:lnTo>
                  <a:lnTo>
                    <a:pt x="774476" y="1239604"/>
                  </a:lnTo>
                  <a:lnTo>
                    <a:pt x="773256" y="1247760"/>
                  </a:lnTo>
                  <a:lnTo>
                    <a:pt x="771961" y="1255915"/>
                  </a:lnTo>
                  <a:lnTo>
                    <a:pt x="770613" y="1264070"/>
                  </a:lnTo>
                  <a:lnTo>
                    <a:pt x="769229" y="1272226"/>
                  </a:lnTo>
                  <a:lnTo>
                    <a:pt x="767766" y="1280381"/>
                  </a:lnTo>
                  <a:lnTo>
                    <a:pt x="766272" y="1288536"/>
                  </a:lnTo>
                  <a:lnTo>
                    <a:pt x="764736" y="1296691"/>
                  </a:lnTo>
                  <a:lnTo>
                    <a:pt x="763144" y="1304847"/>
                  </a:lnTo>
                  <a:lnTo>
                    <a:pt x="761527" y="1313002"/>
                  </a:lnTo>
                  <a:lnTo>
                    <a:pt x="759866" y="1321157"/>
                  </a:lnTo>
                  <a:lnTo>
                    <a:pt x="758169" y="1329313"/>
                  </a:lnTo>
                  <a:lnTo>
                    <a:pt x="756452" y="1337468"/>
                  </a:lnTo>
                  <a:lnTo>
                    <a:pt x="754692" y="1345623"/>
                  </a:lnTo>
                  <a:lnTo>
                    <a:pt x="752913" y="1353778"/>
                  </a:lnTo>
                  <a:lnTo>
                    <a:pt x="751114" y="1361934"/>
                  </a:lnTo>
                  <a:lnTo>
                    <a:pt x="749285" y="1370089"/>
                  </a:lnTo>
                  <a:lnTo>
                    <a:pt x="747445" y="1378244"/>
                  </a:lnTo>
                  <a:lnTo>
                    <a:pt x="745586" y="1386400"/>
                  </a:lnTo>
                  <a:lnTo>
                    <a:pt x="743713" y="1394555"/>
                  </a:lnTo>
                  <a:lnTo>
                    <a:pt x="741833" y="1402710"/>
                  </a:lnTo>
                  <a:lnTo>
                    <a:pt x="739938" y="1410866"/>
                  </a:lnTo>
                  <a:lnTo>
                    <a:pt x="738040" y="1419021"/>
                  </a:lnTo>
                  <a:lnTo>
                    <a:pt x="736136" y="1427176"/>
                  </a:lnTo>
                  <a:lnTo>
                    <a:pt x="734229" y="1435331"/>
                  </a:lnTo>
                  <a:lnTo>
                    <a:pt x="732323" y="1443487"/>
                  </a:lnTo>
                  <a:lnTo>
                    <a:pt x="730416" y="1451642"/>
                  </a:lnTo>
                  <a:lnTo>
                    <a:pt x="728514" y="1459797"/>
                  </a:lnTo>
                  <a:lnTo>
                    <a:pt x="726615" y="1467953"/>
                  </a:lnTo>
                  <a:lnTo>
                    <a:pt x="724725" y="1476108"/>
                  </a:lnTo>
                  <a:lnTo>
                    <a:pt x="722843" y="1484263"/>
                  </a:lnTo>
                  <a:lnTo>
                    <a:pt x="720967" y="1492418"/>
                  </a:lnTo>
                  <a:lnTo>
                    <a:pt x="719109" y="1500574"/>
                  </a:lnTo>
                  <a:lnTo>
                    <a:pt x="717259" y="1508729"/>
                  </a:lnTo>
                  <a:lnTo>
                    <a:pt x="715423" y="1516884"/>
                  </a:lnTo>
                  <a:lnTo>
                    <a:pt x="713607" y="1525040"/>
                  </a:lnTo>
                  <a:lnTo>
                    <a:pt x="711801" y="1533195"/>
                  </a:lnTo>
                  <a:lnTo>
                    <a:pt x="710018" y="1541350"/>
                  </a:lnTo>
                  <a:lnTo>
                    <a:pt x="708254" y="1549506"/>
                  </a:lnTo>
                  <a:lnTo>
                    <a:pt x="706502" y="1557661"/>
                  </a:lnTo>
                  <a:lnTo>
                    <a:pt x="704784" y="1565816"/>
                  </a:lnTo>
                  <a:lnTo>
                    <a:pt x="703081" y="1573971"/>
                  </a:lnTo>
                  <a:lnTo>
                    <a:pt x="701399" y="1582127"/>
                  </a:lnTo>
                  <a:lnTo>
                    <a:pt x="699748" y="1590282"/>
                  </a:lnTo>
                  <a:lnTo>
                    <a:pt x="698113" y="1598437"/>
                  </a:lnTo>
                  <a:lnTo>
                    <a:pt x="696510" y="1606593"/>
                  </a:lnTo>
                  <a:lnTo>
                    <a:pt x="694933" y="1614748"/>
                  </a:lnTo>
                  <a:lnTo>
                    <a:pt x="693373" y="1622903"/>
                  </a:lnTo>
                  <a:lnTo>
                    <a:pt x="691855" y="1631058"/>
                  </a:lnTo>
                  <a:lnTo>
                    <a:pt x="690358" y="1639214"/>
                  </a:lnTo>
                  <a:lnTo>
                    <a:pt x="688886" y="1647369"/>
                  </a:lnTo>
                  <a:lnTo>
                    <a:pt x="687453" y="1655524"/>
                  </a:lnTo>
                  <a:lnTo>
                    <a:pt x="686040" y="1663680"/>
                  </a:lnTo>
                  <a:lnTo>
                    <a:pt x="684664" y="1671835"/>
                  </a:lnTo>
                  <a:lnTo>
                    <a:pt x="683320" y="1679990"/>
                  </a:lnTo>
                  <a:lnTo>
                    <a:pt x="681996" y="1688146"/>
                  </a:lnTo>
                  <a:lnTo>
                    <a:pt x="680719" y="1696301"/>
                  </a:lnTo>
                  <a:lnTo>
                    <a:pt x="679468" y="1704456"/>
                  </a:lnTo>
                  <a:lnTo>
                    <a:pt x="678243" y="1712611"/>
                  </a:lnTo>
                  <a:lnTo>
                    <a:pt x="677066" y="1720767"/>
                  </a:lnTo>
                  <a:lnTo>
                    <a:pt x="675911" y="1728922"/>
                  </a:lnTo>
                  <a:lnTo>
                    <a:pt x="674794" y="1737077"/>
                  </a:lnTo>
                  <a:lnTo>
                    <a:pt x="673715" y="1745233"/>
                  </a:lnTo>
                  <a:lnTo>
                    <a:pt x="672660" y="1753388"/>
                  </a:lnTo>
                  <a:lnTo>
                    <a:pt x="671655" y="1761543"/>
                  </a:lnTo>
                  <a:lnTo>
                    <a:pt x="670679" y="1769698"/>
                  </a:lnTo>
                  <a:lnTo>
                    <a:pt x="669732" y="1777854"/>
                  </a:lnTo>
                  <a:lnTo>
                    <a:pt x="668838" y="1786009"/>
                  </a:lnTo>
                  <a:lnTo>
                    <a:pt x="667969" y="1794164"/>
                  </a:lnTo>
                  <a:lnTo>
                    <a:pt x="667139" y="1802320"/>
                  </a:lnTo>
                  <a:lnTo>
                    <a:pt x="666354" y="1810475"/>
                  </a:lnTo>
                  <a:lnTo>
                    <a:pt x="665594" y="1818630"/>
                  </a:lnTo>
                  <a:lnTo>
                    <a:pt x="664887" y="1826786"/>
                  </a:lnTo>
                  <a:lnTo>
                    <a:pt x="664214" y="1834941"/>
                  </a:lnTo>
                  <a:lnTo>
                    <a:pt x="663570" y="1843096"/>
                  </a:lnTo>
                  <a:lnTo>
                    <a:pt x="662986" y="1851251"/>
                  </a:lnTo>
                  <a:lnTo>
                    <a:pt x="662428" y="1859407"/>
                  </a:lnTo>
                  <a:lnTo>
                    <a:pt x="661912" y="1867562"/>
                  </a:lnTo>
                  <a:lnTo>
                    <a:pt x="661445" y="1875717"/>
                  </a:lnTo>
                  <a:lnTo>
                    <a:pt x="661006" y="1883873"/>
                  </a:lnTo>
                  <a:lnTo>
                    <a:pt x="660621" y="1892028"/>
                  </a:lnTo>
                  <a:lnTo>
                    <a:pt x="660275" y="1900183"/>
                  </a:lnTo>
                  <a:lnTo>
                    <a:pt x="659956" y="1908339"/>
                  </a:lnTo>
                  <a:lnTo>
                    <a:pt x="659705" y="1916494"/>
                  </a:lnTo>
                  <a:lnTo>
                    <a:pt x="659481" y="1924649"/>
                  </a:lnTo>
                  <a:lnTo>
                    <a:pt x="659298" y="1932804"/>
                  </a:lnTo>
                  <a:lnTo>
                    <a:pt x="659171" y="1940960"/>
                  </a:lnTo>
                  <a:lnTo>
                    <a:pt x="659072" y="1949115"/>
                  </a:lnTo>
                  <a:lnTo>
                    <a:pt x="659027" y="1957270"/>
                  </a:lnTo>
                  <a:lnTo>
                    <a:pt x="659026" y="1965426"/>
                  </a:lnTo>
                  <a:lnTo>
                    <a:pt x="659053" y="1973581"/>
                  </a:lnTo>
                  <a:lnTo>
                    <a:pt x="659147" y="1981736"/>
                  </a:lnTo>
                  <a:lnTo>
                    <a:pt x="659272" y="1989891"/>
                  </a:lnTo>
                  <a:lnTo>
                    <a:pt x="659436" y="1998047"/>
                  </a:lnTo>
                  <a:lnTo>
                    <a:pt x="659659" y="2006202"/>
                  </a:lnTo>
                  <a:lnTo>
                    <a:pt x="659911" y="2014357"/>
                  </a:lnTo>
                  <a:lnTo>
                    <a:pt x="660215" y="2022513"/>
                  </a:lnTo>
                  <a:lnTo>
                    <a:pt x="660565" y="2030668"/>
                  </a:lnTo>
                  <a:lnTo>
                    <a:pt x="660943" y="2038823"/>
                  </a:lnTo>
                  <a:lnTo>
                    <a:pt x="661386" y="2046979"/>
                  </a:lnTo>
                  <a:lnTo>
                    <a:pt x="661862" y="2055134"/>
                  </a:lnTo>
                  <a:lnTo>
                    <a:pt x="662374" y="2063289"/>
                  </a:lnTo>
                  <a:lnTo>
                    <a:pt x="662947" y="2071444"/>
                  </a:lnTo>
                  <a:lnTo>
                    <a:pt x="663548" y="2079600"/>
                  </a:lnTo>
                  <a:lnTo>
                    <a:pt x="664198" y="2087755"/>
                  </a:lnTo>
                  <a:lnTo>
                    <a:pt x="664894" y="2095910"/>
                  </a:lnTo>
                  <a:lnTo>
                    <a:pt x="665619" y="2104066"/>
                  </a:lnTo>
                  <a:lnTo>
                    <a:pt x="666403" y="2112221"/>
                  </a:lnTo>
                  <a:lnTo>
                    <a:pt x="667222" y="2120376"/>
                  </a:lnTo>
                  <a:lnTo>
                    <a:pt x="668073" y="2128531"/>
                  </a:lnTo>
                  <a:lnTo>
                    <a:pt x="668985" y="2136687"/>
                  </a:lnTo>
                  <a:lnTo>
                    <a:pt x="669924" y="2144842"/>
                  </a:lnTo>
                  <a:lnTo>
                    <a:pt x="670908" y="2152997"/>
                  </a:lnTo>
                  <a:lnTo>
                    <a:pt x="671939" y="2161153"/>
                  </a:lnTo>
                  <a:lnTo>
                    <a:pt x="672998" y="2169308"/>
                  </a:lnTo>
                  <a:lnTo>
                    <a:pt x="674111" y="2177463"/>
                  </a:lnTo>
                  <a:lnTo>
                    <a:pt x="675261" y="2185619"/>
                  </a:lnTo>
                  <a:lnTo>
                    <a:pt x="676440" y="2193774"/>
                  </a:lnTo>
                  <a:lnTo>
                    <a:pt x="677681" y="2201929"/>
                  </a:lnTo>
                  <a:lnTo>
                    <a:pt x="678949" y="2210084"/>
                  </a:lnTo>
                  <a:lnTo>
                    <a:pt x="680258" y="2218240"/>
                  </a:lnTo>
                  <a:lnTo>
                    <a:pt x="681618" y="2226395"/>
                  </a:lnTo>
                  <a:lnTo>
                    <a:pt x="683005" y="2234550"/>
                  </a:lnTo>
                  <a:lnTo>
                    <a:pt x="684446" y="2242706"/>
                  </a:lnTo>
                  <a:lnTo>
                    <a:pt x="685927" y="2250861"/>
                  </a:lnTo>
                  <a:lnTo>
                    <a:pt x="687435" y="2259016"/>
                  </a:lnTo>
                  <a:lnTo>
                    <a:pt x="689011" y="2267171"/>
                  </a:lnTo>
                  <a:lnTo>
                    <a:pt x="690615" y="2275327"/>
                  </a:lnTo>
                  <a:lnTo>
                    <a:pt x="692261" y="2283482"/>
                  </a:lnTo>
                  <a:lnTo>
                    <a:pt x="693965" y="2291637"/>
                  </a:lnTo>
                  <a:lnTo>
                    <a:pt x="695699" y="2299793"/>
                  </a:lnTo>
                  <a:lnTo>
                    <a:pt x="697490" y="2307948"/>
                  </a:lnTo>
                  <a:lnTo>
                    <a:pt x="699330" y="2316103"/>
                  </a:lnTo>
                  <a:lnTo>
                    <a:pt x="701200" y="2324259"/>
                  </a:lnTo>
                  <a:lnTo>
                    <a:pt x="703147" y="2332414"/>
                  </a:lnTo>
                  <a:lnTo>
                    <a:pt x="705130" y="2340569"/>
                  </a:lnTo>
                  <a:lnTo>
                    <a:pt x="707158" y="2348724"/>
                  </a:lnTo>
                  <a:lnTo>
                    <a:pt x="709260" y="2356880"/>
                  </a:lnTo>
                  <a:lnTo>
                    <a:pt x="711399" y="2365035"/>
                  </a:lnTo>
                  <a:lnTo>
                    <a:pt x="713603" y="2373190"/>
                  </a:lnTo>
                  <a:lnTo>
                    <a:pt x="715870" y="2381346"/>
                  </a:lnTo>
                  <a:lnTo>
                    <a:pt x="718176" y="2389501"/>
                  </a:lnTo>
                  <a:lnTo>
                    <a:pt x="720573" y="2397656"/>
                  </a:lnTo>
                  <a:lnTo>
                    <a:pt x="723021" y="2405812"/>
                  </a:lnTo>
                  <a:lnTo>
                    <a:pt x="725521" y="2413967"/>
                  </a:lnTo>
                  <a:lnTo>
                    <a:pt x="728119" y="2422122"/>
                  </a:lnTo>
                  <a:lnTo>
                    <a:pt x="730762" y="2430277"/>
                  </a:lnTo>
                  <a:lnTo>
                    <a:pt x="733485" y="2438433"/>
                  </a:lnTo>
                  <a:lnTo>
                    <a:pt x="736292" y="2446588"/>
                  </a:lnTo>
                  <a:lnTo>
                    <a:pt x="739149" y="2454743"/>
                  </a:lnTo>
                  <a:lnTo>
                    <a:pt x="742116" y="2462899"/>
                  </a:lnTo>
                  <a:lnTo>
                    <a:pt x="745152" y="2471054"/>
                  </a:lnTo>
                  <a:lnTo>
                    <a:pt x="748249" y="2479209"/>
                  </a:lnTo>
                  <a:lnTo>
                    <a:pt x="751473" y="2487364"/>
                  </a:lnTo>
                  <a:lnTo>
                    <a:pt x="754755" y="2495520"/>
                  </a:lnTo>
                  <a:lnTo>
                    <a:pt x="758129" y="2503675"/>
                  </a:lnTo>
                  <a:lnTo>
                    <a:pt x="761614" y="2511830"/>
                  </a:lnTo>
                  <a:lnTo>
                    <a:pt x="765159" y="2519986"/>
                  </a:lnTo>
                  <a:lnTo>
                    <a:pt x="768832" y="2528141"/>
                  </a:lnTo>
                  <a:lnTo>
                    <a:pt x="772593" y="2536296"/>
                  </a:lnTo>
                  <a:lnTo>
                    <a:pt x="776423" y="2544452"/>
                  </a:lnTo>
                  <a:lnTo>
                    <a:pt x="780408" y="2552607"/>
                  </a:lnTo>
                  <a:lnTo>
                    <a:pt x="784460" y="2560762"/>
                  </a:lnTo>
                  <a:lnTo>
                    <a:pt x="788614" y="2568917"/>
                  </a:lnTo>
                  <a:lnTo>
                    <a:pt x="792900" y="2577073"/>
                  </a:lnTo>
                  <a:lnTo>
                    <a:pt x="797254" y="2585228"/>
                  </a:lnTo>
                  <a:lnTo>
                    <a:pt x="801745" y="2593383"/>
                  </a:lnTo>
                  <a:lnTo>
                    <a:pt x="806338" y="2601539"/>
                  </a:lnTo>
                  <a:lnTo>
                    <a:pt x="811002" y="2609694"/>
                  </a:lnTo>
                  <a:lnTo>
                    <a:pt x="815835" y="2617849"/>
                  </a:lnTo>
                  <a:lnTo>
                    <a:pt x="820739" y="2626004"/>
                  </a:lnTo>
                  <a:lnTo>
                    <a:pt x="825744" y="2634160"/>
                  </a:lnTo>
                  <a:lnTo>
                    <a:pt x="830888" y="2642315"/>
                  </a:lnTo>
                  <a:lnTo>
                    <a:pt x="836100" y="2650470"/>
                  </a:lnTo>
                  <a:lnTo>
                    <a:pt x="841441" y="2658626"/>
                  </a:lnTo>
                  <a:lnTo>
                    <a:pt x="846886" y="2666781"/>
                  </a:lnTo>
                  <a:lnTo>
                    <a:pt x="852396" y="2674936"/>
                  </a:lnTo>
                  <a:lnTo>
                    <a:pt x="858057" y="2683092"/>
                  </a:lnTo>
                  <a:lnTo>
                    <a:pt x="863787" y="2691247"/>
                  </a:lnTo>
                  <a:lnTo>
                    <a:pt x="869599" y="2699402"/>
                  </a:lnTo>
                  <a:lnTo>
                    <a:pt x="875534" y="2707557"/>
                  </a:lnTo>
                  <a:lnTo>
                    <a:pt x="881525" y="2715713"/>
                  </a:lnTo>
                  <a:lnTo>
                    <a:pt x="887613" y="2723868"/>
                  </a:lnTo>
                  <a:lnTo>
                    <a:pt x="893784" y="2732023"/>
                  </a:lnTo>
                  <a:lnTo>
                    <a:pt x="900004" y="2740179"/>
                  </a:lnTo>
                  <a:lnTo>
                    <a:pt x="906324" y="2748334"/>
                  </a:lnTo>
                  <a:lnTo>
                    <a:pt x="912691" y="2756489"/>
                  </a:lnTo>
                  <a:lnTo>
                    <a:pt x="919107" y="2764644"/>
                  </a:lnTo>
                  <a:lnTo>
                    <a:pt x="925595" y="2772800"/>
                  </a:lnTo>
                  <a:lnTo>
                    <a:pt x="932111" y="2780955"/>
                  </a:lnTo>
                  <a:lnTo>
                    <a:pt x="938670" y="2789110"/>
                  </a:lnTo>
                  <a:lnTo>
                    <a:pt x="945261" y="2797266"/>
                  </a:lnTo>
                  <a:lnTo>
                    <a:pt x="951869" y="2805421"/>
                  </a:lnTo>
                  <a:lnTo>
                    <a:pt x="958498" y="2813576"/>
                  </a:lnTo>
                  <a:lnTo>
                    <a:pt x="965129" y="2821732"/>
                  </a:lnTo>
                  <a:lnTo>
                    <a:pt x="971763" y="2829887"/>
                  </a:lnTo>
                  <a:lnTo>
                    <a:pt x="978379" y="2838042"/>
                  </a:lnTo>
                  <a:lnTo>
                    <a:pt x="984980" y="2846197"/>
                  </a:lnTo>
                  <a:lnTo>
                    <a:pt x="991553" y="2854353"/>
                  </a:lnTo>
                  <a:lnTo>
                    <a:pt x="998078" y="2862508"/>
                  </a:lnTo>
                  <a:lnTo>
                    <a:pt x="1004571" y="2870663"/>
                  </a:lnTo>
                  <a:lnTo>
                    <a:pt x="1010988" y="2878819"/>
                  </a:lnTo>
                  <a:lnTo>
                    <a:pt x="1017338" y="2886974"/>
                  </a:lnTo>
                  <a:lnTo>
                    <a:pt x="1023639" y="2895129"/>
                  </a:lnTo>
                  <a:lnTo>
                    <a:pt x="1029799" y="2903284"/>
                  </a:lnTo>
                  <a:lnTo>
                    <a:pt x="1035890" y="2911440"/>
                  </a:lnTo>
                  <a:lnTo>
                    <a:pt x="1041878" y="2919595"/>
                  </a:lnTo>
                  <a:lnTo>
                    <a:pt x="1047709" y="2927750"/>
                  </a:lnTo>
                  <a:lnTo>
                    <a:pt x="1053454" y="2935906"/>
                  </a:lnTo>
                  <a:lnTo>
                    <a:pt x="1059020" y="2944061"/>
                  </a:lnTo>
                  <a:lnTo>
                    <a:pt x="1064434" y="2952216"/>
                  </a:lnTo>
                  <a:lnTo>
                    <a:pt x="1069745" y="2960372"/>
                  </a:lnTo>
                  <a:lnTo>
                    <a:pt x="1074784" y="2968527"/>
                  </a:lnTo>
                  <a:lnTo>
                    <a:pt x="1079694" y="2976682"/>
                  </a:lnTo>
                  <a:lnTo>
                    <a:pt x="1084429" y="2984837"/>
                  </a:lnTo>
                  <a:lnTo>
                    <a:pt x="1088892" y="2992993"/>
                  </a:lnTo>
                  <a:lnTo>
                    <a:pt x="1093215" y="3001148"/>
                  </a:lnTo>
                  <a:lnTo>
                    <a:pt x="1097270" y="3009303"/>
                  </a:lnTo>
                  <a:lnTo>
                    <a:pt x="1101082" y="3017459"/>
                  </a:lnTo>
                  <a:lnTo>
                    <a:pt x="1104740" y="3025614"/>
                  </a:lnTo>
                  <a:lnTo>
                    <a:pt x="1108022" y="3033769"/>
                  </a:lnTo>
                  <a:lnTo>
                    <a:pt x="1111112" y="3041925"/>
                  </a:lnTo>
                  <a:lnTo>
                    <a:pt x="1113977" y="3050080"/>
                  </a:lnTo>
                  <a:lnTo>
                    <a:pt x="1116463" y="3058235"/>
                  </a:lnTo>
                  <a:lnTo>
                    <a:pt x="1118767" y="3066390"/>
                  </a:lnTo>
                  <a:lnTo>
                    <a:pt x="1120744" y="3074546"/>
                  </a:lnTo>
                  <a:lnTo>
                    <a:pt x="1122401" y="3082701"/>
                  </a:lnTo>
                  <a:lnTo>
                    <a:pt x="1123866" y="3090856"/>
                  </a:lnTo>
                  <a:lnTo>
                    <a:pt x="1124897" y="3099012"/>
                  </a:lnTo>
                  <a:lnTo>
                    <a:pt x="1125682" y="3107167"/>
                  </a:lnTo>
                  <a:lnTo>
                    <a:pt x="1126222" y="3115322"/>
                  </a:lnTo>
                  <a:lnTo>
                    <a:pt x="1126310" y="3123477"/>
                  </a:lnTo>
                  <a:lnTo>
                    <a:pt x="1126193" y="3131633"/>
                  </a:lnTo>
                  <a:lnTo>
                    <a:pt x="1125732" y="3139788"/>
                  </a:lnTo>
                  <a:lnTo>
                    <a:pt x="1124904" y="3147943"/>
                  </a:lnTo>
                  <a:lnTo>
                    <a:pt x="1123870" y="3156099"/>
                  </a:lnTo>
                  <a:lnTo>
                    <a:pt x="1122395" y="3164254"/>
                  </a:lnTo>
                  <a:lnTo>
                    <a:pt x="1120648" y="3172409"/>
                  </a:lnTo>
                  <a:lnTo>
                    <a:pt x="1118668" y="3180565"/>
                  </a:lnTo>
                  <a:lnTo>
                    <a:pt x="1116213" y="3188720"/>
                  </a:lnTo>
                  <a:lnTo>
                    <a:pt x="1113557" y="3196875"/>
                  </a:lnTo>
                  <a:lnTo>
                    <a:pt x="1110582" y="3205030"/>
                  </a:lnTo>
                  <a:lnTo>
                    <a:pt x="1107238" y="3213186"/>
                  </a:lnTo>
                  <a:lnTo>
                    <a:pt x="1103698" y="3221341"/>
                  </a:lnTo>
                  <a:lnTo>
                    <a:pt x="1099766" y="3229496"/>
                  </a:lnTo>
                  <a:lnTo>
                    <a:pt x="1095569" y="3237652"/>
                  </a:lnTo>
                  <a:lnTo>
                    <a:pt x="1091178" y="3245807"/>
                  </a:lnTo>
                  <a:lnTo>
                    <a:pt x="1086351" y="3253962"/>
                  </a:lnTo>
                  <a:lnTo>
                    <a:pt x="1081351" y="3262117"/>
                  </a:lnTo>
                  <a:lnTo>
                    <a:pt x="1076093" y="3270273"/>
                  </a:lnTo>
                  <a:lnTo>
                    <a:pt x="1070513" y="3278428"/>
                  </a:lnTo>
                  <a:lnTo>
                    <a:pt x="1064772" y="3286583"/>
                  </a:lnTo>
                  <a:lnTo>
                    <a:pt x="1058729" y="3294739"/>
                  </a:lnTo>
                  <a:lnTo>
                    <a:pt x="1052465" y="3302894"/>
                  </a:lnTo>
                  <a:lnTo>
                    <a:pt x="1046056" y="3311049"/>
                  </a:lnTo>
                  <a:lnTo>
                    <a:pt x="1039322" y="3319205"/>
                  </a:lnTo>
                  <a:lnTo>
                    <a:pt x="1032455" y="3327360"/>
                  </a:lnTo>
                  <a:lnTo>
                    <a:pt x="1025414" y="3335515"/>
                  </a:lnTo>
                  <a:lnTo>
                    <a:pt x="1018139" y="3343670"/>
                  </a:lnTo>
                  <a:lnTo>
                    <a:pt x="1010757" y="3351826"/>
                  </a:lnTo>
                  <a:lnTo>
                    <a:pt x="1003185" y="3359981"/>
                  </a:lnTo>
                  <a:lnTo>
                    <a:pt x="995469" y="3368136"/>
                  </a:lnTo>
                  <a:lnTo>
                    <a:pt x="987663" y="3376292"/>
                  </a:lnTo>
                  <a:lnTo>
                    <a:pt x="979677" y="3384447"/>
                  </a:lnTo>
                  <a:lnTo>
                    <a:pt x="971614" y="3392602"/>
                  </a:lnTo>
                  <a:lnTo>
                    <a:pt x="963464" y="3400757"/>
                  </a:lnTo>
                  <a:lnTo>
                    <a:pt x="955197" y="3408913"/>
                  </a:lnTo>
                  <a:lnTo>
                    <a:pt x="946884" y="3417068"/>
                  </a:lnTo>
                  <a:lnTo>
                    <a:pt x="938497" y="3425223"/>
                  </a:lnTo>
                  <a:lnTo>
                    <a:pt x="930058" y="3433379"/>
                  </a:lnTo>
                  <a:lnTo>
                    <a:pt x="921591" y="3441534"/>
                  </a:lnTo>
                  <a:lnTo>
                    <a:pt x="913082" y="3449689"/>
                  </a:lnTo>
                  <a:lnTo>
                    <a:pt x="904564" y="3457845"/>
                  </a:lnTo>
                  <a:lnTo>
                    <a:pt x="896037" y="3466000"/>
                  </a:lnTo>
                  <a:lnTo>
                    <a:pt x="887518" y="3474155"/>
                  </a:lnTo>
                  <a:lnTo>
                    <a:pt x="879011" y="3482310"/>
                  </a:lnTo>
                  <a:lnTo>
                    <a:pt x="870527" y="3490466"/>
                  </a:lnTo>
                  <a:lnTo>
                    <a:pt x="862087" y="3498621"/>
                  </a:lnTo>
                  <a:lnTo>
                    <a:pt x="853675" y="3506776"/>
                  </a:lnTo>
                  <a:lnTo>
                    <a:pt x="845335" y="3514932"/>
                  </a:lnTo>
                  <a:lnTo>
                    <a:pt x="837052" y="3523087"/>
                  </a:lnTo>
                  <a:lnTo>
                    <a:pt x="828818" y="3531242"/>
                  </a:lnTo>
                  <a:lnTo>
                    <a:pt x="820704" y="3539397"/>
                  </a:lnTo>
                  <a:lnTo>
                    <a:pt x="812649" y="3547553"/>
                  </a:lnTo>
                  <a:lnTo>
                    <a:pt x="804687" y="3555708"/>
                  </a:lnTo>
                  <a:lnTo>
                    <a:pt x="796852" y="3563863"/>
                  </a:lnTo>
                  <a:lnTo>
                    <a:pt x="789086" y="3572019"/>
                  </a:lnTo>
                  <a:lnTo>
                    <a:pt x="781468" y="3580174"/>
                  </a:lnTo>
                  <a:lnTo>
                    <a:pt x="773964" y="3588329"/>
                  </a:lnTo>
                  <a:lnTo>
                    <a:pt x="766542" y="3596485"/>
                  </a:lnTo>
                  <a:lnTo>
                    <a:pt x="759325" y="3604640"/>
                  </a:lnTo>
                  <a:lnTo>
                    <a:pt x="752197" y="3612795"/>
                  </a:lnTo>
                  <a:lnTo>
                    <a:pt x="745200" y="3620950"/>
                  </a:lnTo>
                  <a:lnTo>
                    <a:pt x="738388" y="3629106"/>
                  </a:lnTo>
                  <a:lnTo>
                    <a:pt x="731671" y="3637261"/>
                  </a:lnTo>
                  <a:lnTo>
                    <a:pt x="725140" y="3645416"/>
                  </a:lnTo>
                  <a:lnTo>
                    <a:pt x="718759" y="3653572"/>
                  </a:lnTo>
                  <a:lnTo>
                    <a:pt x="712478" y="3661727"/>
                  </a:lnTo>
                  <a:lnTo>
                    <a:pt x="706438" y="3669882"/>
                  </a:lnTo>
                  <a:lnTo>
                    <a:pt x="700507" y="3678038"/>
                  </a:lnTo>
                  <a:lnTo>
                    <a:pt x="694717" y="3686193"/>
                  </a:lnTo>
                  <a:lnTo>
                    <a:pt x="689142" y="3694348"/>
                  </a:lnTo>
                  <a:lnTo>
                    <a:pt x="683669" y="3702503"/>
                  </a:lnTo>
                  <a:lnTo>
                    <a:pt x="678387" y="3710659"/>
                  </a:lnTo>
                  <a:lnTo>
                    <a:pt x="673272" y="3718814"/>
                  </a:lnTo>
                  <a:lnTo>
                    <a:pt x="668260" y="3726969"/>
                  </a:lnTo>
                  <a:lnTo>
                    <a:pt x="663482" y="3735125"/>
                  </a:lnTo>
                  <a:lnTo>
                    <a:pt x="658823" y="3743280"/>
                  </a:lnTo>
                  <a:lnTo>
                    <a:pt x="654295" y="3751435"/>
                  </a:lnTo>
                  <a:lnTo>
                    <a:pt x="649982" y="3759590"/>
                  </a:lnTo>
                  <a:lnTo>
                    <a:pt x="645769" y="3767746"/>
                  </a:lnTo>
                  <a:lnTo>
                    <a:pt x="641726" y="3775901"/>
                  </a:lnTo>
                  <a:lnTo>
                    <a:pt x="637847" y="3784056"/>
                  </a:lnTo>
                  <a:lnTo>
                    <a:pt x="634063" y="3792212"/>
                  </a:lnTo>
                  <a:lnTo>
                    <a:pt x="630484" y="3800367"/>
                  </a:lnTo>
                  <a:lnTo>
                    <a:pt x="627019" y="3808522"/>
                  </a:lnTo>
                  <a:lnTo>
                    <a:pt x="623662" y="3816678"/>
                  </a:lnTo>
                  <a:lnTo>
                    <a:pt x="620502" y="3824833"/>
                  </a:lnTo>
                  <a:lnTo>
                    <a:pt x="617428" y="3832988"/>
                  </a:lnTo>
                  <a:lnTo>
                    <a:pt x="614493" y="3841143"/>
                  </a:lnTo>
                  <a:lnTo>
                    <a:pt x="611705" y="3849299"/>
                  </a:lnTo>
                  <a:lnTo>
                    <a:pt x="608996" y="3857454"/>
                  </a:lnTo>
                  <a:lnTo>
                    <a:pt x="606451" y="3865609"/>
                  </a:lnTo>
                  <a:lnTo>
                    <a:pt x="604006" y="3873765"/>
                  </a:lnTo>
                  <a:lnTo>
                    <a:pt x="601643" y="3881920"/>
                  </a:lnTo>
                  <a:lnTo>
                    <a:pt x="599447" y="3890075"/>
                  </a:lnTo>
                  <a:lnTo>
                    <a:pt x="597318" y="3898230"/>
                  </a:lnTo>
                  <a:lnTo>
                    <a:pt x="595294" y="3906386"/>
                  </a:lnTo>
                  <a:lnTo>
                    <a:pt x="593390" y="3914541"/>
                  </a:lnTo>
                  <a:lnTo>
                    <a:pt x="591549" y="3922696"/>
                  </a:lnTo>
                  <a:lnTo>
                    <a:pt x="589828" y="3930852"/>
                  </a:lnTo>
                  <a:lnTo>
                    <a:pt x="588190" y="3939007"/>
                  </a:lnTo>
                  <a:lnTo>
                    <a:pt x="586608" y="3947162"/>
                  </a:lnTo>
                  <a:lnTo>
                    <a:pt x="585157" y="3955318"/>
                  </a:lnTo>
                  <a:lnTo>
                    <a:pt x="583756" y="3963473"/>
                  </a:lnTo>
                  <a:lnTo>
                    <a:pt x="582428" y="3971628"/>
                  </a:lnTo>
                  <a:lnTo>
                    <a:pt x="581193" y="3979783"/>
                  </a:lnTo>
                  <a:lnTo>
                    <a:pt x="580003" y="3987939"/>
                  </a:lnTo>
                  <a:lnTo>
                    <a:pt x="578896" y="3996094"/>
                  </a:lnTo>
                  <a:lnTo>
                    <a:pt x="577851" y="4004249"/>
                  </a:lnTo>
                  <a:lnTo>
                    <a:pt x="576847" y="4012405"/>
                  </a:lnTo>
                  <a:lnTo>
                    <a:pt x="575932" y="4020560"/>
                  </a:lnTo>
                  <a:lnTo>
                    <a:pt x="575055" y="4028715"/>
                  </a:lnTo>
                  <a:lnTo>
                    <a:pt x="574225" y="4036870"/>
                  </a:lnTo>
                  <a:lnTo>
                    <a:pt x="573462" y="4045026"/>
                  </a:lnTo>
                  <a:lnTo>
                    <a:pt x="572730" y="4053181"/>
                  </a:lnTo>
                  <a:lnTo>
                    <a:pt x="572052" y="4061336"/>
                  </a:lnTo>
                  <a:lnTo>
                    <a:pt x="571418" y="4069492"/>
                  </a:lnTo>
                  <a:lnTo>
                    <a:pt x="570811" y="4077647"/>
                  </a:lnTo>
                  <a:lnTo>
                    <a:pt x="570261" y="4085802"/>
                  </a:lnTo>
                  <a:lnTo>
                    <a:pt x="569738" y="4093958"/>
                  </a:lnTo>
                  <a:lnTo>
                    <a:pt x="569244" y="4102113"/>
                  </a:lnTo>
                  <a:lnTo>
                    <a:pt x="568795" y="4110268"/>
                  </a:lnTo>
                  <a:lnTo>
                    <a:pt x="568367" y="4118423"/>
                  </a:lnTo>
                  <a:lnTo>
                    <a:pt x="567970" y="4126579"/>
                  </a:lnTo>
                  <a:lnTo>
                    <a:pt x="567604" y="4134734"/>
                  </a:lnTo>
                  <a:lnTo>
                    <a:pt x="567255" y="4142889"/>
                  </a:lnTo>
                  <a:lnTo>
                    <a:pt x="566940" y="4151045"/>
                  </a:lnTo>
                  <a:lnTo>
                    <a:pt x="566642" y="4159200"/>
                  </a:lnTo>
                  <a:lnTo>
                    <a:pt x="566362" y="41673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8759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8759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87599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87599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613501"/>
              <a:ext cx="0" cy="966330"/>
            </a:xfrm>
            <a:custGeom>
              <a:avLst/>
              <a:pathLst>
                <a:path w="0" h="966330">
                  <a:moveTo>
                    <a:pt x="0" y="9663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669276"/>
              <a:ext cx="0" cy="123114"/>
            </a:xfrm>
            <a:custGeom>
              <a:avLst/>
              <a:pathLst>
                <a:path w="0" h="123114">
                  <a:moveTo>
                    <a:pt x="0" y="0"/>
                  </a:moveTo>
                  <a:lnTo>
                    <a:pt x="0" y="1231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579831"/>
              <a:ext cx="125145" cy="1089444"/>
            </a:xfrm>
            <a:custGeom>
              <a:avLst/>
              <a:pathLst>
                <a:path w="125145" h="1089444">
                  <a:moveTo>
                    <a:pt x="0" y="0"/>
                  </a:moveTo>
                  <a:lnTo>
                    <a:pt x="0" y="1089444"/>
                  </a:lnTo>
                  <a:lnTo>
                    <a:pt x="125145" y="108944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54848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476449"/>
              <a:ext cx="0" cy="655060"/>
            </a:xfrm>
            <a:custGeom>
              <a:avLst/>
              <a:pathLst>
                <a:path w="0" h="655060">
                  <a:moveTo>
                    <a:pt x="0" y="6550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738963"/>
              <a:ext cx="0" cy="53426"/>
            </a:xfrm>
            <a:custGeom>
              <a:avLst/>
              <a:pathLst>
                <a:path w="0" h="53426">
                  <a:moveTo>
                    <a:pt x="0" y="0"/>
                  </a:moveTo>
                  <a:lnTo>
                    <a:pt x="0" y="534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131510"/>
              <a:ext cx="125145" cy="1607453"/>
            </a:xfrm>
            <a:custGeom>
              <a:avLst/>
              <a:pathLst>
                <a:path w="125145" h="1607453">
                  <a:moveTo>
                    <a:pt x="0" y="0"/>
                  </a:moveTo>
                  <a:lnTo>
                    <a:pt x="0" y="1607453"/>
                  </a:lnTo>
                  <a:lnTo>
                    <a:pt x="125145" y="160745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53687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317681" y="2523484"/>
              <a:ext cx="22075" cy="22075"/>
            </a:xfrm>
            <a:custGeom>
              <a:avLst/>
              <a:pathLst>
                <a:path w="22075" h="22075">
                  <a:moveTo>
                    <a:pt x="0" y="11037"/>
                  </a:moveTo>
                  <a:lnTo>
                    <a:pt x="11037" y="0"/>
                  </a:lnTo>
                  <a:lnTo>
                    <a:pt x="22075" y="11037"/>
                  </a:lnTo>
                  <a:lnTo>
                    <a:pt x="11037" y="220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21560" y="3873642"/>
              <a:ext cx="25626" cy="25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54815" y="4735697"/>
              <a:ext cx="20470" cy="20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74722" y="4390914"/>
              <a:ext cx="82850" cy="8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724800" y="4733190"/>
              <a:ext cx="118399" cy="11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70370" y="2803165"/>
              <a:ext cx="145648" cy="145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34852" y="4679788"/>
              <a:ext cx="85830" cy="85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98227" y="4651178"/>
              <a:ext cx="78007" cy="78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33193" y="4726099"/>
              <a:ext cx="72185" cy="72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143115" y="2431355"/>
              <a:ext cx="94834" cy="94834"/>
            </a:xfrm>
            <a:custGeom>
              <a:avLst/>
              <a:pathLst>
                <a:path w="94834" h="94834">
                  <a:moveTo>
                    <a:pt x="0" y="47417"/>
                  </a:moveTo>
                  <a:lnTo>
                    <a:pt x="47417" y="0"/>
                  </a:lnTo>
                  <a:lnTo>
                    <a:pt x="94834" y="47417"/>
                  </a:lnTo>
                  <a:lnTo>
                    <a:pt x="47417" y="948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80854" y="2933448"/>
              <a:ext cx="94144" cy="941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5930" y="2668809"/>
              <a:ext cx="28758" cy="28758"/>
            </a:xfrm>
            <a:custGeom>
              <a:avLst/>
              <a:pathLst>
                <a:path w="28758" h="28758">
                  <a:moveTo>
                    <a:pt x="0" y="14379"/>
                  </a:moveTo>
                  <a:lnTo>
                    <a:pt x="14379" y="0"/>
                  </a:lnTo>
                  <a:lnTo>
                    <a:pt x="28758" y="14379"/>
                  </a:lnTo>
                  <a:lnTo>
                    <a:pt x="14379" y="287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975794" y="2428890"/>
              <a:ext cx="95117" cy="95117"/>
            </a:xfrm>
            <a:custGeom>
              <a:avLst/>
              <a:pathLst>
                <a:path w="95117" h="95117">
                  <a:moveTo>
                    <a:pt x="0" y="47558"/>
                  </a:moveTo>
                  <a:lnTo>
                    <a:pt x="47558" y="0"/>
                  </a:lnTo>
                  <a:lnTo>
                    <a:pt x="95117" y="47558"/>
                  </a:lnTo>
                  <a:lnTo>
                    <a:pt x="47558" y="951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30190" y="4363854"/>
              <a:ext cx="95157" cy="95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261764" y="2443671"/>
              <a:ext cx="93431" cy="93431"/>
            </a:xfrm>
            <a:custGeom>
              <a:avLst/>
              <a:pathLst>
                <a:path w="93431" h="93431">
                  <a:moveTo>
                    <a:pt x="0" y="46715"/>
                  </a:moveTo>
                  <a:lnTo>
                    <a:pt x="46715" y="0"/>
                  </a:lnTo>
                  <a:lnTo>
                    <a:pt x="93431" y="46715"/>
                  </a:lnTo>
                  <a:lnTo>
                    <a:pt x="46715" y="934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60020" y="2797895"/>
              <a:ext cx="137605" cy="137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40723" y="4582519"/>
              <a:ext cx="94534" cy="94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20946" y="2429249"/>
              <a:ext cx="122276" cy="122276"/>
            </a:xfrm>
            <a:custGeom>
              <a:avLst/>
              <a:pathLst>
                <a:path w="122276" h="122276">
                  <a:moveTo>
                    <a:pt x="0" y="61138"/>
                  </a:moveTo>
                  <a:lnTo>
                    <a:pt x="61138" y="0"/>
                  </a:lnTo>
                  <a:lnTo>
                    <a:pt x="122276" y="61138"/>
                  </a:lnTo>
                  <a:lnTo>
                    <a:pt x="61138" y="1222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086275" y="2452034"/>
              <a:ext cx="95289" cy="95289"/>
            </a:xfrm>
            <a:custGeom>
              <a:avLst/>
              <a:pathLst>
                <a:path w="95289" h="95289">
                  <a:moveTo>
                    <a:pt x="0" y="47644"/>
                  </a:moveTo>
                  <a:lnTo>
                    <a:pt x="47644" y="0"/>
                  </a:lnTo>
                  <a:lnTo>
                    <a:pt x="95289" y="47644"/>
                  </a:lnTo>
                  <a:lnTo>
                    <a:pt x="47644" y="95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72204" y="2715020"/>
              <a:ext cx="94293" cy="942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06716" y="4471048"/>
              <a:ext cx="94478" cy="94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39746" y="2438316"/>
              <a:ext cx="94850" cy="94850"/>
            </a:xfrm>
            <a:custGeom>
              <a:avLst/>
              <a:pathLst>
                <a:path w="94850" h="94850">
                  <a:moveTo>
                    <a:pt x="0" y="47425"/>
                  </a:moveTo>
                  <a:lnTo>
                    <a:pt x="47425" y="0"/>
                  </a:lnTo>
                  <a:lnTo>
                    <a:pt x="94850" y="47425"/>
                  </a:lnTo>
                  <a:lnTo>
                    <a:pt x="47425" y="948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81300" y="4585220"/>
              <a:ext cx="117007" cy="117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16943" y="4639700"/>
              <a:ext cx="68443" cy="6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33258" y="4733772"/>
              <a:ext cx="94007" cy="94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53567" y="4668632"/>
              <a:ext cx="94204" cy="94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77025" y="4740674"/>
              <a:ext cx="94140" cy="94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71767" y="4617764"/>
              <a:ext cx="89085" cy="89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16653" y="4751887"/>
              <a:ext cx="62423" cy="62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23759" y="4725196"/>
              <a:ext cx="134387" cy="13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30959" y="4721064"/>
              <a:ext cx="82256" cy="82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17571" y="2594684"/>
              <a:ext cx="65509" cy="65509"/>
            </a:xfrm>
            <a:custGeom>
              <a:avLst/>
              <a:pathLst>
                <a:path w="65509" h="65509">
                  <a:moveTo>
                    <a:pt x="0" y="32754"/>
                  </a:moveTo>
                  <a:lnTo>
                    <a:pt x="32754" y="0"/>
                  </a:lnTo>
                  <a:lnTo>
                    <a:pt x="65509" y="32754"/>
                  </a:lnTo>
                  <a:lnTo>
                    <a:pt x="32754" y="655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56363" y="4740463"/>
              <a:ext cx="94562" cy="94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24481" y="3267692"/>
              <a:ext cx="94654" cy="946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04822" y="4772609"/>
              <a:ext cx="39562" cy="39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97575" y="4731298"/>
              <a:ext cx="94309" cy="94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59904" y="3235526"/>
              <a:ext cx="93946" cy="93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34444" y="4624613"/>
              <a:ext cx="93970" cy="9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84465" y="4723520"/>
              <a:ext cx="95926" cy="95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90381" y="4763974"/>
              <a:ext cx="47540" cy="47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27475" y="4668433"/>
              <a:ext cx="94602" cy="94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57267" y="4686866"/>
              <a:ext cx="94902" cy="9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689807" y="4718561"/>
              <a:ext cx="147657" cy="147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94591" y="4624549"/>
              <a:ext cx="94099" cy="94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35247" y="3080360"/>
              <a:ext cx="83716" cy="837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15107" y="4596349"/>
              <a:ext cx="145854" cy="145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88951" y="3207574"/>
              <a:ext cx="94099" cy="94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1752" y="3730021"/>
              <a:ext cx="94514" cy="94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5168" y="4737166"/>
              <a:ext cx="110447" cy="110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692849" y="2788813"/>
              <a:ext cx="132540" cy="132540"/>
            </a:xfrm>
            <a:custGeom>
              <a:avLst/>
              <a:pathLst>
                <a:path w="132540" h="132540">
                  <a:moveTo>
                    <a:pt x="0" y="66270"/>
                  </a:moveTo>
                  <a:lnTo>
                    <a:pt x="66270" y="0"/>
                  </a:lnTo>
                  <a:lnTo>
                    <a:pt x="132540" y="66270"/>
                  </a:lnTo>
                  <a:lnTo>
                    <a:pt x="66270" y="1325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867886" y="2475789"/>
              <a:ext cx="126758" cy="126758"/>
            </a:xfrm>
            <a:custGeom>
              <a:avLst/>
              <a:pathLst>
                <a:path w="126758" h="126758">
                  <a:moveTo>
                    <a:pt x="0" y="63379"/>
                  </a:moveTo>
                  <a:lnTo>
                    <a:pt x="63379" y="0"/>
                  </a:lnTo>
                  <a:lnTo>
                    <a:pt x="126758" y="63379"/>
                  </a:lnTo>
                  <a:lnTo>
                    <a:pt x="63379" y="1267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28725" y="4652136"/>
              <a:ext cx="94674" cy="94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17339" y="4478590"/>
              <a:ext cx="93330" cy="93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25752" y="4640848"/>
              <a:ext cx="117251" cy="11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22272" y="4678986"/>
              <a:ext cx="40975" cy="40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26398" y="4603801"/>
              <a:ext cx="42679" cy="42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89767" y="3965718"/>
              <a:ext cx="92348" cy="92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26244" y="2746464"/>
              <a:ext cx="87155" cy="87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60598" y="4499958"/>
              <a:ext cx="97052" cy="97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10793" y="4066952"/>
              <a:ext cx="61776" cy="61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301807" y="2491881"/>
              <a:ext cx="94574" cy="94574"/>
            </a:xfrm>
            <a:custGeom>
              <a:avLst/>
              <a:pathLst>
                <a:path w="94574" h="94574">
                  <a:moveTo>
                    <a:pt x="0" y="47287"/>
                  </a:moveTo>
                  <a:lnTo>
                    <a:pt x="47287" y="0"/>
                  </a:lnTo>
                  <a:lnTo>
                    <a:pt x="94574" y="47287"/>
                  </a:lnTo>
                  <a:lnTo>
                    <a:pt x="47287" y="945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02007" y="2845283"/>
              <a:ext cx="93934" cy="939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17599" y="4729746"/>
              <a:ext cx="46309" cy="46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15547" y="4703516"/>
              <a:ext cx="94124" cy="94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42438" y="4394245"/>
              <a:ext cx="94770" cy="94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86907" y="2696740"/>
              <a:ext cx="93687" cy="93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03547" y="4664263"/>
              <a:ext cx="93651" cy="93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53268" y="4756372"/>
              <a:ext cx="30223" cy="30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71126" y="4386497"/>
              <a:ext cx="49871" cy="49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6493" y="4361802"/>
              <a:ext cx="99261" cy="9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49377" y="3927499"/>
              <a:ext cx="94453" cy="94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51217" y="4326953"/>
              <a:ext cx="85334" cy="85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03628" y="4617237"/>
              <a:ext cx="94786" cy="94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39248" y="4594705"/>
              <a:ext cx="93391" cy="93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46779" y="4646365"/>
              <a:ext cx="152674" cy="152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53657" y="4472716"/>
              <a:ext cx="146890" cy="146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38979" y="4679609"/>
              <a:ext cx="44374" cy="44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52616" y="4596605"/>
              <a:ext cx="94236" cy="94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28709" y="4707214"/>
              <a:ext cx="123894" cy="123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95566" y="4407898"/>
              <a:ext cx="95340" cy="95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19865" y="3281223"/>
              <a:ext cx="67593" cy="67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70091" y="4047670"/>
              <a:ext cx="77110" cy="7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00989" y="4538787"/>
              <a:ext cx="93728" cy="93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49496" y="4756719"/>
              <a:ext cx="62050" cy="62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29433" y="4732921"/>
              <a:ext cx="21375" cy="21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27910" y="2759136"/>
              <a:ext cx="94333" cy="943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66338" y="4655395"/>
              <a:ext cx="41699" cy="41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56503" y="4537484"/>
              <a:ext cx="63813" cy="63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74035" y="4705796"/>
              <a:ext cx="94208" cy="94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783970" y="3494027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76736" y="4740890"/>
              <a:ext cx="93707" cy="93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76881" y="3964765"/>
              <a:ext cx="61733" cy="61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60926" y="4552814"/>
              <a:ext cx="93549" cy="93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33811" y="4575748"/>
              <a:ext cx="94140" cy="94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80689" y="4718152"/>
              <a:ext cx="41621" cy="4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36230" y="2793999"/>
              <a:ext cx="94293" cy="942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86407" y="2853919"/>
              <a:ext cx="53432" cy="534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90059" y="4716595"/>
              <a:ext cx="77256" cy="7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073199" y="2459236"/>
              <a:ext cx="94822" cy="94822"/>
            </a:xfrm>
            <a:custGeom>
              <a:avLst/>
              <a:pathLst>
                <a:path w="94822" h="94822">
                  <a:moveTo>
                    <a:pt x="0" y="47411"/>
                  </a:moveTo>
                  <a:lnTo>
                    <a:pt x="47411" y="0"/>
                  </a:lnTo>
                  <a:lnTo>
                    <a:pt x="94822" y="47411"/>
                  </a:lnTo>
                  <a:lnTo>
                    <a:pt x="47411" y="948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46616" y="3446034"/>
              <a:ext cx="44594" cy="44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193636" y="2496854"/>
              <a:ext cx="93918" cy="93918"/>
            </a:xfrm>
            <a:custGeom>
              <a:avLst/>
              <a:pathLst>
                <a:path w="93918" h="93918">
                  <a:moveTo>
                    <a:pt x="0" y="46959"/>
                  </a:moveTo>
                  <a:lnTo>
                    <a:pt x="46959" y="0"/>
                  </a:lnTo>
                  <a:lnTo>
                    <a:pt x="93918" y="46959"/>
                  </a:lnTo>
                  <a:lnTo>
                    <a:pt x="46959" y="939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32964" y="4722143"/>
              <a:ext cx="94035" cy="94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08016" y="4760764"/>
              <a:ext cx="44669" cy="4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79990" y="2624766"/>
              <a:ext cx="75032" cy="75032"/>
            </a:xfrm>
            <a:custGeom>
              <a:avLst/>
              <a:pathLst>
                <a:path w="75032" h="75032">
                  <a:moveTo>
                    <a:pt x="0" y="37516"/>
                  </a:moveTo>
                  <a:lnTo>
                    <a:pt x="37516" y="0"/>
                  </a:lnTo>
                  <a:lnTo>
                    <a:pt x="75032" y="37516"/>
                  </a:lnTo>
                  <a:lnTo>
                    <a:pt x="37516" y="750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74307" y="4169341"/>
              <a:ext cx="93934" cy="93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86127" y="3992836"/>
              <a:ext cx="47404" cy="47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22987" y="4610358"/>
              <a:ext cx="94606" cy="94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92583" y="4705798"/>
              <a:ext cx="94204" cy="94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34748" y="4032918"/>
              <a:ext cx="36928" cy="36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302263" y="2545297"/>
              <a:ext cx="94594" cy="94594"/>
            </a:xfrm>
            <a:custGeom>
              <a:avLst/>
              <a:pathLst>
                <a:path w="94594" h="94594">
                  <a:moveTo>
                    <a:pt x="0" y="47297"/>
                  </a:moveTo>
                  <a:lnTo>
                    <a:pt x="47297" y="0"/>
                  </a:lnTo>
                  <a:lnTo>
                    <a:pt x="94594" y="47297"/>
                  </a:lnTo>
                  <a:lnTo>
                    <a:pt x="47297" y="945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27874" y="3693946"/>
              <a:ext cx="120206" cy="120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47285" y="4494347"/>
              <a:ext cx="85046" cy="85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49446" y="2546631"/>
              <a:ext cx="133739" cy="133739"/>
            </a:xfrm>
            <a:custGeom>
              <a:avLst/>
              <a:pathLst>
                <a:path w="133739" h="133739">
                  <a:moveTo>
                    <a:pt x="0" y="66869"/>
                  </a:moveTo>
                  <a:lnTo>
                    <a:pt x="66869" y="0"/>
                  </a:lnTo>
                  <a:lnTo>
                    <a:pt x="133739" y="66869"/>
                  </a:lnTo>
                  <a:lnTo>
                    <a:pt x="66869" y="1337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894708" y="2440338"/>
              <a:ext cx="137263" cy="137263"/>
            </a:xfrm>
            <a:custGeom>
              <a:avLst/>
              <a:pathLst>
                <a:path w="137263" h="137263">
                  <a:moveTo>
                    <a:pt x="0" y="68631"/>
                  </a:moveTo>
                  <a:lnTo>
                    <a:pt x="68631" y="0"/>
                  </a:lnTo>
                  <a:lnTo>
                    <a:pt x="137263" y="68631"/>
                  </a:lnTo>
                  <a:lnTo>
                    <a:pt x="68631" y="1372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190818" y="2429206"/>
              <a:ext cx="94486" cy="94486"/>
            </a:xfrm>
            <a:custGeom>
              <a:avLst/>
              <a:pathLst>
                <a:path w="94486" h="94486">
                  <a:moveTo>
                    <a:pt x="0" y="47243"/>
                  </a:moveTo>
                  <a:lnTo>
                    <a:pt x="47243" y="0"/>
                  </a:lnTo>
                  <a:lnTo>
                    <a:pt x="94486" y="47243"/>
                  </a:lnTo>
                  <a:lnTo>
                    <a:pt x="47243" y="944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06724" y="3108687"/>
              <a:ext cx="45644" cy="456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63744" y="4750351"/>
              <a:ext cx="60849" cy="6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61834" y="3822904"/>
              <a:ext cx="94582" cy="94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74846" y="4747902"/>
              <a:ext cx="9997" cy="9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08125" y="1990098"/>
              <a:ext cx="264162" cy="477479"/>
            </a:xfrm>
            <a:custGeom>
              <a:avLst/>
              <a:pathLst>
                <a:path w="264162" h="477479">
                  <a:moveTo>
                    <a:pt x="0" y="0"/>
                  </a:moveTo>
                  <a:lnTo>
                    <a:pt x="264162" y="477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030393" y="2500913"/>
              <a:ext cx="141303" cy="219252"/>
            </a:xfrm>
            <a:custGeom>
              <a:avLst/>
              <a:pathLst>
                <a:path w="141303" h="219252">
                  <a:moveTo>
                    <a:pt x="0" y="219252"/>
                  </a:moveTo>
                  <a:lnTo>
                    <a:pt x="141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632045" y="2363793"/>
              <a:ext cx="536341" cy="119695"/>
            </a:xfrm>
            <a:custGeom>
              <a:avLst/>
              <a:pathLst>
                <a:path w="536341" h="119695">
                  <a:moveTo>
                    <a:pt x="0" y="0"/>
                  </a:moveTo>
                  <a:lnTo>
                    <a:pt x="536341" y="119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025695" y="2213815"/>
              <a:ext cx="146396" cy="251650"/>
            </a:xfrm>
            <a:custGeom>
              <a:avLst/>
              <a:pathLst>
                <a:path w="146396" h="251650">
                  <a:moveTo>
                    <a:pt x="0" y="0"/>
                  </a:moveTo>
                  <a:lnTo>
                    <a:pt x="146396" y="25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5012466" y="182740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chr10:43100719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336747" y="227525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chr10:43102383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09142" y="273491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chr10:43102435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110676" y="228874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chr10:43102600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840642" y="295776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chr10:43111295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377120" y="265894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chr10:43126720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174447" y="205112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chr10:43128130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2448133" y="589645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448133" y="531572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503125" y="473499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503125" y="41542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03125" y="35735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503125" y="29928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03125" y="24120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2880411" y="59561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880411" y="53754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880411" y="47947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80411" y="42139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880411" y="36332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880411" y="30525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880411" y="2471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73" name="pt173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80" name="pt180"/>
            <p:cNvSpPr/>
            <p:nvPr/>
          </p:nvSpPr>
          <p:spPr>
            <a:xfrm>
              <a:off x="7157995" y="3492336"/>
              <a:ext cx="91840" cy="918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157995" y="3882034"/>
              <a:ext cx="91840" cy="918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140838" y="4059727"/>
              <a:ext cx="126153" cy="1261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127673" y="4241411"/>
              <a:ext cx="152483" cy="1524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91" name="pt191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924695" y="619487"/>
              <a:ext cx="738276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2412945"/>
              <a:ext cx="1126310" cy="843745"/>
            </a:xfrm>
            <a:custGeom>
              <a:avLst/>
              <a:pathLst>
                <a:path w="1126310" h="843745">
                  <a:moveTo>
                    <a:pt x="559995" y="843745"/>
                  </a:moveTo>
                  <a:lnTo>
                    <a:pt x="559814" y="842094"/>
                  </a:lnTo>
                  <a:lnTo>
                    <a:pt x="559617" y="840443"/>
                  </a:lnTo>
                  <a:lnTo>
                    <a:pt x="559417" y="838791"/>
                  </a:lnTo>
                  <a:lnTo>
                    <a:pt x="559200" y="837140"/>
                  </a:lnTo>
                  <a:lnTo>
                    <a:pt x="558977" y="835489"/>
                  </a:lnTo>
                  <a:lnTo>
                    <a:pt x="558740" y="833838"/>
                  </a:lnTo>
                  <a:lnTo>
                    <a:pt x="558492" y="832187"/>
                  </a:lnTo>
                  <a:lnTo>
                    <a:pt x="558234" y="830536"/>
                  </a:lnTo>
                  <a:lnTo>
                    <a:pt x="557960" y="828884"/>
                  </a:lnTo>
                  <a:lnTo>
                    <a:pt x="557678" y="827233"/>
                  </a:lnTo>
                  <a:lnTo>
                    <a:pt x="557376" y="825582"/>
                  </a:lnTo>
                  <a:lnTo>
                    <a:pt x="557069" y="823931"/>
                  </a:lnTo>
                  <a:lnTo>
                    <a:pt x="556735" y="822280"/>
                  </a:lnTo>
                  <a:lnTo>
                    <a:pt x="556397" y="820629"/>
                  </a:lnTo>
                  <a:lnTo>
                    <a:pt x="556034" y="818977"/>
                  </a:lnTo>
                  <a:lnTo>
                    <a:pt x="555662" y="817326"/>
                  </a:lnTo>
                  <a:lnTo>
                    <a:pt x="555269" y="815675"/>
                  </a:lnTo>
                  <a:lnTo>
                    <a:pt x="554860" y="814024"/>
                  </a:lnTo>
                  <a:lnTo>
                    <a:pt x="554435" y="812373"/>
                  </a:lnTo>
                  <a:lnTo>
                    <a:pt x="553986" y="810722"/>
                  </a:lnTo>
                  <a:lnTo>
                    <a:pt x="553526" y="809070"/>
                  </a:lnTo>
                  <a:lnTo>
                    <a:pt x="553035" y="807419"/>
                  </a:lnTo>
                  <a:lnTo>
                    <a:pt x="552537" y="805768"/>
                  </a:lnTo>
                  <a:lnTo>
                    <a:pt x="552002" y="804117"/>
                  </a:lnTo>
                  <a:lnTo>
                    <a:pt x="551458" y="802466"/>
                  </a:lnTo>
                  <a:lnTo>
                    <a:pt x="550883" y="800815"/>
                  </a:lnTo>
                  <a:lnTo>
                    <a:pt x="550290" y="799163"/>
                  </a:lnTo>
                  <a:lnTo>
                    <a:pt x="549671" y="797512"/>
                  </a:lnTo>
                  <a:lnTo>
                    <a:pt x="549026" y="795861"/>
                  </a:lnTo>
                  <a:lnTo>
                    <a:pt x="548362" y="794210"/>
                  </a:lnTo>
                  <a:lnTo>
                    <a:pt x="547661" y="792559"/>
                  </a:lnTo>
                  <a:lnTo>
                    <a:pt x="546949" y="790908"/>
                  </a:lnTo>
                  <a:lnTo>
                    <a:pt x="546190" y="789256"/>
                  </a:lnTo>
                  <a:lnTo>
                    <a:pt x="545422" y="787605"/>
                  </a:lnTo>
                  <a:lnTo>
                    <a:pt x="544607" y="785954"/>
                  </a:lnTo>
                  <a:lnTo>
                    <a:pt x="543776" y="784303"/>
                  </a:lnTo>
                  <a:lnTo>
                    <a:pt x="542906" y="782652"/>
                  </a:lnTo>
                  <a:lnTo>
                    <a:pt x="542009" y="781001"/>
                  </a:lnTo>
                  <a:lnTo>
                    <a:pt x="541082" y="779349"/>
                  </a:lnTo>
                  <a:lnTo>
                    <a:pt x="540116" y="777698"/>
                  </a:lnTo>
                  <a:lnTo>
                    <a:pt x="539129" y="776047"/>
                  </a:lnTo>
                  <a:lnTo>
                    <a:pt x="538091" y="774396"/>
                  </a:lnTo>
                  <a:lnTo>
                    <a:pt x="537041" y="772745"/>
                  </a:lnTo>
                  <a:lnTo>
                    <a:pt x="535928" y="771094"/>
                  </a:lnTo>
                  <a:lnTo>
                    <a:pt x="534803" y="769442"/>
                  </a:lnTo>
                  <a:lnTo>
                    <a:pt x="533622" y="767791"/>
                  </a:lnTo>
                  <a:lnTo>
                    <a:pt x="532418" y="766140"/>
                  </a:lnTo>
                  <a:lnTo>
                    <a:pt x="531169" y="764489"/>
                  </a:lnTo>
                  <a:lnTo>
                    <a:pt x="529882" y="762838"/>
                  </a:lnTo>
                  <a:lnTo>
                    <a:pt x="528562" y="761187"/>
                  </a:lnTo>
                  <a:lnTo>
                    <a:pt x="527191" y="759535"/>
                  </a:lnTo>
                  <a:lnTo>
                    <a:pt x="525797" y="757884"/>
                  </a:lnTo>
                  <a:lnTo>
                    <a:pt x="524339" y="756233"/>
                  </a:lnTo>
                  <a:lnTo>
                    <a:pt x="522867" y="754582"/>
                  </a:lnTo>
                  <a:lnTo>
                    <a:pt x="521323" y="752931"/>
                  </a:lnTo>
                  <a:lnTo>
                    <a:pt x="519761" y="751280"/>
                  </a:lnTo>
                  <a:lnTo>
                    <a:pt x="518138" y="749628"/>
                  </a:lnTo>
                  <a:lnTo>
                    <a:pt x="516484" y="747977"/>
                  </a:lnTo>
                  <a:lnTo>
                    <a:pt x="514782" y="746326"/>
                  </a:lnTo>
                  <a:lnTo>
                    <a:pt x="513034" y="744675"/>
                  </a:lnTo>
                  <a:lnTo>
                    <a:pt x="511252" y="743024"/>
                  </a:lnTo>
                  <a:lnTo>
                    <a:pt x="509409" y="741373"/>
                  </a:lnTo>
                  <a:lnTo>
                    <a:pt x="507545" y="739721"/>
                  </a:lnTo>
                  <a:lnTo>
                    <a:pt x="505606" y="738070"/>
                  </a:lnTo>
                  <a:lnTo>
                    <a:pt x="503652" y="736419"/>
                  </a:lnTo>
                  <a:lnTo>
                    <a:pt x="501624" y="734768"/>
                  </a:lnTo>
                  <a:lnTo>
                    <a:pt x="499573" y="733117"/>
                  </a:lnTo>
                  <a:lnTo>
                    <a:pt x="497462" y="731466"/>
                  </a:lnTo>
                  <a:lnTo>
                    <a:pt x="495314" y="729814"/>
                  </a:lnTo>
                  <a:lnTo>
                    <a:pt x="493121" y="728163"/>
                  </a:lnTo>
                  <a:lnTo>
                    <a:pt x="490876" y="726512"/>
                  </a:lnTo>
                  <a:lnTo>
                    <a:pt x="488601" y="724861"/>
                  </a:lnTo>
                  <a:lnTo>
                    <a:pt x="486261" y="723210"/>
                  </a:lnTo>
                  <a:lnTo>
                    <a:pt x="483905" y="721559"/>
                  </a:lnTo>
                  <a:lnTo>
                    <a:pt x="481471" y="719907"/>
                  </a:lnTo>
                  <a:lnTo>
                    <a:pt x="479022" y="718256"/>
                  </a:lnTo>
                  <a:lnTo>
                    <a:pt x="476508" y="716605"/>
                  </a:lnTo>
                  <a:lnTo>
                    <a:pt x="473968" y="714954"/>
                  </a:lnTo>
                  <a:lnTo>
                    <a:pt x="471377" y="713303"/>
                  </a:lnTo>
                  <a:lnTo>
                    <a:pt x="468748" y="711652"/>
                  </a:lnTo>
                  <a:lnTo>
                    <a:pt x="466083" y="710000"/>
                  </a:lnTo>
                  <a:lnTo>
                    <a:pt x="463369" y="708349"/>
                  </a:lnTo>
                  <a:lnTo>
                    <a:pt x="460632" y="706698"/>
                  </a:lnTo>
                  <a:lnTo>
                    <a:pt x="457836" y="705047"/>
                  </a:lnTo>
                  <a:lnTo>
                    <a:pt x="455028" y="703396"/>
                  </a:lnTo>
                  <a:lnTo>
                    <a:pt x="452158" y="701745"/>
                  </a:lnTo>
                  <a:lnTo>
                    <a:pt x="449275" y="700094"/>
                  </a:lnTo>
                  <a:lnTo>
                    <a:pt x="446343" y="698442"/>
                  </a:lnTo>
                  <a:lnTo>
                    <a:pt x="443389" y="696791"/>
                  </a:lnTo>
                  <a:lnTo>
                    <a:pt x="440401" y="695140"/>
                  </a:lnTo>
                  <a:lnTo>
                    <a:pt x="437383" y="693489"/>
                  </a:lnTo>
                  <a:lnTo>
                    <a:pt x="434343" y="691838"/>
                  </a:lnTo>
                  <a:lnTo>
                    <a:pt x="431267" y="690187"/>
                  </a:lnTo>
                  <a:lnTo>
                    <a:pt x="428180" y="688535"/>
                  </a:lnTo>
                  <a:lnTo>
                    <a:pt x="425054" y="686884"/>
                  </a:lnTo>
                  <a:lnTo>
                    <a:pt x="421922" y="685233"/>
                  </a:lnTo>
                  <a:lnTo>
                    <a:pt x="418757" y="683582"/>
                  </a:lnTo>
                  <a:lnTo>
                    <a:pt x="415585" y="681931"/>
                  </a:lnTo>
                  <a:lnTo>
                    <a:pt x="412391" y="680280"/>
                  </a:lnTo>
                  <a:lnTo>
                    <a:pt x="409187" y="678628"/>
                  </a:lnTo>
                  <a:lnTo>
                    <a:pt x="405970" y="676977"/>
                  </a:lnTo>
                  <a:lnTo>
                    <a:pt x="402744" y="675326"/>
                  </a:lnTo>
                  <a:lnTo>
                    <a:pt x="399511" y="673675"/>
                  </a:lnTo>
                  <a:lnTo>
                    <a:pt x="396272" y="672024"/>
                  </a:lnTo>
                  <a:lnTo>
                    <a:pt x="393031" y="670373"/>
                  </a:lnTo>
                  <a:lnTo>
                    <a:pt x="389789" y="668721"/>
                  </a:lnTo>
                  <a:lnTo>
                    <a:pt x="386549" y="667070"/>
                  </a:lnTo>
                  <a:lnTo>
                    <a:pt x="383314" y="665419"/>
                  </a:lnTo>
                  <a:lnTo>
                    <a:pt x="380084" y="663768"/>
                  </a:lnTo>
                  <a:lnTo>
                    <a:pt x="376864" y="662117"/>
                  </a:lnTo>
                  <a:lnTo>
                    <a:pt x="373656" y="660466"/>
                  </a:lnTo>
                  <a:lnTo>
                    <a:pt x="370460" y="658814"/>
                  </a:lnTo>
                  <a:lnTo>
                    <a:pt x="367285" y="657163"/>
                  </a:lnTo>
                  <a:lnTo>
                    <a:pt x="364121" y="655512"/>
                  </a:lnTo>
                  <a:lnTo>
                    <a:pt x="360991" y="653861"/>
                  </a:lnTo>
                  <a:lnTo>
                    <a:pt x="357868" y="652210"/>
                  </a:lnTo>
                  <a:lnTo>
                    <a:pt x="354793" y="650559"/>
                  </a:lnTo>
                  <a:lnTo>
                    <a:pt x="351730" y="648907"/>
                  </a:lnTo>
                  <a:lnTo>
                    <a:pt x="348713" y="647256"/>
                  </a:lnTo>
                  <a:lnTo>
                    <a:pt x="345722" y="645605"/>
                  </a:lnTo>
                  <a:lnTo>
                    <a:pt x="342772" y="643954"/>
                  </a:lnTo>
                  <a:lnTo>
                    <a:pt x="339864" y="642303"/>
                  </a:lnTo>
                  <a:lnTo>
                    <a:pt x="336989" y="640652"/>
                  </a:lnTo>
                  <a:lnTo>
                    <a:pt x="334176" y="639000"/>
                  </a:lnTo>
                  <a:lnTo>
                    <a:pt x="331385" y="637349"/>
                  </a:lnTo>
                  <a:lnTo>
                    <a:pt x="328679" y="635698"/>
                  </a:lnTo>
                  <a:lnTo>
                    <a:pt x="325990" y="634047"/>
                  </a:lnTo>
                  <a:lnTo>
                    <a:pt x="323393" y="632396"/>
                  </a:lnTo>
                  <a:lnTo>
                    <a:pt x="320825" y="630745"/>
                  </a:lnTo>
                  <a:lnTo>
                    <a:pt x="318338" y="629093"/>
                  </a:lnTo>
                  <a:lnTo>
                    <a:pt x="315902" y="627442"/>
                  </a:lnTo>
                  <a:lnTo>
                    <a:pt x="313532" y="625791"/>
                  </a:lnTo>
                  <a:lnTo>
                    <a:pt x="311238" y="624140"/>
                  </a:lnTo>
                  <a:lnTo>
                    <a:pt x="308993" y="622489"/>
                  </a:lnTo>
                  <a:lnTo>
                    <a:pt x="306853" y="620838"/>
                  </a:lnTo>
                  <a:lnTo>
                    <a:pt x="304740" y="619186"/>
                  </a:lnTo>
                  <a:lnTo>
                    <a:pt x="302761" y="617535"/>
                  </a:lnTo>
                  <a:lnTo>
                    <a:pt x="300808" y="615884"/>
                  </a:lnTo>
                  <a:lnTo>
                    <a:pt x="298980" y="614233"/>
                  </a:lnTo>
                  <a:lnTo>
                    <a:pt x="297201" y="612582"/>
                  </a:lnTo>
                  <a:lnTo>
                    <a:pt x="295525" y="610931"/>
                  </a:lnTo>
                  <a:lnTo>
                    <a:pt x="293926" y="609279"/>
                  </a:lnTo>
                  <a:lnTo>
                    <a:pt x="292407" y="607628"/>
                  </a:lnTo>
                  <a:lnTo>
                    <a:pt x="290997" y="605977"/>
                  </a:lnTo>
                  <a:lnTo>
                    <a:pt x="289641" y="604326"/>
                  </a:lnTo>
                  <a:lnTo>
                    <a:pt x="288425" y="602675"/>
                  </a:lnTo>
                  <a:lnTo>
                    <a:pt x="287239" y="601024"/>
                  </a:lnTo>
                  <a:lnTo>
                    <a:pt x="286220" y="599372"/>
                  </a:lnTo>
                  <a:lnTo>
                    <a:pt x="285235" y="597721"/>
                  </a:lnTo>
                  <a:lnTo>
                    <a:pt x="284390" y="596070"/>
                  </a:lnTo>
                  <a:lnTo>
                    <a:pt x="283610" y="594419"/>
                  </a:lnTo>
                  <a:lnTo>
                    <a:pt x="282941" y="592768"/>
                  </a:lnTo>
                  <a:lnTo>
                    <a:pt x="282370" y="591117"/>
                  </a:lnTo>
                  <a:lnTo>
                    <a:pt x="281879" y="589465"/>
                  </a:lnTo>
                  <a:lnTo>
                    <a:pt x="281518" y="587814"/>
                  </a:lnTo>
                  <a:lnTo>
                    <a:pt x="281207" y="586163"/>
                  </a:lnTo>
                  <a:lnTo>
                    <a:pt x="281058" y="584512"/>
                  </a:lnTo>
                  <a:lnTo>
                    <a:pt x="280940" y="582861"/>
                  </a:lnTo>
                  <a:lnTo>
                    <a:pt x="280988" y="581210"/>
                  </a:lnTo>
                  <a:lnTo>
                    <a:pt x="281081" y="579558"/>
                  </a:lnTo>
                  <a:lnTo>
                    <a:pt x="281308" y="577907"/>
                  </a:lnTo>
                  <a:lnTo>
                    <a:pt x="281611" y="576256"/>
                  </a:lnTo>
                  <a:lnTo>
                    <a:pt x="282014" y="574605"/>
                  </a:lnTo>
                  <a:lnTo>
                    <a:pt x="282524" y="572954"/>
                  </a:lnTo>
                  <a:lnTo>
                    <a:pt x="283102" y="571303"/>
                  </a:lnTo>
                  <a:lnTo>
                    <a:pt x="283815" y="569651"/>
                  </a:lnTo>
                  <a:lnTo>
                    <a:pt x="284565" y="568000"/>
                  </a:lnTo>
                  <a:lnTo>
                    <a:pt x="285476" y="566349"/>
                  </a:lnTo>
                  <a:lnTo>
                    <a:pt x="286415" y="564698"/>
                  </a:lnTo>
                  <a:lnTo>
                    <a:pt x="287496" y="563047"/>
                  </a:lnTo>
                  <a:lnTo>
                    <a:pt x="288626" y="561396"/>
                  </a:lnTo>
                  <a:lnTo>
                    <a:pt x="289865" y="559744"/>
                  </a:lnTo>
                  <a:lnTo>
                    <a:pt x="291178" y="558093"/>
                  </a:lnTo>
                  <a:lnTo>
                    <a:pt x="292569" y="556442"/>
                  </a:lnTo>
                  <a:lnTo>
                    <a:pt x="294057" y="554791"/>
                  </a:lnTo>
                  <a:lnTo>
                    <a:pt x="295594" y="553140"/>
                  </a:lnTo>
                  <a:lnTo>
                    <a:pt x="297248" y="551489"/>
                  </a:lnTo>
                  <a:lnTo>
                    <a:pt x="298926" y="549837"/>
                  </a:lnTo>
                  <a:lnTo>
                    <a:pt x="300732" y="548186"/>
                  </a:lnTo>
                  <a:lnTo>
                    <a:pt x="302563" y="546535"/>
                  </a:lnTo>
                  <a:lnTo>
                    <a:pt x="304492" y="544884"/>
                  </a:lnTo>
                  <a:lnTo>
                    <a:pt x="306464" y="543233"/>
                  </a:lnTo>
                  <a:lnTo>
                    <a:pt x="308508" y="541582"/>
                  </a:lnTo>
                  <a:lnTo>
                    <a:pt x="310609" y="539930"/>
                  </a:lnTo>
                  <a:lnTo>
                    <a:pt x="312758" y="538279"/>
                  </a:lnTo>
                  <a:lnTo>
                    <a:pt x="314975" y="536628"/>
                  </a:lnTo>
                  <a:lnTo>
                    <a:pt x="317219" y="534977"/>
                  </a:lnTo>
                  <a:lnTo>
                    <a:pt x="319540" y="533326"/>
                  </a:lnTo>
                  <a:lnTo>
                    <a:pt x="321875" y="531675"/>
                  </a:lnTo>
                  <a:lnTo>
                    <a:pt x="324279" y="530023"/>
                  </a:lnTo>
                  <a:lnTo>
                    <a:pt x="326699" y="528372"/>
                  </a:lnTo>
                  <a:lnTo>
                    <a:pt x="329167" y="526721"/>
                  </a:lnTo>
                  <a:lnTo>
                    <a:pt x="331658" y="525070"/>
                  </a:lnTo>
                  <a:lnTo>
                    <a:pt x="334179" y="523419"/>
                  </a:lnTo>
                  <a:lnTo>
                    <a:pt x="336725" y="521768"/>
                  </a:lnTo>
                  <a:lnTo>
                    <a:pt x="339288" y="520117"/>
                  </a:lnTo>
                  <a:lnTo>
                    <a:pt x="341875" y="518465"/>
                  </a:lnTo>
                  <a:lnTo>
                    <a:pt x="344468" y="516814"/>
                  </a:lnTo>
                  <a:lnTo>
                    <a:pt x="347079" y="515163"/>
                  </a:lnTo>
                  <a:lnTo>
                    <a:pt x="349691" y="513512"/>
                  </a:lnTo>
                  <a:lnTo>
                    <a:pt x="352310" y="511861"/>
                  </a:lnTo>
                  <a:lnTo>
                    <a:pt x="354926" y="510210"/>
                  </a:lnTo>
                  <a:lnTo>
                    <a:pt x="357540" y="508558"/>
                  </a:lnTo>
                  <a:lnTo>
                    <a:pt x="360145" y="506907"/>
                  </a:lnTo>
                  <a:lnTo>
                    <a:pt x="362741" y="505256"/>
                  </a:lnTo>
                  <a:lnTo>
                    <a:pt x="365318" y="503605"/>
                  </a:lnTo>
                  <a:lnTo>
                    <a:pt x="367884" y="501954"/>
                  </a:lnTo>
                  <a:lnTo>
                    <a:pt x="370417" y="500303"/>
                  </a:lnTo>
                  <a:lnTo>
                    <a:pt x="372943" y="498651"/>
                  </a:lnTo>
                  <a:lnTo>
                    <a:pt x="375416" y="497000"/>
                  </a:lnTo>
                  <a:lnTo>
                    <a:pt x="377877" y="495349"/>
                  </a:lnTo>
                  <a:lnTo>
                    <a:pt x="380285" y="493698"/>
                  </a:lnTo>
                  <a:lnTo>
                    <a:pt x="382666" y="492047"/>
                  </a:lnTo>
                  <a:lnTo>
                    <a:pt x="384998" y="490396"/>
                  </a:lnTo>
                  <a:lnTo>
                    <a:pt x="387283" y="488744"/>
                  </a:lnTo>
                  <a:lnTo>
                    <a:pt x="389527" y="487093"/>
                  </a:lnTo>
                  <a:lnTo>
                    <a:pt x="391701" y="485442"/>
                  </a:lnTo>
                  <a:lnTo>
                    <a:pt x="393846" y="483791"/>
                  </a:lnTo>
                  <a:lnTo>
                    <a:pt x="395893" y="482140"/>
                  </a:lnTo>
                  <a:lnTo>
                    <a:pt x="397921" y="480489"/>
                  </a:lnTo>
                  <a:lnTo>
                    <a:pt x="399835" y="478837"/>
                  </a:lnTo>
                  <a:lnTo>
                    <a:pt x="401717" y="477186"/>
                  </a:lnTo>
                  <a:lnTo>
                    <a:pt x="403500" y="475535"/>
                  </a:lnTo>
                  <a:lnTo>
                    <a:pt x="405224" y="473884"/>
                  </a:lnTo>
                  <a:lnTo>
                    <a:pt x="406866" y="472233"/>
                  </a:lnTo>
                  <a:lnTo>
                    <a:pt x="408417" y="470582"/>
                  </a:lnTo>
                  <a:lnTo>
                    <a:pt x="409907" y="468930"/>
                  </a:lnTo>
                  <a:lnTo>
                    <a:pt x="411274" y="467279"/>
                  </a:lnTo>
                  <a:lnTo>
                    <a:pt x="412603" y="465628"/>
                  </a:lnTo>
                  <a:lnTo>
                    <a:pt x="413771" y="463977"/>
                  </a:lnTo>
                  <a:lnTo>
                    <a:pt x="414909" y="462326"/>
                  </a:lnTo>
                  <a:lnTo>
                    <a:pt x="415889" y="460675"/>
                  </a:lnTo>
                  <a:lnTo>
                    <a:pt x="416814" y="459023"/>
                  </a:lnTo>
                  <a:lnTo>
                    <a:pt x="417608" y="457372"/>
                  </a:lnTo>
                  <a:lnTo>
                    <a:pt x="418310" y="455721"/>
                  </a:lnTo>
                  <a:lnTo>
                    <a:pt x="418909" y="454070"/>
                  </a:lnTo>
                  <a:lnTo>
                    <a:pt x="419377" y="452419"/>
                  </a:lnTo>
                  <a:lnTo>
                    <a:pt x="419775" y="450768"/>
                  </a:lnTo>
                  <a:lnTo>
                    <a:pt x="420000" y="449116"/>
                  </a:lnTo>
                  <a:lnTo>
                    <a:pt x="420188" y="447465"/>
                  </a:lnTo>
                  <a:lnTo>
                    <a:pt x="420162" y="445814"/>
                  </a:lnTo>
                  <a:lnTo>
                    <a:pt x="420096" y="444163"/>
                  </a:lnTo>
                  <a:lnTo>
                    <a:pt x="419850" y="442512"/>
                  </a:lnTo>
                  <a:lnTo>
                    <a:pt x="419523" y="440861"/>
                  </a:lnTo>
                  <a:lnTo>
                    <a:pt x="419051" y="439209"/>
                  </a:lnTo>
                  <a:lnTo>
                    <a:pt x="418456" y="437558"/>
                  </a:lnTo>
                  <a:lnTo>
                    <a:pt x="417753" y="435907"/>
                  </a:lnTo>
                  <a:lnTo>
                    <a:pt x="416885" y="434256"/>
                  </a:lnTo>
                  <a:lnTo>
                    <a:pt x="415948" y="432605"/>
                  </a:lnTo>
                  <a:lnTo>
                    <a:pt x="414802" y="430954"/>
                  </a:lnTo>
                  <a:lnTo>
                    <a:pt x="413613" y="429302"/>
                  </a:lnTo>
                  <a:lnTo>
                    <a:pt x="412199" y="427651"/>
                  </a:lnTo>
                  <a:lnTo>
                    <a:pt x="410727" y="426000"/>
                  </a:lnTo>
                  <a:lnTo>
                    <a:pt x="409071" y="424349"/>
                  </a:lnTo>
                  <a:lnTo>
                    <a:pt x="407314" y="422698"/>
                  </a:lnTo>
                  <a:lnTo>
                    <a:pt x="405415" y="421047"/>
                  </a:lnTo>
                  <a:lnTo>
                    <a:pt x="403372" y="419395"/>
                  </a:lnTo>
                  <a:lnTo>
                    <a:pt x="401228" y="417744"/>
                  </a:lnTo>
                  <a:lnTo>
                    <a:pt x="398898" y="416093"/>
                  </a:lnTo>
                  <a:lnTo>
                    <a:pt x="396511" y="414442"/>
                  </a:lnTo>
                  <a:lnTo>
                    <a:pt x="393895" y="412791"/>
                  </a:lnTo>
                  <a:lnTo>
                    <a:pt x="391237" y="411140"/>
                  </a:lnTo>
                  <a:lnTo>
                    <a:pt x="388366" y="409488"/>
                  </a:lnTo>
                  <a:lnTo>
                    <a:pt x="385425" y="407837"/>
                  </a:lnTo>
                  <a:lnTo>
                    <a:pt x="382315" y="406186"/>
                  </a:lnTo>
                  <a:lnTo>
                    <a:pt x="379095" y="404535"/>
                  </a:lnTo>
                  <a:lnTo>
                    <a:pt x="375749" y="402884"/>
                  </a:lnTo>
                  <a:lnTo>
                    <a:pt x="372255" y="401233"/>
                  </a:lnTo>
                  <a:lnTo>
                    <a:pt x="368679" y="399581"/>
                  </a:lnTo>
                  <a:lnTo>
                    <a:pt x="364916" y="397930"/>
                  </a:lnTo>
                  <a:lnTo>
                    <a:pt x="361114" y="396279"/>
                  </a:lnTo>
                  <a:lnTo>
                    <a:pt x="357091" y="394628"/>
                  </a:lnTo>
                  <a:lnTo>
                    <a:pt x="353030" y="392977"/>
                  </a:lnTo>
                  <a:lnTo>
                    <a:pt x="348793" y="391326"/>
                  </a:lnTo>
                  <a:lnTo>
                    <a:pt x="344483" y="389674"/>
                  </a:lnTo>
                  <a:lnTo>
                    <a:pt x="340039" y="388023"/>
                  </a:lnTo>
                  <a:lnTo>
                    <a:pt x="335491" y="386372"/>
                  </a:lnTo>
                  <a:lnTo>
                    <a:pt x="330848" y="384721"/>
                  </a:lnTo>
                  <a:lnTo>
                    <a:pt x="326073" y="383070"/>
                  </a:lnTo>
                  <a:lnTo>
                    <a:pt x="321242" y="381419"/>
                  </a:lnTo>
                  <a:lnTo>
                    <a:pt x="316253" y="379767"/>
                  </a:lnTo>
                  <a:lnTo>
                    <a:pt x="311233" y="378116"/>
                  </a:lnTo>
                  <a:lnTo>
                    <a:pt x="306053" y="376465"/>
                  </a:lnTo>
                  <a:lnTo>
                    <a:pt x="300837" y="374814"/>
                  </a:lnTo>
                  <a:lnTo>
                    <a:pt x="295501" y="373163"/>
                  </a:lnTo>
                  <a:lnTo>
                    <a:pt x="290105" y="371512"/>
                  </a:lnTo>
                  <a:lnTo>
                    <a:pt x="284624" y="369860"/>
                  </a:lnTo>
                  <a:lnTo>
                    <a:pt x="279067" y="368209"/>
                  </a:lnTo>
                  <a:lnTo>
                    <a:pt x="273454" y="366558"/>
                  </a:lnTo>
                  <a:lnTo>
                    <a:pt x="267752" y="364907"/>
                  </a:lnTo>
                  <a:lnTo>
                    <a:pt x="262022" y="363256"/>
                  </a:lnTo>
                  <a:lnTo>
                    <a:pt x="256195" y="361605"/>
                  </a:lnTo>
                  <a:lnTo>
                    <a:pt x="250353" y="359953"/>
                  </a:lnTo>
                  <a:lnTo>
                    <a:pt x="244432" y="358302"/>
                  </a:lnTo>
                  <a:lnTo>
                    <a:pt x="238490" y="356651"/>
                  </a:lnTo>
                  <a:lnTo>
                    <a:pt x="232497" y="355000"/>
                  </a:lnTo>
                  <a:lnTo>
                    <a:pt x="226479" y="353349"/>
                  </a:lnTo>
                  <a:lnTo>
                    <a:pt x="220431" y="351698"/>
                  </a:lnTo>
                  <a:lnTo>
                    <a:pt x="214359" y="350047"/>
                  </a:lnTo>
                  <a:lnTo>
                    <a:pt x="208272" y="348395"/>
                  </a:lnTo>
                  <a:lnTo>
                    <a:pt x="202169" y="346744"/>
                  </a:lnTo>
                  <a:lnTo>
                    <a:pt x="196062" y="345093"/>
                  </a:lnTo>
                  <a:lnTo>
                    <a:pt x="189953" y="343442"/>
                  </a:lnTo>
                  <a:lnTo>
                    <a:pt x="183846" y="341791"/>
                  </a:lnTo>
                  <a:lnTo>
                    <a:pt x="177752" y="340140"/>
                  </a:lnTo>
                  <a:lnTo>
                    <a:pt x="171670" y="338488"/>
                  </a:lnTo>
                  <a:lnTo>
                    <a:pt x="165610" y="336837"/>
                  </a:lnTo>
                  <a:lnTo>
                    <a:pt x="159578" y="335186"/>
                  </a:lnTo>
                  <a:lnTo>
                    <a:pt x="153571" y="333535"/>
                  </a:lnTo>
                  <a:lnTo>
                    <a:pt x="147615" y="331884"/>
                  </a:lnTo>
                  <a:lnTo>
                    <a:pt x="141680" y="330233"/>
                  </a:lnTo>
                  <a:lnTo>
                    <a:pt x="135825" y="328581"/>
                  </a:lnTo>
                  <a:lnTo>
                    <a:pt x="129987" y="326930"/>
                  </a:lnTo>
                  <a:lnTo>
                    <a:pt x="124255" y="325279"/>
                  </a:lnTo>
                  <a:lnTo>
                    <a:pt x="118550" y="323628"/>
                  </a:lnTo>
                  <a:lnTo>
                    <a:pt x="112947" y="321977"/>
                  </a:lnTo>
                  <a:lnTo>
                    <a:pt x="107403" y="320326"/>
                  </a:lnTo>
                  <a:lnTo>
                    <a:pt x="101947" y="318674"/>
                  </a:lnTo>
                  <a:lnTo>
                    <a:pt x="96588" y="317023"/>
                  </a:lnTo>
                  <a:lnTo>
                    <a:pt x="91299" y="315372"/>
                  </a:lnTo>
                  <a:lnTo>
                    <a:pt x="86149" y="313721"/>
                  </a:lnTo>
                  <a:lnTo>
                    <a:pt x="81045" y="312070"/>
                  </a:lnTo>
                  <a:lnTo>
                    <a:pt x="76130" y="310419"/>
                  </a:lnTo>
                  <a:lnTo>
                    <a:pt x="71251" y="308767"/>
                  </a:lnTo>
                  <a:lnTo>
                    <a:pt x="66570" y="307116"/>
                  </a:lnTo>
                  <a:lnTo>
                    <a:pt x="61955" y="305465"/>
                  </a:lnTo>
                  <a:lnTo>
                    <a:pt x="57510" y="303814"/>
                  </a:lnTo>
                  <a:lnTo>
                    <a:pt x="53181" y="302163"/>
                  </a:lnTo>
                  <a:lnTo>
                    <a:pt x="48989" y="300512"/>
                  </a:lnTo>
                  <a:lnTo>
                    <a:pt x="44966" y="298860"/>
                  </a:lnTo>
                  <a:lnTo>
                    <a:pt x="41042" y="297209"/>
                  </a:lnTo>
                  <a:lnTo>
                    <a:pt x="37345" y="295558"/>
                  </a:lnTo>
                  <a:lnTo>
                    <a:pt x="33704" y="293907"/>
                  </a:lnTo>
                  <a:lnTo>
                    <a:pt x="30352" y="292256"/>
                  </a:lnTo>
                  <a:lnTo>
                    <a:pt x="27055" y="290605"/>
                  </a:lnTo>
                  <a:lnTo>
                    <a:pt x="24016" y="288953"/>
                  </a:lnTo>
                  <a:lnTo>
                    <a:pt x="21085" y="287302"/>
                  </a:lnTo>
                  <a:lnTo>
                    <a:pt x="18366" y="285651"/>
                  </a:lnTo>
                  <a:lnTo>
                    <a:pt x="15816" y="284000"/>
                  </a:lnTo>
                  <a:lnTo>
                    <a:pt x="13426" y="282349"/>
                  </a:lnTo>
                  <a:lnTo>
                    <a:pt x="11270" y="280698"/>
                  </a:lnTo>
                  <a:lnTo>
                    <a:pt x="9219" y="279046"/>
                  </a:lnTo>
                  <a:lnTo>
                    <a:pt x="7468" y="277395"/>
                  </a:lnTo>
                  <a:lnTo>
                    <a:pt x="5778" y="275744"/>
                  </a:lnTo>
                  <a:lnTo>
                    <a:pt x="4428" y="274093"/>
                  </a:lnTo>
                  <a:lnTo>
                    <a:pt x="3155" y="272442"/>
                  </a:lnTo>
                  <a:lnTo>
                    <a:pt x="2163" y="270791"/>
                  </a:lnTo>
                  <a:lnTo>
                    <a:pt x="1314" y="269139"/>
                  </a:lnTo>
                  <a:lnTo>
                    <a:pt x="685" y="267488"/>
                  </a:lnTo>
                  <a:lnTo>
                    <a:pt x="263" y="265837"/>
                  </a:lnTo>
                  <a:lnTo>
                    <a:pt x="0" y="264186"/>
                  </a:lnTo>
                  <a:lnTo>
                    <a:pt x="9" y="262535"/>
                  </a:lnTo>
                  <a:lnTo>
                    <a:pt x="112" y="260884"/>
                  </a:lnTo>
                  <a:lnTo>
                    <a:pt x="552" y="259232"/>
                  </a:lnTo>
                  <a:lnTo>
                    <a:pt x="1057" y="257581"/>
                  </a:lnTo>
                  <a:lnTo>
                    <a:pt x="1893" y="255930"/>
                  </a:lnTo>
                  <a:lnTo>
                    <a:pt x="2826" y="254279"/>
                  </a:lnTo>
                  <a:lnTo>
                    <a:pt x="4024" y="252628"/>
                  </a:lnTo>
                  <a:lnTo>
                    <a:pt x="5383" y="250977"/>
                  </a:lnTo>
                  <a:lnTo>
                    <a:pt x="6940" y="249325"/>
                  </a:lnTo>
                  <a:lnTo>
                    <a:pt x="8717" y="247674"/>
                  </a:lnTo>
                  <a:lnTo>
                    <a:pt x="10627" y="246023"/>
                  </a:lnTo>
                  <a:lnTo>
                    <a:pt x="12814" y="244372"/>
                  </a:lnTo>
                  <a:lnTo>
                    <a:pt x="15071" y="242721"/>
                  </a:lnTo>
                  <a:lnTo>
                    <a:pt x="17659" y="241070"/>
                  </a:lnTo>
                  <a:lnTo>
                    <a:pt x="20305" y="239418"/>
                  </a:lnTo>
                  <a:lnTo>
                    <a:pt x="23231" y="237767"/>
                  </a:lnTo>
                  <a:lnTo>
                    <a:pt x="26261" y="236116"/>
                  </a:lnTo>
                  <a:lnTo>
                    <a:pt x="29507" y="234465"/>
                  </a:lnTo>
                  <a:lnTo>
                    <a:pt x="32909" y="232814"/>
                  </a:lnTo>
                  <a:lnTo>
                    <a:pt x="36463" y="231163"/>
                  </a:lnTo>
                  <a:lnTo>
                    <a:pt x="40220" y="229511"/>
                  </a:lnTo>
                  <a:lnTo>
                    <a:pt x="44071" y="227860"/>
                  </a:lnTo>
                  <a:lnTo>
                    <a:pt x="48165" y="226209"/>
                  </a:lnTo>
                  <a:lnTo>
                    <a:pt x="52309" y="224558"/>
                  </a:lnTo>
                  <a:lnTo>
                    <a:pt x="56714" y="222907"/>
                  </a:lnTo>
                  <a:lnTo>
                    <a:pt x="61172" y="221256"/>
                  </a:lnTo>
                  <a:lnTo>
                    <a:pt x="65832" y="219604"/>
                  </a:lnTo>
                  <a:lnTo>
                    <a:pt x="70584" y="217953"/>
                  </a:lnTo>
                  <a:lnTo>
                    <a:pt x="75484" y="216302"/>
                  </a:lnTo>
                  <a:lnTo>
                    <a:pt x="80510" y="214651"/>
                  </a:lnTo>
                  <a:lnTo>
                    <a:pt x="85634" y="213000"/>
                  </a:lnTo>
                  <a:lnTo>
                    <a:pt x="90911" y="211349"/>
                  </a:lnTo>
                  <a:lnTo>
                    <a:pt x="96242" y="209697"/>
                  </a:lnTo>
                  <a:lnTo>
                    <a:pt x="101748" y="208046"/>
                  </a:lnTo>
                  <a:lnTo>
                    <a:pt x="107286" y="206395"/>
                  </a:lnTo>
                  <a:lnTo>
                    <a:pt x="112981" y="204744"/>
                  </a:lnTo>
                  <a:lnTo>
                    <a:pt x="118719" y="203093"/>
                  </a:lnTo>
                  <a:lnTo>
                    <a:pt x="124571" y="201442"/>
                  </a:lnTo>
                  <a:lnTo>
                    <a:pt x="130484" y="199790"/>
                  </a:lnTo>
                  <a:lnTo>
                    <a:pt x="136475" y="198139"/>
                  </a:lnTo>
                  <a:lnTo>
                    <a:pt x="142540" y="196488"/>
                  </a:lnTo>
                  <a:lnTo>
                    <a:pt x="148652" y="194837"/>
                  </a:lnTo>
                  <a:lnTo>
                    <a:pt x="154846" y="193186"/>
                  </a:lnTo>
                  <a:lnTo>
                    <a:pt x="161061" y="191535"/>
                  </a:lnTo>
                  <a:lnTo>
                    <a:pt x="167359" y="189883"/>
                  </a:lnTo>
                  <a:lnTo>
                    <a:pt x="173670" y="188232"/>
                  </a:lnTo>
                  <a:lnTo>
                    <a:pt x="180040" y="186581"/>
                  </a:lnTo>
                  <a:lnTo>
                    <a:pt x="186426" y="184930"/>
                  </a:lnTo>
                  <a:lnTo>
                    <a:pt x="192848" y="183279"/>
                  </a:lnTo>
                  <a:lnTo>
                    <a:pt x="199286" y="181628"/>
                  </a:lnTo>
                  <a:lnTo>
                    <a:pt x="205743" y="179976"/>
                  </a:lnTo>
                  <a:lnTo>
                    <a:pt x="212211" y="178325"/>
                  </a:lnTo>
                  <a:lnTo>
                    <a:pt x="218686" y="176674"/>
                  </a:lnTo>
                  <a:lnTo>
                    <a:pt x="225163" y="175023"/>
                  </a:lnTo>
                  <a:lnTo>
                    <a:pt x="231640" y="173372"/>
                  </a:lnTo>
                  <a:lnTo>
                    <a:pt x="238105" y="171721"/>
                  </a:lnTo>
                  <a:lnTo>
                    <a:pt x="244564" y="170070"/>
                  </a:lnTo>
                  <a:lnTo>
                    <a:pt x="251002" y="168418"/>
                  </a:lnTo>
                  <a:lnTo>
                    <a:pt x="257423" y="166767"/>
                  </a:lnTo>
                  <a:lnTo>
                    <a:pt x="263819" y="165116"/>
                  </a:lnTo>
                  <a:lnTo>
                    <a:pt x="270185" y="163465"/>
                  </a:lnTo>
                  <a:lnTo>
                    <a:pt x="276526" y="161814"/>
                  </a:lnTo>
                  <a:lnTo>
                    <a:pt x="282817" y="160163"/>
                  </a:lnTo>
                  <a:lnTo>
                    <a:pt x="289091" y="158511"/>
                  </a:lnTo>
                  <a:lnTo>
                    <a:pt x="295292" y="156860"/>
                  </a:lnTo>
                  <a:lnTo>
                    <a:pt x="301478" y="155209"/>
                  </a:lnTo>
                  <a:lnTo>
                    <a:pt x="307581" y="153558"/>
                  </a:lnTo>
                  <a:lnTo>
                    <a:pt x="313657" y="151907"/>
                  </a:lnTo>
                  <a:lnTo>
                    <a:pt x="319659" y="150256"/>
                  </a:lnTo>
                  <a:lnTo>
                    <a:pt x="325612" y="148604"/>
                  </a:lnTo>
                  <a:lnTo>
                    <a:pt x="331502" y="146953"/>
                  </a:lnTo>
                  <a:lnTo>
                    <a:pt x="337320" y="145302"/>
                  </a:lnTo>
                  <a:lnTo>
                    <a:pt x="343090" y="143651"/>
                  </a:lnTo>
                  <a:lnTo>
                    <a:pt x="348760" y="142000"/>
                  </a:lnTo>
                  <a:lnTo>
                    <a:pt x="354403" y="140349"/>
                  </a:lnTo>
                  <a:lnTo>
                    <a:pt x="359916" y="138697"/>
                  </a:lnTo>
                  <a:lnTo>
                    <a:pt x="365405" y="137046"/>
                  </a:lnTo>
                  <a:lnTo>
                    <a:pt x="370771" y="135395"/>
                  </a:lnTo>
                  <a:lnTo>
                    <a:pt x="376091" y="133744"/>
                  </a:lnTo>
                  <a:lnTo>
                    <a:pt x="381311" y="132093"/>
                  </a:lnTo>
                  <a:lnTo>
                    <a:pt x="386456" y="130442"/>
                  </a:lnTo>
                  <a:lnTo>
                    <a:pt x="391524" y="128790"/>
                  </a:lnTo>
                  <a:lnTo>
                    <a:pt x="396488" y="127139"/>
                  </a:lnTo>
                  <a:lnTo>
                    <a:pt x="401401" y="125488"/>
                  </a:lnTo>
                  <a:lnTo>
                    <a:pt x="406179" y="123837"/>
                  </a:lnTo>
                  <a:lnTo>
                    <a:pt x="410929" y="122186"/>
                  </a:lnTo>
                  <a:lnTo>
                    <a:pt x="415521" y="120535"/>
                  </a:lnTo>
                  <a:lnTo>
                    <a:pt x="420081" y="118883"/>
                  </a:lnTo>
                  <a:lnTo>
                    <a:pt x="424510" y="117232"/>
                  </a:lnTo>
                  <a:lnTo>
                    <a:pt x="428878" y="115581"/>
                  </a:lnTo>
                  <a:lnTo>
                    <a:pt x="433142" y="113930"/>
                  </a:lnTo>
                  <a:lnTo>
                    <a:pt x="437316" y="112279"/>
                  </a:lnTo>
                  <a:lnTo>
                    <a:pt x="441416" y="110628"/>
                  </a:lnTo>
                  <a:lnTo>
                    <a:pt x="445396" y="108976"/>
                  </a:lnTo>
                  <a:lnTo>
                    <a:pt x="449331" y="107325"/>
                  </a:lnTo>
                  <a:lnTo>
                    <a:pt x="453118" y="105674"/>
                  </a:lnTo>
                  <a:lnTo>
                    <a:pt x="456876" y="104023"/>
                  </a:lnTo>
                  <a:lnTo>
                    <a:pt x="460484" y="102372"/>
                  </a:lnTo>
                  <a:lnTo>
                    <a:pt x="464051" y="100721"/>
                  </a:lnTo>
                  <a:lnTo>
                    <a:pt x="467497" y="99069"/>
                  </a:lnTo>
                  <a:lnTo>
                    <a:pt x="470876" y="97418"/>
                  </a:lnTo>
                  <a:lnTo>
                    <a:pt x="474163" y="95767"/>
                  </a:lnTo>
                  <a:lnTo>
                    <a:pt x="477356" y="94116"/>
                  </a:lnTo>
                  <a:lnTo>
                    <a:pt x="480487" y="92465"/>
                  </a:lnTo>
                  <a:lnTo>
                    <a:pt x="483498" y="90814"/>
                  </a:lnTo>
                  <a:lnTo>
                    <a:pt x="486475" y="89162"/>
                  </a:lnTo>
                  <a:lnTo>
                    <a:pt x="489309" y="87511"/>
                  </a:lnTo>
                  <a:lnTo>
                    <a:pt x="492116" y="85860"/>
                  </a:lnTo>
                  <a:lnTo>
                    <a:pt x="494796" y="84209"/>
                  </a:lnTo>
                  <a:lnTo>
                    <a:pt x="497433" y="82558"/>
                  </a:lnTo>
                  <a:lnTo>
                    <a:pt x="499970" y="80907"/>
                  </a:lnTo>
                  <a:lnTo>
                    <a:pt x="502440" y="79255"/>
                  </a:lnTo>
                  <a:lnTo>
                    <a:pt x="504839" y="77604"/>
                  </a:lnTo>
                  <a:lnTo>
                    <a:pt x="507148" y="75953"/>
                  </a:lnTo>
                  <a:lnTo>
                    <a:pt x="509412" y="74302"/>
                  </a:lnTo>
                  <a:lnTo>
                    <a:pt x="511568" y="72651"/>
                  </a:lnTo>
                  <a:lnTo>
                    <a:pt x="513700" y="71000"/>
                  </a:lnTo>
                  <a:lnTo>
                    <a:pt x="515709" y="69348"/>
                  </a:lnTo>
                  <a:lnTo>
                    <a:pt x="517694" y="67697"/>
                  </a:lnTo>
                  <a:lnTo>
                    <a:pt x="519582" y="66046"/>
                  </a:lnTo>
                  <a:lnTo>
                    <a:pt x="521427" y="64395"/>
                  </a:lnTo>
                  <a:lnTo>
                    <a:pt x="523199" y="62744"/>
                  </a:lnTo>
                  <a:lnTo>
                    <a:pt x="524910" y="61093"/>
                  </a:lnTo>
                  <a:lnTo>
                    <a:pt x="526570" y="59441"/>
                  </a:lnTo>
                  <a:lnTo>
                    <a:pt x="528154" y="57790"/>
                  </a:lnTo>
                  <a:lnTo>
                    <a:pt x="529707" y="56139"/>
                  </a:lnTo>
                  <a:lnTo>
                    <a:pt x="531170" y="54488"/>
                  </a:lnTo>
                  <a:lnTo>
                    <a:pt x="532615" y="52837"/>
                  </a:lnTo>
                  <a:lnTo>
                    <a:pt x="533970" y="51186"/>
                  </a:lnTo>
                  <a:lnTo>
                    <a:pt x="535302" y="49534"/>
                  </a:lnTo>
                  <a:lnTo>
                    <a:pt x="536565" y="47883"/>
                  </a:lnTo>
                  <a:lnTo>
                    <a:pt x="537790" y="46232"/>
                  </a:lnTo>
                  <a:lnTo>
                    <a:pt x="538965" y="44581"/>
                  </a:lnTo>
                  <a:lnTo>
                    <a:pt x="540090" y="42930"/>
                  </a:lnTo>
                  <a:lnTo>
                    <a:pt x="541182" y="41279"/>
                  </a:lnTo>
                  <a:lnTo>
                    <a:pt x="542213" y="39627"/>
                  </a:lnTo>
                  <a:lnTo>
                    <a:pt x="543226" y="37976"/>
                  </a:lnTo>
                  <a:lnTo>
                    <a:pt x="544169" y="36325"/>
                  </a:lnTo>
                  <a:lnTo>
                    <a:pt x="545099" y="34674"/>
                  </a:lnTo>
                  <a:lnTo>
                    <a:pt x="545968" y="33023"/>
                  </a:lnTo>
                  <a:lnTo>
                    <a:pt x="546817" y="31372"/>
                  </a:lnTo>
                  <a:lnTo>
                    <a:pt x="547620" y="29720"/>
                  </a:lnTo>
                  <a:lnTo>
                    <a:pt x="548394" y="28069"/>
                  </a:lnTo>
                  <a:lnTo>
                    <a:pt x="549135" y="26418"/>
                  </a:lnTo>
                  <a:lnTo>
                    <a:pt x="549838" y="24767"/>
                  </a:lnTo>
                  <a:lnTo>
                    <a:pt x="550521" y="23116"/>
                  </a:lnTo>
                  <a:lnTo>
                    <a:pt x="551159" y="21465"/>
                  </a:lnTo>
                  <a:lnTo>
                    <a:pt x="551788" y="19813"/>
                  </a:lnTo>
                  <a:lnTo>
                    <a:pt x="552365" y="18162"/>
                  </a:lnTo>
                  <a:lnTo>
                    <a:pt x="552935" y="16511"/>
                  </a:lnTo>
                  <a:lnTo>
                    <a:pt x="553465" y="14860"/>
                  </a:lnTo>
                  <a:lnTo>
                    <a:pt x="553980" y="13209"/>
                  </a:lnTo>
                  <a:lnTo>
                    <a:pt x="554466" y="11558"/>
                  </a:lnTo>
                  <a:lnTo>
                    <a:pt x="554930" y="9906"/>
                  </a:lnTo>
                  <a:lnTo>
                    <a:pt x="555376" y="8255"/>
                  </a:lnTo>
                  <a:lnTo>
                    <a:pt x="555794" y="6604"/>
                  </a:lnTo>
                  <a:lnTo>
                    <a:pt x="556201" y="4953"/>
                  </a:lnTo>
                  <a:lnTo>
                    <a:pt x="556576" y="3302"/>
                  </a:lnTo>
                  <a:lnTo>
                    <a:pt x="556946" y="1651"/>
                  </a:lnTo>
                  <a:lnTo>
                    <a:pt x="557285" y="0"/>
                  </a:lnTo>
                  <a:lnTo>
                    <a:pt x="569025" y="0"/>
                  </a:lnTo>
                  <a:lnTo>
                    <a:pt x="569364" y="1651"/>
                  </a:lnTo>
                  <a:lnTo>
                    <a:pt x="569733" y="3302"/>
                  </a:lnTo>
                  <a:lnTo>
                    <a:pt x="570109" y="4953"/>
                  </a:lnTo>
                  <a:lnTo>
                    <a:pt x="570516" y="6604"/>
                  </a:lnTo>
                  <a:lnTo>
                    <a:pt x="570934" y="8255"/>
                  </a:lnTo>
                  <a:lnTo>
                    <a:pt x="571379" y="9906"/>
                  </a:lnTo>
                  <a:lnTo>
                    <a:pt x="571843" y="11558"/>
                  </a:lnTo>
                  <a:lnTo>
                    <a:pt x="572330" y="13209"/>
                  </a:lnTo>
                  <a:lnTo>
                    <a:pt x="572844" y="14860"/>
                  </a:lnTo>
                  <a:lnTo>
                    <a:pt x="573375" y="16511"/>
                  </a:lnTo>
                  <a:lnTo>
                    <a:pt x="573944" y="18162"/>
                  </a:lnTo>
                  <a:lnTo>
                    <a:pt x="574522" y="19813"/>
                  </a:lnTo>
                  <a:lnTo>
                    <a:pt x="575150" y="21465"/>
                  </a:lnTo>
                  <a:lnTo>
                    <a:pt x="575788" y="23116"/>
                  </a:lnTo>
                  <a:lnTo>
                    <a:pt x="576471" y="24767"/>
                  </a:lnTo>
                  <a:lnTo>
                    <a:pt x="577175" y="26418"/>
                  </a:lnTo>
                  <a:lnTo>
                    <a:pt x="577916" y="28069"/>
                  </a:lnTo>
                  <a:lnTo>
                    <a:pt x="578689" y="29720"/>
                  </a:lnTo>
                  <a:lnTo>
                    <a:pt x="579492" y="31372"/>
                  </a:lnTo>
                  <a:lnTo>
                    <a:pt x="580341" y="33023"/>
                  </a:lnTo>
                  <a:lnTo>
                    <a:pt x="581210" y="34674"/>
                  </a:lnTo>
                  <a:lnTo>
                    <a:pt x="582140" y="36325"/>
                  </a:lnTo>
                  <a:lnTo>
                    <a:pt x="583083" y="37976"/>
                  </a:lnTo>
                  <a:lnTo>
                    <a:pt x="584096" y="39627"/>
                  </a:lnTo>
                  <a:lnTo>
                    <a:pt x="585127" y="41279"/>
                  </a:lnTo>
                  <a:lnTo>
                    <a:pt x="586219" y="42930"/>
                  </a:lnTo>
                  <a:lnTo>
                    <a:pt x="587344" y="44581"/>
                  </a:lnTo>
                  <a:lnTo>
                    <a:pt x="588519" y="46232"/>
                  </a:lnTo>
                  <a:lnTo>
                    <a:pt x="589745" y="47883"/>
                  </a:lnTo>
                  <a:lnTo>
                    <a:pt x="591007" y="49534"/>
                  </a:lnTo>
                  <a:lnTo>
                    <a:pt x="592339" y="51186"/>
                  </a:lnTo>
                  <a:lnTo>
                    <a:pt x="593694" y="52837"/>
                  </a:lnTo>
                  <a:lnTo>
                    <a:pt x="595139" y="54488"/>
                  </a:lnTo>
                  <a:lnTo>
                    <a:pt x="596602" y="56139"/>
                  </a:lnTo>
                  <a:lnTo>
                    <a:pt x="598156" y="57790"/>
                  </a:lnTo>
                  <a:lnTo>
                    <a:pt x="599740" y="59441"/>
                  </a:lnTo>
                  <a:lnTo>
                    <a:pt x="601400" y="61093"/>
                  </a:lnTo>
                  <a:lnTo>
                    <a:pt x="603111" y="62744"/>
                  </a:lnTo>
                  <a:lnTo>
                    <a:pt x="604882" y="64395"/>
                  </a:lnTo>
                  <a:lnTo>
                    <a:pt x="606728" y="66046"/>
                  </a:lnTo>
                  <a:lnTo>
                    <a:pt x="608615" y="67697"/>
                  </a:lnTo>
                  <a:lnTo>
                    <a:pt x="610601" y="69348"/>
                  </a:lnTo>
                  <a:lnTo>
                    <a:pt x="612609" y="71000"/>
                  </a:lnTo>
                  <a:lnTo>
                    <a:pt x="614742" y="72651"/>
                  </a:lnTo>
                  <a:lnTo>
                    <a:pt x="616897" y="74302"/>
                  </a:lnTo>
                  <a:lnTo>
                    <a:pt x="619161" y="75953"/>
                  </a:lnTo>
                  <a:lnTo>
                    <a:pt x="621471" y="77604"/>
                  </a:lnTo>
                  <a:lnTo>
                    <a:pt x="623869" y="79255"/>
                  </a:lnTo>
                  <a:lnTo>
                    <a:pt x="626340" y="80907"/>
                  </a:lnTo>
                  <a:lnTo>
                    <a:pt x="628877" y="82558"/>
                  </a:lnTo>
                  <a:lnTo>
                    <a:pt x="631513" y="84209"/>
                  </a:lnTo>
                  <a:lnTo>
                    <a:pt x="634193" y="85860"/>
                  </a:lnTo>
                  <a:lnTo>
                    <a:pt x="637001" y="87511"/>
                  </a:lnTo>
                  <a:lnTo>
                    <a:pt x="639834" y="89162"/>
                  </a:lnTo>
                  <a:lnTo>
                    <a:pt x="642812" y="90814"/>
                  </a:lnTo>
                  <a:lnTo>
                    <a:pt x="645823" y="92465"/>
                  </a:lnTo>
                  <a:lnTo>
                    <a:pt x="648954" y="94116"/>
                  </a:lnTo>
                  <a:lnTo>
                    <a:pt x="652146" y="95767"/>
                  </a:lnTo>
                  <a:lnTo>
                    <a:pt x="655434" y="97418"/>
                  </a:lnTo>
                  <a:lnTo>
                    <a:pt x="658812" y="99069"/>
                  </a:lnTo>
                  <a:lnTo>
                    <a:pt x="662258" y="100721"/>
                  </a:lnTo>
                  <a:lnTo>
                    <a:pt x="665826" y="102372"/>
                  </a:lnTo>
                  <a:lnTo>
                    <a:pt x="669433" y="104023"/>
                  </a:lnTo>
                  <a:lnTo>
                    <a:pt x="673192" y="105674"/>
                  </a:lnTo>
                  <a:lnTo>
                    <a:pt x="676979" y="107325"/>
                  </a:lnTo>
                  <a:lnTo>
                    <a:pt x="680913" y="108976"/>
                  </a:lnTo>
                  <a:lnTo>
                    <a:pt x="684894" y="110628"/>
                  </a:lnTo>
                  <a:lnTo>
                    <a:pt x="688993" y="112279"/>
                  </a:lnTo>
                  <a:lnTo>
                    <a:pt x="693167" y="113930"/>
                  </a:lnTo>
                  <a:lnTo>
                    <a:pt x="697432" y="115581"/>
                  </a:lnTo>
                  <a:lnTo>
                    <a:pt x="701799" y="117232"/>
                  </a:lnTo>
                  <a:lnTo>
                    <a:pt x="706228" y="118883"/>
                  </a:lnTo>
                  <a:lnTo>
                    <a:pt x="710788" y="120535"/>
                  </a:lnTo>
                  <a:lnTo>
                    <a:pt x="715380" y="122186"/>
                  </a:lnTo>
                  <a:lnTo>
                    <a:pt x="720130" y="123837"/>
                  </a:lnTo>
                  <a:lnTo>
                    <a:pt x="724909" y="125488"/>
                  </a:lnTo>
                  <a:lnTo>
                    <a:pt x="729821" y="127139"/>
                  </a:lnTo>
                  <a:lnTo>
                    <a:pt x="734785" y="128790"/>
                  </a:lnTo>
                  <a:lnTo>
                    <a:pt x="739853" y="130442"/>
                  </a:lnTo>
                  <a:lnTo>
                    <a:pt x="744999" y="132093"/>
                  </a:lnTo>
                  <a:lnTo>
                    <a:pt x="750218" y="133744"/>
                  </a:lnTo>
                  <a:lnTo>
                    <a:pt x="755538" y="135395"/>
                  </a:lnTo>
                  <a:lnTo>
                    <a:pt x="760905" y="137046"/>
                  </a:lnTo>
                  <a:lnTo>
                    <a:pt x="766393" y="138697"/>
                  </a:lnTo>
                  <a:lnTo>
                    <a:pt x="771906" y="140349"/>
                  </a:lnTo>
                  <a:lnTo>
                    <a:pt x="777549" y="142000"/>
                  </a:lnTo>
                  <a:lnTo>
                    <a:pt x="783219" y="143651"/>
                  </a:lnTo>
                  <a:lnTo>
                    <a:pt x="788990" y="145302"/>
                  </a:lnTo>
                  <a:lnTo>
                    <a:pt x="794807" y="146953"/>
                  </a:lnTo>
                  <a:lnTo>
                    <a:pt x="800697" y="148604"/>
                  </a:lnTo>
                  <a:lnTo>
                    <a:pt x="806651" y="150256"/>
                  </a:lnTo>
                  <a:lnTo>
                    <a:pt x="812652" y="151907"/>
                  </a:lnTo>
                  <a:lnTo>
                    <a:pt x="818729" y="153558"/>
                  </a:lnTo>
                  <a:lnTo>
                    <a:pt x="824831" y="155209"/>
                  </a:lnTo>
                  <a:lnTo>
                    <a:pt x="831018" y="156860"/>
                  </a:lnTo>
                  <a:lnTo>
                    <a:pt x="837219" y="158511"/>
                  </a:lnTo>
                  <a:lnTo>
                    <a:pt x="843492" y="160163"/>
                  </a:lnTo>
                  <a:lnTo>
                    <a:pt x="849784" y="161814"/>
                  </a:lnTo>
                  <a:lnTo>
                    <a:pt x="856125" y="163465"/>
                  </a:lnTo>
                  <a:lnTo>
                    <a:pt x="862490" y="165116"/>
                  </a:lnTo>
                  <a:lnTo>
                    <a:pt x="868886" y="166767"/>
                  </a:lnTo>
                  <a:lnTo>
                    <a:pt x="875308" y="168418"/>
                  </a:lnTo>
                  <a:lnTo>
                    <a:pt x="881745" y="170070"/>
                  </a:lnTo>
                  <a:lnTo>
                    <a:pt x="888204" y="171721"/>
                  </a:lnTo>
                  <a:lnTo>
                    <a:pt x="894669" y="173372"/>
                  </a:lnTo>
                  <a:lnTo>
                    <a:pt x="901146" y="175023"/>
                  </a:lnTo>
                  <a:lnTo>
                    <a:pt x="907623" y="176674"/>
                  </a:lnTo>
                  <a:lnTo>
                    <a:pt x="914098" y="178325"/>
                  </a:lnTo>
                  <a:lnTo>
                    <a:pt x="920567" y="179976"/>
                  </a:lnTo>
                  <a:lnTo>
                    <a:pt x="927023" y="181628"/>
                  </a:lnTo>
                  <a:lnTo>
                    <a:pt x="933462" y="183279"/>
                  </a:lnTo>
                  <a:lnTo>
                    <a:pt x="939883" y="184930"/>
                  </a:lnTo>
                  <a:lnTo>
                    <a:pt x="946269" y="186581"/>
                  </a:lnTo>
                  <a:lnTo>
                    <a:pt x="952639" y="188232"/>
                  </a:lnTo>
                  <a:lnTo>
                    <a:pt x="958950" y="189883"/>
                  </a:lnTo>
                  <a:lnTo>
                    <a:pt x="965249" y="191535"/>
                  </a:lnTo>
                  <a:lnTo>
                    <a:pt x="971464" y="193186"/>
                  </a:lnTo>
                  <a:lnTo>
                    <a:pt x="977658" y="194837"/>
                  </a:lnTo>
                  <a:lnTo>
                    <a:pt x="983769" y="196488"/>
                  </a:lnTo>
                  <a:lnTo>
                    <a:pt x="989835" y="198139"/>
                  </a:lnTo>
                  <a:lnTo>
                    <a:pt x="995825" y="199790"/>
                  </a:lnTo>
                  <a:lnTo>
                    <a:pt x="1001739" y="201442"/>
                  </a:lnTo>
                  <a:lnTo>
                    <a:pt x="1007591" y="203093"/>
                  </a:lnTo>
                  <a:lnTo>
                    <a:pt x="1013328" y="204744"/>
                  </a:lnTo>
                  <a:lnTo>
                    <a:pt x="1019024" y="206395"/>
                  </a:lnTo>
                  <a:lnTo>
                    <a:pt x="1024562" y="208046"/>
                  </a:lnTo>
                  <a:lnTo>
                    <a:pt x="1030067" y="209697"/>
                  </a:lnTo>
                  <a:lnTo>
                    <a:pt x="1035399" y="211349"/>
                  </a:lnTo>
                  <a:lnTo>
                    <a:pt x="1040676" y="213000"/>
                  </a:lnTo>
                  <a:lnTo>
                    <a:pt x="1045800" y="214651"/>
                  </a:lnTo>
                  <a:lnTo>
                    <a:pt x="1050825" y="216302"/>
                  </a:lnTo>
                  <a:lnTo>
                    <a:pt x="1055725" y="217953"/>
                  </a:lnTo>
                  <a:lnTo>
                    <a:pt x="1060477" y="219604"/>
                  </a:lnTo>
                  <a:lnTo>
                    <a:pt x="1065137" y="221256"/>
                  </a:lnTo>
                  <a:lnTo>
                    <a:pt x="1069596" y="222907"/>
                  </a:lnTo>
                  <a:lnTo>
                    <a:pt x="1074000" y="224558"/>
                  </a:lnTo>
                  <a:lnTo>
                    <a:pt x="1078144" y="226209"/>
                  </a:lnTo>
                  <a:lnTo>
                    <a:pt x="1082238" y="227860"/>
                  </a:lnTo>
                  <a:lnTo>
                    <a:pt x="1086090" y="229511"/>
                  </a:lnTo>
                  <a:lnTo>
                    <a:pt x="1089846" y="231163"/>
                  </a:lnTo>
                  <a:lnTo>
                    <a:pt x="1093401" y="232814"/>
                  </a:lnTo>
                  <a:lnTo>
                    <a:pt x="1096802" y="234465"/>
                  </a:lnTo>
                  <a:lnTo>
                    <a:pt x="1100048" y="236116"/>
                  </a:lnTo>
                  <a:lnTo>
                    <a:pt x="1103079" y="237767"/>
                  </a:lnTo>
                  <a:lnTo>
                    <a:pt x="1106005" y="239418"/>
                  </a:lnTo>
                  <a:lnTo>
                    <a:pt x="1108651" y="241070"/>
                  </a:lnTo>
                  <a:lnTo>
                    <a:pt x="1111238" y="242721"/>
                  </a:lnTo>
                  <a:lnTo>
                    <a:pt x="1113495" y="244372"/>
                  </a:lnTo>
                  <a:lnTo>
                    <a:pt x="1115683" y="246023"/>
                  </a:lnTo>
                  <a:lnTo>
                    <a:pt x="1117593" y="247674"/>
                  </a:lnTo>
                  <a:lnTo>
                    <a:pt x="1119370" y="249325"/>
                  </a:lnTo>
                  <a:lnTo>
                    <a:pt x="1120926" y="250977"/>
                  </a:lnTo>
                  <a:lnTo>
                    <a:pt x="1122285" y="252628"/>
                  </a:lnTo>
                  <a:lnTo>
                    <a:pt x="1123483" y="254279"/>
                  </a:lnTo>
                  <a:lnTo>
                    <a:pt x="1124417" y="255930"/>
                  </a:lnTo>
                  <a:lnTo>
                    <a:pt x="1125252" y="257581"/>
                  </a:lnTo>
                  <a:lnTo>
                    <a:pt x="1125757" y="259232"/>
                  </a:lnTo>
                  <a:lnTo>
                    <a:pt x="1126198" y="260884"/>
                  </a:lnTo>
                  <a:lnTo>
                    <a:pt x="1126301" y="262535"/>
                  </a:lnTo>
                  <a:lnTo>
                    <a:pt x="1126310" y="264186"/>
                  </a:lnTo>
                  <a:lnTo>
                    <a:pt x="1126046" y="265837"/>
                  </a:lnTo>
                  <a:lnTo>
                    <a:pt x="1125625" y="267488"/>
                  </a:lnTo>
                  <a:lnTo>
                    <a:pt x="1124996" y="269139"/>
                  </a:lnTo>
                  <a:lnTo>
                    <a:pt x="1124146" y="270791"/>
                  </a:lnTo>
                  <a:lnTo>
                    <a:pt x="1123155" y="272442"/>
                  </a:lnTo>
                  <a:lnTo>
                    <a:pt x="1121881" y="274093"/>
                  </a:lnTo>
                  <a:lnTo>
                    <a:pt x="1120531" y="275744"/>
                  </a:lnTo>
                  <a:lnTo>
                    <a:pt x="1118841" y="277395"/>
                  </a:lnTo>
                  <a:lnTo>
                    <a:pt x="1117090" y="279046"/>
                  </a:lnTo>
                  <a:lnTo>
                    <a:pt x="1115040" y="280698"/>
                  </a:lnTo>
                  <a:lnTo>
                    <a:pt x="1112883" y="282349"/>
                  </a:lnTo>
                  <a:lnTo>
                    <a:pt x="1110494" y="284000"/>
                  </a:lnTo>
                  <a:lnTo>
                    <a:pt x="1107943" y="285651"/>
                  </a:lnTo>
                  <a:lnTo>
                    <a:pt x="1105225" y="287302"/>
                  </a:lnTo>
                  <a:lnTo>
                    <a:pt x="1102293" y="288953"/>
                  </a:lnTo>
                  <a:lnTo>
                    <a:pt x="1099255" y="290605"/>
                  </a:lnTo>
                  <a:lnTo>
                    <a:pt x="1095957" y="292256"/>
                  </a:lnTo>
                  <a:lnTo>
                    <a:pt x="1092606" y="293907"/>
                  </a:lnTo>
                  <a:lnTo>
                    <a:pt x="1088964" y="295558"/>
                  </a:lnTo>
                  <a:lnTo>
                    <a:pt x="1085268" y="297209"/>
                  </a:lnTo>
                  <a:lnTo>
                    <a:pt x="1081343" y="298860"/>
                  </a:lnTo>
                  <a:lnTo>
                    <a:pt x="1077320" y="300512"/>
                  </a:lnTo>
                  <a:lnTo>
                    <a:pt x="1073129" y="302163"/>
                  </a:lnTo>
                  <a:lnTo>
                    <a:pt x="1068799" y="303814"/>
                  </a:lnTo>
                  <a:lnTo>
                    <a:pt x="1064355" y="305465"/>
                  </a:lnTo>
                  <a:lnTo>
                    <a:pt x="1059739" y="307116"/>
                  </a:lnTo>
                  <a:lnTo>
                    <a:pt x="1055058" y="308767"/>
                  </a:lnTo>
                  <a:lnTo>
                    <a:pt x="1050180" y="310419"/>
                  </a:lnTo>
                  <a:lnTo>
                    <a:pt x="1045264" y="312070"/>
                  </a:lnTo>
                  <a:lnTo>
                    <a:pt x="1040160" y="313721"/>
                  </a:lnTo>
                  <a:lnTo>
                    <a:pt x="1035010" y="315372"/>
                  </a:lnTo>
                  <a:lnTo>
                    <a:pt x="1029722" y="317023"/>
                  </a:lnTo>
                  <a:lnTo>
                    <a:pt x="1024362" y="318674"/>
                  </a:lnTo>
                  <a:lnTo>
                    <a:pt x="1018907" y="320326"/>
                  </a:lnTo>
                  <a:lnTo>
                    <a:pt x="1013362" y="321977"/>
                  </a:lnTo>
                  <a:lnTo>
                    <a:pt x="1007759" y="323628"/>
                  </a:lnTo>
                  <a:lnTo>
                    <a:pt x="1002055" y="325279"/>
                  </a:lnTo>
                  <a:lnTo>
                    <a:pt x="996322" y="326930"/>
                  </a:lnTo>
                  <a:lnTo>
                    <a:pt x="990484" y="328581"/>
                  </a:lnTo>
                  <a:lnTo>
                    <a:pt x="984629" y="330233"/>
                  </a:lnTo>
                  <a:lnTo>
                    <a:pt x="978695" y="331884"/>
                  </a:lnTo>
                  <a:lnTo>
                    <a:pt x="972738" y="333535"/>
                  </a:lnTo>
                  <a:lnTo>
                    <a:pt x="966732" y="335186"/>
                  </a:lnTo>
                  <a:lnTo>
                    <a:pt x="960700" y="336837"/>
                  </a:lnTo>
                  <a:lnTo>
                    <a:pt x="954640" y="338488"/>
                  </a:lnTo>
                  <a:lnTo>
                    <a:pt x="948558" y="340140"/>
                  </a:lnTo>
                  <a:lnTo>
                    <a:pt x="942464" y="341791"/>
                  </a:lnTo>
                  <a:lnTo>
                    <a:pt x="936357" y="343442"/>
                  </a:lnTo>
                  <a:lnTo>
                    <a:pt x="930247" y="345093"/>
                  </a:lnTo>
                  <a:lnTo>
                    <a:pt x="924140" y="346744"/>
                  </a:lnTo>
                  <a:lnTo>
                    <a:pt x="918037" y="348395"/>
                  </a:lnTo>
                  <a:lnTo>
                    <a:pt x="911951" y="350047"/>
                  </a:lnTo>
                  <a:lnTo>
                    <a:pt x="905878" y="351698"/>
                  </a:lnTo>
                  <a:lnTo>
                    <a:pt x="899830" y="353349"/>
                  </a:lnTo>
                  <a:lnTo>
                    <a:pt x="893812" y="355000"/>
                  </a:lnTo>
                  <a:lnTo>
                    <a:pt x="887819" y="356651"/>
                  </a:lnTo>
                  <a:lnTo>
                    <a:pt x="881878" y="358302"/>
                  </a:lnTo>
                  <a:lnTo>
                    <a:pt x="875957" y="359953"/>
                  </a:lnTo>
                  <a:lnTo>
                    <a:pt x="870114" y="361605"/>
                  </a:lnTo>
                  <a:lnTo>
                    <a:pt x="864288" y="363256"/>
                  </a:lnTo>
                  <a:lnTo>
                    <a:pt x="858557" y="364907"/>
                  </a:lnTo>
                  <a:lnTo>
                    <a:pt x="852856" y="366558"/>
                  </a:lnTo>
                  <a:lnTo>
                    <a:pt x="847243" y="368209"/>
                  </a:lnTo>
                  <a:lnTo>
                    <a:pt x="841685" y="369860"/>
                  </a:lnTo>
                  <a:lnTo>
                    <a:pt x="836204" y="371512"/>
                  </a:lnTo>
                  <a:lnTo>
                    <a:pt x="830809" y="373163"/>
                  </a:lnTo>
                  <a:lnTo>
                    <a:pt x="825472" y="374814"/>
                  </a:lnTo>
                  <a:lnTo>
                    <a:pt x="820257" y="376465"/>
                  </a:lnTo>
                  <a:lnTo>
                    <a:pt x="815077" y="378116"/>
                  </a:lnTo>
                  <a:lnTo>
                    <a:pt x="810057" y="379767"/>
                  </a:lnTo>
                  <a:lnTo>
                    <a:pt x="805068" y="381419"/>
                  </a:lnTo>
                  <a:lnTo>
                    <a:pt x="800236" y="383070"/>
                  </a:lnTo>
                  <a:lnTo>
                    <a:pt x="795461" y="384721"/>
                  </a:lnTo>
                  <a:lnTo>
                    <a:pt x="790818" y="386372"/>
                  </a:lnTo>
                  <a:lnTo>
                    <a:pt x="786270" y="388023"/>
                  </a:lnTo>
                  <a:lnTo>
                    <a:pt x="781826" y="389674"/>
                  </a:lnTo>
                  <a:lnTo>
                    <a:pt x="777517" y="391326"/>
                  </a:lnTo>
                  <a:lnTo>
                    <a:pt x="773279" y="392977"/>
                  </a:lnTo>
                  <a:lnTo>
                    <a:pt x="769219" y="394628"/>
                  </a:lnTo>
                  <a:lnTo>
                    <a:pt x="765196" y="396279"/>
                  </a:lnTo>
                  <a:lnTo>
                    <a:pt x="761393" y="397930"/>
                  </a:lnTo>
                  <a:lnTo>
                    <a:pt x="757631" y="399581"/>
                  </a:lnTo>
                  <a:lnTo>
                    <a:pt x="754054" y="401233"/>
                  </a:lnTo>
                  <a:lnTo>
                    <a:pt x="750560" y="402884"/>
                  </a:lnTo>
                  <a:lnTo>
                    <a:pt x="747215" y="404535"/>
                  </a:lnTo>
                  <a:lnTo>
                    <a:pt x="743995" y="406186"/>
                  </a:lnTo>
                  <a:lnTo>
                    <a:pt x="740885" y="407837"/>
                  </a:lnTo>
                  <a:lnTo>
                    <a:pt x="737944" y="409488"/>
                  </a:lnTo>
                  <a:lnTo>
                    <a:pt x="735073" y="411140"/>
                  </a:lnTo>
                  <a:lnTo>
                    <a:pt x="732414" y="412791"/>
                  </a:lnTo>
                  <a:lnTo>
                    <a:pt x="729799" y="414442"/>
                  </a:lnTo>
                  <a:lnTo>
                    <a:pt x="727411" y="416093"/>
                  </a:lnTo>
                  <a:lnTo>
                    <a:pt x="725082" y="417744"/>
                  </a:lnTo>
                  <a:lnTo>
                    <a:pt x="722938" y="419395"/>
                  </a:lnTo>
                  <a:lnTo>
                    <a:pt x="720895" y="421047"/>
                  </a:lnTo>
                  <a:lnTo>
                    <a:pt x="718995" y="422698"/>
                  </a:lnTo>
                  <a:lnTo>
                    <a:pt x="717238" y="424349"/>
                  </a:lnTo>
                  <a:lnTo>
                    <a:pt x="715582" y="426000"/>
                  </a:lnTo>
                  <a:lnTo>
                    <a:pt x="714111" y="427651"/>
                  </a:lnTo>
                  <a:lnTo>
                    <a:pt x="712696" y="429302"/>
                  </a:lnTo>
                  <a:lnTo>
                    <a:pt x="711508" y="430954"/>
                  </a:lnTo>
                  <a:lnTo>
                    <a:pt x="710361" y="432605"/>
                  </a:lnTo>
                  <a:lnTo>
                    <a:pt x="709424" y="434256"/>
                  </a:lnTo>
                  <a:lnTo>
                    <a:pt x="708556" y="435907"/>
                  </a:lnTo>
                  <a:lnTo>
                    <a:pt x="707854" y="437558"/>
                  </a:lnTo>
                  <a:lnTo>
                    <a:pt x="707259" y="439209"/>
                  </a:lnTo>
                  <a:lnTo>
                    <a:pt x="706787" y="440861"/>
                  </a:lnTo>
                  <a:lnTo>
                    <a:pt x="706460" y="442512"/>
                  </a:lnTo>
                  <a:lnTo>
                    <a:pt x="706213" y="444163"/>
                  </a:lnTo>
                  <a:lnTo>
                    <a:pt x="706148" y="445814"/>
                  </a:lnTo>
                  <a:lnTo>
                    <a:pt x="706122" y="447465"/>
                  </a:lnTo>
                  <a:lnTo>
                    <a:pt x="706310" y="449116"/>
                  </a:lnTo>
                  <a:lnTo>
                    <a:pt x="706535" y="450768"/>
                  </a:lnTo>
                  <a:lnTo>
                    <a:pt x="706932" y="452419"/>
                  </a:lnTo>
                  <a:lnTo>
                    <a:pt x="707400" y="454070"/>
                  </a:lnTo>
                  <a:lnTo>
                    <a:pt x="708000" y="455721"/>
                  </a:lnTo>
                  <a:lnTo>
                    <a:pt x="708701" y="457372"/>
                  </a:lnTo>
                  <a:lnTo>
                    <a:pt x="709495" y="459023"/>
                  </a:lnTo>
                  <a:lnTo>
                    <a:pt x="710420" y="460675"/>
                  </a:lnTo>
                  <a:lnTo>
                    <a:pt x="711401" y="462326"/>
                  </a:lnTo>
                  <a:lnTo>
                    <a:pt x="712538" y="463977"/>
                  </a:lnTo>
                  <a:lnTo>
                    <a:pt x="713707" y="465628"/>
                  </a:lnTo>
                  <a:lnTo>
                    <a:pt x="715036" y="467279"/>
                  </a:lnTo>
                  <a:lnTo>
                    <a:pt x="716402" y="468930"/>
                  </a:lnTo>
                  <a:lnTo>
                    <a:pt x="717892" y="470582"/>
                  </a:lnTo>
                  <a:lnTo>
                    <a:pt x="719444" y="472233"/>
                  </a:lnTo>
                  <a:lnTo>
                    <a:pt x="721085" y="473884"/>
                  </a:lnTo>
                  <a:lnTo>
                    <a:pt x="722809" y="475535"/>
                  </a:lnTo>
                  <a:lnTo>
                    <a:pt x="724592" y="477186"/>
                  </a:lnTo>
                  <a:lnTo>
                    <a:pt x="726475" y="478837"/>
                  </a:lnTo>
                  <a:lnTo>
                    <a:pt x="728389" y="480489"/>
                  </a:lnTo>
                  <a:lnTo>
                    <a:pt x="730416" y="482140"/>
                  </a:lnTo>
                  <a:lnTo>
                    <a:pt x="732463" y="483791"/>
                  </a:lnTo>
                  <a:lnTo>
                    <a:pt x="734609" y="485442"/>
                  </a:lnTo>
                  <a:lnTo>
                    <a:pt x="736782" y="487093"/>
                  </a:lnTo>
                  <a:lnTo>
                    <a:pt x="739027" y="488744"/>
                  </a:lnTo>
                  <a:lnTo>
                    <a:pt x="741312" y="490396"/>
                  </a:lnTo>
                  <a:lnTo>
                    <a:pt x="743644" y="492047"/>
                  </a:lnTo>
                  <a:lnTo>
                    <a:pt x="746024" y="493698"/>
                  </a:lnTo>
                  <a:lnTo>
                    <a:pt x="748433" y="495349"/>
                  </a:lnTo>
                  <a:lnTo>
                    <a:pt x="750894" y="497000"/>
                  </a:lnTo>
                  <a:lnTo>
                    <a:pt x="753367" y="498651"/>
                  </a:lnTo>
                  <a:lnTo>
                    <a:pt x="755892" y="500303"/>
                  </a:lnTo>
                  <a:lnTo>
                    <a:pt x="758425" y="501954"/>
                  </a:lnTo>
                  <a:lnTo>
                    <a:pt x="760992" y="503605"/>
                  </a:lnTo>
                  <a:lnTo>
                    <a:pt x="763569" y="505256"/>
                  </a:lnTo>
                  <a:lnTo>
                    <a:pt x="766165" y="506907"/>
                  </a:lnTo>
                  <a:lnTo>
                    <a:pt x="768770" y="508558"/>
                  </a:lnTo>
                  <a:lnTo>
                    <a:pt x="771383" y="510210"/>
                  </a:lnTo>
                  <a:lnTo>
                    <a:pt x="774000" y="511861"/>
                  </a:lnTo>
                  <a:lnTo>
                    <a:pt x="776618" y="513512"/>
                  </a:lnTo>
                  <a:lnTo>
                    <a:pt x="779231" y="515163"/>
                  </a:lnTo>
                  <a:lnTo>
                    <a:pt x="781842" y="516814"/>
                  </a:lnTo>
                  <a:lnTo>
                    <a:pt x="784435" y="518465"/>
                  </a:lnTo>
                  <a:lnTo>
                    <a:pt x="787021" y="520117"/>
                  </a:lnTo>
                  <a:lnTo>
                    <a:pt x="789584" y="521768"/>
                  </a:lnTo>
                  <a:lnTo>
                    <a:pt x="792130" y="523419"/>
                  </a:lnTo>
                  <a:lnTo>
                    <a:pt x="794652" y="525070"/>
                  </a:lnTo>
                  <a:lnTo>
                    <a:pt x="797142" y="526721"/>
                  </a:lnTo>
                  <a:lnTo>
                    <a:pt x="799611" y="528372"/>
                  </a:lnTo>
                  <a:lnTo>
                    <a:pt x="802031" y="530023"/>
                  </a:lnTo>
                  <a:lnTo>
                    <a:pt x="804435" y="531675"/>
                  </a:lnTo>
                  <a:lnTo>
                    <a:pt x="806770" y="533326"/>
                  </a:lnTo>
                  <a:lnTo>
                    <a:pt x="809090" y="534977"/>
                  </a:lnTo>
                  <a:lnTo>
                    <a:pt x="811334" y="536628"/>
                  </a:lnTo>
                  <a:lnTo>
                    <a:pt x="813552" y="538279"/>
                  </a:lnTo>
                  <a:lnTo>
                    <a:pt x="815700" y="539930"/>
                  </a:lnTo>
                  <a:lnTo>
                    <a:pt x="817801" y="541582"/>
                  </a:lnTo>
                  <a:lnTo>
                    <a:pt x="819845" y="543233"/>
                  </a:lnTo>
                  <a:lnTo>
                    <a:pt x="821817" y="544884"/>
                  </a:lnTo>
                  <a:lnTo>
                    <a:pt x="823747" y="546535"/>
                  </a:lnTo>
                  <a:lnTo>
                    <a:pt x="825577" y="548186"/>
                  </a:lnTo>
                  <a:lnTo>
                    <a:pt x="827384" y="549837"/>
                  </a:lnTo>
                  <a:lnTo>
                    <a:pt x="829062" y="551489"/>
                  </a:lnTo>
                  <a:lnTo>
                    <a:pt x="830715" y="553140"/>
                  </a:lnTo>
                  <a:lnTo>
                    <a:pt x="832252" y="554791"/>
                  </a:lnTo>
                  <a:lnTo>
                    <a:pt x="833740" y="556442"/>
                  </a:lnTo>
                  <a:lnTo>
                    <a:pt x="835131" y="558093"/>
                  </a:lnTo>
                  <a:lnTo>
                    <a:pt x="836444" y="559744"/>
                  </a:lnTo>
                  <a:lnTo>
                    <a:pt x="837683" y="561396"/>
                  </a:lnTo>
                  <a:lnTo>
                    <a:pt x="838813" y="563047"/>
                  </a:lnTo>
                  <a:lnTo>
                    <a:pt x="839894" y="564698"/>
                  </a:lnTo>
                  <a:lnTo>
                    <a:pt x="840834" y="566349"/>
                  </a:lnTo>
                  <a:lnTo>
                    <a:pt x="841745" y="568000"/>
                  </a:lnTo>
                  <a:lnTo>
                    <a:pt x="842494" y="569651"/>
                  </a:lnTo>
                  <a:lnTo>
                    <a:pt x="843207" y="571303"/>
                  </a:lnTo>
                  <a:lnTo>
                    <a:pt x="843785" y="572954"/>
                  </a:lnTo>
                  <a:lnTo>
                    <a:pt x="844295" y="574605"/>
                  </a:lnTo>
                  <a:lnTo>
                    <a:pt x="844699" y="576256"/>
                  </a:lnTo>
                  <a:lnTo>
                    <a:pt x="845002" y="577907"/>
                  </a:lnTo>
                  <a:lnTo>
                    <a:pt x="845228" y="579558"/>
                  </a:lnTo>
                  <a:lnTo>
                    <a:pt x="845322" y="581210"/>
                  </a:lnTo>
                  <a:lnTo>
                    <a:pt x="845369" y="582861"/>
                  </a:lnTo>
                  <a:lnTo>
                    <a:pt x="845252" y="584512"/>
                  </a:lnTo>
                  <a:lnTo>
                    <a:pt x="845103" y="586163"/>
                  </a:lnTo>
                  <a:lnTo>
                    <a:pt x="844791" y="587814"/>
                  </a:lnTo>
                  <a:lnTo>
                    <a:pt x="844431" y="589465"/>
                  </a:lnTo>
                  <a:lnTo>
                    <a:pt x="843939" y="591117"/>
                  </a:lnTo>
                  <a:lnTo>
                    <a:pt x="843368" y="592768"/>
                  </a:lnTo>
                  <a:lnTo>
                    <a:pt x="842699" y="594419"/>
                  </a:lnTo>
                  <a:lnTo>
                    <a:pt x="841920" y="596070"/>
                  </a:lnTo>
                  <a:lnTo>
                    <a:pt x="841074" y="597721"/>
                  </a:lnTo>
                  <a:lnTo>
                    <a:pt x="840089" y="599372"/>
                  </a:lnTo>
                  <a:lnTo>
                    <a:pt x="839070" y="601024"/>
                  </a:lnTo>
                  <a:lnTo>
                    <a:pt x="837884" y="602675"/>
                  </a:lnTo>
                  <a:lnTo>
                    <a:pt x="836669" y="604326"/>
                  </a:lnTo>
                  <a:lnTo>
                    <a:pt x="835312" y="605977"/>
                  </a:lnTo>
                  <a:lnTo>
                    <a:pt x="833902" y="607628"/>
                  </a:lnTo>
                  <a:lnTo>
                    <a:pt x="832383" y="609279"/>
                  </a:lnTo>
                  <a:lnTo>
                    <a:pt x="830785" y="610931"/>
                  </a:lnTo>
                  <a:lnTo>
                    <a:pt x="829109" y="612582"/>
                  </a:lnTo>
                  <a:lnTo>
                    <a:pt x="827329" y="614233"/>
                  </a:lnTo>
                  <a:lnTo>
                    <a:pt x="825501" y="615884"/>
                  </a:lnTo>
                  <a:lnTo>
                    <a:pt x="823548" y="617535"/>
                  </a:lnTo>
                  <a:lnTo>
                    <a:pt x="821570" y="619186"/>
                  </a:lnTo>
                  <a:lnTo>
                    <a:pt x="819457" y="620838"/>
                  </a:lnTo>
                  <a:lnTo>
                    <a:pt x="817316" y="622489"/>
                  </a:lnTo>
                  <a:lnTo>
                    <a:pt x="815071" y="624140"/>
                  </a:lnTo>
                  <a:lnTo>
                    <a:pt x="812778" y="625791"/>
                  </a:lnTo>
                  <a:lnTo>
                    <a:pt x="810408" y="627442"/>
                  </a:lnTo>
                  <a:lnTo>
                    <a:pt x="807972" y="629093"/>
                  </a:lnTo>
                  <a:lnTo>
                    <a:pt x="805484" y="630745"/>
                  </a:lnTo>
                  <a:lnTo>
                    <a:pt x="802916" y="632396"/>
                  </a:lnTo>
                  <a:lnTo>
                    <a:pt x="800320" y="634047"/>
                  </a:lnTo>
                  <a:lnTo>
                    <a:pt x="797630" y="635698"/>
                  </a:lnTo>
                  <a:lnTo>
                    <a:pt x="794924" y="637349"/>
                  </a:lnTo>
                  <a:lnTo>
                    <a:pt x="792134" y="639000"/>
                  </a:lnTo>
                  <a:lnTo>
                    <a:pt x="789321" y="640652"/>
                  </a:lnTo>
                  <a:lnTo>
                    <a:pt x="786446" y="642303"/>
                  </a:lnTo>
                  <a:lnTo>
                    <a:pt x="783538" y="643954"/>
                  </a:lnTo>
                  <a:lnTo>
                    <a:pt x="780588" y="645605"/>
                  </a:lnTo>
                  <a:lnTo>
                    <a:pt x="777596" y="647256"/>
                  </a:lnTo>
                  <a:lnTo>
                    <a:pt x="774579" y="648907"/>
                  </a:lnTo>
                  <a:lnTo>
                    <a:pt x="771516" y="650559"/>
                  </a:lnTo>
                  <a:lnTo>
                    <a:pt x="768441" y="652210"/>
                  </a:lnTo>
                  <a:lnTo>
                    <a:pt x="765319" y="653861"/>
                  </a:lnTo>
                  <a:lnTo>
                    <a:pt x="762189" y="655512"/>
                  </a:lnTo>
                  <a:lnTo>
                    <a:pt x="759024" y="657163"/>
                  </a:lnTo>
                  <a:lnTo>
                    <a:pt x="755849" y="658814"/>
                  </a:lnTo>
                  <a:lnTo>
                    <a:pt x="752653" y="660466"/>
                  </a:lnTo>
                  <a:lnTo>
                    <a:pt x="749445" y="662117"/>
                  </a:lnTo>
                  <a:lnTo>
                    <a:pt x="746225" y="663768"/>
                  </a:lnTo>
                  <a:lnTo>
                    <a:pt x="742996" y="665419"/>
                  </a:lnTo>
                  <a:lnTo>
                    <a:pt x="739761" y="667070"/>
                  </a:lnTo>
                  <a:lnTo>
                    <a:pt x="736520" y="668721"/>
                  </a:lnTo>
                  <a:lnTo>
                    <a:pt x="733278" y="670373"/>
                  </a:lnTo>
                  <a:lnTo>
                    <a:pt x="730037" y="672024"/>
                  </a:lnTo>
                  <a:lnTo>
                    <a:pt x="726798" y="673675"/>
                  </a:lnTo>
                  <a:lnTo>
                    <a:pt x="723566" y="675326"/>
                  </a:lnTo>
                  <a:lnTo>
                    <a:pt x="720339" y="676977"/>
                  </a:lnTo>
                  <a:lnTo>
                    <a:pt x="717123" y="678628"/>
                  </a:lnTo>
                  <a:lnTo>
                    <a:pt x="713919" y="680280"/>
                  </a:lnTo>
                  <a:lnTo>
                    <a:pt x="710725" y="681931"/>
                  </a:lnTo>
                  <a:lnTo>
                    <a:pt x="707552" y="683582"/>
                  </a:lnTo>
                  <a:lnTo>
                    <a:pt x="704387" y="685233"/>
                  </a:lnTo>
                  <a:lnTo>
                    <a:pt x="701255" y="686884"/>
                  </a:lnTo>
                  <a:lnTo>
                    <a:pt x="698129" y="688535"/>
                  </a:lnTo>
                  <a:lnTo>
                    <a:pt x="695042" y="690187"/>
                  </a:lnTo>
                  <a:lnTo>
                    <a:pt x="691967" y="691838"/>
                  </a:lnTo>
                  <a:lnTo>
                    <a:pt x="688926" y="693489"/>
                  </a:lnTo>
                  <a:lnTo>
                    <a:pt x="685908" y="695140"/>
                  </a:lnTo>
                  <a:lnTo>
                    <a:pt x="682920" y="696791"/>
                  </a:lnTo>
                  <a:lnTo>
                    <a:pt x="679966" y="698442"/>
                  </a:lnTo>
                  <a:lnTo>
                    <a:pt x="677035" y="700094"/>
                  </a:lnTo>
                  <a:lnTo>
                    <a:pt x="674152" y="701745"/>
                  </a:lnTo>
                  <a:lnTo>
                    <a:pt x="671281" y="703396"/>
                  </a:lnTo>
                  <a:lnTo>
                    <a:pt x="668473" y="705047"/>
                  </a:lnTo>
                  <a:lnTo>
                    <a:pt x="665678" y="706698"/>
                  </a:lnTo>
                  <a:lnTo>
                    <a:pt x="662941" y="708349"/>
                  </a:lnTo>
                  <a:lnTo>
                    <a:pt x="660227" y="710000"/>
                  </a:lnTo>
                  <a:lnTo>
                    <a:pt x="657561" y="711652"/>
                  </a:lnTo>
                  <a:lnTo>
                    <a:pt x="654933" y="713303"/>
                  </a:lnTo>
                  <a:lnTo>
                    <a:pt x="652342" y="714954"/>
                  </a:lnTo>
                  <a:lnTo>
                    <a:pt x="649802" y="716605"/>
                  </a:lnTo>
                  <a:lnTo>
                    <a:pt x="647287" y="718256"/>
                  </a:lnTo>
                  <a:lnTo>
                    <a:pt x="644839" y="719907"/>
                  </a:lnTo>
                  <a:lnTo>
                    <a:pt x="642404" y="721559"/>
                  </a:lnTo>
                  <a:lnTo>
                    <a:pt x="640048" y="723210"/>
                  </a:lnTo>
                  <a:lnTo>
                    <a:pt x="637708" y="724861"/>
                  </a:lnTo>
                  <a:lnTo>
                    <a:pt x="635433" y="726512"/>
                  </a:lnTo>
                  <a:lnTo>
                    <a:pt x="633188" y="728163"/>
                  </a:lnTo>
                  <a:lnTo>
                    <a:pt x="630995" y="729814"/>
                  </a:lnTo>
                  <a:lnTo>
                    <a:pt x="628847" y="731466"/>
                  </a:lnTo>
                  <a:lnTo>
                    <a:pt x="626737" y="733117"/>
                  </a:lnTo>
                  <a:lnTo>
                    <a:pt x="624686" y="734768"/>
                  </a:lnTo>
                  <a:lnTo>
                    <a:pt x="622658" y="736419"/>
                  </a:lnTo>
                  <a:lnTo>
                    <a:pt x="620704" y="738070"/>
                  </a:lnTo>
                  <a:lnTo>
                    <a:pt x="618764" y="739721"/>
                  </a:lnTo>
                  <a:lnTo>
                    <a:pt x="616901" y="741373"/>
                  </a:lnTo>
                  <a:lnTo>
                    <a:pt x="615057" y="743024"/>
                  </a:lnTo>
                  <a:lnTo>
                    <a:pt x="613275" y="744675"/>
                  </a:lnTo>
                  <a:lnTo>
                    <a:pt x="611527" y="746326"/>
                  </a:lnTo>
                  <a:lnTo>
                    <a:pt x="609825" y="747977"/>
                  </a:lnTo>
                  <a:lnTo>
                    <a:pt x="608171" y="749628"/>
                  </a:lnTo>
                  <a:lnTo>
                    <a:pt x="606549" y="751280"/>
                  </a:lnTo>
                  <a:lnTo>
                    <a:pt x="604987" y="752931"/>
                  </a:lnTo>
                  <a:lnTo>
                    <a:pt x="603442" y="754582"/>
                  </a:lnTo>
                  <a:lnTo>
                    <a:pt x="601970" y="756233"/>
                  </a:lnTo>
                  <a:lnTo>
                    <a:pt x="600512" y="757884"/>
                  </a:lnTo>
                  <a:lnTo>
                    <a:pt x="599119" y="759535"/>
                  </a:lnTo>
                  <a:lnTo>
                    <a:pt x="597748" y="761187"/>
                  </a:lnTo>
                  <a:lnTo>
                    <a:pt x="596427" y="762838"/>
                  </a:lnTo>
                  <a:lnTo>
                    <a:pt x="595141" y="764489"/>
                  </a:lnTo>
                  <a:lnTo>
                    <a:pt x="593891" y="766140"/>
                  </a:lnTo>
                  <a:lnTo>
                    <a:pt x="592687" y="767791"/>
                  </a:lnTo>
                  <a:lnTo>
                    <a:pt x="591506" y="769442"/>
                  </a:lnTo>
                  <a:lnTo>
                    <a:pt x="590381" y="771094"/>
                  </a:lnTo>
                  <a:lnTo>
                    <a:pt x="589268" y="772745"/>
                  </a:lnTo>
                  <a:lnTo>
                    <a:pt x="588219" y="774396"/>
                  </a:lnTo>
                  <a:lnTo>
                    <a:pt x="587181" y="776047"/>
                  </a:lnTo>
                  <a:lnTo>
                    <a:pt x="586193" y="777698"/>
                  </a:lnTo>
                  <a:lnTo>
                    <a:pt x="585228" y="779349"/>
                  </a:lnTo>
                  <a:lnTo>
                    <a:pt x="584300" y="781001"/>
                  </a:lnTo>
                  <a:lnTo>
                    <a:pt x="583404" y="782652"/>
                  </a:lnTo>
                  <a:lnTo>
                    <a:pt x="582533" y="784303"/>
                  </a:lnTo>
                  <a:lnTo>
                    <a:pt x="581703" y="785954"/>
                  </a:lnTo>
                  <a:lnTo>
                    <a:pt x="580888" y="787605"/>
                  </a:lnTo>
                  <a:lnTo>
                    <a:pt x="580120" y="789256"/>
                  </a:lnTo>
                  <a:lnTo>
                    <a:pt x="579361" y="790908"/>
                  </a:lnTo>
                  <a:lnTo>
                    <a:pt x="578648" y="792559"/>
                  </a:lnTo>
                  <a:lnTo>
                    <a:pt x="577948" y="794210"/>
                  </a:lnTo>
                  <a:lnTo>
                    <a:pt x="577284" y="795861"/>
                  </a:lnTo>
                  <a:lnTo>
                    <a:pt x="576638" y="797512"/>
                  </a:lnTo>
                  <a:lnTo>
                    <a:pt x="576020" y="799163"/>
                  </a:lnTo>
                  <a:lnTo>
                    <a:pt x="575427" y="800815"/>
                  </a:lnTo>
                  <a:lnTo>
                    <a:pt x="574851" y="802466"/>
                  </a:lnTo>
                  <a:lnTo>
                    <a:pt x="574307" y="804117"/>
                  </a:lnTo>
                  <a:lnTo>
                    <a:pt x="573773" y="805768"/>
                  </a:lnTo>
                  <a:lnTo>
                    <a:pt x="573275" y="807419"/>
                  </a:lnTo>
                  <a:lnTo>
                    <a:pt x="572783" y="809070"/>
                  </a:lnTo>
                  <a:lnTo>
                    <a:pt x="572324" y="810722"/>
                  </a:lnTo>
                  <a:lnTo>
                    <a:pt x="571875" y="812373"/>
                  </a:lnTo>
                  <a:lnTo>
                    <a:pt x="571450" y="814024"/>
                  </a:lnTo>
                  <a:lnTo>
                    <a:pt x="571040" y="815675"/>
                  </a:lnTo>
                  <a:lnTo>
                    <a:pt x="570648" y="817326"/>
                  </a:lnTo>
                  <a:lnTo>
                    <a:pt x="570275" y="818977"/>
                  </a:lnTo>
                  <a:lnTo>
                    <a:pt x="569913" y="820629"/>
                  </a:lnTo>
                  <a:lnTo>
                    <a:pt x="569574" y="822280"/>
                  </a:lnTo>
                  <a:lnTo>
                    <a:pt x="569241" y="823931"/>
                  </a:lnTo>
                  <a:lnTo>
                    <a:pt x="568934" y="825582"/>
                  </a:lnTo>
                  <a:lnTo>
                    <a:pt x="568632" y="827233"/>
                  </a:lnTo>
                  <a:lnTo>
                    <a:pt x="568349" y="828884"/>
                  </a:lnTo>
                  <a:lnTo>
                    <a:pt x="568076" y="830536"/>
                  </a:lnTo>
                  <a:lnTo>
                    <a:pt x="567817" y="832187"/>
                  </a:lnTo>
                  <a:lnTo>
                    <a:pt x="567570" y="833838"/>
                  </a:lnTo>
                  <a:lnTo>
                    <a:pt x="567333" y="835489"/>
                  </a:lnTo>
                  <a:lnTo>
                    <a:pt x="567110" y="837140"/>
                  </a:lnTo>
                  <a:lnTo>
                    <a:pt x="566893" y="838791"/>
                  </a:lnTo>
                  <a:lnTo>
                    <a:pt x="566692" y="840443"/>
                  </a:lnTo>
                  <a:lnTo>
                    <a:pt x="566495" y="842094"/>
                  </a:lnTo>
                  <a:lnTo>
                    <a:pt x="566314" y="843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43365" y="1198960"/>
              <a:ext cx="167320" cy="5007971"/>
            </a:xfrm>
            <a:custGeom>
              <a:avLst/>
              <a:pathLst>
                <a:path w="167320" h="5007971">
                  <a:moveTo>
                    <a:pt x="83267" y="5007971"/>
                  </a:moveTo>
                  <a:lnTo>
                    <a:pt x="83240" y="4998171"/>
                  </a:lnTo>
                  <a:lnTo>
                    <a:pt x="83213" y="4988370"/>
                  </a:lnTo>
                  <a:lnTo>
                    <a:pt x="83183" y="4978570"/>
                  </a:lnTo>
                  <a:lnTo>
                    <a:pt x="83153" y="4968770"/>
                  </a:lnTo>
                  <a:lnTo>
                    <a:pt x="83119" y="4958969"/>
                  </a:lnTo>
                  <a:lnTo>
                    <a:pt x="83085" y="4949169"/>
                  </a:lnTo>
                  <a:lnTo>
                    <a:pt x="83048" y="4939369"/>
                  </a:lnTo>
                  <a:lnTo>
                    <a:pt x="83009" y="4929568"/>
                  </a:lnTo>
                  <a:lnTo>
                    <a:pt x="82968" y="4919768"/>
                  </a:lnTo>
                  <a:lnTo>
                    <a:pt x="82924" y="4909968"/>
                  </a:lnTo>
                  <a:lnTo>
                    <a:pt x="82879" y="4900167"/>
                  </a:lnTo>
                  <a:lnTo>
                    <a:pt x="82830" y="4890367"/>
                  </a:lnTo>
                  <a:lnTo>
                    <a:pt x="82780" y="4880567"/>
                  </a:lnTo>
                  <a:lnTo>
                    <a:pt x="82726" y="4870766"/>
                  </a:lnTo>
                  <a:lnTo>
                    <a:pt x="82670" y="4860966"/>
                  </a:lnTo>
                  <a:lnTo>
                    <a:pt x="82611" y="4851166"/>
                  </a:lnTo>
                  <a:lnTo>
                    <a:pt x="82548" y="4841365"/>
                  </a:lnTo>
                  <a:lnTo>
                    <a:pt x="82483" y="4831565"/>
                  </a:lnTo>
                  <a:lnTo>
                    <a:pt x="82413" y="4821765"/>
                  </a:lnTo>
                  <a:lnTo>
                    <a:pt x="82341" y="4811964"/>
                  </a:lnTo>
                  <a:lnTo>
                    <a:pt x="82264" y="4802164"/>
                  </a:lnTo>
                  <a:lnTo>
                    <a:pt x="82184" y="4792364"/>
                  </a:lnTo>
                  <a:lnTo>
                    <a:pt x="82100" y="4782563"/>
                  </a:lnTo>
                  <a:lnTo>
                    <a:pt x="82011" y="4772763"/>
                  </a:lnTo>
                  <a:lnTo>
                    <a:pt x="81920" y="4762963"/>
                  </a:lnTo>
                  <a:lnTo>
                    <a:pt x="81822" y="4753162"/>
                  </a:lnTo>
                  <a:lnTo>
                    <a:pt x="81721" y="4743362"/>
                  </a:lnTo>
                  <a:lnTo>
                    <a:pt x="81614" y="4733562"/>
                  </a:lnTo>
                  <a:lnTo>
                    <a:pt x="81503" y="4723761"/>
                  </a:lnTo>
                  <a:lnTo>
                    <a:pt x="81387" y="4713961"/>
                  </a:lnTo>
                  <a:lnTo>
                    <a:pt x="81265" y="4704161"/>
                  </a:lnTo>
                  <a:lnTo>
                    <a:pt x="81139" y="4694360"/>
                  </a:lnTo>
                  <a:lnTo>
                    <a:pt x="81005" y="4684560"/>
                  </a:lnTo>
                  <a:lnTo>
                    <a:pt x="80867" y="4674760"/>
                  </a:lnTo>
                  <a:lnTo>
                    <a:pt x="80722" y="4664959"/>
                  </a:lnTo>
                  <a:lnTo>
                    <a:pt x="80570" y="4655159"/>
                  </a:lnTo>
                  <a:lnTo>
                    <a:pt x="80414" y="4645359"/>
                  </a:lnTo>
                  <a:lnTo>
                    <a:pt x="80248" y="4635558"/>
                  </a:lnTo>
                  <a:lnTo>
                    <a:pt x="80080" y="4625758"/>
                  </a:lnTo>
                  <a:lnTo>
                    <a:pt x="79899" y="4615958"/>
                  </a:lnTo>
                  <a:lnTo>
                    <a:pt x="79715" y="4606157"/>
                  </a:lnTo>
                  <a:lnTo>
                    <a:pt x="79522" y="4596357"/>
                  </a:lnTo>
                  <a:lnTo>
                    <a:pt x="79322" y="4586557"/>
                  </a:lnTo>
                  <a:lnTo>
                    <a:pt x="79115" y="4576756"/>
                  </a:lnTo>
                  <a:lnTo>
                    <a:pt x="78897" y="4566956"/>
                  </a:lnTo>
                  <a:lnTo>
                    <a:pt x="78675" y="4557156"/>
                  </a:lnTo>
                  <a:lnTo>
                    <a:pt x="78439" y="4547355"/>
                  </a:lnTo>
                  <a:lnTo>
                    <a:pt x="78199" y="4537555"/>
                  </a:lnTo>
                  <a:lnTo>
                    <a:pt x="77947" y="4527755"/>
                  </a:lnTo>
                  <a:lnTo>
                    <a:pt x="77687" y="4517954"/>
                  </a:lnTo>
                  <a:lnTo>
                    <a:pt x="77419" y="4508154"/>
                  </a:lnTo>
                  <a:lnTo>
                    <a:pt x="77139" y="4498354"/>
                  </a:lnTo>
                  <a:lnTo>
                    <a:pt x="76854" y="4488553"/>
                  </a:lnTo>
                  <a:lnTo>
                    <a:pt x="76552" y="4478753"/>
                  </a:lnTo>
                  <a:lnTo>
                    <a:pt x="76245" y="4468953"/>
                  </a:lnTo>
                  <a:lnTo>
                    <a:pt x="75925" y="4459152"/>
                  </a:lnTo>
                  <a:lnTo>
                    <a:pt x="75596" y="4449352"/>
                  </a:lnTo>
                  <a:lnTo>
                    <a:pt x="75257" y="4439552"/>
                  </a:lnTo>
                  <a:lnTo>
                    <a:pt x="74905" y="4429751"/>
                  </a:lnTo>
                  <a:lnTo>
                    <a:pt x="74547" y="4419951"/>
                  </a:lnTo>
                  <a:lnTo>
                    <a:pt x="74170" y="4410151"/>
                  </a:lnTo>
                  <a:lnTo>
                    <a:pt x="73788" y="4400350"/>
                  </a:lnTo>
                  <a:lnTo>
                    <a:pt x="73390" y="4390550"/>
                  </a:lnTo>
                  <a:lnTo>
                    <a:pt x="72983" y="4380750"/>
                  </a:lnTo>
                  <a:lnTo>
                    <a:pt x="72565" y="4370949"/>
                  </a:lnTo>
                  <a:lnTo>
                    <a:pt x="72131" y="4361149"/>
                  </a:lnTo>
                  <a:lnTo>
                    <a:pt x="71692" y="4351349"/>
                  </a:lnTo>
                  <a:lnTo>
                    <a:pt x="71232" y="4341548"/>
                  </a:lnTo>
                  <a:lnTo>
                    <a:pt x="70767" y="4331748"/>
                  </a:lnTo>
                  <a:lnTo>
                    <a:pt x="70285" y="4321948"/>
                  </a:lnTo>
                  <a:lnTo>
                    <a:pt x="69792" y="4312147"/>
                  </a:lnTo>
                  <a:lnTo>
                    <a:pt x="69288" y="4302347"/>
                  </a:lnTo>
                  <a:lnTo>
                    <a:pt x="68768" y="4292547"/>
                  </a:lnTo>
                  <a:lnTo>
                    <a:pt x="68242" y="4282746"/>
                  </a:lnTo>
                  <a:lnTo>
                    <a:pt x="67694" y="4272946"/>
                  </a:lnTo>
                  <a:lnTo>
                    <a:pt x="67140" y="4263146"/>
                  </a:lnTo>
                  <a:lnTo>
                    <a:pt x="66569" y="4253345"/>
                  </a:lnTo>
                  <a:lnTo>
                    <a:pt x="65988" y="4243545"/>
                  </a:lnTo>
                  <a:lnTo>
                    <a:pt x="65395" y="4233745"/>
                  </a:lnTo>
                  <a:lnTo>
                    <a:pt x="64785" y="4223944"/>
                  </a:lnTo>
                  <a:lnTo>
                    <a:pt x="64170" y="4214144"/>
                  </a:lnTo>
                  <a:lnTo>
                    <a:pt x="63533" y="4204344"/>
                  </a:lnTo>
                  <a:lnTo>
                    <a:pt x="62891" y="4194543"/>
                  </a:lnTo>
                  <a:lnTo>
                    <a:pt x="62231" y="4184743"/>
                  </a:lnTo>
                  <a:lnTo>
                    <a:pt x="61561" y="4174943"/>
                  </a:lnTo>
                  <a:lnTo>
                    <a:pt x="60880" y="4165142"/>
                  </a:lnTo>
                  <a:lnTo>
                    <a:pt x="60184" y="4155342"/>
                  </a:lnTo>
                  <a:lnTo>
                    <a:pt x="59481" y="4145542"/>
                  </a:lnTo>
                  <a:lnTo>
                    <a:pt x="58759" y="4135741"/>
                  </a:lnTo>
                  <a:lnTo>
                    <a:pt x="58031" y="4125941"/>
                  </a:lnTo>
                  <a:lnTo>
                    <a:pt x="57288" y="4116141"/>
                  </a:lnTo>
                  <a:lnTo>
                    <a:pt x="56536" y="4106340"/>
                  </a:lnTo>
                  <a:lnTo>
                    <a:pt x="55772" y="4096540"/>
                  </a:lnTo>
                  <a:lnTo>
                    <a:pt x="54997" y="4086740"/>
                  </a:lnTo>
                  <a:lnTo>
                    <a:pt x="54215" y="4076939"/>
                  </a:lnTo>
                  <a:lnTo>
                    <a:pt x="53416" y="4067139"/>
                  </a:lnTo>
                  <a:lnTo>
                    <a:pt x="52613" y="4057339"/>
                  </a:lnTo>
                  <a:lnTo>
                    <a:pt x="51797" y="4047538"/>
                  </a:lnTo>
                  <a:lnTo>
                    <a:pt x="50973" y="4037738"/>
                  </a:lnTo>
                  <a:lnTo>
                    <a:pt x="50140" y="4027938"/>
                  </a:lnTo>
                  <a:lnTo>
                    <a:pt x="49298" y="4018137"/>
                  </a:lnTo>
                  <a:lnTo>
                    <a:pt x="48450" y="4008337"/>
                  </a:lnTo>
                  <a:lnTo>
                    <a:pt x="47590" y="3998537"/>
                  </a:lnTo>
                  <a:lnTo>
                    <a:pt x="46727" y="3988736"/>
                  </a:lnTo>
                  <a:lnTo>
                    <a:pt x="45854" y="3978936"/>
                  </a:lnTo>
                  <a:lnTo>
                    <a:pt x="44976" y="3969136"/>
                  </a:lnTo>
                  <a:lnTo>
                    <a:pt x="44092" y="3959335"/>
                  </a:lnTo>
                  <a:lnTo>
                    <a:pt x="43201" y="3949535"/>
                  </a:lnTo>
                  <a:lnTo>
                    <a:pt x="42307" y="3939735"/>
                  </a:lnTo>
                  <a:lnTo>
                    <a:pt x="41406" y="3929934"/>
                  </a:lnTo>
                  <a:lnTo>
                    <a:pt x="40504" y="3920134"/>
                  </a:lnTo>
                  <a:lnTo>
                    <a:pt x="39595" y="3910334"/>
                  </a:lnTo>
                  <a:lnTo>
                    <a:pt x="38686" y="3900533"/>
                  </a:lnTo>
                  <a:lnTo>
                    <a:pt x="37773" y="3890733"/>
                  </a:lnTo>
                  <a:lnTo>
                    <a:pt x="36858" y="3880933"/>
                  </a:lnTo>
                  <a:lnTo>
                    <a:pt x="35942" y="3871132"/>
                  </a:lnTo>
                  <a:lnTo>
                    <a:pt x="35025" y="3861332"/>
                  </a:lnTo>
                  <a:lnTo>
                    <a:pt x="34109" y="3851532"/>
                  </a:lnTo>
                  <a:lnTo>
                    <a:pt x="33192" y="3841731"/>
                  </a:lnTo>
                  <a:lnTo>
                    <a:pt x="32277" y="3831931"/>
                  </a:lnTo>
                  <a:lnTo>
                    <a:pt x="31363" y="3822131"/>
                  </a:lnTo>
                  <a:lnTo>
                    <a:pt x="30452" y="3812330"/>
                  </a:lnTo>
                  <a:lnTo>
                    <a:pt x="29542" y="3802530"/>
                  </a:lnTo>
                  <a:lnTo>
                    <a:pt x="28638" y="3792729"/>
                  </a:lnTo>
                  <a:lnTo>
                    <a:pt x="27736" y="3782929"/>
                  </a:lnTo>
                  <a:lnTo>
                    <a:pt x="26841" y="3773129"/>
                  </a:lnTo>
                  <a:lnTo>
                    <a:pt x="25950" y="3763328"/>
                  </a:lnTo>
                  <a:lnTo>
                    <a:pt x="25065" y="3753528"/>
                  </a:lnTo>
                  <a:lnTo>
                    <a:pt x="24188" y="3743728"/>
                  </a:lnTo>
                  <a:lnTo>
                    <a:pt x="23315" y="3733927"/>
                  </a:lnTo>
                  <a:lnTo>
                    <a:pt x="22454" y="3724127"/>
                  </a:lnTo>
                  <a:lnTo>
                    <a:pt x="21597" y="3714327"/>
                  </a:lnTo>
                  <a:lnTo>
                    <a:pt x="20754" y="3704526"/>
                  </a:lnTo>
                  <a:lnTo>
                    <a:pt x="19918" y="3694726"/>
                  </a:lnTo>
                  <a:lnTo>
                    <a:pt x="19093" y="3684926"/>
                  </a:lnTo>
                  <a:lnTo>
                    <a:pt x="18279" y="3675125"/>
                  </a:lnTo>
                  <a:lnTo>
                    <a:pt x="17474" y="3665325"/>
                  </a:lnTo>
                  <a:lnTo>
                    <a:pt x="16687" y="3655525"/>
                  </a:lnTo>
                  <a:lnTo>
                    <a:pt x="15905" y="3645724"/>
                  </a:lnTo>
                  <a:lnTo>
                    <a:pt x="15144" y="3635924"/>
                  </a:lnTo>
                  <a:lnTo>
                    <a:pt x="14392" y="3626124"/>
                  </a:lnTo>
                  <a:lnTo>
                    <a:pt x="13656" y="3616323"/>
                  </a:lnTo>
                  <a:lnTo>
                    <a:pt x="12936" y="3606523"/>
                  </a:lnTo>
                  <a:lnTo>
                    <a:pt x="12227" y="3596723"/>
                  </a:lnTo>
                  <a:lnTo>
                    <a:pt x="11541" y="3586922"/>
                  </a:lnTo>
                  <a:lnTo>
                    <a:pt x="10862" y="3577122"/>
                  </a:lnTo>
                  <a:lnTo>
                    <a:pt x="10211" y="3567322"/>
                  </a:lnTo>
                  <a:lnTo>
                    <a:pt x="9570" y="3557521"/>
                  </a:lnTo>
                  <a:lnTo>
                    <a:pt x="8949" y="3547721"/>
                  </a:lnTo>
                  <a:lnTo>
                    <a:pt x="8347" y="3537921"/>
                  </a:lnTo>
                  <a:lnTo>
                    <a:pt x="7759" y="3528120"/>
                  </a:lnTo>
                  <a:lnTo>
                    <a:pt x="7199" y="3518320"/>
                  </a:lnTo>
                  <a:lnTo>
                    <a:pt x="6647" y="3508520"/>
                  </a:lnTo>
                  <a:lnTo>
                    <a:pt x="6127" y="3498719"/>
                  </a:lnTo>
                  <a:lnTo>
                    <a:pt x="5618" y="3488919"/>
                  </a:lnTo>
                  <a:lnTo>
                    <a:pt x="5134" y="3479119"/>
                  </a:lnTo>
                  <a:lnTo>
                    <a:pt x="4671" y="3469318"/>
                  </a:lnTo>
                  <a:lnTo>
                    <a:pt x="4223" y="3459518"/>
                  </a:lnTo>
                  <a:lnTo>
                    <a:pt x="3806" y="3449718"/>
                  </a:lnTo>
                  <a:lnTo>
                    <a:pt x="3398" y="3439917"/>
                  </a:lnTo>
                  <a:lnTo>
                    <a:pt x="3026" y="3430117"/>
                  </a:lnTo>
                  <a:lnTo>
                    <a:pt x="2666" y="3420317"/>
                  </a:lnTo>
                  <a:lnTo>
                    <a:pt x="2332" y="3410516"/>
                  </a:lnTo>
                  <a:lnTo>
                    <a:pt x="2020" y="3400716"/>
                  </a:lnTo>
                  <a:lnTo>
                    <a:pt x="1726" y="3390916"/>
                  </a:lnTo>
                  <a:lnTo>
                    <a:pt x="1463" y="3381115"/>
                  </a:lnTo>
                  <a:lnTo>
                    <a:pt x="1210" y="3371315"/>
                  </a:lnTo>
                  <a:lnTo>
                    <a:pt x="994" y="3361515"/>
                  </a:lnTo>
                  <a:lnTo>
                    <a:pt x="790" y="3351714"/>
                  </a:lnTo>
                  <a:lnTo>
                    <a:pt x="615" y="3341914"/>
                  </a:lnTo>
                  <a:lnTo>
                    <a:pt x="460" y="3332114"/>
                  </a:lnTo>
                  <a:lnTo>
                    <a:pt x="324" y="3322313"/>
                  </a:lnTo>
                  <a:lnTo>
                    <a:pt x="219" y="3312513"/>
                  </a:lnTo>
                  <a:lnTo>
                    <a:pt x="123" y="3302713"/>
                  </a:lnTo>
                  <a:lnTo>
                    <a:pt x="65" y="3292912"/>
                  </a:lnTo>
                  <a:lnTo>
                    <a:pt x="18" y="3283112"/>
                  </a:lnTo>
                  <a:lnTo>
                    <a:pt x="0" y="3273312"/>
                  </a:lnTo>
                  <a:lnTo>
                    <a:pt x="1" y="3263511"/>
                  </a:lnTo>
                  <a:lnTo>
                    <a:pt x="20" y="3253711"/>
                  </a:lnTo>
                  <a:lnTo>
                    <a:pt x="68" y="3243911"/>
                  </a:lnTo>
                  <a:lnTo>
                    <a:pt x="125" y="3234110"/>
                  </a:lnTo>
                  <a:lnTo>
                    <a:pt x="219" y="3224310"/>
                  </a:lnTo>
                  <a:lnTo>
                    <a:pt x="322" y="3214510"/>
                  </a:lnTo>
                  <a:lnTo>
                    <a:pt x="452" y="3204709"/>
                  </a:lnTo>
                  <a:lnTo>
                    <a:pt x="600" y="3194909"/>
                  </a:lnTo>
                  <a:lnTo>
                    <a:pt x="765" y="3185109"/>
                  </a:lnTo>
                  <a:lnTo>
                    <a:pt x="955" y="3175308"/>
                  </a:lnTo>
                  <a:lnTo>
                    <a:pt x="1154" y="3165508"/>
                  </a:lnTo>
                  <a:lnTo>
                    <a:pt x="1386" y="3155708"/>
                  </a:lnTo>
                  <a:lnTo>
                    <a:pt x="1626" y="3145907"/>
                  </a:lnTo>
                  <a:lnTo>
                    <a:pt x="1889" y="3136107"/>
                  </a:lnTo>
                  <a:lnTo>
                    <a:pt x="2168" y="3126307"/>
                  </a:lnTo>
                  <a:lnTo>
                    <a:pt x="2462" y="3116506"/>
                  </a:lnTo>
                  <a:lnTo>
                    <a:pt x="2777" y="3106706"/>
                  </a:lnTo>
                  <a:lnTo>
                    <a:pt x="3100" y="3096906"/>
                  </a:lnTo>
                  <a:lnTo>
                    <a:pt x="3451" y="3087105"/>
                  </a:lnTo>
                  <a:lnTo>
                    <a:pt x="3808" y="3077305"/>
                  </a:lnTo>
                  <a:lnTo>
                    <a:pt x="4185" y="3067505"/>
                  </a:lnTo>
                  <a:lnTo>
                    <a:pt x="4574" y="3057704"/>
                  </a:lnTo>
                  <a:lnTo>
                    <a:pt x="4975" y="3047904"/>
                  </a:lnTo>
                  <a:lnTo>
                    <a:pt x="5394" y="3038104"/>
                  </a:lnTo>
                  <a:lnTo>
                    <a:pt x="5818" y="3028303"/>
                  </a:lnTo>
                  <a:lnTo>
                    <a:pt x="6264" y="3018503"/>
                  </a:lnTo>
                  <a:lnTo>
                    <a:pt x="6714" y="3008703"/>
                  </a:lnTo>
                  <a:lnTo>
                    <a:pt x="7180" y="2998902"/>
                  </a:lnTo>
                  <a:lnTo>
                    <a:pt x="7655" y="2989102"/>
                  </a:lnTo>
                  <a:lnTo>
                    <a:pt x="8139" y="2979302"/>
                  </a:lnTo>
                  <a:lnTo>
                    <a:pt x="8635" y="2969501"/>
                  </a:lnTo>
                  <a:lnTo>
                    <a:pt x="9135" y="2959701"/>
                  </a:lnTo>
                  <a:lnTo>
                    <a:pt x="9650" y="2949901"/>
                  </a:lnTo>
                  <a:lnTo>
                    <a:pt x="10167" y="2940100"/>
                  </a:lnTo>
                  <a:lnTo>
                    <a:pt x="10695" y="2930300"/>
                  </a:lnTo>
                  <a:lnTo>
                    <a:pt x="11229" y="2920500"/>
                  </a:lnTo>
                  <a:lnTo>
                    <a:pt x="11768" y="2910699"/>
                  </a:lnTo>
                  <a:lnTo>
                    <a:pt x="12313" y="2900899"/>
                  </a:lnTo>
                  <a:lnTo>
                    <a:pt x="12862" y="2891099"/>
                  </a:lnTo>
                  <a:lnTo>
                    <a:pt x="13418" y="2881298"/>
                  </a:lnTo>
                  <a:lnTo>
                    <a:pt x="13975" y="2871498"/>
                  </a:lnTo>
                  <a:lnTo>
                    <a:pt x="14537" y="2861698"/>
                  </a:lnTo>
                  <a:lnTo>
                    <a:pt x="15101" y="2851897"/>
                  </a:lnTo>
                  <a:lnTo>
                    <a:pt x="15668" y="2842097"/>
                  </a:lnTo>
                  <a:lnTo>
                    <a:pt x="16236" y="2832297"/>
                  </a:lnTo>
                  <a:lnTo>
                    <a:pt x="16805" y="2822496"/>
                  </a:lnTo>
                  <a:lnTo>
                    <a:pt x="17375" y="2812696"/>
                  </a:lnTo>
                  <a:lnTo>
                    <a:pt x="17944" y="2802896"/>
                  </a:lnTo>
                  <a:lnTo>
                    <a:pt x="18513" y="2793095"/>
                  </a:lnTo>
                  <a:lnTo>
                    <a:pt x="19081" y="2783295"/>
                  </a:lnTo>
                  <a:lnTo>
                    <a:pt x="19648" y="2773495"/>
                  </a:lnTo>
                  <a:lnTo>
                    <a:pt x="20212" y="2763694"/>
                  </a:lnTo>
                  <a:lnTo>
                    <a:pt x="20775" y="2753894"/>
                  </a:lnTo>
                  <a:lnTo>
                    <a:pt x="21332" y="2744094"/>
                  </a:lnTo>
                  <a:lnTo>
                    <a:pt x="21888" y="2734293"/>
                  </a:lnTo>
                  <a:lnTo>
                    <a:pt x="22439" y="2724493"/>
                  </a:lnTo>
                  <a:lnTo>
                    <a:pt x="22986" y="2714693"/>
                  </a:lnTo>
                  <a:lnTo>
                    <a:pt x="23528" y="2704892"/>
                  </a:lnTo>
                  <a:lnTo>
                    <a:pt x="24064" y="2695092"/>
                  </a:lnTo>
                  <a:lnTo>
                    <a:pt x="24596" y="2685292"/>
                  </a:lnTo>
                  <a:lnTo>
                    <a:pt x="25119" y="2675491"/>
                  </a:lnTo>
                  <a:lnTo>
                    <a:pt x="25639" y="2665691"/>
                  </a:lnTo>
                  <a:lnTo>
                    <a:pt x="26148" y="2655891"/>
                  </a:lnTo>
                  <a:lnTo>
                    <a:pt x="26652" y="2646090"/>
                  </a:lnTo>
                  <a:lnTo>
                    <a:pt x="27148" y="2636290"/>
                  </a:lnTo>
                  <a:lnTo>
                    <a:pt x="27635" y="2626490"/>
                  </a:lnTo>
                  <a:lnTo>
                    <a:pt x="28117" y="2616689"/>
                  </a:lnTo>
                  <a:lnTo>
                    <a:pt x="28585" y="2606889"/>
                  </a:lnTo>
                  <a:lnTo>
                    <a:pt x="29049" y="2597089"/>
                  </a:lnTo>
                  <a:lnTo>
                    <a:pt x="29499" y="2587288"/>
                  </a:lnTo>
                  <a:lnTo>
                    <a:pt x="29943" y="2577488"/>
                  </a:lnTo>
                  <a:lnTo>
                    <a:pt x="30376" y="2567688"/>
                  </a:lnTo>
                  <a:lnTo>
                    <a:pt x="30797" y="2557887"/>
                  </a:lnTo>
                  <a:lnTo>
                    <a:pt x="31212" y="2548087"/>
                  </a:lnTo>
                  <a:lnTo>
                    <a:pt x="31610" y="2538286"/>
                  </a:lnTo>
                  <a:lnTo>
                    <a:pt x="32004" y="2528486"/>
                  </a:lnTo>
                  <a:lnTo>
                    <a:pt x="32381" y="2518686"/>
                  </a:lnTo>
                  <a:lnTo>
                    <a:pt x="32751" y="2508885"/>
                  </a:lnTo>
                  <a:lnTo>
                    <a:pt x="33108" y="2499085"/>
                  </a:lnTo>
                  <a:lnTo>
                    <a:pt x="33452" y="2489285"/>
                  </a:lnTo>
                  <a:lnTo>
                    <a:pt x="33789" y="2479484"/>
                  </a:lnTo>
                  <a:lnTo>
                    <a:pt x="34107" y="2469684"/>
                  </a:lnTo>
                  <a:lnTo>
                    <a:pt x="34421" y="2459884"/>
                  </a:lnTo>
                  <a:lnTo>
                    <a:pt x="34716" y="2450083"/>
                  </a:lnTo>
                  <a:lnTo>
                    <a:pt x="35003" y="2440283"/>
                  </a:lnTo>
                  <a:lnTo>
                    <a:pt x="35277" y="2430483"/>
                  </a:lnTo>
                  <a:lnTo>
                    <a:pt x="35537" y="2420682"/>
                  </a:lnTo>
                  <a:lnTo>
                    <a:pt x="35789" y="2410882"/>
                  </a:lnTo>
                  <a:lnTo>
                    <a:pt x="36023" y="2401082"/>
                  </a:lnTo>
                  <a:lnTo>
                    <a:pt x="36252" y="2391281"/>
                  </a:lnTo>
                  <a:lnTo>
                    <a:pt x="36461" y="2381481"/>
                  </a:lnTo>
                  <a:lnTo>
                    <a:pt x="36663" y="2371681"/>
                  </a:lnTo>
                  <a:lnTo>
                    <a:pt x="36851" y="2361880"/>
                  </a:lnTo>
                  <a:lnTo>
                    <a:pt x="37026" y="2352080"/>
                  </a:lnTo>
                  <a:lnTo>
                    <a:pt x="37193" y="2342280"/>
                  </a:lnTo>
                  <a:lnTo>
                    <a:pt x="37342" y="2332479"/>
                  </a:lnTo>
                  <a:lnTo>
                    <a:pt x="37486" y="2322679"/>
                  </a:lnTo>
                  <a:lnTo>
                    <a:pt x="37612" y="2312879"/>
                  </a:lnTo>
                  <a:lnTo>
                    <a:pt x="37730" y="2303078"/>
                  </a:lnTo>
                  <a:lnTo>
                    <a:pt x="37835" y="2293278"/>
                  </a:lnTo>
                  <a:lnTo>
                    <a:pt x="37929" y="2283478"/>
                  </a:lnTo>
                  <a:lnTo>
                    <a:pt x="38014" y="2273677"/>
                  </a:lnTo>
                  <a:lnTo>
                    <a:pt x="38084" y="2263877"/>
                  </a:lnTo>
                  <a:lnTo>
                    <a:pt x="38149" y="2254077"/>
                  </a:lnTo>
                  <a:lnTo>
                    <a:pt x="38196" y="2244276"/>
                  </a:lnTo>
                  <a:lnTo>
                    <a:pt x="38238" y="2234476"/>
                  </a:lnTo>
                  <a:lnTo>
                    <a:pt x="38268" y="2224676"/>
                  </a:lnTo>
                  <a:lnTo>
                    <a:pt x="38288" y="2214875"/>
                  </a:lnTo>
                  <a:lnTo>
                    <a:pt x="38301" y="2205075"/>
                  </a:lnTo>
                  <a:lnTo>
                    <a:pt x="38301" y="2195275"/>
                  </a:lnTo>
                  <a:lnTo>
                    <a:pt x="38296" y="2185474"/>
                  </a:lnTo>
                  <a:lnTo>
                    <a:pt x="38277" y="2175674"/>
                  </a:lnTo>
                  <a:lnTo>
                    <a:pt x="38254" y="2165874"/>
                  </a:lnTo>
                  <a:lnTo>
                    <a:pt x="38220" y="2156073"/>
                  </a:lnTo>
                  <a:lnTo>
                    <a:pt x="38179" y="2146273"/>
                  </a:lnTo>
                  <a:lnTo>
                    <a:pt x="38132" y="2136473"/>
                  </a:lnTo>
                  <a:lnTo>
                    <a:pt x="38075" y="2126672"/>
                  </a:lnTo>
                  <a:lnTo>
                    <a:pt x="38015" y="2116872"/>
                  </a:lnTo>
                  <a:lnTo>
                    <a:pt x="37944" y="2107072"/>
                  </a:lnTo>
                  <a:lnTo>
                    <a:pt x="37870" y="2097271"/>
                  </a:lnTo>
                  <a:lnTo>
                    <a:pt x="37789" y="2087471"/>
                  </a:lnTo>
                  <a:lnTo>
                    <a:pt x="37703" y="2077671"/>
                  </a:lnTo>
                  <a:lnTo>
                    <a:pt x="37612" y="2067870"/>
                  </a:lnTo>
                  <a:lnTo>
                    <a:pt x="37515" y="2058070"/>
                  </a:lnTo>
                  <a:lnTo>
                    <a:pt x="37417" y="2048270"/>
                  </a:lnTo>
                  <a:lnTo>
                    <a:pt x="37312" y="2038469"/>
                  </a:lnTo>
                  <a:lnTo>
                    <a:pt x="37205" y="2028669"/>
                  </a:lnTo>
                  <a:lnTo>
                    <a:pt x="37094" y="2018869"/>
                  </a:lnTo>
                  <a:lnTo>
                    <a:pt x="36982" y="2009068"/>
                  </a:lnTo>
                  <a:lnTo>
                    <a:pt x="36867" y="1999268"/>
                  </a:lnTo>
                  <a:lnTo>
                    <a:pt x="36750" y="1989468"/>
                  </a:lnTo>
                  <a:lnTo>
                    <a:pt x="36632" y="1979667"/>
                  </a:lnTo>
                  <a:lnTo>
                    <a:pt x="36513" y="1969867"/>
                  </a:lnTo>
                  <a:lnTo>
                    <a:pt x="36393" y="1960067"/>
                  </a:lnTo>
                  <a:lnTo>
                    <a:pt x="36273" y="1950266"/>
                  </a:lnTo>
                  <a:lnTo>
                    <a:pt x="36154" y="1940466"/>
                  </a:lnTo>
                  <a:lnTo>
                    <a:pt x="36036" y="1930666"/>
                  </a:lnTo>
                  <a:lnTo>
                    <a:pt x="35919" y="1920865"/>
                  </a:lnTo>
                  <a:lnTo>
                    <a:pt x="35802" y="1911065"/>
                  </a:lnTo>
                  <a:lnTo>
                    <a:pt x="35690" y="1901265"/>
                  </a:lnTo>
                  <a:lnTo>
                    <a:pt x="35578" y="1891464"/>
                  </a:lnTo>
                  <a:lnTo>
                    <a:pt x="35470" y="1881664"/>
                  </a:lnTo>
                  <a:lnTo>
                    <a:pt x="35366" y="1871864"/>
                  </a:lnTo>
                  <a:lnTo>
                    <a:pt x="35264" y="1862063"/>
                  </a:lnTo>
                  <a:lnTo>
                    <a:pt x="35168" y="1852263"/>
                  </a:lnTo>
                  <a:lnTo>
                    <a:pt x="35074" y="1842463"/>
                  </a:lnTo>
                  <a:lnTo>
                    <a:pt x="34988" y="1832662"/>
                  </a:lnTo>
                  <a:lnTo>
                    <a:pt x="34905" y="1822862"/>
                  </a:lnTo>
                  <a:lnTo>
                    <a:pt x="34829" y="1813062"/>
                  </a:lnTo>
                  <a:lnTo>
                    <a:pt x="34759" y="1803261"/>
                  </a:lnTo>
                  <a:lnTo>
                    <a:pt x="34694" y="1793461"/>
                  </a:lnTo>
                  <a:lnTo>
                    <a:pt x="34639" y="1783661"/>
                  </a:lnTo>
                  <a:lnTo>
                    <a:pt x="34586" y="1773860"/>
                  </a:lnTo>
                  <a:lnTo>
                    <a:pt x="34547" y="1764060"/>
                  </a:lnTo>
                  <a:lnTo>
                    <a:pt x="34511" y="1754260"/>
                  </a:lnTo>
                  <a:lnTo>
                    <a:pt x="34486" y="1744459"/>
                  </a:lnTo>
                  <a:lnTo>
                    <a:pt x="34468" y="1734659"/>
                  </a:lnTo>
                  <a:lnTo>
                    <a:pt x="34459" y="1724859"/>
                  </a:lnTo>
                  <a:lnTo>
                    <a:pt x="34461" y="1715058"/>
                  </a:lnTo>
                  <a:lnTo>
                    <a:pt x="34467" y="1705258"/>
                  </a:lnTo>
                  <a:lnTo>
                    <a:pt x="34490" y="1695458"/>
                  </a:lnTo>
                  <a:lnTo>
                    <a:pt x="34517" y="1685657"/>
                  </a:lnTo>
                  <a:lnTo>
                    <a:pt x="34558" y="1675857"/>
                  </a:lnTo>
                  <a:lnTo>
                    <a:pt x="34608" y="1666057"/>
                  </a:lnTo>
                  <a:lnTo>
                    <a:pt x="34667" y="1656256"/>
                  </a:lnTo>
                  <a:lnTo>
                    <a:pt x="34740" y="1646456"/>
                  </a:lnTo>
                  <a:lnTo>
                    <a:pt x="34819" y="1636656"/>
                  </a:lnTo>
                  <a:lnTo>
                    <a:pt x="34916" y="1626855"/>
                  </a:lnTo>
                  <a:lnTo>
                    <a:pt x="35018" y="1617055"/>
                  </a:lnTo>
                  <a:lnTo>
                    <a:pt x="35137" y="1607255"/>
                  </a:lnTo>
                  <a:lnTo>
                    <a:pt x="35264" y="1597454"/>
                  </a:lnTo>
                  <a:lnTo>
                    <a:pt x="35403" y="1587654"/>
                  </a:lnTo>
                  <a:lnTo>
                    <a:pt x="35556" y="1577854"/>
                  </a:lnTo>
                  <a:lnTo>
                    <a:pt x="35715" y="1568053"/>
                  </a:lnTo>
                  <a:lnTo>
                    <a:pt x="35894" y="1558253"/>
                  </a:lnTo>
                  <a:lnTo>
                    <a:pt x="36078" y="1548453"/>
                  </a:lnTo>
                  <a:lnTo>
                    <a:pt x="36280" y="1538652"/>
                  </a:lnTo>
                  <a:lnTo>
                    <a:pt x="36490" y="1528852"/>
                  </a:lnTo>
                  <a:lnTo>
                    <a:pt x="36713" y="1519052"/>
                  </a:lnTo>
                  <a:lnTo>
                    <a:pt x="36949" y="1509251"/>
                  </a:lnTo>
                  <a:lnTo>
                    <a:pt x="37193" y="1499451"/>
                  </a:lnTo>
                  <a:lnTo>
                    <a:pt x="37456" y="1489651"/>
                  </a:lnTo>
                  <a:lnTo>
                    <a:pt x="37724" y="1479850"/>
                  </a:lnTo>
                  <a:lnTo>
                    <a:pt x="38008" y="1470050"/>
                  </a:lnTo>
                  <a:lnTo>
                    <a:pt x="38302" y="1460250"/>
                  </a:lnTo>
                  <a:lnTo>
                    <a:pt x="38607" y="1450449"/>
                  </a:lnTo>
                  <a:lnTo>
                    <a:pt x="38926" y="1440649"/>
                  </a:lnTo>
                  <a:lnTo>
                    <a:pt x="39251" y="1430849"/>
                  </a:lnTo>
                  <a:lnTo>
                    <a:pt x="39594" y="1421048"/>
                  </a:lnTo>
                  <a:lnTo>
                    <a:pt x="39941" y="1411248"/>
                  </a:lnTo>
                  <a:lnTo>
                    <a:pt x="40304" y="1401448"/>
                  </a:lnTo>
                  <a:lnTo>
                    <a:pt x="40675" y="1391647"/>
                  </a:lnTo>
                  <a:lnTo>
                    <a:pt x="41057" y="1381847"/>
                  </a:lnTo>
                  <a:lnTo>
                    <a:pt x="41450" y="1372047"/>
                  </a:lnTo>
                  <a:lnTo>
                    <a:pt x="41849" y="1362246"/>
                  </a:lnTo>
                  <a:lnTo>
                    <a:pt x="42263" y="1352446"/>
                  </a:lnTo>
                  <a:lnTo>
                    <a:pt x="42681" y="1342646"/>
                  </a:lnTo>
                  <a:lnTo>
                    <a:pt x="43113" y="1332845"/>
                  </a:lnTo>
                  <a:lnTo>
                    <a:pt x="43551" y="1323045"/>
                  </a:lnTo>
                  <a:lnTo>
                    <a:pt x="43997" y="1313245"/>
                  </a:lnTo>
                  <a:lnTo>
                    <a:pt x="44453" y="1303444"/>
                  </a:lnTo>
                  <a:lnTo>
                    <a:pt x="44913" y="1293644"/>
                  </a:lnTo>
                  <a:lnTo>
                    <a:pt x="45386" y="1283844"/>
                  </a:lnTo>
                  <a:lnTo>
                    <a:pt x="45861" y="1274043"/>
                  </a:lnTo>
                  <a:lnTo>
                    <a:pt x="46346" y="1264243"/>
                  </a:lnTo>
                  <a:lnTo>
                    <a:pt x="46836" y="1254442"/>
                  </a:lnTo>
                  <a:lnTo>
                    <a:pt x="47333" y="1244642"/>
                  </a:lnTo>
                  <a:lnTo>
                    <a:pt x="47835" y="1234842"/>
                  </a:lnTo>
                  <a:lnTo>
                    <a:pt x="48342" y="1225041"/>
                  </a:lnTo>
                  <a:lnTo>
                    <a:pt x="48856" y="1215241"/>
                  </a:lnTo>
                  <a:lnTo>
                    <a:pt x="49371" y="1205441"/>
                  </a:lnTo>
                  <a:lnTo>
                    <a:pt x="49894" y="1195640"/>
                  </a:lnTo>
                  <a:lnTo>
                    <a:pt x="50419" y="1185840"/>
                  </a:lnTo>
                  <a:lnTo>
                    <a:pt x="50947" y="1176040"/>
                  </a:lnTo>
                  <a:lnTo>
                    <a:pt x="51479" y="1166239"/>
                  </a:lnTo>
                  <a:lnTo>
                    <a:pt x="52013" y="1156439"/>
                  </a:lnTo>
                  <a:lnTo>
                    <a:pt x="52550" y="1146639"/>
                  </a:lnTo>
                  <a:lnTo>
                    <a:pt x="53089" y="1136838"/>
                  </a:lnTo>
                  <a:lnTo>
                    <a:pt x="53629" y="1127038"/>
                  </a:lnTo>
                  <a:lnTo>
                    <a:pt x="54170" y="1117238"/>
                  </a:lnTo>
                  <a:lnTo>
                    <a:pt x="54713" y="1107437"/>
                  </a:lnTo>
                  <a:lnTo>
                    <a:pt x="55255" y="1097637"/>
                  </a:lnTo>
                  <a:lnTo>
                    <a:pt x="55798" y="1087837"/>
                  </a:lnTo>
                  <a:lnTo>
                    <a:pt x="56340" y="1078036"/>
                  </a:lnTo>
                  <a:lnTo>
                    <a:pt x="56882" y="1068236"/>
                  </a:lnTo>
                  <a:lnTo>
                    <a:pt x="57423" y="1058436"/>
                  </a:lnTo>
                  <a:lnTo>
                    <a:pt x="57962" y="1048635"/>
                  </a:lnTo>
                  <a:lnTo>
                    <a:pt x="58500" y="1038835"/>
                  </a:lnTo>
                  <a:lnTo>
                    <a:pt x="59035" y="1029035"/>
                  </a:lnTo>
                  <a:lnTo>
                    <a:pt x="59569" y="1019234"/>
                  </a:lnTo>
                  <a:lnTo>
                    <a:pt x="60099" y="1009434"/>
                  </a:lnTo>
                  <a:lnTo>
                    <a:pt x="60627" y="999634"/>
                  </a:lnTo>
                  <a:lnTo>
                    <a:pt x="61150" y="989833"/>
                  </a:lnTo>
                  <a:lnTo>
                    <a:pt x="61671" y="980033"/>
                  </a:lnTo>
                  <a:lnTo>
                    <a:pt x="62188" y="970233"/>
                  </a:lnTo>
                  <a:lnTo>
                    <a:pt x="62700" y="960432"/>
                  </a:lnTo>
                  <a:lnTo>
                    <a:pt x="63209" y="950632"/>
                  </a:lnTo>
                  <a:lnTo>
                    <a:pt x="63711" y="940832"/>
                  </a:lnTo>
                  <a:lnTo>
                    <a:pt x="64212" y="931031"/>
                  </a:lnTo>
                  <a:lnTo>
                    <a:pt x="64703" y="921231"/>
                  </a:lnTo>
                  <a:lnTo>
                    <a:pt x="65192" y="911431"/>
                  </a:lnTo>
                  <a:lnTo>
                    <a:pt x="65674" y="901630"/>
                  </a:lnTo>
                  <a:lnTo>
                    <a:pt x="66150" y="891830"/>
                  </a:lnTo>
                  <a:lnTo>
                    <a:pt x="66621" y="882030"/>
                  </a:lnTo>
                  <a:lnTo>
                    <a:pt x="67084" y="872229"/>
                  </a:lnTo>
                  <a:lnTo>
                    <a:pt x="67544" y="862429"/>
                  </a:lnTo>
                  <a:lnTo>
                    <a:pt x="67993" y="852629"/>
                  </a:lnTo>
                  <a:lnTo>
                    <a:pt x="68439" y="842828"/>
                  </a:lnTo>
                  <a:lnTo>
                    <a:pt x="68876" y="833028"/>
                  </a:lnTo>
                  <a:lnTo>
                    <a:pt x="69306" y="823228"/>
                  </a:lnTo>
                  <a:lnTo>
                    <a:pt x="69731" y="813427"/>
                  </a:lnTo>
                  <a:lnTo>
                    <a:pt x="70146" y="803627"/>
                  </a:lnTo>
                  <a:lnTo>
                    <a:pt x="70557" y="793827"/>
                  </a:lnTo>
                  <a:lnTo>
                    <a:pt x="70957" y="784026"/>
                  </a:lnTo>
                  <a:lnTo>
                    <a:pt x="71352" y="774226"/>
                  </a:lnTo>
                  <a:lnTo>
                    <a:pt x="71738" y="764426"/>
                  </a:lnTo>
                  <a:lnTo>
                    <a:pt x="72117" y="754625"/>
                  </a:lnTo>
                  <a:lnTo>
                    <a:pt x="72490" y="744825"/>
                  </a:lnTo>
                  <a:lnTo>
                    <a:pt x="72852" y="735025"/>
                  </a:lnTo>
                  <a:lnTo>
                    <a:pt x="73211" y="725224"/>
                  </a:lnTo>
                  <a:lnTo>
                    <a:pt x="73557" y="715424"/>
                  </a:lnTo>
                  <a:lnTo>
                    <a:pt x="73899" y="705624"/>
                  </a:lnTo>
                  <a:lnTo>
                    <a:pt x="74231" y="695823"/>
                  </a:lnTo>
                  <a:lnTo>
                    <a:pt x="74556" y="686023"/>
                  </a:lnTo>
                  <a:lnTo>
                    <a:pt x="74875" y="676223"/>
                  </a:lnTo>
                  <a:lnTo>
                    <a:pt x="75183" y="666422"/>
                  </a:lnTo>
                  <a:lnTo>
                    <a:pt x="75488" y="656622"/>
                  </a:lnTo>
                  <a:lnTo>
                    <a:pt x="75780" y="646822"/>
                  </a:lnTo>
                  <a:lnTo>
                    <a:pt x="76068" y="637021"/>
                  </a:lnTo>
                  <a:lnTo>
                    <a:pt x="76347" y="627221"/>
                  </a:lnTo>
                  <a:lnTo>
                    <a:pt x="76619" y="617421"/>
                  </a:lnTo>
                  <a:lnTo>
                    <a:pt x="76884" y="607620"/>
                  </a:lnTo>
                  <a:lnTo>
                    <a:pt x="77140" y="597820"/>
                  </a:lnTo>
                  <a:lnTo>
                    <a:pt x="77393" y="588020"/>
                  </a:lnTo>
                  <a:lnTo>
                    <a:pt x="77633" y="578219"/>
                  </a:lnTo>
                  <a:lnTo>
                    <a:pt x="77870" y="568419"/>
                  </a:lnTo>
                  <a:lnTo>
                    <a:pt x="78098" y="558619"/>
                  </a:lnTo>
                  <a:lnTo>
                    <a:pt x="78320" y="548818"/>
                  </a:lnTo>
                  <a:lnTo>
                    <a:pt x="78536" y="539018"/>
                  </a:lnTo>
                  <a:lnTo>
                    <a:pt x="78743" y="529218"/>
                  </a:lnTo>
                  <a:lnTo>
                    <a:pt x="78948" y="519417"/>
                  </a:lnTo>
                  <a:lnTo>
                    <a:pt x="79141" y="509617"/>
                  </a:lnTo>
                  <a:lnTo>
                    <a:pt x="79331" y="499817"/>
                  </a:lnTo>
                  <a:lnTo>
                    <a:pt x="79513" y="490016"/>
                  </a:lnTo>
                  <a:lnTo>
                    <a:pt x="79690" y="480216"/>
                  </a:lnTo>
                  <a:lnTo>
                    <a:pt x="79862" y="470416"/>
                  </a:lnTo>
                  <a:lnTo>
                    <a:pt x="80026" y="460615"/>
                  </a:lnTo>
                  <a:lnTo>
                    <a:pt x="80187" y="450815"/>
                  </a:lnTo>
                  <a:lnTo>
                    <a:pt x="80338" y="441015"/>
                  </a:lnTo>
                  <a:lnTo>
                    <a:pt x="80488" y="431214"/>
                  </a:lnTo>
                  <a:lnTo>
                    <a:pt x="80629" y="421414"/>
                  </a:lnTo>
                  <a:lnTo>
                    <a:pt x="80767" y="411614"/>
                  </a:lnTo>
                  <a:lnTo>
                    <a:pt x="80900" y="401813"/>
                  </a:lnTo>
                  <a:lnTo>
                    <a:pt x="81027" y="392013"/>
                  </a:lnTo>
                  <a:lnTo>
                    <a:pt x="81151" y="382213"/>
                  </a:lnTo>
                  <a:lnTo>
                    <a:pt x="81267" y="372412"/>
                  </a:lnTo>
                  <a:lnTo>
                    <a:pt x="81381" y="362612"/>
                  </a:lnTo>
                  <a:lnTo>
                    <a:pt x="81489" y="352812"/>
                  </a:lnTo>
                  <a:lnTo>
                    <a:pt x="81594" y="343011"/>
                  </a:lnTo>
                  <a:lnTo>
                    <a:pt x="81694" y="333211"/>
                  </a:lnTo>
                  <a:lnTo>
                    <a:pt x="81790" y="323411"/>
                  </a:lnTo>
                  <a:lnTo>
                    <a:pt x="81883" y="313610"/>
                  </a:lnTo>
                  <a:lnTo>
                    <a:pt x="81970" y="303810"/>
                  </a:lnTo>
                  <a:lnTo>
                    <a:pt x="82056" y="294010"/>
                  </a:lnTo>
                  <a:lnTo>
                    <a:pt x="82136" y="284209"/>
                  </a:lnTo>
                  <a:lnTo>
                    <a:pt x="82214" y="274409"/>
                  </a:lnTo>
                  <a:lnTo>
                    <a:pt x="82288" y="264609"/>
                  </a:lnTo>
                  <a:lnTo>
                    <a:pt x="82358" y="254808"/>
                  </a:lnTo>
                  <a:lnTo>
                    <a:pt x="82427" y="245008"/>
                  </a:lnTo>
                  <a:lnTo>
                    <a:pt x="82491" y="235208"/>
                  </a:lnTo>
                  <a:lnTo>
                    <a:pt x="82553" y="225407"/>
                  </a:lnTo>
                  <a:lnTo>
                    <a:pt x="82611" y="215607"/>
                  </a:lnTo>
                  <a:lnTo>
                    <a:pt x="82668" y="205807"/>
                  </a:lnTo>
                  <a:lnTo>
                    <a:pt x="82722" y="196006"/>
                  </a:lnTo>
                  <a:lnTo>
                    <a:pt x="82772" y="186206"/>
                  </a:lnTo>
                  <a:lnTo>
                    <a:pt x="82822" y="176406"/>
                  </a:lnTo>
                  <a:lnTo>
                    <a:pt x="82867" y="166605"/>
                  </a:lnTo>
                  <a:lnTo>
                    <a:pt x="82912" y="156805"/>
                  </a:lnTo>
                  <a:lnTo>
                    <a:pt x="82953" y="147005"/>
                  </a:lnTo>
                  <a:lnTo>
                    <a:pt x="82993" y="137204"/>
                  </a:lnTo>
                  <a:lnTo>
                    <a:pt x="83031" y="127404"/>
                  </a:lnTo>
                  <a:lnTo>
                    <a:pt x="83067" y="117604"/>
                  </a:lnTo>
                  <a:lnTo>
                    <a:pt x="83101" y="107803"/>
                  </a:lnTo>
                  <a:lnTo>
                    <a:pt x="83133" y="98003"/>
                  </a:lnTo>
                  <a:lnTo>
                    <a:pt x="83164" y="88203"/>
                  </a:lnTo>
                  <a:lnTo>
                    <a:pt x="83193" y="78402"/>
                  </a:lnTo>
                  <a:lnTo>
                    <a:pt x="83221" y="68602"/>
                  </a:lnTo>
                  <a:lnTo>
                    <a:pt x="83247" y="58802"/>
                  </a:lnTo>
                  <a:lnTo>
                    <a:pt x="83271" y="49001"/>
                  </a:lnTo>
                  <a:lnTo>
                    <a:pt x="83295" y="39201"/>
                  </a:lnTo>
                  <a:lnTo>
                    <a:pt x="83317" y="29401"/>
                  </a:lnTo>
                  <a:lnTo>
                    <a:pt x="83338" y="19600"/>
                  </a:lnTo>
                  <a:lnTo>
                    <a:pt x="83358" y="9800"/>
                  </a:lnTo>
                  <a:lnTo>
                    <a:pt x="83376" y="0"/>
                  </a:lnTo>
                  <a:lnTo>
                    <a:pt x="83943" y="0"/>
                  </a:lnTo>
                  <a:lnTo>
                    <a:pt x="83962" y="9800"/>
                  </a:lnTo>
                  <a:lnTo>
                    <a:pt x="83981" y="19600"/>
                  </a:lnTo>
                  <a:lnTo>
                    <a:pt x="84002" y="29401"/>
                  </a:lnTo>
                  <a:lnTo>
                    <a:pt x="84024" y="39201"/>
                  </a:lnTo>
                  <a:lnTo>
                    <a:pt x="84048" y="49001"/>
                  </a:lnTo>
                  <a:lnTo>
                    <a:pt x="84072" y="58802"/>
                  </a:lnTo>
                  <a:lnTo>
                    <a:pt x="84099" y="68602"/>
                  </a:lnTo>
                  <a:lnTo>
                    <a:pt x="84126" y="78402"/>
                  </a:lnTo>
                  <a:lnTo>
                    <a:pt x="84155" y="88203"/>
                  </a:lnTo>
                  <a:lnTo>
                    <a:pt x="84186" y="98003"/>
                  </a:lnTo>
                  <a:lnTo>
                    <a:pt x="84218" y="107803"/>
                  </a:lnTo>
                  <a:lnTo>
                    <a:pt x="84253" y="117604"/>
                  </a:lnTo>
                  <a:lnTo>
                    <a:pt x="84288" y="127404"/>
                  </a:lnTo>
                  <a:lnTo>
                    <a:pt x="84326" y="137204"/>
                  </a:lnTo>
                  <a:lnTo>
                    <a:pt x="84366" y="147005"/>
                  </a:lnTo>
                  <a:lnTo>
                    <a:pt x="84408" y="156805"/>
                  </a:lnTo>
                  <a:lnTo>
                    <a:pt x="84452" y="166605"/>
                  </a:lnTo>
                  <a:lnTo>
                    <a:pt x="84498" y="176406"/>
                  </a:lnTo>
                  <a:lnTo>
                    <a:pt x="84547" y="186206"/>
                  </a:lnTo>
                  <a:lnTo>
                    <a:pt x="84598" y="196006"/>
                  </a:lnTo>
                  <a:lnTo>
                    <a:pt x="84651" y="205807"/>
                  </a:lnTo>
                  <a:lnTo>
                    <a:pt x="84708" y="215607"/>
                  </a:lnTo>
                  <a:lnTo>
                    <a:pt x="84766" y="225407"/>
                  </a:lnTo>
                  <a:lnTo>
                    <a:pt x="84829" y="235208"/>
                  </a:lnTo>
                  <a:lnTo>
                    <a:pt x="84892" y="245008"/>
                  </a:lnTo>
                  <a:lnTo>
                    <a:pt x="84961" y="254808"/>
                  </a:lnTo>
                  <a:lnTo>
                    <a:pt x="85031" y="264609"/>
                  </a:lnTo>
                  <a:lnTo>
                    <a:pt x="85106" y="274409"/>
                  </a:lnTo>
                  <a:lnTo>
                    <a:pt x="85183" y="284209"/>
                  </a:lnTo>
                  <a:lnTo>
                    <a:pt x="85264" y="294010"/>
                  </a:lnTo>
                  <a:lnTo>
                    <a:pt x="85349" y="303810"/>
                  </a:lnTo>
                  <a:lnTo>
                    <a:pt x="85436" y="313610"/>
                  </a:lnTo>
                  <a:lnTo>
                    <a:pt x="85529" y="323411"/>
                  </a:lnTo>
                  <a:lnTo>
                    <a:pt x="85625" y="333211"/>
                  </a:lnTo>
                  <a:lnTo>
                    <a:pt x="85726" y="343011"/>
                  </a:lnTo>
                  <a:lnTo>
                    <a:pt x="85830" y="352812"/>
                  </a:lnTo>
                  <a:lnTo>
                    <a:pt x="85938" y="362612"/>
                  </a:lnTo>
                  <a:lnTo>
                    <a:pt x="86052" y="372412"/>
                  </a:lnTo>
                  <a:lnTo>
                    <a:pt x="86169" y="382213"/>
                  </a:lnTo>
                  <a:lnTo>
                    <a:pt x="86293" y="392013"/>
                  </a:lnTo>
                  <a:lnTo>
                    <a:pt x="86419" y="401813"/>
                  </a:lnTo>
                  <a:lnTo>
                    <a:pt x="86552" y="411614"/>
                  </a:lnTo>
                  <a:lnTo>
                    <a:pt x="86690" y="421414"/>
                  </a:lnTo>
                  <a:lnTo>
                    <a:pt x="86832" y="431214"/>
                  </a:lnTo>
                  <a:lnTo>
                    <a:pt x="86981" y="441015"/>
                  </a:lnTo>
                  <a:lnTo>
                    <a:pt x="87132" y="450815"/>
                  </a:lnTo>
                  <a:lnTo>
                    <a:pt x="87294" y="460615"/>
                  </a:lnTo>
                  <a:lnTo>
                    <a:pt x="87458" y="470416"/>
                  </a:lnTo>
                  <a:lnTo>
                    <a:pt x="87629" y="480216"/>
                  </a:lnTo>
                  <a:lnTo>
                    <a:pt x="87806" y="490016"/>
                  </a:lnTo>
                  <a:lnTo>
                    <a:pt x="87988" y="499817"/>
                  </a:lnTo>
                  <a:lnTo>
                    <a:pt x="88178" y="509617"/>
                  </a:lnTo>
                  <a:lnTo>
                    <a:pt x="88371" y="519417"/>
                  </a:lnTo>
                  <a:lnTo>
                    <a:pt x="88576" y="529218"/>
                  </a:lnTo>
                  <a:lnTo>
                    <a:pt x="88783" y="539018"/>
                  </a:lnTo>
                  <a:lnTo>
                    <a:pt x="88999" y="548818"/>
                  </a:lnTo>
                  <a:lnTo>
                    <a:pt x="89221" y="558619"/>
                  </a:lnTo>
                  <a:lnTo>
                    <a:pt x="89449" y="568419"/>
                  </a:lnTo>
                  <a:lnTo>
                    <a:pt x="89686" y="578219"/>
                  </a:lnTo>
                  <a:lnTo>
                    <a:pt x="89926" y="588020"/>
                  </a:lnTo>
                  <a:lnTo>
                    <a:pt x="90179" y="597820"/>
                  </a:lnTo>
                  <a:lnTo>
                    <a:pt x="90435" y="607620"/>
                  </a:lnTo>
                  <a:lnTo>
                    <a:pt x="90701" y="617421"/>
                  </a:lnTo>
                  <a:lnTo>
                    <a:pt x="90973" y="627221"/>
                  </a:lnTo>
                  <a:lnTo>
                    <a:pt x="91251" y="637021"/>
                  </a:lnTo>
                  <a:lnTo>
                    <a:pt x="91540" y="646822"/>
                  </a:lnTo>
                  <a:lnTo>
                    <a:pt x="91832" y="656622"/>
                  </a:lnTo>
                  <a:lnTo>
                    <a:pt x="92136" y="666422"/>
                  </a:lnTo>
                  <a:lnTo>
                    <a:pt x="92445" y="676223"/>
                  </a:lnTo>
                  <a:lnTo>
                    <a:pt x="92763" y="686023"/>
                  </a:lnTo>
                  <a:lnTo>
                    <a:pt x="93088" y="695823"/>
                  </a:lnTo>
                  <a:lnTo>
                    <a:pt x="93421" y="705624"/>
                  </a:lnTo>
                  <a:lnTo>
                    <a:pt x="93763" y="715424"/>
                  </a:lnTo>
                  <a:lnTo>
                    <a:pt x="94108" y="725224"/>
                  </a:lnTo>
                  <a:lnTo>
                    <a:pt x="94467" y="735025"/>
                  </a:lnTo>
                  <a:lnTo>
                    <a:pt x="94829" y="744825"/>
                  </a:lnTo>
                  <a:lnTo>
                    <a:pt x="95202" y="754625"/>
                  </a:lnTo>
                  <a:lnTo>
                    <a:pt x="95581" y="764426"/>
                  </a:lnTo>
                  <a:lnTo>
                    <a:pt x="95967" y="774226"/>
                  </a:lnTo>
                  <a:lnTo>
                    <a:pt x="96362" y="784026"/>
                  </a:lnTo>
                  <a:lnTo>
                    <a:pt x="96762" y="793827"/>
                  </a:lnTo>
                  <a:lnTo>
                    <a:pt x="97173" y="803627"/>
                  </a:lnTo>
                  <a:lnTo>
                    <a:pt x="97588" y="813427"/>
                  </a:lnTo>
                  <a:lnTo>
                    <a:pt x="98013" y="823228"/>
                  </a:lnTo>
                  <a:lnTo>
                    <a:pt x="98443" y="833028"/>
                  </a:lnTo>
                  <a:lnTo>
                    <a:pt x="98881" y="842828"/>
                  </a:lnTo>
                  <a:lnTo>
                    <a:pt x="99326" y="852629"/>
                  </a:lnTo>
                  <a:lnTo>
                    <a:pt x="99775" y="862429"/>
                  </a:lnTo>
                  <a:lnTo>
                    <a:pt x="100235" y="872229"/>
                  </a:lnTo>
                  <a:lnTo>
                    <a:pt x="100698" y="882030"/>
                  </a:lnTo>
                  <a:lnTo>
                    <a:pt x="101169" y="891830"/>
                  </a:lnTo>
                  <a:lnTo>
                    <a:pt x="101646" y="901630"/>
                  </a:lnTo>
                  <a:lnTo>
                    <a:pt x="102127" y="911431"/>
                  </a:lnTo>
                  <a:lnTo>
                    <a:pt x="102616" y="921231"/>
                  </a:lnTo>
                  <a:lnTo>
                    <a:pt x="103108" y="931031"/>
                  </a:lnTo>
                  <a:lnTo>
                    <a:pt x="103608" y="940832"/>
                  </a:lnTo>
                  <a:lnTo>
                    <a:pt x="104110" y="950632"/>
                  </a:lnTo>
                  <a:lnTo>
                    <a:pt x="104619" y="960432"/>
                  </a:lnTo>
                  <a:lnTo>
                    <a:pt x="105131" y="970233"/>
                  </a:lnTo>
                  <a:lnTo>
                    <a:pt x="105648" y="980033"/>
                  </a:lnTo>
                  <a:lnTo>
                    <a:pt x="106169" y="989833"/>
                  </a:lnTo>
                  <a:lnTo>
                    <a:pt x="106692" y="999634"/>
                  </a:lnTo>
                  <a:lnTo>
                    <a:pt x="107221" y="1009434"/>
                  </a:lnTo>
                  <a:lnTo>
                    <a:pt x="107750" y="1019234"/>
                  </a:lnTo>
                  <a:lnTo>
                    <a:pt x="108284" y="1029035"/>
                  </a:lnTo>
                  <a:lnTo>
                    <a:pt x="108820" y="1038835"/>
                  </a:lnTo>
                  <a:lnTo>
                    <a:pt x="109357" y="1048635"/>
                  </a:lnTo>
                  <a:lnTo>
                    <a:pt x="109897" y="1058436"/>
                  </a:lnTo>
                  <a:lnTo>
                    <a:pt x="110437" y="1068236"/>
                  </a:lnTo>
                  <a:lnTo>
                    <a:pt x="110979" y="1078036"/>
                  </a:lnTo>
                  <a:lnTo>
                    <a:pt x="111521" y="1087837"/>
                  </a:lnTo>
                  <a:lnTo>
                    <a:pt x="112064" y="1097637"/>
                  </a:lnTo>
                  <a:lnTo>
                    <a:pt x="112607" y="1107437"/>
                  </a:lnTo>
                  <a:lnTo>
                    <a:pt x="113149" y="1117238"/>
                  </a:lnTo>
                  <a:lnTo>
                    <a:pt x="113690" y="1127038"/>
                  </a:lnTo>
                  <a:lnTo>
                    <a:pt x="114231" y="1136838"/>
                  </a:lnTo>
                  <a:lnTo>
                    <a:pt x="114769" y="1146639"/>
                  </a:lnTo>
                  <a:lnTo>
                    <a:pt x="115306" y="1156439"/>
                  </a:lnTo>
                  <a:lnTo>
                    <a:pt x="115840" y="1166239"/>
                  </a:lnTo>
                  <a:lnTo>
                    <a:pt x="116372" y="1176040"/>
                  </a:lnTo>
                  <a:lnTo>
                    <a:pt x="116901" y="1185840"/>
                  </a:lnTo>
                  <a:lnTo>
                    <a:pt x="117425" y="1195640"/>
                  </a:lnTo>
                  <a:lnTo>
                    <a:pt x="117948" y="1205441"/>
                  </a:lnTo>
                  <a:lnTo>
                    <a:pt x="118464" y="1215241"/>
                  </a:lnTo>
                  <a:lnTo>
                    <a:pt x="118978" y="1225041"/>
                  </a:lnTo>
                  <a:lnTo>
                    <a:pt x="119484" y="1234842"/>
                  </a:lnTo>
                  <a:lnTo>
                    <a:pt x="119987" y="1244642"/>
                  </a:lnTo>
                  <a:lnTo>
                    <a:pt x="120483" y="1254442"/>
                  </a:lnTo>
                  <a:lnTo>
                    <a:pt x="120973" y="1264243"/>
                  </a:lnTo>
                  <a:lnTo>
                    <a:pt x="121458" y="1274043"/>
                  </a:lnTo>
                  <a:lnTo>
                    <a:pt x="121934" y="1283844"/>
                  </a:lnTo>
                  <a:lnTo>
                    <a:pt x="122406" y="1293644"/>
                  </a:lnTo>
                  <a:lnTo>
                    <a:pt x="122867" y="1303444"/>
                  </a:lnTo>
                  <a:lnTo>
                    <a:pt x="123322" y="1313245"/>
                  </a:lnTo>
                  <a:lnTo>
                    <a:pt x="123769" y="1323045"/>
                  </a:lnTo>
                  <a:lnTo>
                    <a:pt x="124206" y="1332845"/>
                  </a:lnTo>
                  <a:lnTo>
                    <a:pt x="124638" y="1342646"/>
                  </a:lnTo>
                  <a:lnTo>
                    <a:pt x="125056" y="1352446"/>
                  </a:lnTo>
                  <a:lnTo>
                    <a:pt x="125470" y="1362246"/>
                  </a:lnTo>
                  <a:lnTo>
                    <a:pt x="125869" y="1372047"/>
                  </a:lnTo>
                  <a:lnTo>
                    <a:pt x="126262" y="1381847"/>
                  </a:lnTo>
                  <a:lnTo>
                    <a:pt x="126644" y="1391647"/>
                  </a:lnTo>
                  <a:lnTo>
                    <a:pt x="127015" y="1401448"/>
                  </a:lnTo>
                  <a:lnTo>
                    <a:pt x="127378" y="1411248"/>
                  </a:lnTo>
                  <a:lnTo>
                    <a:pt x="127726" y="1421048"/>
                  </a:lnTo>
                  <a:lnTo>
                    <a:pt x="128069" y="1430849"/>
                  </a:lnTo>
                  <a:lnTo>
                    <a:pt x="128394" y="1440649"/>
                  </a:lnTo>
                  <a:lnTo>
                    <a:pt x="128712" y="1450449"/>
                  </a:lnTo>
                  <a:lnTo>
                    <a:pt x="129017" y="1460250"/>
                  </a:lnTo>
                  <a:lnTo>
                    <a:pt x="129311" y="1470050"/>
                  </a:lnTo>
                  <a:lnTo>
                    <a:pt x="129596" y="1479850"/>
                  </a:lnTo>
                  <a:lnTo>
                    <a:pt x="129864" y="1489651"/>
                  </a:lnTo>
                  <a:lnTo>
                    <a:pt x="130127" y="1499451"/>
                  </a:lnTo>
                  <a:lnTo>
                    <a:pt x="130370" y="1509251"/>
                  </a:lnTo>
                  <a:lnTo>
                    <a:pt x="130607" y="1519052"/>
                  </a:lnTo>
                  <a:lnTo>
                    <a:pt x="130829" y="1528852"/>
                  </a:lnTo>
                  <a:lnTo>
                    <a:pt x="131040" y="1538652"/>
                  </a:lnTo>
                  <a:lnTo>
                    <a:pt x="131241" y="1548453"/>
                  </a:lnTo>
                  <a:lnTo>
                    <a:pt x="131425" y="1558253"/>
                  </a:lnTo>
                  <a:lnTo>
                    <a:pt x="131604" y="1568053"/>
                  </a:lnTo>
                  <a:lnTo>
                    <a:pt x="131764" y="1577854"/>
                  </a:lnTo>
                  <a:lnTo>
                    <a:pt x="131917" y="1587654"/>
                  </a:lnTo>
                  <a:lnTo>
                    <a:pt x="132055" y="1597454"/>
                  </a:lnTo>
                  <a:lnTo>
                    <a:pt x="132183" y="1607255"/>
                  </a:lnTo>
                  <a:lnTo>
                    <a:pt x="132301" y="1617055"/>
                  </a:lnTo>
                  <a:lnTo>
                    <a:pt x="132403" y="1626855"/>
                  </a:lnTo>
                  <a:lnTo>
                    <a:pt x="132501" y="1636656"/>
                  </a:lnTo>
                  <a:lnTo>
                    <a:pt x="132579" y="1646456"/>
                  </a:lnTo>
                  <a:lnTo>
                    <a:pt x="132652" y="1656256"/>
                  </a:lnTo>
                  <a:lnTo>
                    <a:pt x="132712" y="1666057"/>
                  </a:lnTo>
                  <a:lnTo>
                    <a:pt x="132761" y="1675857"/>
                  </a:lnTo>
                  <a:lnTo>
                    <a:pt x="132802" y="1685657"/>
                  </a:lnTo>
                  <a:lnTo>
                    <a:pt x="132830" y="1695458"/>
                  </a:lnTo>
                  <a:lnTo>
                    <a:pt x="132852" y="1705258"/>
                  </a:lnTo>
                  <a:lnTo>
                    <a:pt x="132859" y="1715058"/>
                  </a:lnTo>
                  <a:lnTo>
                    <a:pt x="132861" y="1724859"/>
                  </a:lnTo>
                  <a:lnTo>
                    <a:pt x="132851" y="1734659"/>
                  </a:lnTo>
                  <a:lnTo>
                    <a:pt x="132833" y="1744459"/>
                  </a:lnTo>
                  <a:lnTo>
                    <a:pt x="132808" y="1754260"/>
                  </a:lnTo>
                  <a:lnTo>
                    <a:pt x="132772" y="1764060"/>
                  </a:lnTo>
                  <a:lnTo>
                    <a:pt x="132733" y="1773860"/>
                  </a:lnTo>
                  <a:lnTo>
                    <a:pt x="132680" y="1783661"/>
                  </a:lnTo>
                  <a:lnTo>
                    <a:pt x="132625" y="1793461"/>
                  </a:lnTo>
                  <a:lnTo>
                    <a:pt x="132560" y="1803261"/>
                  </a:lnTo>
                  <a:lnTo>
                    <a:pt x="132490" y="1813062"/>
                  </a:lnTo>
                  <a:lnTo>
                    <a:pt x="132414" y="1822862"/>
                  </a:lnTo>
                  <a:lnTo>
                    <a:pt x="132331" y="1832662"/>
                  </a:lnTo>
                  <a:lnTo>
                    <a:pt x="132246" y="1842463"/>
                  </a:lnTo>
                  <a:lnTo>
                    <a:pt x="132151" y="1852263"/>
                  </a:lnTo>
                  <a:lnTo>
                    <a:pt x="132055" y="1862063"/>
                  </a:lnTo>
                  <a:lnTo>
                    <a:pt x="131954" y="1871864"/>
                  </a:lnTo>
                  <a:lnTo>
                    <a:pt x="131849" y="1881664"/>
                  </a:lnTo>
                  <a:lnTo>
                    <a:pt x="131741" y="1891464"/>
                  </a:lnTo>
                  <a:lnTo>
                    <a:pt x="131630" y="1901265"/>
                  </a:lnTo>
                  <a:lnTo>
                    <a:pt x="131517" y="1911065"/>
                  </a:lnTo>
                  <a:lnTo>
                    <a:pt x="131401" y="1920865"/>
                  </a:lnTo>
                  <a:lnTo>
                    <a:pt x="131284" y="1930666"/>
                  </a:lnTo>
                  <a:lnTo>
                    <a:pt x="131165" y="1940466"/>
                  </a:lnTo>
                  <a:lnTo>
                    <a:pt x="131046" y="1950266"/>
                  </a:lnTo>
                  <a:lnTo>
                    <a:pt x="130926" y="1960067"/>
                  </a:lnTo>
                  <a:lnTo>
                    <a:pt x="130807" y="1969867"/>
                  </a:lnTo>
                  <a:lnTo>
                    <a:pt x="130687" y="1979667"/>
                  </a:lnTo>
                  <a:lnTo>
                    <a:pt x="130570" y="1989468"/>
                  </a:lnTo>
                  <a:lnTo>
                    <a:pt x="130452" y="1999268"/>
                  </a:lnTo>
                  <a:lnTo>
                    <a:pt x="130338" y="2009068"/>
                  </a:lnTo>
                  <a:lnTo>
                    <a:pt x="130225" y="2018869"/>
                  </a:lnTo>
                  <a:lnTo>
                    <a:pt x="130114" y="2028669"/>
                  </a:lnTo>
                  <a:lnTo>
                    <a:pt x="130008" y="2038469"/>
                  </a:lnTo>
                  <a:lnTo>
                    <a:pt x="129902" y="2048270"/>
                  </a:lnTo>
                  <a:lnTo>
                    <a:pt x="129804" y="2058070"/>
                  </a:lnTo>
                  <a:lnTo>
                    <a:pt x="129707" y="2067870"/>
                  </a:lnTo>
                  <a:lnTo>
                    <a:pt x="129617" y="2077671"/>
                  </a:lnTo>
                  <a:lnTo>
                    <a:pt x="129531" y="2087471"/>
                  </a:lnTo>
                  <a:lnTo>
                    <a:pt x="129449" y="2097271"/>
                  </a:lnTo>
                  <a:lnTo>
                    <a:pt x="129375" y="2107072"/>
                  </a:lnTo>
                  <a:lnTo>
                    <a:pt x="129304" y="2116872"/>
                  </a:lnTo>
                  <a:lnTo>
                    <a:pt x="129244" y="2126672"/>
                  </a:lnTo>
                  <a:lnTo>
                    <a:pt x="129187" y="2136473"/>
                  </a:lnTo>
                  <a:lnTo>
                    <a:pt x="129140" y="2146273"/>
                  </a:lnTo>
                  <a:lnTo>
                    <a:pt x="129099" y="2156073"/>
                  </a:lnTo>
                  <a:lnTo>
                    <a:pt x="129066" y="2165874"/>
                  </a:lnTo>
                  <a:lnTo>
                    <a:pt x="129042" y="2175674"/>
                  </a:lnTo>
                  <a:lnTo>
                    <a:pt x="129023" y="2185474"/>
                  </a:lnTo>
                  <a:lnTo>
                    <a:pt x="129019" y="2195275"/>
                  </a:lnTo>
                  <a:lnTo>
                    <a:pt x="129018" y="2205075"/>
                  </a:lnTo>
                  <a:lnTo>
                    <a:pt x="129031" y="2214875"/>
                  </a:lnTo>
                  <a:lnTo>
                    <a:pt x="129051" y="2224676"/>
                  </a:lnTo>
                  <a:lnTo>
                    <a:pt x="129081" y="2234476"/>
                  </a:lnTo>
                  <a:lnTo>
                    <a:pt x="129123" y="2244276"/>
                  </a:lnTo>
                  <a:lnTo>
                    <a:pt x="129170" y="2254077"/>
                  </a:lnTo>
                  <a:lnTo>
                    <a:pt x="129235" y="2263877"/>
                  </a:lnTo>
                  <a:lnTo>
                    <a:pt x="129305" y="2273677"/>
                  </a:lnTo>
                  <a:lnTo>
                    <a:pt x="129390" y="2283478"/>
                  </a:lnTo>
                  <a:lnTo>
                    <a:pt x="129484" y="2293278"/>
                  </a:lnTo>
                  <a:lnTo>
                    <a:pt x="129589" y="2303078"/>
                  </a:lnTo>
                  <a:lnTo>
                    <a:pt x="129707" y="2312879"/>
                  </a:lnTo>
                  <a:lnTo>
                    <a:pt x="129833" y="2322679"/>
                  </a:lnTo>
                  <a:lnTo>
                    <a:pt x="129977" y="2332479"/>
                  </a:lnTo>
                  <a:lnTo>
                    <a:pt x="130126" y="2342280"/>
                  </a:lnTo>
                  <a:lnTo>
                    <a:pt x="130293" y="2352080"/>
                  </a:lnTo>
                  <a:lnTo>
                    <a:pt x="130468" y="2361880"/>
                  </a:lnTo>
                  <a:lnTo>
                    <a:pt x="130656" y="2371681"/>
                  </a:lnTo>
                  <a:lnTo>
                    <a:pt x="130858" y="2381481"/>
                  </a:lnTo>
                  <a:lnTo>
                    <a:pt x="131067" y="2391281"/>
                  </a:lnTo>
                  <a:lnTo>
                    <a:pt x="131296" y="2401082"/>
                  </a:lnTo>
                  <a:lnTo>
                    <a:pt x="131530" y="2410882"/>
                  </a:lnTo>
                  <a:lnTo>
                    <a:pt x="131782" y="2420682"/>
                  </a:lnTo>
                  <a:lnTo>
                    <a:pt x="132043" y="2430483"/>
                  </a:lnTo>
                  <a:lnTo>
                    <a:pt x="132316" y="2440283"/>
                  </a:lnTo>
                  <a:lnTo>
                    <a:pt x="132604" y="2450083"/>
                  </a:lnTo>
                  <a:lnTo>
                    <a:pt x="132898" y="2459884"/>
                  </a:lnTo>
                  <a:lnTo>
                    <a:pt x="133212" y="2469684"/>
                  </a:lnTo>
                  <a:lnTo>
                    <a:pt x="133531" y="2479484"/>
                  </a:lnTo>
                  <a:lnTo>
                    <a:pt x="133867" y="2489285"/>
                  </a:lnTo>
                  <a:lnTo>
                    <a:pt x="134212" y="2499085"/>
                  </a:lnTo>
                  <a:lnTo>
                    <a:pt x="134569" y="2508885"/>
                  </a:lnTo>
                  <a:lnTo>
                    <a:pt x="134938" y="2518686"/>
                  </a:lnTo>
                  <a:lnTo>
                    <a:pt x="135315" y="2528486"/>
                  </a:lnTo>
                  <a:lnTo>
                    <a:pt x="135709" y="2538286"/>
                  </a:lnTo>
                  <a:lnTo>
                    <a:pt x="136107" y="2548087"/>
                  </a:lnTo>
                  <a:lnTo>
                    <a:pt x="136522" y="2557887"/>
                  </a:lnTo>
                  <a:lnTo>
                    <a:pt x="136944" y="2567688"/>
                  </a:lnTo>
                  <a:lnTo>
                    <a:pt x="137377" y="2577488"/>
                  </a:lnTo>
                  <a:lnTo>
                    <a:pt x="137820" y="2587288"/>
                  </a:lnTo>
                  <a:lnTo>
                    <a:pt x="138270" y="2597089"/>
                  </a:lnTo>
                  <a:lnTo>
                    <a:pt x="138734" y="2606889"/>
                  </a:lnTo>
                  <a:lnTo>
                    <a:pt x="139202" y="2616689"/>
                  </a:lnTo>
                  <a:lnTo>
                    <a:pt x="139684" y="2626490"/>
                  </a:lnTo>
                  <a:lnTo>
                    <a:pt x="140171" y="2636290"/>
                  </a:lnTo>
                  <a:lnTo>
                    <a:pt x="140667" y="2646090"/>
                  </a:lnTo>
                  <a:lnTo>
                    <a:pt x="141171" y="2655891"/>
                  </a:lnTo>
                  <a:lnTo>
                    <a:pt x="141681" y="2665691"/>
                  </a:lnTo>
                  <a:lnTo>
                    <a:pt x="142200" y="2675491"/>
                  </a:lnTo>
                  <a:lnTo>
                    <a:pt x="142723" y="2685292"/>
                  </a:lnTo>
                  <a:lnTo>
                    <a:pt x="143255" y="2695092"/>
                  </a:lnTo>
                  <a:lnTo>
                    <a:pt x="143791" y="2704892"/>
                  </a:lnTo>
                  <a:lnTo>
                    <a:pt x="144333" y="2714693"/>
                  </a:lnTo>
                  <a:lnTo>
                    <a:pt x="144880" y="2724493"/>
                  </a:lnTo>
                  <a:lnTo>
                    <a:pt x="145431" y="2734293"/>
                  </a:lnTo>
                  <a:lnTo>
                    <a:pt x="145987" y="2744094"/>
                  </a:lnTo>
                  <a:lnTo>
                    <a:pt x="146545" y="2753894"/>
                  </a:lnTo>
                  <a:lnTo>
                    <a:pt x="147107" y="2763694"/>
                  </a:lnTo>
                  <a:lnTo>
                    <a:pt x="147671" y="2773495"/>
                  </a:lnTo>
                  <a:lnTo>
                    <a:pt x="148238" y="2783295"/>
                  </a:lnTo>
                  <a:lnTo>
                    <a:pt x="148806" y="2793095"/>
                  </a:lnTo>
                  <a:lnTo>
                    <a:pt x="149375" y="2802896"/>
                  </a:lnTo>
                  <a:lnTo>
                    <a:pt x="149945" y="2812696"/>
                  </a:lnTo>
                  <a:lnTo>
                    <a:pt x="150514" y="2822496"/>
                  </a:lnTo>
                  <a:lnTo>
                    <a:pt x="151083" y="2832297"/>
                  </a:lnTo>
                  <a:lnTo>
                    <a:pt x="151651" y="2842097"/>
                  </a:lnTo>
                  <a:lnTo>
                    <a:pt x="152218" y="2851897"/>
                  </a:lnTo>
                  <a:lnTo>
                    <a:pt x="152782" y="2861698"/>
                  </a:lnTo>
                  <a:lnTo>
                    <a:pt x="153344" y="2871498"/>
                  </a:lnTo>
                  <a:lnTo>
                    <a:pt x="153901" y="2881298"/>
                  </a:lnTo>
                  <a:lnTo>
                    <a:pt x="154457" y="2891099"/>
                  </a:lnTo>
                  <a:lnTo>
                    <a:pt x="155006" y="2900899"/>
                  </a:lnTo>
                  <a:lnTo>
                    <a:pt x="155552" y="2910699"/>
                  </a:lnTo>
                  <a:lnTo>
                    <a:pt x="156091" y="2920500"/>
                  </a:lnTo>
                  <a:lnTo>
                    <a:pt x="156624" y="2930300"/>
                  </a:lnTo>
                  <a:lnTo>
                    <a:pt x="157152" y="2940100"/>
                  </a:lnTo>
                  <a:lnTo>
                    <a:pt x="157670" y="2949901"/>
                  </a:lnTo>
                  <a:lnTo>
                    <a:pt x="158184" y="2959701"/>
                  </a:lnTo>
                  <a:lnTo>
                    <a:pt x="158685" y="2969501"/>
                  </a:lnTo>
                  <a:lnTo>
                    <a:pt x="159180" y="2979302"/>
                  </a:lnTo>
                  <a:lnTo>
                    <a:pt x="159664" y="2989102"/>
                  </a:lnTo>
                  <a:lnTo>
                    <a:pt x="160139" y="2998902"/>
                  </a:lnTo>
                  <a:lnTo>
                    <a:pt x="160605" y="3008703"/>
                  </a:lnTo>
                  <a:lnTo>
                    <a:pt x="161055" y="3018503"/>
                  </a:lnTo>
                  <a:lnTo>
                    <a:pt x="161501" y="3028303"/>
                  </a:lnTo>
                  <a:lnTo>
                    <a:pt x="161926" y="3038104"/>
                  </a:lnTo>
                  <a:lnTo>
                    <a:pt x="162344" y="3047904"/>
                  </a:lnTo>
                  <a:lnTo>
                    <a:pt x="162746" y="3057704"/>
                  </a:lnTo>
                  <a:lnTo>
                    <a:pt x="163135" y="3067505"/>
                  </a:lnTo>
                  <a:lnTo>
                    <a:pt x="163512" y="3077305"/>
                  </a:lnTo>
                  <a:lnTo>
                    <a:pt x="163868" y="3087105"/>
                  </a:lnTo>
                  <a:lnTo>
                    <a:pt x="164219" y="3096906"/>
                  </a:lnTo>
                  <a:lnTo>
                    <a:pt x="164542" y="3106706"/>
                  </a:lnTo>
                  <a:lnTo>
                    <a:pt x="164858" y="3116506"/>
                  </a:lnTo>
                  <a:lnTo>
                    <a:pt x="165152" y="3126307"/>
                  </a:lnTo>
                  <a:lnTo>
                    <a:pt x="165430" y="3136107"/>
                  </a:lnTo>
                  <a:lnTo>
                    <a:pt x="165694" y="3145907"/>
                  </a:lnTo>
                  <a:lnTo>
                    <a:pt x="165933" y="3155708"/>
                  </a:lnTo>
                  <a:lnTo>
                    <a:pt x="166165" y="3165508"/>
                  </a:lnTo>
                  <a:lnTo>
                    <a:pt x="166364" y="3175308"/>
                  </a:lnTo>
                  <a:lnTo>
                    <a:pt x="166555" y="3185109"/>
                  </a:lnTo>
                  <a:lnTo>
                    <a:pt x="166720" y="3194909"/>
                  </a:lnTo>
                  <a:lnTo>
                    <a:pt x="166867" y="3204709"/>
                  </a:lnTo>
                  <a:lnTo>
                    <a:pt x="166997" y="3214510"/>
                  </a:lnTo>
                  <a:lnTo>
                    <a:pt x="167100" y="3224310"/>
                  </a:lnTo>
                  <a:lnTo>
                    <a:pt x="167194" y="3234110"/>
                  </a:lnTo>
                  <a:lnTo>
                    <a:pt x="167251" y="3243911"/>
                  </a:lnTo>
                  <a:lnTo>
                    <a:pt x="167299" y="3253711"/>
                  </a:lnTo>
                  <a:lnTo>
                    <a:pt x="167319" y="3263511"/>
                  </a:lnTo>
                  <a:lnTo>
                    <a:pt x="167320" y="3273312"/>
                  </a:lnTo>
                  <a:lnTo>
                    <a:pt x="167301" y="3283112"/>
                  </a:lnTo>
                  <a:lnTo>
                    <a:pt x="167254" y="3292912"/>
                  </a:lnTo>
                  <a:lnTo>
                    <a:pt x="167196" y="3302713"/>
                  </a:lnTo>
                  <a:lnTo>
                    <a:pt x="167101" y="3312513"/>
                  </a:lnTo>
                  <a:lnTo>
                    <a:pt x="166995" y="3322313"/>
                  </a:lnTo>
                  <a:lnTo>
                    <a:pt x="166859" y="3332114"/>
                  </a:lnTo>
                  <a:lnTo>
                    <a:pt x="166705" y="3341914"/>
                  </a:lnTo>
                  <a:lnTo>
                    <a:pt x="166529" y="3351714"/>
                  </a:lnTo>
                  <a:lnTo>
                    <a:pt x="166325" y="3361515"/>
                  </a:lnTo>
                  <a:lnTo>
                    <a:pt x="166110" y="3371315"/>
                  </a:lnTo>
                  <a:lnTo>
                    <a:pt x="165856" y="3381115"/>
                  </a:lnTo>
                  <a:lnTo>
                    <a:pt x="165593" y="3390916"/>
                  </a:lnTo>
                  <a:lnTo>
                    <a:pt x="165299" y="3400716"/>
                  </a:lnTo>
                  <a:lnTo>
                    <a:pt x="164987" y="3410516"/>
                  </a:lnTo>
                  <a:lnTo>
                    <a:pt x="164653" y="3420317"/>
                  </a:lnTo>
                  <a:lnTo>
                    <a:pt x="164293" y="3430117"/>
                  </a:lnTo>
                  <a:lnTo>
                    <a:pt x="163921" y="3439917"/>
                  </a:lnTo>
                  <a:lnTo>
                    <a:pt x="163513" y="3449718"/>
                  </a:lnTo>
                  <a:lnTo>
                    <a:pt x="163096" y="3459518"/>
                  </a:lnTo>
                  <a:lnTo>
                    <a:pt x="162648" y="3469318"/>
                  </a:lnTo>
                  <a:lnTo>
                    <a:pt x="162185" y="3479119"/>
                  </a:lnTo>
                  <a:lnTo>
                    <a:pt x="161701" y="3488919"/>
                  </a:lnTo>
                  <a:lnTo>
                    <a:pt x="161192" y="3498719"/>
                  </a:lnTo>
                  <a:lnTo>
                    <a:pt x="160672" y="3508520"/>
                  </a:lnTo>
                  <a:lnTo>
                    <a:pt x="160120" y="3518320"/>
                  </a:lnTo>
                  <a:lnTo>
                    <a:pt x="159560" y="3528120"/>
                  </a:lnTo>
                  <a:lnTo>
                    <a:pt x="158972" y="3537921"/>
                  </a:lnTo>
                  <a:lnTo>
                    <a:pt x="158370" y="3547721"/>
                  </a:lnTo>
                  <a:lnTo>
                    <a:pt x="157750" y="3557521"/>
                  </a:lnTo>
                  <a:lnTo>
                    <a:pt x="157108" y="3567322"/>
                  </a:lnTo>
                  <a:lnTo>
                    <a:pt x="156457" y="3577122"/>
                  </a:lnTo>
                  <a:lnTo>
                    <a:pt x="155778" y="3586922"/>
                  </a:lnTo>
                  <a:lnTo>
                    <a:pt x="155092" y="3596723"/>
                  </a:lnTo>
                  <a:lnTo>
                    <a:pt x="154383" y="3606523"/>
                  </a:lnTo>
                  <a:lnTo>
                    <a:pt x="153663" y="3616323"/>
                  </a:lnTo>
                  <a:lnTo>
                    <a:pt x="152927" y="3626124"/>
                  </a:lnTo>
                  <a:lnTo>
                    <a:pt x="152175" y="3635924"/>
                  </a:lnTo>
                  <a:lnTo>
                    <a:pt x="151414" y="3645724"/>
                  </a:lnTo>
                  <a:lnTo>
                    <a:pt x="150633" y="3655525"/>
                  </a:lnTo>
                  <a:lnTo>
                    <a:pt x="149845" y="3665325"/>
                  </a:lnTo>
                  <a:lnTo>
                    <a:pt x="149040" y="3675125"/>
                  </a:lnTo>
                  <a:lnTo>
                    <a:pt x="148227" y="3684926"/>
                  </a:lnTo>
                  <a:lnTo>
                    <a:pt x="147402" y="3694726"/>
                  </a:lnTo>
                  <a:lnTo>
                    <a:pt x="146565" y="3704526"/>
                  </a:lnTo>
                  <a:lnTo>
                    <a:pt x="145722" y="3714327"/>
                  </a:lnTo>
                  <a:lnTo>
                    <a:pt x="144865" y="3724127"/>
                  </a:lnTo>
                  <a:lnTo>
                    <a:pt x="144004" y="3733927"/>
                  </a:lnTo>
                  <a:lnTo>
                    <a:pt x="143132" y="3743728"/>
                  </a:lnTo>
                  <a:lnTo>
                    <a:pt x="142254" y="3753528"/>
                  </a:lnTo>
                  <a:lnTo>
                    <a:pt x="141369" y="3763328"/>
                  </a:lnTo>
                  <a:lnTo>
                    <a:pt x="140478" y="3773129"/>
                  </a:lnTo>
                  <a:lnTo>
                    <a:pt x="139583" y="3782929"/>
                  </a:lnTo>
                  <a:lnTo>
                    <a:pt x="138681" y="3792729"/>
                  </a:lnTo>
                  <a:lnTo>
                    <a:pt x="137777" y="3802530"/>
                  </a:lnTo>
                  <a:lnTo>
                    <a:pt x="136867" y="3812330"/>
                  </a:lnTo>
                  <a:lnTo>
                    <a:pt x="135956" y="3822131"/>
                  </a:lnTo>
                  <a:lnTo>
                    <a:pt x="135042" y="3831931"/>
                  </a:lnTo>
                  <a:lnTo>
                    <a:pt x="134127" y="3841731"/>
                  </a:lnTo>
                  <a:lnTo>
                    <a:pt x="133211" y="3851532"/>
                  </a:lnTo>
                  <a:lnTo>
                    <a:pt x="132294" y="3861332"/>
                  </a:lnTo>
                  <a:lnTo>
                    <a:pt x="131377" y="3871132"/>
                  </a:lnTo>
                  <a:lnTo>
                    <a:pt x="130461" y="3880933"/>
                  </a:lnTo>
                  <a:lnTo>
                    <a:pt x="129547" y="3890733"/>
                  </a:lnTo>
                  <a:lnTo>
                    <a:pt x="128634" y="3900533"/>
                  </a:lnTo>
                  <a:lnTo>
                    <a:pt x="127724" y="3910334"/>
                  </a:lnTo>
                  <a:lnTo>
                    <a:pt x="126816" y="3920134"/>
                  </a:lnTo>
                  <a:lnTo>
                    <a:pt x="125913" y="3929934"/>
                  </a:lnTo>
                  <a:lnTo>
                    <a:pt x="125012" y="3939735"/>
                  </a:lnTo>
                  <a:lnTo>
                    <a:pt x="124118" y="3949535"/>
                  </a:lnTo>
                  <a:lnTo>
                    <a:pt x="123228" y="3959335"/>
                  </a:lnTo>
                  <a:lnTo>
                    <a:pt x="122343" y="3969136"/>
                  </a:lnTo>
                  <a:lnTo>
                    <a:pt x="121465" y="3978936"/>
                  </a:lnTo>
                  <a:lnTo>
                    <a:pt x="120592" y="3988736"/>
                  </a:lnTo>
                  <a:lnTo>
                    <a:pt x="119729" y="3998537"/>
                  </a:lnTo>
                  <a:lnTo>
                    <a:pt x="118869" y="4008337"/>
                  </a:lnTo>
                  <a:lnTo>
                    <a:pt x="118021" y="4018137"/>
                  </a:lnTo>
                  <a:lnTo>
                    <a:pt x="117179" y="4027938"/>
                  </a:lnTo>
                  <a:lnTo>
                    <a:pt x="116346" y="4037738"/>
                  </a:lnTo>
                  <a:lnTo>
                    <a:pt x="115523" y="4047538"/>
                  </a:lnTo>
                  <a:lnTo>
                    <a:pt x="114706" y="4057339"/>
                  </a:lnTo>
                  <a:lnTo>
                    <a:pt x="113903" y="4067139"/>
                  </a:lnTo>
                  <a:lnTo>
                    <a:pt x="113105" y="4076939"/>
                  </a:lnTo>
                  <a:lnTo>
                    <a:pt x="112323" y="4086740"/>
                  </a:lnTo>
                  <a:lnTo>
                    <a:pt x="111547" y="4096540"/>
                  </a:lnTo>
                  <a:lnTo>
                    <a:pt x="110784" y="4106340"/>
                  </a:lnTo>
                  <a:lnTo>
                    <a:pt x="110032" y="4116141"/>
                  </a:lnTo>
                  <a:lnTo>
                    <a:pt x="109288" y="4125941"/>
                  </a:lnTo>
                  <a:lnTo>
                    <a:pt x="108561" y="4135741"/>
                  </a:lnTo>
                  <a:lnTo>
                    <a:pt x="107838" y="4145542"/>
                  </a:lnTo>
                  <a:lnTo>
                    <a:pt x="107136" y="4155342"/>
                  </a:lnTo>
                  <a:lnTo>
                    <a:pt x="106439" y="4165142"/>
                  </a:lnTo>
                  <a:lnTo>
                    <a:pt x="105758" y="4174943"/>
                  </a:lnTo>
                  <a:lnTo>
                    <a:pt x="105088" y="4184743"/>
                  </a:lnTo>
                  <a:lnTo>
                    <a:pt x="104429" y="4194543"/>
                  </a:lnTo>
                  <a:lnTo>
                    <a:pt x="103786" y="4204344"/>
                  </a:lnTo>
                  <a:lnTo>
                    <a:pt x="103150" y="4214144"/>
                  </a:lnTo>
                  <a:lnTo>
                    <a:pt x="102534" y="4223944"/>
                  </a:lnTo>
                  <a:lnTo>
                    <a:pt x="101925" y="4233745"/>
                  </a:lnTo>
                  <a:lnTo>
                    <a:pt x="101331" y="4243545"/>
                  </a:lnTo>
                  <a:lnTo>
                    <a:pt x="100750" y="4253345"/>
                  </a:lnTo>
                  <a:lnTo>
                    <a:pt x="100179" y="4263146"/>
                  </a:lnTo>
                  <a:lnTo>
                    <a:pt x="99626" y="4272946"/>
                  </a:lnTo>
                  <a:lnTo>
                    <a:pt x="99078" y="4282746"/>
                  </a:lnTo>
                  <a:lnTo>
                    <a:pt x="98551" y="4292547"/>
                  </a:lnTo>
                  <a:lnTo>
                    <a:pt x="98031" y="4302347"/>
                  </a:lnTo>
                  <a:lnTo>
                    <a:pt x="97527" y="4312147"/>
                  </a:lnTo>
                  <a:lnTo>
                    <a:pt x="97035" y="4321948"/>
                  </a:lnTo>
                  <a:lnTo>
                    <a:pt x="96553" y="4331748"/>
                  </a:lnTo>
                  <a:lnTo>
                    <a:pt x="96087" y="4341548"/>
                  </a:lnTo>
                  <a:lnTo>
                    <a:pt x="95627" y="4351349"/>
                  </a:lnTo>
                  <a:lnTo>
                    <a:pt x="95188" y="4361149"/>
                  </a:lnTo>
                  <a:lnTo>
                    <a:pt x="94755" y="4370949"/>
                  </a:lnTo>
                  <a:lnTo>
                    <a:pt x="94337" y="4380750"/>
                  </a:lnTo>
                  <a:lnTo>
                    <a:pt x="93929" y="4390550"/>
                  </a:lnTo>
                  <a:lnTo>
                    <a:pt x="93532" y="4400350"/>
                  </a:lnTo>
                  <a:lnTo>
                    <a:pt x="93149" y="4410151"/>
                  </a:lnTo>
                  <a:lnTo>
                    <a:pt x="92772" y="4419951"/>
                  </a:lnTo>
                  <a:lnTo>
                    <a:pt x="92415" y="4429751"/>
                  </a:lnTo>
                  <a:lnTo>
                    <a:pt x="92062" y="4439552"/>
                  </a:lnTo>
                  <a:lnTo>
                    <a:pt x="91723" y="4449352"/>
                  </a:lnTo>
                  <a:lnTo>
                    <a:pt x="91394" y="4459152"/>
                  </a:lnTo>
                  <a:lnTo>
                    <a:pt x="91074" y="4468953"/>
                  </a:lnTo>
                  <a:lnTo>
                    <a:pt x="90767" y="4478753"/>
                  </a:lnTo>
                  <a:lnTo>
                    <a:pt x="90465" y="4488553"/>
                  </a:lnTo>
                  <a:lnTo>
                    <a:pt x="90181" y="4498354"/>
                  </a:lnTo>
                  <a:lnTo>
                    <a:pt x="89900" y="4508154"/>
                  </a:lnTo>
                  <a:lnTo>
                    <a:pt x="89632" y="4517954"/>
                  </a:lnTo>
                  <a:lnTo>
                    <a:pt x="89372" y="4527755"/>
                  </a:lnTo>
                  <a:lnTo>
                    <a:pt x="89121" y="4537555"/>
                  </a:lnTo>
                  <a:lnTo>
                    <a:pt x="88880" y="4547355"/>
                  </a:lnTo>
                  <a:lnTo>
                    <a:pt x="88644" y="4557156"/>
                  </a:lnTo>
                  <a:lnTo>
                    <a:pt x="88423" y="4566956"/>
                  </a:lnTo>
                  <a:lnTo>
                    <a:pt x="88205" y="4576756"/>
                  </a:lnTo>
                  <a:lnTo>
                    <a:pt x="87998" y="4586557"/>
                  </a:lnTo>
                  <a:lnTo>
                    <a:pt x="87797" y="4596357"/>
                  </a:lnTo>
                  <a:lnTo>
                    <a:pt x="87604" y="4606157"/>
                  </a:lnTo>
                  <a:lnTo>
                    <a:pt x="87420" y="4615958"/>
                  </a:lnTo>
                  <a:lnTo>
                    <a:pt x="87239" y="4625758"/>
                  </a:lnTo>
                  <a:lnTo>
                    <a:pt x="87071" y="4635558"/>
                  </a:lnTo>
                  <a:lnTo>
                    <a:pt x="86905" y="4645359"/>
                  </a:lnTo>
                  <a:lnTo>
                    <a:pt x="86749" y="4655159"/>
                  </a:lnTo>
                  <a:lnTo>
                    <a:pt x="86598" y="4664959"/>
                  </a:lnTo>
                  <a:lnTo>
                    <a:pt x="86453" y="4674760"/>
                  </a:lnTo>
                  <a:lnTo>
                    <a:pt x="86315" y="4684560"/>
                  </a:lnTo>
                  <a:lnTo>
                    <a:pt x="86180" y="4694360"/>
                  </a:lnTo>
                  <a:lnTo>
                    <a:pt x="86055" y="4704161"/>
                  </a:lnTo>
                  <a:lnTo>
                    <a:pt x="85932" y="4713961"/>
                  </a:lnTo>
                  <a:lnTo>
                    <a:pt x="85816" y="4723761"/>
                  </a:lnTo>
                  <a:lnTo>
                    <a:pt x="85705" y="4733562"/>
                  </a:lnTo>
                  <a:lnTo>
                    <a:pt x="85598" y="4743362"/>
                  </a:lnTo>
                  <a:lnTo>
                    <a:pt x="85497" y="4753162"/>
                  </a:lnTo>
                  <a:lnTo>
                    <a:pt x="85399" y="4762963"/>
                  </a:lnTo>
                  <a:lnTo>
                    <a:pt x="85308" y="4772763"/>
                  </a:lnTo>
                  <a:lnTo>
                    <a:pt x="85219" y="4782563"/>
                  </a:lnTo>
                  <a:lnTo>
                    <a:pt x="85136" y="4792364"/>
                  </a:lnTo>
                  <a:lnTo>
                    <a:pt x="85055" y="4802164"/>
                  </a:lnTo>
                  <a:lnTo>
                    <a:pt x="84979" y="4811964"/>
                  </a:lnTo>
                  <a:lnTo>
                    <a:pt x="84907" y="4821765"/>
                  </a:lnTo>
                  <a:lnTo>
                    <a:pt x="84836" y="4831565"/>
                  </a:lnTo>
                  <a:lnTo>
                    <a:pt x="84772" y="4841365"/>
                  </a:lnTo>
                  <a:lnTo>
                    <a:pt x="84708" y="4851166"/>
                  </a:lnTo>
                  <a:lnTo>
                    <a:pt x="84650" y="4860966"/>
                  </a:lnTo>
                  <a:lnTo>
                    <a:pt x="84593" y="4870766"/>
                  </a:lnTo>
                  <a:lnTo>
                    <a:pt x="84539" y="4880567"/>
                  </a:lnTo>
                  <a:lnTo>
                    <a:pt x="84489" y="4890367"/>
                  </a:lnTo>
                  <a:lnTo>
                    <a:pt x="84440" y="4900167"/>
                  </a:lnTo>
                  <a:lnTo>
                    <a:pt x="84395" y="4909968"/>
                  </a:lnTo>
                  <a:lnTo>
                    <a:pt x="84351" y="4919768"/>
                  </a:lnTo>
                  <a:lnTo>
                    <a:pt x="84310" y="4929568"/>
                  </a:lnTo>
                  <a:lnTo>
                    <a:pt x="84271" y="4939369"/>
                  </a:lnTo>
                  <a:lnTo>
                    <a:pt x="84235" y="4949169"/>
                  </a:lnTo>
                  <a:lnTo>
                    <a:pt x="84200" y="4958969"/>
                  </a:lnTo>
                  <a:lnTo>
                    <a:pt x="84167" y="4968770"/>
                  </a:lnTo>
                  <a:lnTo>
                    <a:pt x="84136" y="4978570"/>
                  </a:lnTo>
                  <a:lnTo>
                    <a:pt x="84106" y="4988370"/>
                  </a:lnTo>
                  <a:lnTo>
                    <a:pt x="84079" y="4998171"/>
                  </a:lnTo>
                  <a:lnTo>
                    <a:pt x="8405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30497" y="1762158"/>
              <a:ext cx="295968" cy="3921590"/>
            </a:xfrm>
            <a:custGeom>
              <a:avLst/>
              <a:pathLst>
                <a:path w="295968" h="3921590">
                  <a:moveTo>
                    <a:pt x="147237" y="3921590"/>
                  </a:moveTo>
                  <a:lnTo>
                    <a:pt x="147170" y="3913916"/>
                  </a:lnTo>
                  <a:lnTo>
                    <a:pt x="147100" y="3906242"/>
                  </a:lnTo>
                  <a:lnTo>
                    <a:pt x="147023" y="3898567"/>
                  </a:lnTo>
                  <a:lnTo>
                    <a:pt x="146939" y="3890893"/>
                  </a:lnTo>
                  <a:lnTo>
                    <a:pt x="146852" y="3883219"/>
                  </a:lnTo>
                  <a:lnTo>
                    <a:pt x="146754" y="3875544"/>
                  </a:lnTo>
                  <a:lnTo>
                    <a:pt x="146652" y="3867870"/>
                  </a:lnTo>
                  <a:lnTo>
                    <a:pt x="146542" y="3860196"/>
                  </a:lnTo>
                  <a:lnTo>
                    <a:pt x="146421" y="3852521"/>
                  </a:lnTo>
                  <a:lnTo>
                    <a:pt x="146295" y="3844847"/>
                  </a:lnTo>
                  <a:lnTo>
                    <a:pt x="146158" y="3837173"/>
                  </a:lnTo>
                  <a:lnTo>
                    <a:pt x="146011" y="3829498"/>
                  </a:lnTo>
                  <a:lnTo>
                    <a:pt x="145857" y="3821824"/>
                  </a:lnTo>
                  <a:lnTo>
                    <a:pt x="145688" y="3814149"/>
                  </a:lnTo>
                  <a:lnTo>
                    <a:pt x="145509" y="3806475"/>
                  </a:lnTo>
                  <a:lnTo>
                    <a:pt x="145321" y="3798801"/>
                  </a:lnTo>
                  <a:lnTo>
                    <a:pt x="145114" y="3791126"/>
                  </a:lnTo>
                  <a:lnTo>
                    <a:pt x="144898" y="3783452"/>
                  </a:lnTo>
                  <a:lnTo>
                    <a:pt x="144668" y="3775778"/>
                  </a:lnTo>
                  <a:lnTo>
                    <a:pt x="144420" y="3768103"/>
                  </a:lnTo>
                  <a:lnTo>
                    <a:pt x="144161" y="3760429"/>
                  </a:lnTo>
                  <a:lnTo>
                    <a:pt x="143882" y="3752755"/>
                  </a:lnTo>
                  <a:lnTo>
                    <a:pt x="143586" y="3745080"/>
                  </a:lnTo>
                  <a:lnTo>
                    <a:pt x="143278" y="3737406"/>
                  </a:lnTo>
                  <a:lnTo>
                    <a:pt x="142943" y="3729732"/>
                  </a:lnTo>
                  <a:lnTo>
                    <a:pt x="142592" y="3722057"/>
                  </a:lnTo>
                  <a:lnTo>
                    <a:pt x="142224" y="3714383"/>
                  </a:lnTo>
                  <a:lnTo>
                    <a:pt x="141827" y="3706709"/>
                  </a:lnTo>
                  <a:lnTo>
                    <a:pt x="141414" y="3699034"/>
                  </a:lnTo>
                  <a:lnTo>
                    <a:pt x="140977" y="3691360"/>
                  </a:lnTo>
                  <a:lnTo>
                    <a:pt x="140512" y="3683686"/>
                  </a:lnTo>
                  <a:lnTo>
                    <a:pt x="140030" y="3676011"/>
                  </a:lnTo>
                  <a:lnTo>
                    <a:pt x="139513" y="3668337"/>
                  </a:lnTo>
                  <a:lnTo>
                    <a:pt x="138973" y="3660663"/>
                  </a:lnTo>
                  <a:lnTo>
                    <a:pt x="138413" y="3652988"/>
                  </a:lnTo>
                  <a:lnTo>
                    <a:pt x="137809" y="3645314"/>
                  </a:lnTo>
                  <a:lnTo>
                    <a:pt x="137185" y="3637640"/>
                  </a:lnTo>
                  <a:lnTo>
                    <a:pt x="136532" y="3629965"/>
                  </a:lnTo>
                  <a:lnTo>
                    <a:pt x="135839" y="3622291"/>
                  </a:lnTo>
                  <a:lnTo>
                    <a:pt x="135124" y="3614616"/>
                  </a:lnTo>
                  <a:lnTo>
                    <a:pt x="134369" y="3606942"/>
                  </a:lnTo>
                  <a:lnTo>
                    <a:pt x="133578" y="3599268"/>
                  </a:lnTo>
                  <a:lnTo>
                    <a:pt x="132764" y="3591593"/>
                  </a:lnTo>
                  <a:lnTo>
                    <a:pt x="131898" y="3583919"/>
                  </a:lnTo>
                  <a:lnTo>
                    <a:pt x="131002" y="3576245"/>
                  </a:lnTo>
                  <a:lnTo>
                    <a:pt x="130077" y="3568570"/>
                  </a:lnTo>
                  <a:lnTo>
                    <a:pt x="129097" y="3560896"/>
                  </a:lnTo>
                  <a:lnTo>
                    <a:pt x="128091" y="3553222"/>
                  </a:lnTo>
                  <a:lnTo>
                    <a:pt x="127043" y="3545547"/>
                  </a:lnTo>
                  <a:lnTo>
                    <a:pt x="125947" y="3537873"/>
                  </a:lnTo>
                  <a:lnTo>
                    <a:pt x="124824" y="3530199"/>
                  </a:lnTo>
                  <a:lnTo>
                    <a:pt x="123647" y="3522524"/>
                  </a:lnTo>
                  <a:lnTo>
                    <a:pt x="122431" y="3514850"/>
                  </a:lnTo>
                  <a:lnTo>
                    <a:pt x="121187" y="3507176"/>
                  </a:lnTo>
                  <a:lnTo>
                    <a:pt x="119876" y="3499501"/>
                  </a:lnTo>
                  <a:lnTo>
                    <a:pt x="118536" y="3491827"/>
                  </a:lnTo>
                  <a:lnTo>
                    <a:pt x="117158" y="3484153"/>
                  </a:lnTo>
                  <a:lnTo>
                    <a:pt x="115722" y="3476478"/>
                  </a:lnTo>
                  <a:lnTo>
                    <a:pt x="114257" y="3468804"/>
                  </a:lnTo>
                  <a:lnTo>
                    <a:pt x="112742" y="3461130"/>
                  </a:lnTo>
                  <a:lnTo>
                    <a:pt x="111181" y="3453455"/>
                  </a:lnTo>
                  <a:lnTo>
                    <a:pt x="109591" y="3445781"/>
                  </a:lnTo>
                  <a:lnTo>
                    <a:pt x="107942" y="3438107"/>
                  </a:lnTo>
                  <a:lnTo>
                    <a:pt x="106258" y="3430432"/>
                  </a:lnTo>
                  <a:lnTo>
                    <a:pt x="104544" y="3422758"/>
                  </a:lnTo>
                  <a:lnTo>
                    <a:pt x="102768" y="3415083"/>
                  </a:lnTo>
                  <a:lnTo>
                    <a:pt x="100966" y="3407409"/>
                  </a:lnTo>
                  <a:lnTo>
                    <a:pt x="99125" y="3399735"/>
                  </a:lnTo>
                  <a:lnTo>
                    <a:pt x="97236" y="3392060"/>
                  </a:lnTo>
                  <a:lnTo>
                    <a:pt x="95324" y="3384386"/>
                  </a:lnTo>
                  <a:lnTo>
                    <a:pt x="93366" y="3376712"/>
                  </a:lnTo>
                  <a:lnTo>
                    <a:pt x="91374" y="3369037"/>
                  </a:lnTo>
                  <a:lnTo>
                    <a:pt x="89360" y="3361363"/>
                  </a:lnTo>
                  <a:lnTo>
                    <a:pt x="87299" y="3353689"/>
                  </a:lnTo>
                  <a:lnTo>
                    <a:pt x="85217" y="3346014"/>
                  </a:lnTo>
                  <a:lnTo>
                    <a:pt x="83110" y="3338340"/>
                  </a:lnTo>
                  <a:lnTo>
                    <a:pt x="80967" y="3330666"/>
                  </a:lnTo>
                  <a:lnTo>
                    <a:pt x="78808" y="3322991"/>
                  </a:lnTo>
                  <a:lnTo>
                    <a:pt x="76624" y="3315317"/>
                  </a:lnTo>
                  <a:lnTo>
                    <a:pt x="74419" y="3307643"/>
                  </a:lnTo>
                  <a:lnTo>
                    <a:pt x="72201" y="3299968"/>
                  </a:lnTo>
                  <a:lnTo>
                    <a:pt x="69963" y="3292294"/>
                  </a:lnTo>
                  <a:lnTo>
                    <a:pt x="67714" y="3284620"/>
                  </a:lnTo>
                  <a:lnTo>
                    <a:pt x="65458" y="3276945"/>
                  </a:lnTo>
                  <a:lnTo>
                    <a:pt x="63190" y="3269271"/>
                  </a:lnTo>
                  <a:lnTo>
                    <a:pt x="60920" y="3261597"/>
                  </a:lnTo>
                  <a:lnTo>
                    <a:pt x="58648" y="3253922"/>
                  </a:lnTo>
                  <a:lnTo>
                    <a:pt x="56378" y="3246248"/>
                  </a:lnTo>
                  <a:lnTo>
                    <a:pt x="54110" y="3238574"/>
                  </a:lnTo>
                  <a:lnTo>
                    <a:pt x="51851" y="3230899"/>
                  </a:lnTo>
                  <a:lnTo>
                    <a:pt x="49603" y="3223225"/>
                  </a:lnTo>
                  <a:lnTo>
                    <a:pt x="47363" y="3215550"/>
                  </a:lnTo>
                  <a:lnTo>
                    <a:pt x="45147" y="3207876"/>
                  </a:lnTo>
                  <a:lnTo>
                    <a:pt x="42948" y="3200202"/>
                  </a:lnTo>
                  <a:lnTo>
                    <a:pt x="40766" y="3192527"/>
                  </a:lnTo>
                  <a:lnTo>
                    <a:pt x="38622" y="3184853"/>
                  </a:lnTo>
                  <a:lnTo>
                    <a:pt x="36498" y="3177179"/>
                  </a:lnTo>
                  <a:lnTo>
                    <a:pt x="34407" y="3169504"/>
                  </a:lnTo>
                  <a:lnTo>
                    <a:pt x="32359" y="3161830"/>
                  </a:lnTo>
                  <a:lnTo>
                    <a:pt x="30337" y="3154156"/>
                  </a:lnTo>
                  <a:lnTo>
                    <a:pt x="28369" y="3146481"/>
                  </a:lnTo>
                  <a:lnTo>
                    <a:pt x="26445" y="3138807"/>
                  </a:lnTo>
                  <a:lnTo>
                    <a:pt x="24551" y="3131133"/>
                  </a:lnTo>
                  <a:lnTo>
                    <a:pt x="22736" y="3123458"/>
                  </a:lnTo>
                  <a:lnTo>
                    <a:pt x="20960" y="3115784"/>
                  </a:lnTo>
                  <a:lnTo>
                    <a:pt x="19233" y="3108110"/>
                  </a:lnTo>
                  <a:lnTo>
                    <a:pt x="17587" y="3100435"/>
                  </a:lnTo>
                  <a:lnTo>
                    <a:pt x="15983" y="3092761"/>
                  </a:lnTo>
                  <a:lnTo>
                    <a:pt x="14452" y="3085087"/>
                  </a:lnTo>
                  <a:lnTo>
                    <a:pt x="12995" y="3077412"/>
                  </a:lnTo>
                  <a:lnTo>
                    <a:pt x="11583" y="3069738"/>
                  </a:lnTo>
                  <a:lnTo>
                    <a:pt x="10272" y="3062064"/>
                  </a:lnTo>
                  <a:lnTo>
                    <a:pt x="9023" y="3054389"/>
                  </a:lnTo>
                  <a:lnTo>
                    <a:pt x="7829" y="3046715"/>
                  </a:lnTo>
                  <a:lnTo>
                    <a:pt x="6751" y="3039041"/>
                  </a:lnTo>
                  <a:lnTo>
                    <a:pt x="5726" y="3031366"/>
                  </a:lnTo>
                  <a:lnTo>
                    <a:pt x="4780" y="3023692"/>
                  </a:lnTo>
                  <a:lnTo>
                    <a:pt x="3937" y="3016017"/>
                  </a:lnTo>
                  <a:lnTo>
                    <a:pt x="3148" y="3008343"/>
                  </a:lnTo>
                  <a:lnTo>
                    <a:pt x="2463" y="3000669"/>
                  </a:lnTo>
                  <a:lnTo>
                    <a:pt x="1863" y="2992994"/>
                  </a:lnTo>
                  <a:lnTo>
                    <a:pt x="1319" y="2985320"/>
                  </a:lnTo>
                  <a:lnTo>
                    <a:pt x="903" y="2977646"/>
                  </a:lnTo>
                  <a:lnTo>
                    <a:pt x="552" y="2969971"/>
                  </a:lnTo>
                  <a:lnTo>
                    <a:pt x="271" y="2962297"/>
                  </a:lnTo>
                  <a:lnTo>
                    <a:pt x="112" y="2954623"/>
                  </a:lnTo>
                  <a:lnTo>
                    <a:pt x="9" y="2946948"/>
                  </a:lnTo>
                  <a:lnTo>
                    <a:pt x="0" y="2939274"/>
                  </a:lnTo>
                  <a:lnTo>
                    <a:pt x="87" y="2931600"/>
                  </a:lnTo>
                  <a:lnTo>
                    <a:pt x="230" y="2923925"/>
                  </a:lnTo>
                  <a:lnTo>
                    <a:pt x="485" y="2916251"/>
                  </a:lnTo>
                  <a:lnTo>
                    <a:pt x="813" y="2908577"/>
                  </a:lnTo>
                  <a:lnTo>
                    <a:pt x="1196" y="2900902"/>
                  </a:lnTo>
                  <a:lnTo>
                    <a:pt x="1703" y="2893228"/>
                  </a:lnTo>
                  <a:lnTo>
                    <a:pt x="2260" y="2885554"/>
                  </a:lnTo>
                  <a:lnTo>
                    <a:pt x="2890" y="2877879"/>
                  </a:lnTo>
                  <a:lnTo>
                    <a:pt x="3616" y="2870205"/>
                  </a:lnTo>
                  <a:lnTo>
                    <a:pt x="4389" y="2862531"/>
                  </a:lnTo>
                  <a:lnTo>
                    <a:pt x="5246" y="2854856"/>
                  </a:lnTo>
                  <a:lnTo>
                    <a:pt x="6174" y="2847182"/>
                  </a:lnTo>
                  <a:lnTo>
                    <a:pt x="7146" y="2839508"/>
                  </a:lnTo>
                  <a:lnTo>
                    <a:pt x="8210" y="2831833"/>
                  </a:lnTo>
                  <a:lnTo>
                    <a:pt x="9321" y="2824159"/>
                  </a:lnTo>
                  <a:lnTo>
                    <a:pt x="10478" y="2816484"/>
                  </a:lnTo>
                  <a:lnTo>
                    <a:pt x="11717" y="2808810"/>
                  </a:lnTo>
                  <a:lnTo>
                    <a:pt x="12989" y="2801136"/>
                  </a:lnTo>
                  <a:lnTo>
                    <a:pt x="14314" y="2793461"/>
                  </a:lnTo>
                  <a:lnTo>
                    <a:pt x="15695" y="2785787"/>
                  </a:lnTo>
                  <a:lnTo>
                    <a:pt x="17106" y="2778113"/>
                  </a:lnTo>
                  <a:lnTo>
                    <a:pt x="18570" y="2770438"/>
                  </a:lnTo>
                  <a:lnTo>
                    <a:pt x="20070" y="2762764"/>
                  </a:lnTo>
                  <a:lnTo>
                    <a:pt x="21595" y="2755090"/>
                  </a:lnTo>
                  <a:lnTo>
                    <a:pt x="23169" y="2747415"/>
                  </a:lnTo>
                  <a:lnTo>
                    <a:pt x="24764" y="2739741"/>
                  </a:lnTo>
                  <a:lnTo>
                    <a:pt x="26382" y="2732067"/>
                  </a:lnTo>
                  <a:lnTo>
                    <a:pt x="28033" y="2724392"/>
                  </a:lnTo>
                  <a:lnTo>
                    <a:pt x="29697" y="2716718"/>
                  </a:lnTo>
                  <a:lnTo>
                    <a:pt x="31382" y="2709044"/>
                  </a:lnTo>
                  <a:lnTo>
                    <a:pt x="33082" y="2701369"/>
                  </a:lnTo>
                  <a:lnTo>
                    <a:pt x="34792" y="2693695"/>
                  </a:lnTo>
                  <a:lnTo>
                    <a:pt x="36515" y="2686021"/>
                  </a:lnTo>
                  <a:lnTo>
                    <a:pt x="38243" y="2678346"/>
                  </a:lnTo>
                  <a:lnTo>
                    <a:pt x="39975" y="2670672"/>
                  </a:lnTo>
                  <a:lnTo>
                    <a:pt x="41710" y="2662998"/>
                  </a:lnTo>
                  <a:lnTo>
                    <a:pt x="43444" y="2655323"/>
                  </a:lnTo>
                  <a:lnTo>
                    <a:pt x="45176" y="2647649"/>
                  </a:lnTo>
                  <a:lnTo>
                    <a:pt x="46900" y="2639975"/>
                  </a:lnTo>
                  <a:lnTo>
                    <a:pt x="48620" y="2632300"/>
                  </a:lnTo>
                  <a:lnTo>
                    <a:pt x="50328" y="2624626"/>
                  </a:lnTo>
                  <a:lnTo>
                    <a:pt x="52024" y="2616951"/>
                  </a:lnTo>
                  <a:lnTo>
                    <a:pt x="53712" y="2609277"/>
                  </a:lnTo>
                  <a:lnTo>
                    <a:pt x="55377" y="2601603"/>
                  </a:lnTo>
                  <a:lnTo>
                    <a:pt x="57029" y="2593928"/>
                  </a:lnTo>
                  <a:lnTo>
                    <a:pt x="58666" y="2586254"/>
                  </a:lnTo>
                  <a:lnTo>
                    <a:pt x="60275" y="2578580"/>
                  </a:lnTo>
                  <a:lnTo>
                    <a:pt x="61870" y="2570905"/>
                  </a:lnTo>
                  <a:lnTo>
                    <a:pt x="63440" y="2563231"/>
                  </a:lnTo>
                  <a:lnTo>
                    <a:pt x="64983" y="2555557"/>
                  </a:lnTo>
                  <a:lnTo>
                    <a:pt x="66510" y="2547882"/>
                  </a:lnTo>
                  <a:lnTo>
                    <a:pt x="68003" y="2540208"/>
                  </a:lnTo>
                  <a:lnTo>
                    <a:pt x="69471" y="2532534"/>
                  </a:lnTo>
                  <a:lnTo>
                    <a:pt x="70922" y="2524859"/>
                  </a:lnTo>
                  <a:lnTo>
                    <a:pt x="72329" y="2517185"/>
                  </a:lnTo>
                  <a:lnTo>
                    <a:pt x="73717" y="2509511"/>
                  </a:lnTo>
                  <a:lnTo>
                    <a:pt x="75078" y="2501836"/>
                  </a:lnTo>
                  <a:lnTo>
                    <a:pt x="76402" y="2494162"/>
                  </a:lnTo>
                  <a:lnTo>
                    <a:pt x="77705" y="2486488"/>
                  </a:lnTo>
                  <a:lnTo>
                    <a:pt x="78974" y="2478813"/>
                  </a:lnTo>
                  <a:lnTo>
                    <a:pt x="80212" y="2471139"/>
                  </a:lnTo>
                  <a:lnTo>
                    <a:pt x="81431" y="2463465"/>
                  </a:lnTo>
                  <a:lnTo>
                    <a:pt x="82607" y="2455790"/>
                  </a:lnTo>
                  <a:lnTo>
                    <a:pt x="83759" y="2448116"/>
                  </a:lnTo>
                  <a:lnTo>
                    <a:pt x="84889" y="2440442"/>
                  </a:lnTo>
                  <a:lnTo>
                    <a:pt x="85977" y="2432767"/>
                  </a:lnTo>
                  <a:lnTo>
                    <a:pt x="87046" y="2425093"/>
                  </a:lnTo>
                  <a:lnTo>
                    <a:pt x="88086" y="2417419"/>
                  </a:lnTo>
                  <a:lnTo>
                    <a:pt x="89092" y="2409744"/>
                  </a:lnTo>
                  <a:lnTo>
                    <a:pt x="90081" y="2402070"/>
                  </a:lnTo>
                  <a:lnTo>
                    <a:pt x="91036" y="2394395"/>
                  </a:lnTo>
                  <a:lnTo>
                    <a:pt x="91966" y="2386721"/>
                  </a:lnTo>
                  <a:lnTo>
                    <a:pt x="92879" y="2379047"/>
                  </a:lnTo>
                  <a:lnTo>
                    <a:pt x="93754" y="2371372"/>
                  </a:lnTo>
                  <a:lnTo>
                    <a:pt x="94612" y="2363698"/>
                  </a:lnTo>
                  <a:lnTo>
                    <a:pt x="95450" y="2356024"/>
                  </a:lnTo>
                  <a:lnTo>
                    <a:pt x="96257" y="2348349"/>
                  </a:lnTo>
                  <a:lnTo>
                    <a:pt x="97050" y="2340675"/>
                  </a:lnTo>
                  <a:lnTo>
                    <a:pt x="97818" y="2333001"/>
                  </a:lnTo>
                  <a:lnTo>
                    <a:pt x="98564" y="2325326"/>
                  </a:lnTo>
                  <a:lnTo>
                    <a:pt x="99297" y="2317652"/>
                  </a:lnTo>
                  <a:lnTo>
                    <a:pt x="100003" y="2309978"/>
                  </a:lnTo>
                  <a:lnTo>
                    <a:pt x="100694" y="2302303"/>
                  </a:lnTo>
                  <a:lnTo>
                    <a:pt x="101372" y="2294629"/>
                  </a:lnTo>
                  <a:lnTo>
                    <a:pt x="102024" y="2286955"/>
                  </a:lnTo>
                  <a:lnTo>
                    <a:pt x="102666" y="2279280"/>
                  </a:lnTo>
                  <a:lnTo>
                    <a:pt x="103293" y="2271606"/>
                  </a:lnTo>
                  <a:lnTo>
                    <a:pt x="103901" y="2263932"/>
                  </a:lnTo>
                  <a:lnTo>
                    <a:pt x="104500" y="2256257"/>
                  </a:lnTo>
                  <a:lnTo>
                    <a:pt x="105082" y="2248583"/>
                  </a:lnTo>
                  <a:lnTo>
                    <a:pt x="105651" y="2240909"/>
                  </a:lnTo>
                  <a:lnTo>
                    <a:pt x="106212" y="2233234"/>
                  </a:lnTo>
                  <a:lnTo>
                    <a:pt x="106755" y="2225560"/>
                  </a:lnTo>
                  <a:lnTo>
                    <a:pt x="107290" y="2217886"/>
                  </a:lnTo>
                  <a:lnTo>
                    <a:pt x="107816" y="2210211"/>
                  </a:lnTo>
                  <a:lnTo>
                    <a:pt x="108328" y="2202537"/>
                  </a:lnTo>
                  <a:lnTo>
                    <a:pt x="108833" y="2194862"/>
                  </a:lnTo>
                  <a:lnTo>
                    <a:pt x="109327" y="2187188"/>
                  </a:lnTo>
                  <a:lnTo>
                    <a:pt x="109812" y="2179514"/>
                  </a:lnTo>
                  <a:lnTo>
                    <a:pt x="110290" y="2171839"/>
                  </a:lnTo>
                  <a:lnTo>
                    <a:pt x="110757" y="2164165"/>
                  </a:lnTo>
                  <a:lnTo>
                    <a:pt x="111217" y="2156491"/>
                  </a:lnTo>
                  <a:lnTo>
                    <a:pt x="111672" y="2148816"/>
                  </a:lnTo>
                  <a:lnTo>
                    <a:pt x="112114" y="2141142"/>
                  </a:lnTo>
                  <a:lnTo>
                    <a:pt x="112552" y="2133468"/>
                  </a:lnTo>
                  <a:lnTo>
                    <a:pt x="112983" y="2125793"/>
                  </a:lnTo>
                  <a:lnTo>
                    <a:pt x="113404" y="2118119"/>
                  </a:lnTo>
                  <a:lnTo>
                    <a:pt x="113821" y="2110445"/>
                  </a:lnTo>
                  <a:lnTo>
                    <a:pt x="114230" y="2102770"/>
                  </a:lnTo>
                  <a:lnTo>
                    <a:pt x="114632" y="2095096"/>
                  </a:lnTo>
                  <a:lnTo>
                    <a:pt x="115029" y="2087422"/>
                  </a:lnTo>
                  <a:lnTo>
                    <a:pt x="115416" y="2079747"/>
                  </a:lnTo>
                  <a:lnTo>
                    <a:pt x="115798" y="2072073"/>
                  </a:lnTo>
                  <a:lnTo>
                    <a:pt x="116174" y="2064399"/>
                  </a:lnTo>
                  <a:lnTo>
                    <a:pt x="116541" y="2056724"/>
                  </a:lnTo>
                  <a:lnTo>
                    <a:pt x="116902" y="2049050"/>
                  </a:lnTo>
                  <a:lnTo>
                    <a:pt x="117257" y="2041376"/>
                  </a:lnTo>
                  <a:lnTo>
                    <a:pt x="117603" y="2033701"/>
                  </a:lnTo>
                  <a:lnTo>
                    <a:pt x="117944" y="2026027"/>
                  </a:lnTo>
                  <a:lnTo>
                    <a:pt x="118276" y="2018353"/>
                  </a:lnTo>
                  <a:lnTo>
                    <a:pt x="118600" y="2010678"/>
                  </a:lnTo>
                  <a:lnTo>
                    <a:pt x="118920" y="2003004"/>
                  </a:lnTo>
                  <a:lnTo>
                    <a:pt x="119228" y="1995329"/>
                  </a:lnTo>
                  <a:lnTo>
                    <a:pt x="119529" y="1987655"/>
                  </a:lnTo>
                  <a:lnTo>
                    <a:pt x="119824" y="1979981"/>
                  </a:lnTo>
                  <a:lnTo>
                    <a:pt x="120108" y="1972306"/>
                  </a:lnTo>
                  <a:lnTo>
                    <a:pt x="120386" y="1964632"/>
                  </a:lnTo>
                  <a:lnTo>
                    <a:pt x="120654" y="1956958"/>
                  </a:lnTo>
                  <a:lnTo>
                    <a:pt x="120912" y="1949283"/>
                  </a:lnTo>
                  <a:lnTo>
                    <a:pt x="121164" y="1941609"/>
                  </a:lnTo>
                  <a:lnTo>
                    <a:pt x="121403" y="1933935"/>
                  </a:lnTo>
                  <a:lnTo>
                    <a:pt x="121635" y="1926260"/>
                  </a:lnTo>
                  <a:lnTo>
                    <a:pt x="121859" y="1918586"/>
                  </a:lnTo>
                  <a:lnTo>
                    <a:pt x="122068" y="1910912"/>
                  </a:lnTo>
                  <a:lnTo>
                    <a:pt x="122271" y="1903237"/>
                  </a:lnTo>
                  <a:lnTo>
                    <a:pt x="122464" y="1895563"/>
                  </a:lnTo>
                  <a:lnTo>
                    <a:pt x="122643" y="1887889"/>
                  </a:lnTo>
                  <a:lnTo>
                    <a:pt x="122816" y="1880214"/>
                  </a:lnTo>
                  <a:lnTo>
                    <a:pt x="122975" y="1872540"/>
                  </a:lnTo>
                  <a:lnTo>
                    <a:pt x="123123" y="1864866"/>
                  </a:lnTo>
                  <a:lnTo>
                    <a:pt x="123264" y="1857191"/>
                  </a:lnTo>
                  <a:lnTo>
                    <a:pt x="123388" y="1849517"/>
                  </a:lnTo>
                  <a:lnTo>
                    <a:pt x="123504" y="1841843"/>
                  </a:lnTo>
                  <a:lnTo>
                    <a:pt x="123610" y="1834168"/>
                  </a:lnTo>
                  <a:lnTo>
                    <a:pt x="123699" y="1826494"/>
                  </a:lnTo>
                  <a:lnTo>
                    <a:pt x="123780" y="1818820"/>
                  </a:lnTo>
                  <a:lnTo>
                    <a:pt x="123849" y="1811145"/>
                  </a:lnTo>
                  <a:lnTo>
                    <a:pt x="123903" y="1803471"/>
                  </a:lnTo>
                  <a:lnTo>
                    <a:pt x="123950" y="1795796"/>
                  </a:lnTo>
                  <a:lnTo>
                    <a:pt x="123980" y="1788122"/>
                  </a:lnTo>
                  <a:lnTo>
                    <a:pt x="123998" y="1780448"/>
                  </a:lnTo>
                  <a:lnTo>
                    <a:pt x="124009" y="1772773"/>
                  </a:lnTo>
                  <a:lnTo>
                    <a:pt x="123999" y="1765099"/>
                  </a:lnTo>
                  <a:lnTo>
                    <a:pt x="123981" y="1757425"/>
                  </a:lnTo>
                  <a:lnTo>
                    <a:pt x="123952" y="1749750"/>
                  </a:lnTo>
                  <a:lnTo>
                    <a:pt x="123905" y="1742076"/>
                  </a:lnTo>
                  <a:lnTo>
                    <a:pt x="123850" y="1734402"/>
                  </a:lnTo>
                  <a:lnTo>
                    <a:pt x="123780" y="1726727"/>
                  </a:lnTo>
                  <a:lnTo>
                    <a:pt x="123697" y="1719053"/>
                  </a:lnTo>
                  <a:lnTo>
                    <a:pt x="123604" y="1711379"/>
                  </a:lnTo>
                  <a:lnTo>
                    <a:pt x="123494" y="1703704"/>
                  </a:lnTo>
                  <a:lnTo>
                    <a:pt x="123372" y="1696030"/>
                  </a:lnTo>
                  <a:lnTo>
                    <a:pt x="123241" y="1688356"/>
                  </a:lnTo>
                  <a:lnTo>
                    <a:pt x="123091" y="1680681"/>
                  </a:lnTo>
                  <a:lnTo>
                    <a:pt x="122933" y="1673007"/>
                  </a:lnTo>
                  <a:lnTo>
                    <a:pt x="122761" y="1665333"/>
                  </a:lnTo>
                  <a:lnTo>
                    <a:pt x="122574" y="1657658"/>
                  </a:lnTo>
                  <a:lnTo>
                    <a:pt x="122379" y="1649984"/>
                  </a:lnTo>
                  <a:lnTo>
                    <a:pt x="122167" y="1642310"/>
                  </a:lnTo>
                  <a:lnTo>
                    <a:pt x="121944" y="1634635"/>
                  </a:lnTo>
                  <a:lnTo>
                    <a:pt x="121712" y="1626961"/>
                  </a:lnTo>
                  <a:lnTo>
                    <a:pt x="121461" y="1619287"/>
                  </a:lnTo>
                  <a:lnTo>
                    <a:pt x="121202" y="1611612"/>
                  </a:lnTo>
                  <a:lnTo>
                    <a:pt x="120933" y="1603938"/>
                  </a:lnTo>
                  <a:lnTo>
                    <a:pt x="120647" y="1596263"/>
                  </a:lnTo>
                  <a:lnTo>
                    <a:pt x="120353" y="1588589"/>
                  </a:lnTo>
                  <a:lnTo>
                    <a:pt x="120047" y="1580915"/>
                  </a:lnTo>
                  <a:lnTo>
                    <a:pt x="119728" y="1573240"/>
                  </a:lnTo>
                  <a:lnTo>
                    <a:pt x="119401" y="1565566"/>
                  </a:lnTo>
                  <a:lnTo>
                    <a:pt x="119060" y="1557892"/>
                  </a:lnTo>
                  <a:lnTo>
                    <a:pt x="118709" y="1550217"/>
                  </a:lnTo>
                  <a:lnTo>
                    <a:pt x="118351" y="1542543"/>
                  </a:lnTo>
                  <a:lnTo>
                    <a:pt x="117978" y="1534869"/>
                  </a:lnTo>
                  <a:lnTo>
                    <a:pt x="117598" y="1527194"/>
                  </a:lnTo>
                  <a:lnTo>
                    <a:pt x="117209" y="1519520"/>
                  </a:lnTo>
                  <a:lnTo>
                    <a:pt x="116808" y="1511846"/>
                  </a:lnTo>
                  <a:lnTo>
                    <a:pt x="116401" y="1504171"/>
                  </a:lnTo>
                  <a:lnTo>
                    <a:pt x="115984" y="1496497"/>
                  </a:lnTo>
                  <a:lnTo>
                    <a:pt x="115559" y="1488823"/>
                  </a:lnTo>
                  <a:lnTo>
                    <a:pt x="115129" y="1481148"/>
                  </a:lnTo>
                  <a:lnTo>
                    <a:pt x="114688" y="1473474"/>
                  </a:lnTo>
                  <a:lnTo>
                    <a:pt x="114242" y="1465800"/>
                  </a:lnTo>
                  <a:lnTo>
                    <a:pt x="113790" y="1458125"/>
                  </a:lnTo>
                  <a:lnTo>
                    <a:pt x="113330" y="1450451"/>
                  </a:lnTo>
                  <a:lnTo>
                    <a:pt x="112867" y="1442777"/>
                  </a:lnTo>
                  <a:lnTo>
                    <a:pt x="112398" y="1435102"/>
                  </a:lnTo>
                  <a:lnTo>
                    <a:pt x="111924" y="1427428"/>
                  </a:lnTo>
                  <a:lnTo>
                    <a:pt x="111447" y="1419754"/>
                  </a:lnTo>
                  <a:lnTo>
                    <a:pt x="110966" y="1412079"/>
                  </a:lnTo>
                  <a:lnTo>
                    <a:pt x="110483" y="1404405"/>
                  </a:lnTo>
                  <a:lnTo>
                    <a:pt x="109998" y="1396730"/>
                  </a:lnTo>
                  <a:lnTo>
                    <a:pt x="109510" y="1389056"/>
                  </a:lnTo>
                  <a:lnTo>
                    <a:pt x="109022" y="1381382"/>
                  </a:lnTo>
                  <a:lnTo>
                    <a:pt x="108534" y="1373707"/>
                  </a:lnTo>
                  <a:lnTo>
                    <a:pt x="108046" y="1366033"/>
                  </a:lnTo>
                  <a:lnTo>
                    <a:pt x="107559" y="1358359"/>
                  </a:lnTo>
                  <a:lnTo>
                    <a:pt x="107074" y="1350684"/>
                  </a:lnTo>
                  <a:lnTo>
                    <a:pt x="106591" y="1343010"/>
                  </a:lnTo>
                  <a:lnTo>
                    <a:pt x="106110" y="1335336"/>
                  </a:lnTo>
                  <a:lnTo>
                    <a:pt x="105635" y="1327661"/>
                  </a:lnTo>
                  <a:lnTo>
                    <a:pt x="105163" y="1319987"/>
                  </a:lnTo>
                  <a:lnTo>
                    <a:pt x="104695" y="1312313"/>
                  </a:lnTo>
                  <a:lnTo>
                    <a:pt x="104236" y="1304638"/>
                  </a:lnTo>
                  <a:lnTo>
                    <a:pt x="103781" y="1296964"/>
                  </a:lnTo>
                  <a:lnTo>
                    <a:pt x="103334" y="1289290"/>
                  </a:lnTo>
                  <a:lnTo>
                    <a:pt x="102897" y="1281615"/>
                  </a:lnTo>
                  <a:lnTo>
                    <a:pt x="102465" y="1273941"/>
                  </a:lnTo>
                  <a:lnTo>
                    <a:pt x="102046" y="1266267"/>
                  </a:lnTo>
                  <a:lnTo>
                    <a:pt x="101637" y="1258592"/>
                  </a:lnTo>
                  <a:lnTo>
                    <a:pt x="101234" y="1250918"/>
                  </a:lnTo>
                  <a:lnTo>
                    <a:pt x="100850" y="1243244"/>
                  </a:lnTo>
                  <a:lnTo>
                    <a:pt x="100475" y="1235569"/>
                  </a:lnTo>
                  <a:lnTo>
                    <a:pt x="100111" y="1227895"/>
                  </a:lnTo>
                  <a:lnTo>
                    <a:pt x="99766" y="1220221"/>
                  </a:lnTo>
                  <a:lnTo>
                    <a:pt x="99431" y="1212546"/>
                  </a:lnTo>
                  <a:lnTo>
                    <a:pt x="99112" y="1204872"/>
                  </a:lnTo>
                  <a:lnTo>
                    <a:pt x="98812" y="1197197"/>
                  </a:lnTo>
                  <a:lnTo>
                    <a:pt x="98523" y="1189523"/>
                  </a:lnTo>
                  <a:lnTo>
                    <a:pt x="98256" y="1181849"/>
                  </a:lnTo>
                  <a:lnTo>
                    <a:pt x="98006" y="1174174"/>
                  </a:lnTo>
                  <a:lnTo>
                    <a:pt x="97768" y="1166500"/>
                  </a:lnTo>
                  <a:lnTo>
                    <a:pt x="97559" y="1158826"/>
                  </a:lnTo>
                  <a:lnTo>
                    <a:pt x="97363" y="1151151"/>
                  </a:lnTo>
                  <a:lnTo>
                    <a:pt x="97186" y="1143477"/>
                  </a:lnTo>
                  <a:lnTo>
                    <a:pt x="97035" y="1135803"/>
                  </a:lnTo>
                  <a:lnTo>
                    <a:pt x="96898" y="1128128"/>
                  </a:lnTo>
                  <a:lnTo>
                    <a:pt x="96787" y="1120454"/>
                  </a:lnTo>
                  <a:lnTo>
                    <a:pt x="96698" y="1112780"/>
                  </a:lnTo>
                  <a:lnTo>
                    <a:pt x="96623" y="1105105"/>
                  </a:lnTo>
                  <a:lnTo>
                    <a:pt x="96581" y="1097431"/>
                  </a:lnTo>
                  <a:lnTo>
                    <a:pt x="96557" y="1089757"/>
                  </a:lnTo>
                  <a:lnTo>
                    <a:pt x="96551" y="1082082"/>
                  </a:lnTo>
                  <a:lnTo>
                    <a:pt x="96578" y="1074408"/>
                  </a:lnTo>
                  <a:lnTo>
                    <a:pt x="96621" y="1066734"/>
                  </a:lnTo>
                  <a:lnTo>
                    <a:pt x="96688" y="1059059"/>
                  </a:lnTo>
                  <a:lnTo>
                    <a:pt x="96783" y="1051385"/>
                  </a:lnTo>
                  <a:lnTo>
                    <a:pt x="96894" y="1043711"/>
                  </a:lnTo>
                  <a:lnTo>
                    <a:pt x="97035" y="1036036"/>
                  </a:lnTo>
                  <a:lnTo>
                    <a:pt x="97199" y="1028362"/>
                  </a:lnTo>
                  <a:lnTo>
                    <a:pt x="97378" y="1020688"/>
                  </a:lnTo>
                  <a:lnTo>
                    <a:pt x="97593" y="1013013"/>
                  </a:lnTo>
                  <a:lnTo>
                    <a:pt x="97825" y="1005339"/>
                  </a:lnTo>
                  <a:lnTo>
                    <a:pt x="98077" y="997664"/>
                  </a:lnTo>
                  <a:lnTo>
                    <a:pt x="98361" y="989990"/>
                  </a:lnTo>
                  <a:lnTo>
                    <a:pt x="98659" y="982316"/>
                  </a:lnTo>
                  <a:lnTo>
                    <a:pt x="98983" y="974641"/>
                  </a:lnTo>
                  <a:lnTo>
                    <a:pt x="99331" y="966967"/>
                  </a:lnTo>
                  <a:lnTo>
                    <a:pt x="99693" y="959293"/>
                  </a:lnTo>
                  <a:lnTo>
                    <a:pt x="100086" y="951618"/>
                  </a:lnTo>
                  <a:lnTo>
                    <a:pt x="100496" y="943944"/>
                  </a:lnTo>
                  <a:lnTo>
                    <a:pt x="100921" y="936270"/>
                  </a:lnTo>
                  <a:lnTo>
                    <a:pt x="101376" y="928595"/>
                  </a:lnTo>
                  <a:lnTo>
                    <a:pt x="101844" y="920921"/>
                  </a:lnTo>
                  <a:lnTo>
                    <a:pt x="102331" y="913247"/>
                  </a:lnTo>
                  <a:lnTo>
                    <a:pt x="102841" y="905572"/>
                  </a:lnTo>
                  <a:lnTo>
                    <a:pt x="103362" y="897898"/>
                  </a:lnTo>
                  <a:lnTo>
                    <a:pt x="103905" y="890224"/>
                  </a:lnTo>
                  <a:lnTo>
                    <a:pt x="104464" y="882549"/>
                  </a:lnTo>
                  <a:lnTo>
                    <a:pt x="105033" y="874875"/>
                  </a:lnTo>
                  <a:lnTo>
                    <a:pt x="105626" y="867201"/>
                  </a:lnTo>
                  <a:lnTo>
                    <a:pt x="106228" y="859526"/>
                  </a:lnTo>
                  <a:lnTo>
                    <a:pt x="106842" y="851852"/>
                  </a:lnTo>
                  <a:lnTo>
                    <a:pt x="107474" y="844178"/>
                  </a:lnTo>
                  <a:lnTo>
                    <a:pt x="108113" y="836503"/>
                  </a:lnTo>
                  <a:lnTo>
                    <a:pt x="108766" y="828829"/>
                  </a:lnTo>
                  <a:lnTo>
                    <a:pt x="109429" y="821155"/>
                  </a:lnTo>
                  <a:lnTo>
                    <a:pt x="110100" y="813480"/>
                  </a:lnTo>
                  <a:lnTo>
                    <a:pt x="110782" y="805806"/>
                  </a:lnTo>
                  <a:lnTo>
                    <a:pt x="111471" y="798131"/>
                  </a:lnTo>
                  <a:lnTo>
                    <a:pt x="112165" y="790457"/>
                  </a:lnTo>
                  <a:lnTo>
                    <a:pt x="112869" y="782783"/>
                  </a:lnTo>
                  <a:lnTo>
                    <a:pt x="113576" y="775108"/>
                  </a:lnTo>
                  <a:lnTo>
                    <a:pt x="114288" y="767434"/>
                  </a:lnTo>
                  <a:lnTo>
                    <a:pt x="115005" y="759760"/>
                  </a:lnTo>
                  <a:lnTo>
                    <a:pt x="115724" y="752085"/>
                  </a:lnTo>
                  <a:lnTo>
                    <a:pt x="116446" y="744411"/>
                  </a:lnTo>
                  <a:lnTo>
                    <a:pt x="117168" y="736737"/>
                  </a:lnTo>
                  <a:lnTo>
                    <a:pt x="117892" y="729062"/>
                  </a:lnTo>
                  <a:lnTo>
                    <a:pt x="118615" y="721388"/>
                  </a:lnTo>
                  <a:lnTo>
                    <a:pt x="119337" y="713714"/>
                  </a:lnTo>
                  <a:lnTo>
                    <a:pt x="120059" y="706039"/>
                  </a:lnTo>
                  <a:lnTo>
                    <a:pt x="120776" y="698365"/>
                  </a:lnTo>
                  <a:lnTo>
                    <a:pt x="121492" y="690691"/>
                  </a:lnTo>
                  <a:lnTo>
                    <a:pt x="122204" y="683016"/>
                  </a:lnTo>
                  <a:lnTo>
                    <a:pt x="122910" y="675342"/>
                  </a:lnTo>
                  <a:lnTo>
                    <a:pt x="123613" y="667668"/>
                  </a:lnTo>
                  <a:lnTo>
                    <a:pt x="124308" y="659993"/>
                  </a:lnTo>
                  <a:lnTo>
                    <a:pt x="124998" y="652319"/>
                  </a:lnTo>
                  <a:lnTo>
                    <a:pt x="125683" y="644645"/>
                  </a:lnTo>
                  <a:lnTo>
                    <a:pt x="126356" y="636970"/>
                  </a:lnTo>
                  <a:lnTo>
                    <a:pt x="127024" y="629296"/>
                  </a:lnTo>
                  <a:lnTo>
                    <a:pt x="127684" y="621622"/>
                  </a:lnTo>
                  <a:lnTo>
                    <a:pt x="128332" y="613947"/>
                  </a:lnTo>
                  <a:lnTo>
                    <a:pt x="128974" y="606273"/>
                  </a:lnTo>
                  <a:lnTo>
                    <a:pt x="129605" y="598598"/>
                  </a:lnTo>
                  <a:lnTo>
                    <a:pt x="130224" y="590924"/>
                  </a:lnTo>
                  <a:lnTo>
                    <a:pt x="130836" y="583250"/>
                  </a:lnTo>
                  <a:lnTo>
                    <a:pt x="131434" y="575575"/>
                  </a:lnTo>
                  <a:lnTo>
                    <a:pt x="132021" y="567901"/>
                  </a:lnTo>
                  <a:lnTo>
                    <a:pt x="132600" y="560227"/>
                  </a:lnTo>
                  <a:lnTo>
                    <a:pt x="133162" y="552552"/>
                  </a:lnTo>
                  <a:lnTo>
                    <a:pt x="133715" y="544878"/>
                  </a:lnTo>
                  <a:lnTo>
                    <a:pt x="134257" y="537204"/>
                  </a:lnTo>
                  <a:lnTo>
                    <a:pt x="134783" y="529529"/>
                  </a:lnTo>
                  <a:lnTo>
                    <a:pt x="135300" y="521855"/>
                  </a:lnTo>
                  <a:lnTo>
                    <a:pt x="135802" y="514181"/>
                  </a:lnTo>
                  <a:lnTo>
                    <a:pt x="136292" y="506506"/>
                  </a:lnTo>
                  <a:lnTo>
                    <a:pt x="136772" y="498832"/>
                  </a:lnTo>
                  <a:lnTo>
                    <a:pt x="137234" y="491158"/>
                  </a:lnTo>
                  <a:lnTo>
                    <a:pt x="137686" y="483483"/>
                  </a:lnTo>
                  <a:lnTo>
                    <a:pt x="138128" y="475809"/>
                  </a:lnTo>
                  <a:lnTo>
                    <a:pt x="138551" y="468135"/>
                  </a:lnTo>
                  <a:lnTo>
                    <a:pt x="138966" y="460460"/>
                  </a:lnTo>
                  <a:lnTo>
                    <a:pt x="139367" y="452786"/>
                  </a:lnTo>
                  <a:lnTo>
                    <a:pt x="139753" y="445112"/>
                  </a:lnTo>
                  <a:lnTo>
                    <a:pt x="140131" y="437437"/>
                  </a:lnTo>
                  <a:lnTo>
                    <a:pt x="140493" y="429763"/>
                  </a:lnTo>
                  <a:lnTo>
                    <a:pt x="140843" y="422089"/>
                  </a:lnTo>
                  <a:lnTo>
                    <a:pt x="141186" y="414414"/>
                  </a:lnTo>
                  <a:lnTo>
                    <a:pt x="141509" y="406740"/>
                  </a:lnTo>
                  <a:lnTo>
                    <a:pt x="141825" y="399065"/>
                  </a:lnTo>
                  <a:lnTo>
                    <a:pt x="142130" y="391391"/>
                  </a:lnTo>
                  <a:lnTo>
                    <a:pt x="142420" y="383717"/>
                  </a:lnTo>
                  <a:lnTo>
                    <a:pt x="142702" y="376042"/>
                  </a:lnTo>
                  <a:lnTo>
                    <a:pt x="142972" y="368368"/>
                  </a:lnTo>
                  <a:lnTo>
                    <a:pt x="143230" y="360694"/>
                  </a:lnTo>
                  <a:lnTo>
                    <a:pt x="143481" y="353019"/>
                  </a:lnTo>
                  <a:lnTo>
                    <a:pt x="143718" y="345345"/>
                  </a:lnTo>
                  <a:lnTo>
                    <a:pt x="143946" y="337671"/>
                  </a:lnTo>
                  <a:lnTo>
                    <a:pt x="144167" y="329996"/>
                  </a:lnTo>
                  <a:lnTo>
                    <a:pt x="144374" y="322322"/>
                  </a:lnTo>
                  <a:lnTo>
                    <a:pt x="144575" y="314648"/>
                  </a:lnTo>
                  <a:lnTo>
                    <a:pt x="144766" y="306973"/>
                  </a:lnTo>
                  <a:lnTo>
                    <a:pt x="144947" y="299299"/>
                  </a:lnTo>
                  <a:lnTo>
                    <a:pt x="145122" y="291625"/>
                  </a:lnTo>
                  <a:lnTo>
                    <a:pt x="145287" y="283950"/>
                  </a:lnTo>
                  <a:lnTo>
                    <a:pt x="145444" y="276276"/>
                  </a:lnTo>
                  <a:lnTo>
                    <a:pt x="145597" y="268602"/>
                  </a:lnTo>
                  <a:lnTo>
                    <a:pt x="145737" y="260927"/>
                  </a:lnTo>
                  <a:lnTo>
                    <a:pt x="145873" y="253253"/>
                  </a:lnTo>
                  <a:lnTo>
                    <a:pt x="146003" y="245579"/>
                  </a:lnTo>
                  <a:lnTo>
                    <a:pt x="146123" y="237904"/>
                  </a:lnTo>
                  <a:lnTo>
                    <a:pt x="146240" y="230230"/>
                  </a:lnTo>
                  <a:lnTo>
                    <a:pt x="146349" y="222556"/>
                  </a:lnTo>
                  <a:lnTo>
                    <a:pt x="146452" y="214881"/>
                  </a:lnTo>
                  <a:lnTo>
                    <a:pt x="146552" y="207207"/>
                  </a:lnTo>
                  <a:lnTo>
                    <a:pt x="146644" y="199532"/>
                  </a:lnTo>
                  <a:lnTo>
                    <a:pt x="146731" y="191858"/>
                  </a:lnTo>
                  <a:lnTo>
                    <a:pt x="146815" y="184184"/>
                  </a:lnTo>
                  <a:lnTo>
                    <a:pt x="146891" y="176509"/>
                  </a:lnTo>
                  <a:lnTo>
                    <a:pt x="146965" y="168835"/>
                  </a:lnTo>
                  <a:lnTo>
                    <a:pt x="147035" y="161161"/>
                  </a:lnTo>
                  <a:lnTo>
                    <a:pt x="147099" y="153486"/>
                  </a:lnTo>
                  <a:lnTo>
                    <a:pt x="147161" y="145812"/>
                  </a:lnTo>
                  <a:lnTo>
                    <a:pt x="147218" y="138138"/>
                  </a:lnTo>
                  <a:lnTo>
                    <a:pt x="147271" y="130463"/>
                  </a:lnTo>
                  <a:lnTo>
                    <a:pt x="147323" y="122789"/>
                  </a:lnTo>
                  <a:lnTo>
                    <a:pt x="147369" y="115115"/>
                  </a:lnTo>
                  <a:lnTo>
                    <a:pt x="147414" y="107440"/>
                  </a:lnTo>
                  <a:lnTo>
                    <a:pt x="147456" y="99766"/>
                  </a:lnTo>
                  <a:lnTo>
                    <a:pt x="147494" y="92092"/>
                  </a:lnTo>
                  <a:lnTo>
                    <a:pt x="147530" y="84417"/>
                  </a:lnTo>
                  <a:lnTo>
                    <a:pt x="147564" y="76743"/>
                  </a:lnTo>
                  <a:lnTo>
                    <a:pt x="147596" y="69069"/>
                  </a:lnTo>
                  <a:lnTo>
                    <a:pt x="147626" y="61394"/>
                  </a:lnTo>
                  <a:lnTo>
                    <a:pt x="147653" y="53720"/>
                  </a:lnTo>
                  <a:lnTo>
                    <a:pt x="147678" y="46046"/>
                  </a:lnTo>
                  <a:lnTo>
                    <a:pt x="147703" y="38371"/>
                  </a:lnTo>
                  <a:lnTo>
                    <a:pt x="147724" y="30697"/>
                  </a:lnTo>
                  <a:lnTo>
                    <a:pt x="147745" y="23023"/>
                  </a:lnTo>
                  <a:lnTo>
                    <a:pt x="147764" y="15348"/>
                  </a:lnTo>
                  <a:lnTo>
                    <a:pt x="147781" y="7674"/>
                  </a:lnTo>
                  <a:lnTo>
                    <a:pt x="147798" y="0"/>
                  </a:lnTo>
                  <a:lnTo>
                    <a:pt x="148170" y="0"/>
                  </a:lnTo>
                  <a:lnTo>
                    <a:pt x="148186" y="7674"/>
                  </a:lnTo>
                  <a:lnTo>
                    <a:pt x="148204" y="15348"/>
                  </a:lnTo>
                  <a:lnTo>
                    <a:pt x="148223" y="23023"/>
                  </a:lnTo>
                  <a:lnTo>
                    <a:pt x="148244" y="30697"/>
                  </a:lnTo>
                  <a:lnTo>
                    <a:pt x="148265" y="38371"/>
                  </a:lnTo>
                  <a:lnTo>
                    <a:pt x="148289" y="46046"/>
                  </a:lnTo>
                  <a:lnTo>
                    <a:pt x="148315" y="53720"/>
                  </a:lnTo>
                  <a:lnTo>
                    <a:pt x="148342" y="61394"/>
                  </a:lnTo>
                  <a:lnTo>
                    <a:pt x="148372" y="69069"/>
                  </a:lnTo>
                  <a:lnTo>
                    <a:pt x="148403" y="76743"/>
                  </a:lnTo>
                  <a:lnTo>
                    <a:pt x="148437" y="84417"/>
                  </a:lnTo>
                  <a:lnTo>
                    <a:pt x="148474" y="92092"/>
                  </a:lnTo>
                  <a:lnTo>
                    <a:pt x="148512" y="99766"/>
                  </a:lnTo>
                  <a:lnTo>
                    <a:pt x="148554" y="107440"/>
                  </a:lnTo>
                  <a:lnTo>
                    <a:pt x="148598" y="115115"/>
                  </a:lnTo>
                  <a:lnTo>
                    <a:pt x="148645" y="122789"/>
                  </a:lnTo>
                  <a:lnTo>
                    <a:pt x="148696" y="130463"/>
                  </a:lnTo>
                  <a:lnTo>
                    <a:pt x="148750" y="138138"/>
                  </a:lnTo>
                  <a:lnTo>
                    <a:pt x="148807" y="145812"/>
                  </a:lnTo>
                  <a:lnTo>
                    <a:pt x="148869" y="153486"/>
                  </a:lnTo>
                  <a:lnTo>
                    <a:pt x="148933" y="161161"/>
                  </a:lnTo>
                  <a:lnTo>
                    <a:pt x="149003" y="168835"/>
                  </a:lnTo>
                  <a:lnTo>
                    <a:pt x="149076" y="176509"/>
                  </a:lnTo>
                  <a:lnTo>
                    <a:pt x="149153" y="184184"/>
                  </a:lnTo>
                  <a:lnTo>
                    <a:pt x="149237" y="191858"/>
                  </a:lnTo>
                  <a:lnTo>
                    <a:pt x="149324" y="199532"/>
                  </a:lnTo>
                  <a:lnTo>
                    <a:pt x="149416" y="207207"/>
                  </a:lnTo>
                  <a:lnTo>
                    <a:pt x="149515" y="214881"/>
                  </a:lnTo>
                  <a:lnTo>
                    <a:pt x="149618" y="222556"/>
                  </a:lnTo>
                  <a:lnTo>
                    <a:pt x="149728" y="230230"/>
                  </a:lnTo>
                  <a:lnTo>
                    <a:pt x="149844" y="237904"/>
                  </a:lnTo>
                  <a:lnTo>
                    <a:pt x="149965" y="245579"/>
                  </a:lnTo>
                  <a:lnTo>
                    <a:pt x="150095" y="253253"/>
                  </a:lnTo>
                  <a:lnTo>
                    <a:pt x="150230" y="260927"/>
                  </a:lnTo>
                  <a:lnTo>
                    <a:pt x="150371" y="268602"/>
                  </a:lnTo>
                  <a:lnTo>
                    <a:pt x="150523" y="276276"/>
                  </a:lnTo>
                  <a:lnTo>
                    <a:pt x="150681" y="283950"/>
                  </a:lnTo>
                  <a:lnTo>
                    <a:pt x="150845" y="291625"/>
                  </a:lnTo>
                  <a:lnTo>
                    <a:pt x="151021" y="299299"/>
                  </a:lnTo>
                  <a:lnTo>
                    <a:pt x="151202" y="306973"/>
                  </a:lnTo>
                  <a:lnTo>
                    <a:pt x="151393" y="314648"/>
                  </a:lnTo>
                  <a:lnTo>
                    <a:pt x="151594" y="322322"/>
                  </a:lnTo>
                  <a:lnTo>
                    <a:pt x="151801" y="329996"/>
                  </a:lnTo>
                  <a:lnTo>
                    <a:pt x="152022" y="337671"/>
                  </a:lnTo>
                  <a:lnTo>
                    <a:pt x="152250" y="345345"/>
                  </a:lnTo>
                  <a:lnTo>
                    <a:pt x="152486" y="353019"/>
                  </a:lnTo>
                  <a:lnTo>
                    <a:pt x="152738" y="360694"/>
                  </a:lnTo>
                  <a:lnTo>
                    <a:pt x="152996" y="368368"/>
                  </a:lnTo>
                  <a:lnTo>
                    <a:pt x="153265" y="376042"/>
                  </a:lnTo>
                  <a:lnTo>
                    <a:pt x="153548" y="383717"/>
                  </a:lnTo>
                  <a:lnTo>
                    <a:pt x="153838" y="391391"/>
                  </a:lnTo>
                  <a:lnTo>
                    <a:pt x="154143" y="399065"/>
                  </a:lnTo>
                  <a:lnTo>
                    <a:pt x="154459" y="406740"/>
                  </a:lnTo>
                  <a:lnTo>
                    <a:pt x="154782" y="414414"/>
                  </a:lnTo>
                  <a:lnTo>
                    <a:pt x="155124" y="422089"/>
                  </a:lnTo>
                  <a:lnTo>
                    <a:pt x="155475" y="429763"/>
                  </a:lnTo>
                  <a:lnTo>
                    <a:pt x="155836" y="437437"/>
                  </a:lnTo>
                  <a:lnTo>
                    <a:pt x="156214" y="445112"/>
                  </a:lnTo>
                  <a:lnTo>
                    <a:pt x="156601" y="452786"/>
                  </a:lnTo>
                  <a:lnTo>
                    <a:pt x="157002" y="460460"/>
                  </a:lnTo>
                  <a:lnTo>
                    <a:pt x="157417" y="468135"/>
                  </a:lnTo>
                  <a:lnTo>
                    <a:pt x="157840" y="475809"/>
                  </a:lnTo>
                  <a:lnTo>
                    <a:pt x="158282" y="483483"/>
                  </a:lnTo>
                  <a:lnTo>
                    <a:pt x="158734" y="491158"/>
                  </a:lnTo>
                  <a:lnTo>
                    <a:pt x="159195" y="498832"/>
                  </a:lnTo>
                  <a:lnTo>
                    <a:pt x="159676" y="506506"/>
                  </a:lnTo>
                  <a:lnTo>
                    <a:pt x="160165" y="514181"/>
                  </a:lnTo>
                  <a:lnTo>
                    <a:pt x="160667" y="521855"/>
                  </a:lnTo>
                  <a:lnTo>
                    <a:pt x="161185" y="529529"/>
                  </a:lnTo>
                  <a:lnTo>
                    <a:pt x="161711" y="537204"/>
                  </a:lnTo>
                  <a:lnTo>
                    <a:pt x="162252" y="544878"/>
                  </a:lnTo>
                  <a:lnTo>
                    <a:pt x="162806" y="552552"/>
                  </a:lnTo>
                  <a:lnTo>
                    <a:pt x="163367" y="560227"/>
                  </a:lnTo>
                  <a:lnTo>
                    <a:pt x="163947" y="567901"/>
                  </a:lnTo>
                  <a:lnTo>
                    <a:pt x="164534" y="575575"/>
                  </a:lnTo>
                  <a:lnTo>
                    <a:pt x="165131" y="583250"/>
                  </a:lnTo>
                  <a:lnTo>
                    <a:pt x="165744" y="590924"/>
                  </a:lnTo>
                  <a:lnTo>
                    <a:pt x="166363" y="598598"/>
                  </a:lnTo>
                  <a:lnTo>
                    <a:pt x="166994" y="606273"/>
                  </a:lnTo>
                  <a:lnTo>
                    <a:pt x="167635" y="613947"/>
                  </a:lnTo>
                  <a:lnTo>
                    <a:pt x="168284" y="621622"/>
                  </a:lnTo>
                  <a:lnTo>
                    <a:pt x="168944" y="629296"/>
                  </a:lnTo>
                  <a:lnTo>
                    <a:pt x="169612" y="636970"/>
                  </a:lnTo>
                  <a:lnTo>
                    <a:pt x="170285" y="644645"/>
                  </a:lnTo>
                  <a:lnTo>
                    <a:pt x="170970" y="652319"/>
                  </a:lnTo>
                  <a:lnTo>
                    <a:pt x="171659" y="659993"/>
                  </a:lnTo>
                  <a:lnTo>
                    <a:pt x="172355" y="667668"/>
                  </a:lnTo>
                  <a:lnTo>
                    <a:pt x="173058" y="675342"/>
                  </a:lnTo>
                  <a:lnTo>
                    <a:pt x="173764" y="683016"/>
                  </a:lnTo>
                  <a:lnTo>
                    <a:pt x="174476" y="690691"/>
                  </a:lnTo>
                  <a:lnTo>
                    <a:pt x="175191" y="698365"/>
                  </a:lnTo>
                  <a:lnTo>
                    <a:pt x="175909" y="706039"/>
                  </a:lnTo>
                  <a:lnTo>
                    <a:pt x="176630" y="713714"/>
                  </a:lnTo>
                  <a:lnTo>
                    <a:pt x="177352" y="721388"/>
                  </a:lnTo>
                  <a:lnTo>
                    <a:pt x="178076" y="729062"/>
                  </a:lnTo>
                  <a:lnTo>
                    <a:pt x="178799" y="736737"/>
                  </a:lnTo>
                  <a:lnTo>
                    <a:pt x="179522" y="744411"/>
                  </a:lnTo>
                  <a:lnTo>
                    <a:pt x="180244" y="752085"/>
                  </a:lnTo>
                  <a:lnTo>
                    <a:pt x="180962" y="759760"/>
                  </a:lnTo>
                  <a:lnTo>
                    <a:pt x="181679" y="767434"/>
                  </a:lnTo>
                  <a:lnTo>
                    <a:pt x="182391" y="775108"/>
                  </a:lnTo>
                  <a:lnTo>
                    <a:pt x="183099" y="782783"/>
                  </a:lnTo>
                  <a:lnTo>
                    <a:pt x="183803" y="790457"/>
                  </a:lnTo>
                  <a:lnTo>
                    <a:pt x="184497" y="798131"/>
                  </a:lnTo>
                  <a:lnTo>
                    <a:pt x="185186" y="805806"/>
                  </a:lnTo>
                  <a:lnTo>
                    <a:pt x="185868" y="813480"/>
                  </a:lnTo>
                  <a:lnTo>
                    <a:pt x="186538" y="821155"/>
                  </a:lnTo>
                  <a:lnTo>
                    <a:pt x="187202" y="828829"/>
                  </a:lnTo>
                  <a:lnTo>
                    <a:pt x="187854" y="836503"/>
                  </a:lnTo>
                  <a:lnTo>
                    <a:pt x="188494" y="844178"/>
                  </a:lnTo>
                  <a:lnTo>
                    <a:pt x="189126" y="851852"/>
                  </a:lnTo>
                  <a:lnTo>
                    <a:pt x="189740" y="859526"/>
                  </a:lnTo>
                  <a:lnTo>
                    <a:pt x="190342" y="867201"/>
                  </a:lnTo>
                  <a:lnTo>
                    <a:pt x="190934" y="874875"/>
                  </a:lnTo>
                  <a:lnTo>
                    <a:pt x="191504" y="882549"/>
                  </a:lnTo>
                  <a:lnTo>
                    <a:pt x="192063" y="890224"/>
                  </a:lnTo>
                  <a:lnTo>
                    <a:pt x="192605" y="897898"/>
                  </a:lnTo>
                  <a:lnTo>
                    <a:pt x="193127" y="905572"/>
                  </a:lnTo>
                  <a:lnTo>
                    <a:pt x="193636" y="913247"/>
                  </a:lnTo>
                  <a:lnTo>
                    <a:pt x="194123" y="920921"/>
                  </a:lnTo>
                  <a:lnTo>
                    <a:pt x="194591" y="928595"/>
                  </a:lnTo>
                  <a:lnTo>
                    <a:pt x="195046" y="936270"/>
                  </a:lnTo>
                  <a:lnTo>
                    <a:pt x="195472" y="943944"/>
                  </a:lnTo>
                  <a:lnTo>
                    <a:pt x="195882" y="951618"/>
                  </a:lnTo>
                  <a:lnTo>
                    <a:pt x="196274" y="959293"/>
                  </a:lnTo>
                  <a:lnTo>
                    <a:pt x="196637" y="966967"/>
                  </a:lnTo>
                  <a:lnTo>
                    <a:pt x="196985" y="974641"/>
                  </a:lnTo>
                  <a:lnTo>
                    <a:pt x="197309" y="982316"/>
                  </a:lnTo>
                  <a:lnTo>
                    <a:pt x="197607" y="989990"/>
                  </a:lnTo>
                  <a:lnTo>
                    <a:pt x="197890" y="997664"/>
                  </a:lnTo>
                  <a:lnTo>
                    <a:pt x="198143" y="1005339"/>
                  </a:lnTo>
                  <a:lnTo>
                    <a:pt x="198374" y="1013013"/>
                  </a:lnTo>
                  <a:lnTo>
                    <a:pt x="198590" y="1020688"/>
                  </a:lnTo>
                  <a:lnTo>
                    <a:pt x="198769" y="1028362"/>
                  </a:lnTo>
                  <a:lnTo>
                    <a:pt x="198933" y="1036036"/>
                  </a:lnTo>
                  <a:lnTo>
                    <a:pt x="199074" y="1043711"/>
                  </a:lnTo>
                  <a:lnTo>
                    <a:pt x="199185" y="1051385"/>
                  </a:lnTo>
                  <a:lnTo>
                    <a:pt x="199280" y="1059059"/>
                  </a:lnTo>
                  <a:lnTo>
                    <a:pt x="199347" y="1066734"/>
                  </a:lnTo>
                  <a:lnTo>
                    <a:pt x="199390" y="1074408"/>
                  </a:lnTo>
                  <a:lnTo>
                    <a:pt x="199417" y="1082082"/>
                  </a:lnTo>
                  <a:lnTo>
                    <a:pt x="199411" y="1089757"/>
                  </a:lnTo>
                  <a:lnTo>
                    <a:pt x="199386" y="1097431"/>
                  </a:lnTo>
                  <a:lnTo>
                    <a:pt x="199344" y="1105105"/>
                  </a:lnTo>
                  <a:lnTo>
                    <a:pt x="199270" y="1112780"/>
                  </a:lnTo>
                  <a:lnTo>
                    <a:pt x="199181" y="1120454"/>
                  </a:lnTo>
                  <a:lnTo>
                    <a:pt x="199069" y="1128128"/>
                  </a:lnTo>
                  <a:lnTo>
                    <a:pt x="198932" y="1135803"/>
                  </a:lnTo>
                  <a:lnTo>
                    <a:pt x="198782" y="1143477"/>
                  </a:lnTo>
                  <a:lnTo>
                    <a:pt x="198605" y="1151151"/>
                  </a:lnTo>
                  <a:lnTo>
                    <a:pt x="198409" y="1158826"/>
                  </a:lnTo>
                  <a:lnTo>
                    <a:pt x="198200" y="1166500"/>
                  </a:lnTo>
                  <a:lnTo>
                    <a:pt x="197962" y="1174174"/>
                  </a:lnTo>
                  <a:lnTo>
                    <a:pt x="197711" y="1181849"/>
                  </a:lnTo>
                  <a:lnTo>
                    <a:pt x="197445" y="1189523"/>
                  </a:lnTo>
                  <a:lnTo>
                    <a:pt x="197156" y="1197197"/>
                  </a:lnTo>
                  <a:lnTo>
                    <a:pt x="196855" y="1204872"/>
                  </a:lnTo>
                  <a:lnTo>
                    <a:pt x="196537" y="1212546"/>
                  </a:lnTo>
                  <a:lnTo>
                    <a:pt x="196202" y="1220221"/>
                  </a:lnTo>
                  <a:lnTo>
                    <a:pt x="195857" y="1227895"/>
                  </a:lnTo>
                  <a:lnTo>
                    <a:pt x="195493" y="1235569"/>
                  </a:lnTo>
                  <a:lnTo>
                    <a:pt x="195118" y="1243244"/>
                  </a:lnTo>
                  <a:lnTo>
                    <a:pt x="194733" y="1250918"/>
                  </a:lnTo>
                  <a:lnTo>
                    <a:pt x="194331" y="1258592"/>
                  </a:lnTo>
                  <a:lnTo>
                    <a:pt x="193922" y="1266267"/>
                  </a:lnTo>
                  <a:lnTo>
                    <a:pt x="193502" y="1273941"/>
                  </a:lnTo>
                  <a:lnTo>
                    <a:pt x="193071" y="1281615"/>
                  </a:lnTo>
                  <a:lnTo>
                    <a:pt x="192634" y="1289290"/>
                  </a:lnTo>
                  <a:lnTo>
                    <a:pt x="192186" y="1296964"/>
                  </a:lnTo>
                  <a:lnTo>
                    <a:pt x="191732" y="1304638"/>
                  </a:lnTo>
                  <a:lnTo>
                    <a:pt x="191273" y="1312313"/>
                  </a:lnTo>
                  <a:lnTo>
                    <a:pt x="190805" y="1319987"/>
                  </a:lnTo>
                  <a:lnTo>
                    <a:pt x="190333" y="1327661"/>
                  </a:lnTo>
                  <a:lnTo>
                    <a:pt x="189857" y="1335336"/>
                  </a:lnTo>
                  <a:lnTo>
                    <a:pt x="189377" y="1343010"/>
                  </a:lnTo>
                  <a:lnTo>
                    <a:pt x="188894" y="1350684"/>
                  </a:lnTo>
                  <a:lnTo>
                    <a:pt x="188409" y="1358359"/>
                  </a:lnTo>
                  <a:lnTo>
                    <a:pt x="187921" y="1366033"/>
                  </a:lnTo>
                  <a:lnTo>
                    <a:pt x="187434" y="1373707"/>
                  </a:lnTo>
                  <a:lnTo>
                    <a:pt x="186945" y="1381382"/>
                  </a:lnTo>
                  <a:lnTo>
                    <a:pt x="186457" y="1389056"/>
                  </a:lnTo>
                  <a:lnTo>
                    <a:pt x="185970" y="1396730"/>
                  </a:lnTo>
                  <a:lnTo>
                    <a:pt x="185485" y="1404405"/>
                  </a:lnTo>
                  <a:lnTo>
                    <a:pt x="185001" y="1412079"/>
                  </a:lnTo>
                  <a:lnTo>
                    <a:pt x="184520" y="1419754"/>
                  </a:lnTo>
                  <a:lnTo>
                    <a:pt x="184044" y="1427428"/>
                  </a:lnTo>
                  <a:lnTo>
                    <a:pt x="183570" y="1435102"/>
                  </a:lnTo>
                  <a:lnTo>
                    <a:pt x="183101" y="1442777"/>
                  </a:lnTo>
                  <a:lnTo>
                    <a:pt x="182637" y="1450451"/>
                  </a:lnTo>
                  <a:lnTo>
                    <a:pt x="182178" y="1458125"/>
                  </a:lnTo>
                  <a:lnTo>
                    <a:pt x="181726" y="1465800"/>
                  </a:lnTo>
                  <a:lnTo>
                    <a:pt x="181280" y="1473474"/>
                  </a:lnTo>
                  <a:lnTo>
                    <a:pt x="180839" y="1481148"/>
                  </a:lnTo>
                  <a:lnTo>
                    <a:pt x="180408" y="1488823"/>
                  </a:lnTo>
                  <a:lnTo>
                    <a:pt x="179983" y="1496497"/>
                  </a:lnTo>
                  <a:lnTo>
                    <a:pt x="179566" y="1504171"/>
                  </a:lnTo>
                  <a:lnTo>
                    <a:pt x="179160" y="1511846"/>
                  </a:lnTo>
                  <a:lnTo>
                    <a:pt x="178759" y="1519520"/>
                  </a:lnTo>
                  <a:lnTo>
                    <a:pt x="178370" y="1527194"/>
                  </a:lnTo>
                  <a:lnTo>
                    <a:pt x="177990" y="1534869"/>
                  </a:lnTo>
                  <a:lnTo>
                    <a:pt x="177616" y="1542543"/>
                  </a:lnTo>
                  <a:lnTo>
                    <a:pt x="177258" y="1550217"/>
                  </a:lnTo>
                  <a:lnTo>
                    <a:pt x="176908" y="1557892"/>
                  </a:lnTo>
                  <a:lnTo>
                    <a:pt x="176566" y="1565566"/>
                  </a:lnTo>
                  <a:lnTo>
                    <a:pt x="176240" y="1573240"/>
                  </a:lnTo>
                  <a:lnTo>
                    <a:pt x="175921" y="1580915"/>
                  </a:lnTo>
                  <a:lnTo>
                    <a:pt x="175614" y="1588589"/>
                  </a:lnTo>
                  <a:lnTo>
                    <a:pt x="175321" y="1596263"/>
                  </a:lnTo>
                  <a:lnTo>
                    <a:pt x="175035" y="1603938"/>
                  </a:lnTo>
                  <a:lnTo>
                    <a:pt x="174765" y="1611612"/>
                  </a:lnTo>
                  <a:lnTo>
                    <a:pt x="174506" y="1619287"/>
                  </a:lnTo>
                  <a:lnTo>
                    <a:pt x="174256" y="1626961"/>
                  </a:lnTo>
                  <a:lnTo>
                    <a:pt x="174024" y="1634635"/>
                  </a:lnTo>
                  <a:lnTo>
                    <a:pt x="173800" y="1642310"/>
                  </a:lnTo>
                  <a:lnTo>
                    <a:pt x="173589" y="1649984"/>
                  </a:lnTo>
                  <a:lnTo>
                    <a:pt x="173393" y="1657658"/>
                  </a:lnTo>
                  <a:lnTo>
                    <a:pt x="173206" y="1665333"/>
                  </a:lnTo>
                  <a:lnTo>
                    <a:pt x="173035" y="1673007"/>
                  </a:lnTo>
                  <a:lnTo>
                    <a:pt x="172876" y="1680681"/>
                  </a:lnTo>
                  <a:lnTo>
                    <a:pt x="172726" y="1688356"/>
                  </a:lnTo>
                  <a:lnTo>
                    <a:pt x="172595" y="1696030"/>
                  </a:lnTo>
                  <a:lnTo>
                    <a:pt x="172474" y="1703704"/>
                  </a:lnTo>
                  <a:lnTo>
                    <a:pt x="172363" y="1711379"/>
                  </a:lnTo>
                  <a:lnTo>
                    <a:pt x="172271" y="1719053"/>
                  </a:lnTo>
                  <a:lnTo>
                    <a:pt x="172187" y="1726727"/>
                  </a:lnTo>
                  <a:lnTo>
                    <a:pt x="172117" y="1734402"/>
                  </a:lnTo>
                  <a:lnTo>
                    <a:pt x="172062" y="1742076"/>
                  </a:lnTo>
                  <a:lnTo>
                    <a:pt x="172016" y="1749750"/>
                  </a:lnTo>
                  <a:lnTo>
                    <a:pt x="171986" y="1757425"/>
                  </a:lnTo>
                  <a:lnTo>
                    <a:pt x="171969" y="1765099"/>
                  </a:lnTo>
                  <a:lnTo>
                    <a:pt x="171959" y="1772773"/>
                  </a:lnTo>
                  <a:lnTo>
                    <a:pt x="171969" y="1780448"/>
                  </a:lnTo>
                  <a:lnTo>
                    <a:pt x="171988" y="1788122"/>
                  </a:lnTo>
                  <a:lnTo>
                    <a:pt x="172018" y="1795796"/>
                  </a:lnTo>
                  <a:lnTo>
                    <a:pt x="172064" y="1803471"/>
                  </a:lnTo>
                  <a:lnTo>
                    <a:pt x="172119" y="1811145"/>
                  </a:lnTo>
                  <a:lnTo>
                    <a:pt x="172187" y="1818820"/>
                  </a:lnTo>
                  <a:lnTo>
                    <a:pt x="172269" y="1826494"/>
                  </a:lnTo>
                  <a:lnTo>
                    <a:pt x="172358" y="1834168"/>
                  </a:lnTo>
                  <a:lnTo>
                    <a:pt x="172464" y="1841843"/>
                  </a:lnTo>
                  <a:lnTo>
                    <a:pt x="172580" y="1849517"/>
                  </a:lnTo>
                  <a:lnTo>
                    <a:pt x="172704" y="1857191"/>
                  </a:lnTo>
                  <a:lnTo>
                    <a:pt x="172845" y="1864866"/>
                  </a:lnTo>
                  <a:lnTo>
                    <a:pt x="172993" y="1872540"/>
                  </a:lnTo>
                  <a:lnTo>
                    <a:pt x="173152" y="1880214"/>
                  </a:lnTo>
                  <a:lnTo>
                    <a:pt x="173324" y="1887889"/>
                  </a:lnTo>
                  <a:lnTo>
                    <a:pt x="173504" y="1895563"/>
                  </a:lnTo>
                  <a:lnTo>
                    <a:pt x="173697" y="1903237"/>
                  </a:lnTo>
                  <a:lnTo>
                    <a:pt x="173899" y="1910912"/>
                  </a:lnTo>
                  <a:lnTo>
                    <a:pt x="174109" y="1918586"/>
                  </a:lnTo>
                  <a:lnTo>
                    <a:pt x="174333" y="1926260"/>
                  </a:lnTo>
                  <a:lnTo>
                    <a:pt x="174564" y="1933935"/>
                  </a:lnTo>
                  <a:lnTo>
                    <a:pt x="174804" y="1941609"/>
                  </a:lnTo>
                  <a:lnTo>
                    <a:pt x="175056" y="1949283"/>
                  </a:lnTo>
                  <a:lnTo>
                    <a:pt x="175314" y="1956958"/>
                  </a:lnTo>
                  <a:lnTo>
                    <a:pt x="175582" y="1964632"/>
                  </a:lnTo>
                  <a:lnTo>
                    <a:pt x="175860" y="1972306"/>
                  </a:lnTo>
                  <a:lnTo>
                    <a:pt x="176143" y="1979981"/>
                  </a:lnTo>
                  <a:lnTo>
                    <a:pt x="176438" y="1987655"/>
                  </a:lnTo>
                  <a:lnTo>
                    <a:pt x="176740" y="1995329"/>
                  </a:lnTo>
                  <a:lnTo>
                    <a:pt x="177048" y="2003004"/>
                  </a:lnTo>
                  <a:lnTo>
                    <a:pt x="177367" y="2010678"/>
                  </a:lnTo>
                  <a:lnTo>
                    <a:pt x="177692" y="2018353"/>
                  </a:lnTo>
                  <a:lnTo>
                    <a:pt x="178024" y="2026027"/>
                  </a:lnTo>
                  <a:lnTo>
                    <a:pt x="178365" y="2033701"/>
                  </a:lnTo>
                  <a:lnTo>
                    <a:pt x="178711" y="2041376"/>
                  </a:lnTo>
                  <a:lnTo>
                    <a:pt x="179065" y="2049050"/>
                  </a:lnTo>
                  <a:lnTo>
                    <a:pt x="179427" y="2056724"/>
                  </a:lnTo>
                  <a:lnTo>
                    <a:pt x="179793" y="2064399"/>
                  </a:lnTo>
                  <a:lnTo>
                    <a:pt x="180170" y="2072073"/>
                  </a:lnTo>
                  <a:lnTo>
                    <a:pt x="180552" y="2079747"/>
                  </a:lnTo>
                  <a:lnTo>
                    <a:pt x="180939" y="2087422"/>
                  </a:lnTo>
                  <a:lnTo>
                    <a:pt x="181336" y="2095096"/>
                  </a:lnTo>
                  <a:lnTo>
                    <a:pt x="181738" y="2102770"/>
                  </a:lnTo>
                  <a:lnTo>
                    <a:pt x="182146" y="2110445"/>
                  </a:lnTo>
                  <a:lnTo>
                    <a:pt x="182563" y="2118119"/>
                  </a:lnTo>
                  <a:lnTo>
                    <a:pt x="182985" y="2125793"/>
                  </a:lnTo>
                  <a:lnTo>
                    <a:pt x="183416" y="2133468"/>
                  </a:lnTo>
                  <a:lnTo>
                    <a:pt x="183853" y="2141142"/>
                  </a:lnTo>
                  <a:lnTo>
                    <a:pt x="184296" y="2148816"/>
                  </a:lnTo>
                  <a:lnTo>
                    <a:pt x="184751" y="2156491"/>
                  </a:lnTo>
                  <a:lnTo>
                    <a:pt x="185211" y="2164165"/>
                  </a:lnTo>
                  <a:lnTo>
                    <a:pt x="185678" y="2171839"/>
                  </a:lnTo>
                  <a:lnTo>
                    <a:pt x="186156" y="2179514"/>
                  </a:lnTo>
                  <a:lnTo>
                    <a:pt x="186640" y="2187188"/>
                  </a:lnTo>
                  <a:lnTo>
                    <a:pt x="187135" y="2194862"/>
                  </a:lnTo>
                  <a:lnTo>
                    <a:pt x="187640" y="2202537"/>
                  </a:lnTo>
                  <a:lnTo>
                    <a:pt x="188151" y="2210211"/>
                  </a:lnTo>
                  <a:lnTo>
                    <a:pt x="188677" y="2217886"/>
                  </a:lnTo>
                  <a:lnTo>
                    <a:pt x="189212" y="2225560"/>
                  </a:lnTo>
                  <a:lnTo>
                    <a:pt x="189756" y="2233234"/>
                  </a:lnTo>
                  <a:lnTo>
                    <a:pt x="190317" y="2240909"/>
                  </a:lnTo>
                  <a:lnTo>
                    <a:pt x="190886" y="2248583"/>
                  </a:lnTo>
                  <a:lnTo>
                    <a:pt x="191468" y="2256257"/>
                  </a:lnTo>
                  <a:lnTo>
                    <a:pt x="192067" y="2263932"/>
                  </a:lnTo>
                  <a:lnTo>
                    <a:pt x="192675" y="2271606"/>
                  </a:lnTo>
                  <a:lnTo>
                    <a:pt x="193301" y="2279280"/>
                  </a:lnTo>
                  <a:lnTo>
                    <a:pt x="193943" y="2286955"/>
                  </a:lnTo>
                  <a:lnTo>
                    <a:pt x="194596" y="2294629"/>
                  </a:lnTo>
                  <a:lnTo>
                    <a:pt x="195274" y="2302303"/>
                  </a:lnTo>
                  <a:lnTo>
                    <a:pt x="195965" y="2309978"/>
                  </a:lnTo>
                  <a:lnTo>
                    <a:pt x="196671" y="2317652"/>
                  </a:lnTo>
                  <a:lnTo>
                    <a:pt x="197404" y="2325326"/>
                  </a:lnTo>
                  <a:lnTo>
                    <a:pt x="198150" y="2333001"/>
                  </a:lnTo>
                  <a:lnTo>
                    <a:pt x="198918" y="2340675"/>
                  </a:lnTo>
                  <a:lnTo>
                    <a:pt x="199711" y="2348349"/>
                  </a:lnTo>
                  <a:lnTo>
                    <a:pt x="200517" y="2356024"/>
                  </a:lnTo>
                  <a:lnTo>
                    <a:pt x="201355" y="2363698"/>
                  </a:lnTo>
                  <a:lnTo>
                    <a:pt x="202214" y="2371372"/>
                  </a:lnTo>
                  <a:lnTo>
                    <a:pt x="203089" y="2379047"/>
                  </a:lnTo>
                  <a:lnTo>
                    <a:pt x="204002" y="2386721"/>
                  </a:lnTo>
                  <a:lnTo>
                    <a:pt x="204932" y="2394395"/>
                  </a:lnTo>
                  <a:lnTo>
                    <a:pt x="205886" y="2402070"/>
                  </a:lnTo>
                  <a:lnTo>
                    <a:pt x="206875" y="2409744"/>
                  </a:lnTo>
                  <a:lnTo>
                    <a:pt x="207882" y="2417419"/>
                  </a:lnTo>
                  <a:lnTo>
                    <a:pt x="208922" y="2425093"/>
                  </a:lnTo>
                  <a:lnTo>
                    <a:pt x="209991" y="2432767"/>
                  </a:lnTo>
                  <a:lnTo>
                    <a:pt x="211079" y="2440442"/>
                  </a:lnTo>
                  <a:lnTo>
                    <a:pt x="212209" y="2448116"/>
                  </a:lnTo>
                  <a:lnTo>
                    <a:pt x="213361" y="2455790"/>
                  </a:lnTo>
                  <a:lnTo>
                    <a:pt x="214537" y="2463465"/>
                  </a:lnTo>
                  <a:lnTo>
                    <a:pt x="215755" y="2471139"/>
                  </a:lnTo>
                  <a:lnTo>
                    <a:pt x="216993" y="2478813"/>
                  </a:lnTo>
                  <a:lnTo>
                    <a:pt x="218262" y="2486488"/>
                  </a:lnTo>
                  <a:lnTo>
                    <a:pt x="219566" y="2494162"/>
                  </a:lnTo>
                  <a:lnTo>
                    <a:pt x="220889" y="2501836"/>
                  </a:lnTo>
                  <a:lnTo>
                    <a:pt x="222251" y="2509511"/>
                  </a:lnTo>
                  <a:lnTo>
                    <a:pt x="223639" y="2517185"/>
                  </a:lnTo>
                  <a:lnTo>
                    <a:pt x="225046" y="2524859"/>
                  </a:lnTo>
                  <a:lnTo>
                    <a:pt x="226496" y="2532534"/>
                  </a:lnTo>
                  <a:lnTo>
                    <a:pt x="227965" y="2540208"/>
                  </a:lnTo>
                  <a:lnTo>
                    <a:pt x="229457" y="2547882"/>
                  </a:lnTo>
                  <a:lnTo>
                    <a:pt x="230984" y="2555557"/>
                  </a:lnTo>
                  <a:lnTo>
                    <a:pt x="232527" y="2563231"/>
                  </a:lnTo>
                  <a:lnTo>
                    <a:pt x="234098" y="2570905"/>
                  </a:lnTo>
                  <a:lnTo>
                    <a:pt x="235693" y="2578580"/>
                  </a:lnTo>
                  <a:lnTo>
                    <a:pt x="237302" y="2586254"/>
                  </a:lnTo>
                  <a:lnTo>
                    <a:pt x="238939" y="2593928"/>
                  </a:lnTo>
                  <a:lnTo>
                    <a:pt x="240591" y="2601603"/>
                  </a:lnTo>
                  <a:lnTo>
                    <a:pt x="242256" y="2609277"/>
                  </a:lnTo>
                  <a:lnTo>
                    <a:pt x="243944" y="2616951"/>
                  </a:lnTo>
                  <a:lnTo>
                    <a:pt x="245640" y="2624626"/>
                  </a:lnTo>
                  <a:lnTo>
                    <a:pt x="247348" y="2632300"/>
                  </a:lnTo>
                  <a:lnTo>
                    <a:pt x="249068" y="2639975"/>
                  </a:lnTo>
                  <a:lnTo>
                    <a:pt x="250792" y="2647649"/>
                  </a:lnTo>
                  <a:lnTo>
                    <a:pt x="252524" y="2655323"/>
                  </a:lnTo>
                  <a:lnTo>
                    <a:pt x="254257" y="2662998"/>
                  </a:lnTo>
                  <a:lnTo>
                    <a:pt x="255992" y="2670672"/>
                  </a:lnTo>
                  <a:lnTo>
                    <a:pt x="257724" y="2678346"/>
                  </a:lnTo>
                  <a:lnTo>
                    <a:pt x="259453" y="2686021"/>
                  </a:lnTo>
                  <a:lnTo>
                    <a:pt x="261176" y="2693695"/>
                  </a:lnTo>
                  <a:lnTo>
                    <a:pt x="262885" y="2701369"/>
                  </a:lnTo>
                  <a:lnTo>
                    <a:pt x="264586" y="2709044"/>
                  </a:lnTo>
                  <a:lnTo>
                    <a:pt x="266271" y="2716718"/>
                  </a:lnTo>
                  <a:lnTo>
                    <a:pt x="267935" y="2724392"/>
                  </a:lnTo>
                  <a:lnTo>
                    <a:pt x="269585" y="2732067"/>
                  </a:lnTo>
                  <a:lnTo>
                    <a:pt x="271204" y="2739741"/>
                  </a:lnTo>
                  <a:lnTo>
                    <a:pt x="272798" y="2747415"/>
                  </a:lnTo>
                  <a:lnTo>
                    <a:pt x="274373" y="2755090"/>
                  </a:lnTo>
                  <a:lnTo>
                    <a:pt x="275897" y="2762764"/>
                  </a:lnTo>
                  <a:lnTo>
                    <a:pt x="277397" y="2770438"/>
                  </a:lnTo>
                  <a:lnTo>
                    <a:pt x="278862" y="2778113"/>
                  </a:lnTo>
                  <a:lnTo>
                    <a:pt x="280273" y="2785787"/>
                  </a:lnTo>
                  <a:lnTo>
                    <a:pt x="281654" y="2793461"/>
                  </a:lnTo>
                  <a:lnTo>
                    <a:pt x="282979" y="2801136"/>
                  </a:lnTo>
                  <a:lnTo>
                    <a:pt x="284251" y="2808810"/>
                  </a:lnTo>
                  <a:lnTo>
                    <a:pt x="285489" y="2816484"/>
                  </a:lnTo>
                  <a:lnTo>
                    <a:pt x="286647" y="2824159"/>
                  </a:lnTo>
                  <a:lnTo>
                    <a:pt x="287758" y="2831833"/>
                  </a:lnTo>
                  <a:lnTo>
                    <a:pt x="288821" y="2839508"/>
                  </a:lnTo>
                  <a:lnTo>
                    <a:pt x="289793" y="2847182"/>
                  </a:lnTo>
                  <a:lnTo>
                    <a:pt x="290721" y="2854856"/>
                  </a:lnTo>
                  <a:lnTo>
                    <a:pt x="291579" y="2862531"/>
                  </a:lnTo>
                  <a:lnTo>
                    <a:pt x="292352" y="2870205"/>
                  </a:lnTo>
                  <a:lnTo>
                    <a:pt x="293078" y="2877879"/>
                  </a:lnTo>
                  <a:lnTo>
                    <a:pt x="293707" y="2885554"/>
                  </a:lnTo>
                  <a:lnTo>
                    <a:pt x="294265" y="2893228"/>
                  </a:lnTo>
                  <a:lnTo>
                    <a:pt x="294772" y="2900902"/>
                  </a:lnTo>
                  <a:lnTo>
                    <a:pt x="295155" y="2908577"/>
                  </a:lnTo>
                  <a:lnTo>
                    <a:pt x="295483" y="2916251"/>
                  </a:lnTo>
                  <a:lnTo>
                    <a:pt x="295737" y="2923925"/>
                  </a:lnTo>
                  <a:lnTo>
                    <a:pt x="295881" y="2931600"/>
                  </a:lnTo>
                  <a:lnTo>
                    <a:pt x="295968" y="2939274"/>
                  </a:lnTo>
                  <a:lnTo>
                    <a:pt x="295958" y="2946948"/>
                  </a:lnTo>
                  <a:lnTo>
                    <a:pt x="295856" y="2954623"/>
                  </a:lnTo>
                  <a:lnTo>
                    <a:pt x="295696" y="2962297"/>
                  </a:lnTo>
                  <a:lnTo>
                    <a:pt x="295416" y="2969971"/>
                  </a:lnTo>
                  <a:lnTo>
                    <a:pt x="295064" y="2977646"/>
                  </a:lnTo>
                  <a:lnTo>
                    <a:pt x="294648" y="2985320"/>
                  </a:lnTo>
                  <a:lnTo>
                    <a:pt x="294104" y="2992994"/>
                  </a:lnTo>
                  <a:lnTo>
                    <a:pt x="293504" y="3000669"/>
                  </a:lnTo>
                  <a:lnTo>
                    <a:pt x="292819" y="3008343"/>
                  </a:lnTo>
                  <a:lnTo>
                    <a:pt x="292031" y="3016017"/>
                  </a:lnTo>
                  <a:lnTo>
                    <a:pt x="291187" y="3023692"/>
                  </a:lnTo>
                  <a:lnTo>
                    <a:pt x="290241" y="3031366"/>
                  </a:lnTo>
                  <a:lnTo>
                    <a:pt x="289217" y="3039041"/>
                  </a:lnTo>
                  <a:lnTo>
                    <a:pt x="288139" y="3046715"/>
                  </a:lnTo>
                  <a:lnTo>
                    <a:pt x="286945" y="3054389"/>
                  </a:lnTo>
                  <a:lnTo>
                    <a:pt x="285696" y="3062064"/>
                  </a:lnTo>
                  <a:lnTo>
                    <a:pt x="284384" y="3069738"/>
                  </a:lnTo>
                  <a:lnTo>
                    <a:pt x="282973" y="3077412"/>
                  </a:lnTo>
                  <a:lnTo>
                    <a:pt x="281516" y="3085087"/>
                  </a:lnTo>
                  <a:lnTo>
                    <a:pt x="279985" y="3092761"/>
                  </a:lnTo>
                  <a:lnTo>
                    <a:pt x="278380" y="3100435"/>
                  </a:lnTo>
                  <a:lnTo>
                    <a:pt x="276734" y="3108110"/>
                  </a:lnTo>
                  <a:lnTo>
                    <a:pt x="275008" y="3115784"/>
                  </a:lnTo>
                  <a:lnTo>
                    <a:pt x="273231" y="3123458"/>
                  </a:lnTo>
                  <a:lnTo>
                    <a:pt x="271417" y="3131133"/>
                  </a:lnTo>
                  <a:lnTo>
                    <a:pt x="269523" y="3138807"/>
                  </a:lnTo>
                  <a:lnTo>
                    <a:pt x="267599" y="3146481"/>
                  </a:lnTo>
                  <a:lnTo>
                    <a:pt x="265630" y="3154156"/>
                  </a:lnTo>
                  <a:lnTo>
                    <a:pt x="263608" y="3161830"/>
                  </a:lnTo>
                  <a:lnTo>
                    <a:pt x="261561" y="3169504"/>
                  </a:lnTo>
                  <a:lnTo>
                    <a:pt x="259470" y="3177179"/>
                  </a:lnTo>
                  <a:lnTo>
                    <a:pt x="257346" y="3184853"/>
                  </a:lnTo>
                  <a:lnTo>
                    <a:pt x="255202" y="3192527"/>
                  </a:lnTo>
                  <a:lnTo>
                    <a:pt x="253019" y="3200202"/>
                  </a:lnTo>
                  <a:lnTo>
                    <a:pt x="250820" y="3207876"/>
                  </a:lnTo>
                  <a:lnTo>
                    <a:pt x="248604" y="3215550"/>
                  </a:lnTo>
                  <a:lnTo>
                    <a:pt x="246365" y="3223225"/>
                  </a:lnTo>
                  <a:lnTo>
                    <a:pt x="244117" y="3230899"/>
                  </a:lnTo>
                  <a:lnTo>
                    <a:pt x="241857" y="3238574"/>
                  </a:lnTo>
                  <a:lnTo>
                    <a:pt x="239590" y="3246248"/>
                  </a:lnTo>
                  <a:lnTo>
                    <a:pt x="237320" y="3253922"/>
                  </a:lnTo>
                  <a:lnTo>
                    <a:pt x="235047" y="3261597"/>
                  </a:lnTo>
                  <a:lnTo>
                    <a:pt x="232777" y="3269271"/>
                  </a:lnTo>
                  <a:lnTo>
                    <a:pt x="230510" y="3276945"/>
                  </a:lnTo>
                  <a:lnTo>
                    <a:pt x="228253" y="3284620"/>
                  </a:lnTo>
                  <a:lnTo>
                    <a:pt x="226005" y="3292294"/>
                  </a:lnTo>
                  <a:lnTo>
                    <a:pt x="223766" y="3299968"/>
                  </a:lnTo>
                  <a:lnTo>
                    <a:pt x="221549" y="3307643"/>
                  </a:lnTo>
                  <a:lnTo>
                    <a:pt x="219343" y="3315317"/>
                  </a:lnTo>
                  <a:lnTo>
                    <a:pt x="217160" y="3322991"/>
                  </a:lnTo>
                  <a:lnTo>
                    <a:pt x="215001" y="3330666"/>
                  </a:lnTo>
                  <a:lnTo>
                    <a:pt x="212858" y="3338340"/>
                  </a:lnTo>
                  <a:lnTo>
                    <a:pt x="210751" y="3346014"/>
                  </a:lnTo>
                  <a:lnTo>
                    <a:pt x="208669" y="3353689"/>
                  </a:lnTo>
                  <a:lnTo>
                    <a:pt x="206607" y="3361363"/>
                  </a:lnTo>
                  <a:lnTo>
                    <a:pt x="204593" y="3369037"/>
                  </a:lnTo>
                  <a:lnTo>
                    <a:pt x="202602" y="3376712"/>
                  </a:lnTo>
                  <a:lnTo>
                    <a:pt x="200644" y="3384386"/>
                  </a:lnTo>
                  <a:lnTo>
                    <a:pt x="198731" y="3392060"/>
                  </a:lnTo>
                  <a:lnTo>
                    <a:pt x="196843" y="3399735"/>
                  </a:lnTo>
                  <a:lnTo>
                    <a:pt x="195002" y="3407409"/>
                  </a:lnTo>
                  <a:lnTo>
                    <a:pt x="193200" y="3415083"/>
                  </a:lnTo>
                  <a:lnTo>
                    <a:pt x="191424" y="3422758"/>
                  </a:lnTo>
                  <a:lnTo>
                    <a:pt x="189709" y="3430432"/>
                  </a:lnTo>
                  <a:lnTo>
                    <a:pt x="188025" y="3438107"/>
                  </a:lnTo>
                  <a:lnTo>
                    <a:pt x="186376" y="3445781"/>
                  </a:lnTo>
                  <a:lnTo>
                    <a:pt x="184787" y="3453455"/>
                  </a:lnTo>
                  <a:lnTo>
                    <a:pt x="183225" y="3461130"/>
                  </a:lnTo>
                  <a:lnTo>
                    <a:pt x="181711" y="3468804"/>
                  </a:lnTo>
                  <a:lnTo>
                    <a:pt x="180246" y="3476478"/>
                  </a:lnTo>
                  <a:lnTo>
                    <a:pt x="178810" y="3484153"/>
                  </a:lnTo>
                  <a:lnTo>
                    <a:pt x="177431" y="3491827"/>
                  </a:lnTo>
                  <a:lnTo>
                    <a:pt x="176092" y="3499501"/>
                  </a:lnTo>
                  <a:lnTo>
                    <a:pt x="174781" y="3507176"/>
                  </a:lnTo>
                  <a:lnTo>
                    <a:pt x="173537" y="3514850"/>
                  </a:lnTo>
                  <a:lnTo>
                    <a:pt x="172321" y="3522524"/>
                  </a:lnTo>
                  <a:lnTo>
                    <a:pt x="171144" y="3530199"/>
                  </a:lnTo>
                  <a:lnTo>
                    <a:pt x="170021" y="3537873"/>
                  </a:lnTo>
                  <a:lnTo>
                    <a:pt x="168925" y="3545547"/>
                  </a:lnTo>
                  <a:lnTo>
                    <a:pt x="167877" y="3553222"/>
                  </a:lnTo>
                  <a:lnTo>
                    <a:pt x="166871" y="3560896"/>
                  </a:lnTo>
                  <a:lnTo>
                    <a:pt x="165890" y="3568570"/>
                  </a:lnTo>
                  <a:lnTo>
                    <a:pt x="164965" y="3576245"/>
                  </a:lnTo>
                  <a:lnTo>
                    <a:pt x="164070" y="3583919"/>
                  </a:lnTo>
                  <a:lnTo>
                    <a:pt x="163204" y="3591593"/>
                  </a:lnTo>
                  <a:lnTo>
                    <a:pt x="162390" y="3599268"/>
                  </a:lnTo>
                  <a:lnTo>
                    <a:pt x="161599" y="3606942"/>
                  </a:lnTo>
                  <a:lnTo>
                    <a:pt x="160844" y="3614616"/>
                  </a:lnTo>
                  <a:lnTo>
                    <a:pt x="160129" y="3622291"/>
                  </a:lnTo>
                  <a:lnTo>
                    <a:pt x="159435" y="3629965"/>
                  </a:lnTo>
                  <a:lnTo>
                    <a:pt x="158783" y="3637640"/>
                  </a:lnTo>
                  <a:lnTo>
                    <a:pt x="158159" y="3645314"/>
                  </a:lnTo>
                  <a:lnTo>
                    <a:pt x="157554" y="3652988"/>
                  </a:lnTo>
                  <a:lnTo>
                    <a:pt x="156995" y="3660663"/>
                  </a:lnTo>
                  <a:lnTo>
                    <a:pt x="156454" y="3668337"/>
                  </a:lnTo>
                  <a:lnTo>
                    <a:pt x="155938" y="3676011"/>
                  </a:lnTo>
                  <a:lnTo>
                    <a:pt x="155456" y="3683686"/>
                  </a:lnTo>
                  <a:lnTo>
                    <a:pt x="154991" y="3691360"/>
                  </a:lnTo>
                  <a:lnTo>
                    <a:pt x="154553" y="3699034"/>
                  </a:lnTo>
                  <a:lnTo>
                    <a:pt x="154141" y="3706709"/>
                  </a:lnTo>
                  <a:lnTo>
                    <a:pt x="153743" y="3714383"/>
                  </a:lnTo>
                  <a:lnTo>
                    <a:pt x="153376" y="3722057"/>
                  </a:lnTo>
                  <a:lnTo>
                    <a:pt x="153025" y="3729732"/>
                  </a:lnTo>
                  <a:lnTo>
                    <a:pt x="152689" y="3737406"/>
                  </a:lnTo>
                  <a:lnTo>
                    <a:pt x="152381" y="3745080"/>
                  </a:lnTo>
                  <a:lnTo>
                    <a:pt x="152085" y="3752755"/>
                  </a:lnTo>
                  <a:lnTo>
                    <a:pt x="151806" y="3760429"/>
                  </a:lnTo>
                  <a:lnTo>
                    <a:pt x="151548" y="3768103"/>
                  </a:lnTo>
                  <a:lnTo>
                    <a:pt x="151299" y="3775778"/>
                  </a:lnTo>
                  <a:lnTo>
                    <a:pt x="151070" y="3783452"/>
                  </a:lnTo>
                  <a:lnTo>
                    <a:pt x="150854" y="3791126"/>
                  </a:lnTo>
                  <a:lnTo>
                    <a:pt x="150647" y="3798801"/>
                  </a:lnTo>
                  <a:lnTo>
                    <a:pt x="150459" y="3806475"/>
                  </a:lnTo>
                  <a:lnTo>
                    <a:pt x="150280" y="3814149"/>
                  </a:lnTo>
                  <a:lnTo>
                    <a:pt x="150111" y="3821824"/>
                  </a:lnTo>
                  <a:lnTo>
                    <a:pt x="149957" y="3829498"/>
                  </a:lnTo>
                  <a:lnTo>
                    <a:pt x="149809" y="3837173"/>
                  </a:lnTo>
                  <a:lnTo>
                    <a:pt x="149673" y="3844847"/>
                  </a:lnTo>
                  <a:lnTo>
                    <a:pt x="149546" y="3852521"/>
                  </a:lnTo>
                  <a:lnTo>
                    <a:pt x="149426" y="3860196"/>
                  </a:lnTo>
                  <a:lnTo>
                    <a:pt x="149316" y="3867870"/>
                  </a:lnTo>
                  <a:lnTo>
                    <a:pt x="149213" y="3875544"/>
                  </a:lnTo>
                  <a:lnTo>
                    <a:pt x="149115" y="3883219"/>
                  </a:lnTo>
                  <a:lnTo>
                    <a:pt x="149028" y="3890893"/>
                  </a:lnTo>
                  <a:lnTo>
                    <a:pt x="148945" y="3898567"/>
                  </a:lnTo>
                  <a:lnTo>
                    <a:pt x="148868" y="3906242"/>
                  </a:lnTo>
                  <a:lnTo>
                    <a:pt x="148797" y="3913916"/>
                  </a:lnTo>
                  <a:lnTo>
                    <a:pt x="148730" y="39215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673642"/>
              <a:ext cx="0" cy="2223"/>
            </a:xfrm>
            <a:custGeom>
              <a:avLst/>
              <a:pathLst>
                <a:path w="0" h="2223">
                  <a:moveTo>
                    <a:pt x="0" y="22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2837041"/>
              <a:ext cx="0" cy="158952"/>
            </a:xfrm>
            <a:custGeom>
              <a:avLst/>
              <a:pathLst>
                <a:path w="0" h="158952">
                  <a:moveTo>
                    <a:pt x="0" y="0"/>
                  </a:moveTo>
                  <a:lnTo>
                    <a:pt x="0" y="1589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675865"/>
              <a:ext cx="125145" cy="161176"/>
            </a:xfrm>
            <a:custGeom>
              <a:avLst/>
              <a:pathLst>
                <a:path w="125145" h="161176">
                  <a:moveTo>
                    <a:pt x="0" y="0"/>
                  </a:moveTo>
                  <a:lnTo>
                    <a:pt x="0" y="161176"/>
                  </a:lnTo>
                  <a:lnTo>
                    <a:pt x="125145" y="16117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67808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13617"/>
              <a:ext cx="0" cy="533548"/>
            </a:xfrm>
            <a:custGeom>
              <a:avLst/>
              <a:pathLst>
                <a:path w="0" h="533548">
                  <a:moveTo>
                    <a:pt x="0" y="5335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597751"/>
              <a:ext cx="0" cy="194522"/>
            </a:xfrm>
            <a:custGeom>
              <a:avLst/>
              <a:pathLst>
                <a:path w="0" h="194522">
                  <a:moveTo>
                    <a:pt x="0" y="0"/>
                  </a:moveTo>
                  <a:lnTo>
                    <a:pt x="0" y="1945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147166"/>
              <a:ext cx="125145" cy="1450584"/>
            </a:xfrm>
            <a:custGeom>
              <a:avLst/>
              <a:pathLst>
                <a:path w="125145" h="1450584">
                  <a:moveTo>
                    <a:pt x="0" y="0"/>
                  </a:moveTo>
                  <a:lnTo>
                    <a:pt x="0" y="1450584"/>
                  </a:lnTo>
                  <a:lnTo>
                    <a:pt x="125145" y="145058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24094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15840"/>
              <a:ext cx="0" cy="837004"/>
            </a:xfrm>
            <a:custGeom>
              <a:avLst/>
              <a:pathLst>
                <a:path w="0" h="837004">
                  <a:moveTo>
                    <a:pt x="0" y="8370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61706"/>
              <a:ext cx="0" cy="68360"/>
            </a:xfrm>
            <a:custGeom>
              <a:avLst/>
              <a:pathLst>
                <a:path w="0" h="68360">
                  <a:moveTo>
                    <a:pt x="0" y="0"/>
                  </a:moveTo>
                  <a:lnTo>
                    <a:pt x="0" y="683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452845"/>
              <a:ext cx="125145" cy="1308861"/>
            </a:xfrm>
            <a:custGeom>
              <a:avLst/>
              <a:pathLst>
                <a:path w="125145" h="1308861">
                  <a:moveTo>
                    <a:pt x="0" y="0"/>
                  </a:moveTo>
                  <a:lnTo>
                    <a:pt x="0" y="1308861"/>
                  </a:lnTo>
                  <a:lnTo>
                    <a:pt x="125145" y="130886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59552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29840" y="2652497"/>
              <a:ext cx="33397" cy="33397"/>
            </a:xfrm>
            <a:custGeom>
              <a:avLst/>
              <a:pathLst>
                <a:path w="33397" h="33397">
                  <a:moveTo>
                    <a:pt x="0" y="16698"/>
                  </a:moveTo>
                  <a:lnTo>
                    <a:pt x="16698" y="0"/>
                  </a:lnTo>
                  <a:lnTo>
                    <a:pt x="33397" y="16698"/>
                  </a:lnTo>
                  <a:lnTo>
                    <a:pt x="16698" y="333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88646" y="3948469"/>
              <a:ext cx="29162" cy="29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04515" y="4770479"/>
              <a:ext cx="30250" cy="30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48304" y="4433952"/>
              <a:ext cx="103062" cy="103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41027" y="4787324"/>
              <a:ext cx="85486" cy="85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388251" y="2910190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24212" y="4720569"/>
              <a:ext cx="85608" cy="85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41089" y="4689760"/>
              <a:ext cx="84979" cy="84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80742" y="4751927"/>
              <a:ext cx="98477" cy="98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227826" y="2581312"/>
              <a:ext cx="69057" cy="69057"/>
            </a:xfrm>
            <a:custGeom>
              <a:avLst/>
              <a:pathLst>
                <a:path w="69057" h="69057">
                  <a:moveTo>
                    <a:pt x="0" y="34528"/>
                  </a:moveTo>
                  <a:lnTo>
                    <a:pt x="34528" y="0"/>
                  </a:lnTo>
                  <a:lnTo>
                    <a:pt x="69057" y="34528"/>
                  </a:lnTo>
                  <a:lnTo>
                    <a:pt x="34528" y="690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96641" y="3053657"/>
              <a:ext cx="84753" cy="84753"/>
            </a:xfrm>
            <a:custGeom>
              <a:avLst/>
              <a:pathLst>
                <a:path w="84753" h="84753">
                  <a:moveTo>
                    <a:pt x="0" y="42376"/>
                  </a:moveTo>
                  <a:lnTo>
                    <a:pt x="42376" y="0"/>
                  </a:lnTo>
                  <a:lnTo>
                    <a:pt x="84753" y="42376"/>
                  </a:lnTo>
                  <a:lnTo>
                    <a:pt x="42376" y="847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902448" y="2769286"/>
              <a:ext cx="84377" cy="84377"/>
            </a:xfrm>
            <a:custGeom>
              <a:avLst/>
              <a:pathLst>
                <a:path w="84377" h="84377">
                  <a:moveTo>
                    <a:pt x="0" y="42188"/>
                  </a:moveTo>
                  <a:lnTo>
                    <a:pt x="42188" y="0"/>
                  </a:lnTo>
                  <a:lnTo>
                    <a:pt x="84377" y="42188"/>
                  </a:lnTo>
                  <a:lnTo>
                    <a:pt x="42188" y="843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918139" y="2537093"/>
              <a:ext cx="153048" cy="153048"/>
            </a:xfrm>
            <a:custGeom>
              <a:avLst/>
              <a:pathLst>
                <a:path w="153048" h="153048">
                  <a:moveTo>
                    <a:pt x="0" y="76524"/>
                  </a:moveTo>
                  <a:lnTo>
                    <a:pt x="76524" y="0"/>
                  </a:lnTo>
                  <a:lnTo>
                    <a:pt x="153048" y="76524"/>
                  </a:lnTo>
                  <a:lnTo>
                    <a:pt x="76524" y="1530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41403" y="4423151"/>
              <a:ext cx="84647" cy="84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148154" y="2584682"/>
              <a:ext cx="84549" cy="84549"/>
            </a:xfrm>
            <a:custGeom>
              <a:avLst/>
              <a:pathLst>
                <a:path w="84549" h="84549">
                  <a:moveTo>
                    <a:pt x="0" y="42274"/>
                  </a:moveTo>
                  <a:lnTo>
                    <a:pt x="42274" y="0"/>
                  </a:lnTo>
                  <a:lnTo>
                    <a:pt x="84549" y="42274"/>
                  </a:lnTo>
                  <a:lnTo>
                    <a:pt x="42274" y="845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23447" y="4632157"/>
              <a:ext cx="84581" cy="84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90640" y="2584388"/>
              <a:ext cx="85135" cy="85135"/>
            </a:xfrm>
            <a:custGeom>
              <a:avLst/>
              <a:pathLst>
                <a:path w="85135" h="85135">
                  <a:moveTo>
                    <a:pt x="0" y="42567"/>
                  </a:moveTo>
                  <a:lnTo>
                    <a:pt x="42567" y="0"/>
                  </a:lnTo>
                  <a:lnTo>
                    <a:pt x="85135" y="42567"/>
                  </a:lnTo>
                  <a:lnTo>
                    <a:pt x="42567" y="851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26965" y="2593583"/>
              <a:ext cx="84530" cy="84530"/>
            </a:xfrm>
            <a:custGeom>
              <a:avLst/>
              <a:pathLst>
                <a:path w="84530" h="84530">
                  <a:moveTo>
                    <a:pt x="0" y="42265"/>
                  </a:moveTo>
                  <a:lnTo>
                    <a:pt x="42265" y="0"/>
                  </a:lnTo>
                  <a:lnTo>
                    <a:pt x="84530" y="42265"/>
                  </a:lnTo>
                  <a:lnTo>
                    <a:pt x="42265" y="845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38178" y="2844799"/>
              <a:ext cx="84523" cy="84523"/>
            </a:xfrm>
            <a:custGeom>
              <a:avLst/>
              <a:pathLst>
                <a:path w="84523" h="84523">
                  <a:moveTo>
                    <a:pt x="0" y="42261"/>
                  </a:moveTo>
                  <a:lnTo>
                    <a:pt x="42261" y="0"/>
                  </a:lnTo>
                  <a:lnTo>
                    <a:pt x="84523" y="42261"/>
                  </a:lnTo>
                  <a:lnTo>
                    <a:pt x="42261" y="845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57315" y="4525482"/>
              <a:ext cx="84512" cy="84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15601" y="2582369"/>
              <a:ext cx="80281" cy="80281"/>
            </a:xfrm>
            <a:custGeom>
              <a:avLst/>
              <a:pathLst>
                <a:path w="80281" h="80281">
                  <a:moveTo>
                    <a:pt x="0" y="40140"/>
                  </a:moveTo>
                  <a:lnTo>
                    <a:pt x="40140" y="0"/>
                  </a:lnTo>
                  <a:lnTo>
                    <a:pt x="80281" y="40140"/>
                  </a:lnTo>
                  <a:lnTo>
                    <a:pt x="40140" y="802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24155" y="4616059"/>
              <a:ext cx="143455" cy="143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84241" y="4706136"/>
              <a:ext cx="21102" cy="21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72253" y="4776391"/>
              <a:ext cx="85120" cy="85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16398" y="4673924"/>
              <a:ext cx="165559" cy="165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44345" y="4783373"/>
              <a:ext cx="84494" cy="84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37730" y="4676741"/>
              <a:ext cx="57661" cy="57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89836" y="4778498"/>
              <a:ext cx="85352" cy="85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71368" y="4772288"/>
              <a:ext cx="57756" cy="57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976114" y="2707742"/>
              <a:ext cx="100756" cy="100756"/>
            </a:xfrm>
            <a:custGeom>
              <a:avLst/>
              <a:pathLst>
                <a:path w="100756" h="100756">
                  <a:moveTo>
                    <a:pt x="0" y="50378"/>
                  </a:moveTo>
                  <a:lnTo>
                    <a:pt x="50378" y="0"/>
                  </a:lnTo>
                  <a:lnTo>
                    <a:pt x="100756" y="50378"/>
                  </a:lnTo>
                  <a:lnTo>
                    <a:pt x="50378" y="1007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53424" y="4783628"/>
              <a:ext cx="83984" cy="83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32476" y="3374041"/>
              <a:ext cx="84245" cy="84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63831" y="4787273"/>
              <a:ext cx="85587" cy="85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25397" y="4672252"/>
              <a:ext cx="84424" cy="84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12991" y="4767678"/>
              <a:ext cx="84760" cy="84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46579" y="4782848"/>
              <a:ext cx="85543" cy="85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67593" y="4714521"/>
              <a:ext cx="84366" cy="84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61644" y="4732287"/>
              <a:ext cx="84402" cy="84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49120" y="4671960"/>
              <a:ext cx="85008" cy="85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70981" y="3198052"/>
              <a:ext cx="67184" cy="67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24203" y="4669927"/>
              <a:ext cx="84629" cy="84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72677" y="3847677"/>
              <a:ext cx="150714" cy="150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75117" y="3282244"/>
              <a:ext cx="152235" cy="1522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68915" y="3816152"/>
              <a:ext cx="84822" cy="84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974778" y="2933773"/>
              <a:ext cx="84424" cy="84424"/>
            </a:xfrm>
            <a:custGeom>
              <a:avLst/>
              <a:pathLst>
                <a:path w="84424" h="84424">
                  <a:moveTo>
                    <a:pt x="0" y="42212"/>
                  </a:moveTo>
                  <a:lnTo>
                    <a:pt x="42212" y="0"/>
                  </a:lnTo>
                  <a:lnTo>
                    <a:pt x="84424" y="42212"/>
                  </a:lnTo>
                  <a:lnTo>
                    <a:pt x="42212" y="844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54886" y="2596604"/>
              <a:ext cx="154074" cy="1540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29196" y="4698798"/>
              <a:ext cx="84687" cy="84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01791" y="4532137"/>
              <a:ext cx="84541" cy="84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95480" y="4629625"/>
              <a:ext cx="85200" cy="85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65729" y="4698525"/>
              <a:ext cx="85232" cy="85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94560" y="4203081"/>
              <a:ext cx="84611" cy="84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93693" y="4649937"/>
              <a:ext cx="40129" cy="40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86413" y="4040266"/>
              <a:ext cx="85666" cy="85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21532" y="2782217"/>
              <a:ext cx="85193" cy="85193"/>
            </a:xfrm>
            <a:custGeom>
              <a:avLst/>
              <a:pathLst>
                <a:path w="85193" h="85193">
                  <a:moveTo>
                    <a:pt x="0" y="42596"/>
                  </a:moveTo>
                  <a:lnTo>
                    <a:pt x="42596" y="0"/>
                  </a:lnTo>
                  <a:lnTo>
                    <a:pt x="85193" y="42596"/>
                  </a:lnTo>
                  <a:lnTo>
                    <a:pt x="42596" y="851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309990" y="2870929"/>
              <a:ext cx="85619" cy="85619"/>
            </a:xfrm>
            <a:custGeom>
              <a:avLst/>
              <a:pathLst>
                <a:path w="85619" h="85619">
                  <a:moveTo>
                    <a:pt x="0" y="42809"/>
                  </a:moveTo>
                  <a:lnTo>
                    <a:pt x="42809" y="0"/>
                  </a:lnTo>
                  <a:lnTo>
                    <a:pt x="85619" y="42809"/>
                  </a:lnTo>
                  <a:lnTo>
                    <a:pt x="42809" y="85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43077" y="4573909"/>
              <a:ext cx="45460" cy="45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65196" y="4115722"/>
              <a:ext cx="99264" cy="9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936825" y="2599295"/>
              <a:ext cx="148693" cy="148693"/>
            </a:xfrm>
            <a:custGeom>
              <a:avLst/>
              <a:pathLst>
                <a:path w="148693" h="148693">
                  <a:moveTo>
                    <a:pt x="0" y="74346"/>
                  </a:moveTo>
                  <a:lnTo>
                    <a:pt x="74346" y="0"/>
                  </a:lnTo>
                  <a:lnTo>
                    <a:pt x="148693" y="74346"/>
                  </a:lnTo>
                  <a:lnTo>
                    <a:pt x="74346" y="1486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888352" y="2969360"/>
              <a:ext cx="84391" cy="84391"/>
            </a:xfrm>
            <a:custGeom>
              <a:avLst/>
              <a:pathLst>
                <a:path w="84391" h="84391">
                  <a:moveTo>
                    <a:pt x="0" y="42195"/>
                  </a:moveTo>
                  <a:lnTo>
                    <a:pt x="42195" y="0"/>
                  </a:lnTo>
                  <a:lnTo>
                    <a:pt x="84391" y="42195"/>
                  </a:lnTo>
                  <a:lnTo>
                    <a:pt x="42195" y="843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32469" y="4776221"/>
              <a:ext cx="32104" cy="32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54947" y="4747603"/>
              <a:ext cx="84895" cy="84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38946" y="4429764"/>
              <a:ext cx="129224" cy="129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914717" y="2827196"/>
              <a:ext cx="84160" cy="84160"/>
            </a:xfrm>
            <a:custGeom>
              <a:avLst/>
              <a:pathLst>
                <a:path w="84160" h="84160">
                  <a:moveTo>
                    <a:pt x="0" y="42080"/>
                  </a:moveTo>
                  <a:lnTo>
                    <a:pt x="42080" y="0"/>
                  </a:lnTo>
                  <a:lnTo>
                    <a:pt x="84160" y="42080"/>
                  </a:lnTo>
                  <a:lnTo>
                    <a:pt x="42080" y="841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02983" y="4699178"/>
              <a:ext cx="106158" cy="106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91271" y="4760466"/>
              <a:ext cx="99184" cy="9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36485" y="4431271"/>
              <a:ext cx="68408" cy="6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17417" y="4453838"/>
              <a:ext cx="23274" cy="23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17422" y="4005417"/>
              <a:ext cx="84223" cy="84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94570" y="4383412"/>
              <a:ext cx="84094" cy="84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07888" y="4665581"/>
              <a:ext cx="84428" cy="84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13635" y="4643657"/>
              <a:ext cx="83814" cy="83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64504" y="4530117"/>
              <a:ext cx="128597" cy="12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33530" y="4715019"/>
              <a:ext cx="56692" cy="56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36462" y="4429623"/>
              <a:ext cx="156182" cy="156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07946" y="3373534"/>
              <a:ext cx="85258" cy="85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57869" y="4097310"/>
              <a:ext cx="113857" cy="113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42921" y="4589940"/>
              <a:ext cx="84538" cy="84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12450" y="4784256"/>
              <a:ext cx="82729" cy="8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44877" y="4740685"/>
              <a:ext cx="85392" cy="85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96192" y="3689130"/>
              <a:ext cx="85431" cy="85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10474" y="2886622"/>
              <a:ext cx="85355" cy="85355"/>
            </a:xfrm>
            <a:custGeom>
              <a:avLst/>
              <a:pathLst>
                <a:path w="85355" h="85355">
                  <a:moveTo>
                    <a:pt x="0" y="42677"/>
                  </a:moveTo>
                  <a:lnTo>
                    <a:pt x="42677" y="0"/>
                  </a:lnTo>
                  <a:lnTo>
                    <a:pt x="85355" y="42677"/>
                  </a:lnTo>
                  <a:lnTo>
                    <a:pt x="42677" y="853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84780" y="4705170"/>
              <a:ext cx="27480" cy="27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53562" y="4573962"/>
              <a:ext cx="85370" cy="85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95699" y="4750204"/>
              <a:ext cx="84138" cy="84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41029" y="4029650"/>
              <a:ext cx="75774" cy="75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56295" y="4603055"/>
              <a:ext cx="84986" cy="84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63614" y="4643852"/>
              <a:ext cx="47854" cy="47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671665" y="4208666"/>
              <a:ext cx="149027" cy="14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95067" y="4736697"/>
              <a:ext cx="84475" cy="84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381878" y="2920468"/>
              <a:ext cx="84358" cy="84358"/>
            </a:xfrm>
            <a:custGeom>
              <a:avLst/>
              <a:pathLst>
                <a:path w="84358" h="84358">
                  <a:moveTo>
                    <a:pt x="0" y="42179"/>
                  </a:moveTo>
                  <a:lnTo>
                    <a:pt x="42179" y="0"/>
                  </a:lnTo>
                  <a:lnTo>
                    <a:pt x="84358" y="42179"/>
                  </a:lnTo>
                  <a:lnTo>
                    <a:pt x="42179" y="843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338492" y="2970365"/>
              <a:ext cx="60150" cy="60150"/>
            </a:xfrm>
            <a:custGeom>
              <a:avLst/>
              <a:pathLst>
                <a:path w="60150" h="60150">
                  <a:moveTo>
                    <a:pt x="0" y="30075"/>
                  </a:moveTo>
                  <a:lnTo>
                    <a:pt x="30075" y="0"/>
                  </a:lnTo>
                  <a:lnTo>
                    <a:pt x="60150" y="30075"/>
                  </a:lnTo>
                  <a:lnTo>
                    <a:pt x="30075" y="601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24870" y="4756482"/>
              <a:ext cx="76030" cy="76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31471" y="4632273"/>
              <a:ext cx="84351" cy="84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80744" y="3520458"/>
              <a:ext cx="84862" cy="848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12446" y="4727680"/>
              <a:ext cx="84724" cy="84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687236" y="4160668"/>
              <a:ext cx="160543" cy="160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818379" y="2601350"/>
              <a:ext cx="153475" cy="153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89350" y="4778274"/>
              <a:ext cx="85799" cy="85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816702" y="2861141"/>
              <a:ext cx="149656" cy="149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49729" y="2749238"/>
              <a:ext cx="84457" cy="84457"/>
            </a:xfrm>
            <a:custGeom>
              <a:avLst/>
              <a:pathLst>
                <a:path w="84457" h="84457">
                  <a:moveTo>
                    <a:pt x="0" y="42228"/>
                  </a:moveTo>
                  <a:lnTo>
                    <a:pt x="42228" y="0"/>
                  </a:lnTo>
                  <a:lnTo>
                    <a:pt x="84457" y="42228"/>
                  </a:lnTo>
                  <a:lnTo>
                    <a:pt x="42228" y="844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87272" y="4058611"/>
              <a:ext cx="57868" cy="5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70152" y="4658961"/>
              <a:ext cx="84329" cy="84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95741" y="4749972"/>
              <a:ext cx="84603" cy="84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35568" y="4078362"/>
              <a:ext cx="85058" cy="85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100015" y="2682215"/>
              <a:ext cx="85116" cy="85116"/>
            </a:xfrm>
            <a:custGeom>
              <a:avLst/>
              <a:pathLst>
                <a:path w="85116" h="85116">
                  <a:moveTo>
                    <a:pt x="0" y="42558"/>
                  </a:moveTo>
                  <a:lnTo>
                    <a:pt x="42558" y="0"/>
                  </a:lnTo>
                  <a:lnTo>
                    <a:pt x="85116" y="42558"/>
                  </a:lnTo>
                  <a:lnTo>
                    <a:pt x="42558" y="851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87792" y="3794239"/>
              <a:ext cx="84186" cy="84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20202" y="4551141"/>
              <a:ext cx="68765" cy="68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043246" y="2702499"/>
              <a:ext cx="84563" cy="84563"/>
            </a:xfrm>
            <a:custGeom>
              <a:avLst/>
              <a:pathLst>
                <a:path w="84563" h="84563">
                  <a:moveTo>
                    <a:pt x="0" y="42281"/>
                  </a:moveTo>
                  <a:lnTo>
                    <a:pt x="42281" y="0"/>
                  </a:lnTo>
                  <a:lnTo>
                    <a:pt x="84563" y="42281"/>
                  </a:lnTo>
                  <a:lnTo>
                    <a:pt x="42281" y="845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8267" y="3197767"/>
              <a:ext cx="85540" cy="85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99121" y="4800215"/>
              <a:ext cx="37471" cy="37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28558" y="3904776"/>
              <a:ext cx="85424" cy="85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863163" y="4779712"/>
              <a:ext cx="25122" cy="2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135522" y="2354468"/>
              <a:ext cx="40703" cy="247651"/>
            </a:xfrm>
            <a:custGeom>
              <a:avLst/>
              <a:pathLst>
                <a:path w="40703" h="247651">
                  <a:moveTo>
                    <a:pt x="0" y="0"/>
                  </a:moveTo>
                  <a:lnTo>
                    <a:pt x="40703" y="247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30459" y="2508946"/>
              <a:ext cx="88533" cy="95964"/>
            </a:xfrm>
            <a:custGeom>
              <a:avLst/>
              <a:pathLst>
                <a:path w="88533" h="95964">
                  <a:moveTo>
                    <a:pt x="0" y="0"/>
                  </a:moveTo>
                  <a:lnTo>
                    <a:pt x="88533" y="95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918749" y="2493206"/>
              <a:ext cx="250154" cy="128817"/>
            </a:xfrm>
            <a:custGeom>
              <a:avLst/>
              <a:pathLst>
                <a:path w="250154" h="128817">
                  <a:moveTo>
                    <a:pt x="0" y="0"/>
                  </a:moveTo>
                  <a:lnTo>
                    <a:pt x="250154" y="128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145267" y="2640240"/>
              <a:ext cx="29847" cy="117776"/>
            </a:xfrm>
            <a:custGeom>
              <a:avLst/>
              <a:pathLst>
                <a:path w="29847" h="117776">
                  <a:moveTo>
                    <a:pt x="0" y="117776"/>
                  </a:moveTo>
                  <a:lnTo>
                    <a:pt x="29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145377" y="2649832"/>
              <a:ext cx="31987" cy="400749"/>
            </a:xfrm>
            <a:custGeom>
              <a:avLst/>
              <a:pathLst>
                <a:path w="31987" h="400749">
                  <a:moveTo>
                    <a:pt x="0" y="400749"/>
                  </a:moveTo>
                  <a:lnTo>
                    <a:pt x="319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88245" y="2686681"/>
              <a:ext cx="34941" cy="118678"/>
            </a:xfrm>
            <a:custGeom>
              <a:avLst/>
              <a:pathLst>
                <a:path w="34941" h="118678">
                  <a:moveTo>
                    <a:pt x="0" y="118678"/>
                  </a:moveTo>
                  <a:lnTo>
                    <a:pt x="34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154136" y="307280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chr10:43100584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385126" y="219177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chr10:43100719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309090" y="241303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chr10:43102383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397380" y="241401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chr10:43102435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623898" y="272534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chr10:43102527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624008" y="299457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chr10:43102533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85126" y="241570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chr10:43102600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366876" y="27714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chr10:43112963</a:t>
              </a:r>
            </a:p>
          </p:txBody>
        </p:sp>
        <p:sp>
          <p:nvSpPr>
            <p:cNvPr id="145" name="pl14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2448133" y="588413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448133" y="532835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03125" y="477257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503125" y="421679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503125" y="36610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503125" y="310523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503125" y="254945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2880411" y="59438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880411" y="53880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880411" y="48322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880411" y="42765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880411" y="37207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880411" y="31649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80411" y="26091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106490" y="204614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70" name="pt170"/>
            <p:cNvSpPr/>
            <p:nvPr/>
          </p:nvSpPr>
          <p:spPr>
            <a:xfrm>
              <a:off x="7179089" y="23978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179089" y="259272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179089" y="278757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7389908" y="233075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389908" y="252560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389908" y="272045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106490" y="310544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77" name="pt177"/>
            <p:cNvSpPr/>
            <p:nvPr/>
          </p:nvSpPr>
          <p:spPr>
            <a:xfrm>
              <a:off x="7163543" y="3397896"/>
              <a:ext cx="83307" cy="833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200697" y="362989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163543" y="3787594"/>
              <a:ext cx="83307" cy="833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148153" y="3967054"/>
              <a:ext cx="114086" cy="1140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136345" y="4150095"/>
              <a:ext cx="137704" cy="1377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126389" y="4336270"/>
              <a:ext cx="157614" cy="1576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7392471" y="338399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392471" y="357468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92471" y="377369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392471" y="396653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392471" y="415922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392471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06490" y="468744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90" name="pt190"/>
            <p:cNvSpPr/>
            <p:nvPr/>
          </p:nvSpPr>
          <p:spPr>
            <a:xfrm>
              <a:off x="7179089" y="5018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179089" y="521353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7389908" y="498111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389908" y="517596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924695" y="619487"/>
              <a:ext cx="993775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51418" y="1198960"/>
              <a:ext cx="730914" cy="5007971"/>
            </a:xfrm>
            <a:custGeom>
              <a:avLst/>
              <a:pathLst>
                <a:path w="730914" h="5007971">
                  <a:moveTo>
                    <a:pt x="362869" y="5007971"/>
                  </a:moveTo>
                  <a:lnTo>
                    <a:pt x="362707" y="4998171"/>
                  </a:lnTo>
                  <a:lnTo>
                    <a:pt x="362535" y="4988370"/>
                  </a:lnTo>
                  <a:lnTo>
                    <a:pt x="362356" y="4978570"/>
                  </a:lnTo>
                  <a:lnTo>
                    <a:pt x="362162" y="4968770"/>
                  </a:lnTo>
                  <a:lnTo>
                    <a:pt x="361964" y="4958969"/>
                  </a:lnTo>
                  <a:lnTo>
                    <a:pt x="361749" y="4949169"/>
                  </a:lnTo>
                  <a:lnTo>
                    <a:pt x="361527" y="4939369"/>
                  </a:lnTo>
                  <a:lnTo>
                    <a:pt x="361291" y="4929568"/>
                  </a:lnTo>
                  <a:lnTo>
                    <a:pt x="361042" y="4919768"/>
                  </a:lnTo>
                  <a:lnTo>
                    <a:pt x="360784" y="4909968"/>
                  </a:lnTo>
                  <a:lnTo>
                    <a:pt x="360507" y="4900167"/>
                  </a:lnTo>
                  <a:lnTo>
                    <a:pt x="360224" y="4890367"/>
                  </a:lnTo>
                  <a:lnTo>
                    <a:pt x="359915" y="4880567"/>
                  </a:lnTo>
                  <a:lnTo>
                    <a:pt x="359601" y="4870766"/>
                  </a:lnTo>
                  <a:lnTo>
                    <a:pt x="359264" y="4860966"/>
                  </a:lnTo>
                  <a:lnTo>
                    <a:pt x="358914" y="4851166"/>
                  </a:lnTo>
                  <a:lnTo>
                    <a:pt x="358547" y="4841365"/>
                  </a:lnTo>
                  <a:lnTo>
                    <a:pt x="358160" y="4831565"/>
                  </a:lnTo>
                  <a:lnTo>
                    <a:pt x="357761" y="4821765"/>
                  </a:lnTo>
                  <a:lnTo>
                    <a:pt x="357332" y="4811964"/>
                  </a:lnTo>
                  <a:lnTo>
                    <a:pt x="356896" y="4802164"/>
                  </a:lnTo>
                  <a:lnTo>
                    <a:pt x="356425" y="4792364"/>
                  </a:lnTo>
                  <a:lnTo>
                    <a:pt x="355944" y="4782563"/>
                  </a:lnTo>
                  <a:lnTo>
                    <a:pt x="355434" y="4772763"/>
                  </a:lnTo>
                  <a:lnTo>
                    <a:pt x="354903" y="4762963"/>
                  </a:lnTo>
                  <a:lnTo>
                    <a:pt x="354352" y="4753162"/>
                  </a:lnTo>
                  <a:lnTo>
                    <a:pt x="353769" y="4743362"/>
                  </a:lnTo>
                  <a:lnTo>
                    <a:pt x="353173" y="4733562"/>
                  </a:lnTo>
                  <a:lnTo>
                    <a:pt x="352534" y="4723761"/>
                  </a:lnTo>
                  <a:lnTo>
                    <a:pt x="351884" y="4713961"/>
                  </a:lnTo>
                  <a:lnTo>
                    <a:pt x="351192" y="4704161"/>
                  </a:lnTo>
                  <a:lnTo>
                    <a:pt x="350481" y="4694360"/>
                  </a:lnTo>
                  <a:lnTo>
                    <a:pt x="349737" y="4684560"/>
                  </a:lnTo>
                  <a:lnTo>
                    <a:pt x="348960" y="4674760"/>
                  </a:lnTo>
                  <a:lnTo>
                    <a:pt x="348160" y="4664959"/>
                  </a:lnTo>
                  <a:lnTo>
                    <a:pt x="347314" y="4655159"/>
                  </a:lnTo>
                  <a:lnTo>
                    <a:pt x="346456" y="4645359"/>
                  </a:lnTo>
                  <a:lnTo>
                    <a:pt x="345537" y="4635558"/>
                  </a:lnTo>
                  <a:lnTo>
                    <a:pt x="344604" y="4625758"/>
                  </a:lnTo>
                  <a:lnTo>
                    <a:pt x="343621" y="4615958"/>
                  </a:lnTo>
                  <a:lnTo>
                    <a:pt x="342609" y="4606157"/>
                  </a:lnTo>
                  <a:lnTo>
                    <a:pt x="341559" y="4596357"/>
                  </a:lnTo>
                  <a:lnTo>
                    <a:pt x="340464" y="4586557"/>
                  </a:lnTo>
                  <a:lnTo>
                    <a:pt x="339344" y="4576756"/>
                  </a:lnTo>
                  <a:lnTo>
                    <a:pt x="338161" y="4566956"/>
                  </a:lnTo>
                  <a:lnTo>
                    <a:pt x="336962" y="4557156"/>
                  </a:lnTo>
                  <a:lnTo>
                    <a:pt x="335695" y="4547355"/>
                  </a:lnTo>
                  <a:lnTo>
                    <a:pt x="334403" y="4537555"/>
                  </a:lnTo>
                  <a:lnTo>
                    <a:pt x="333057" y="4527755"/>
                  </a:lnTo>
                  <a:lnTo>
                    <a:pt x="331669" y="4517954"/>
                  </a:lnTo>
                  <a:lnTo>
                    <a:pt x="330242" y="4508154"/>
                  </a:lnTo>
                  <a:lnTo>
                    <a:pt x="328753" y="4498354"/>
                  </a:lnTo>
                  <a:lnTo>
                    <a:pt x="327242" y="4488553"/>
                  </a:lnTo>
                  <a:lnTo>
                    <a:pt x="325649" y="4478753"/>
                  </a:lnTo>
                  <a:lnTo>
                    <a:pt x="324036" y="4468953"/>
                  </a:lnTo>
                  <a:lnTo>
                    <a:pt x="322350" y="4459152"/>
                  </a:lnTo>
                  <a:lnTo>
                    <a:pt x="320629" y="4449352"/>
                  </a:lnTo>
                  <a:lnTo>
                    <a:pt x="318852" y="4439552"/>
                  </a:lnTo>
                  <a:lnTo>
                    <a:pt x="317019" y="4429751"/>
                  </a:lnTo>
                  <a:lnTo>
                    <a:pt x="315149" y="4419951"/>
                  </a:lnTo>
                  <a:lnTo>
                    <a:pt x="313201" y="4410151"/>
                  </a:lnTo>
                  <a:lnTo>
                    <a:pt x="311232" y="4400350"/>
                  </a:lnTo>
                  <a:lnTo>
                    <a:pt x="309170" y="4390550"/>
                  </a:lnTo>
                  <a:lnTo>
                    <a:pt x="307083" y="4380750"/>
                  </a:lnTo>
                  <a:lnTo>
                    <a:pt x="304923" y="4370949"/>
                  </a:lnTo>
                  <a:lnTo>
                    <a:pt x="302716" y="4361149"/>
                  </a:lnTo>
                  <a:lnTo>
                    <a:pt x="300456" y="4351349"/>
                  </a:lnTo>
                  <a:lnTo>
                    <a:pt x="298128" y="4341548"/>
                  </a:lnTo>
                  <a:lnTo>
                    <a:pt x="295768" y="4331748"/>
                  </a:lnTo>
                  <a:lnTo>
                    <a:pt x="293316" y="4321948"/>
                  </a:lnTo>
                  <a:lnTo>
                    <a:pt x="290843" y="4312147"/>
                  </a:lnTo>
                  <a:lnTo>
                    <a:pt x="288281" y="4302347"/>
                  </a:lnTo>
                  <a:lnTo>
                    <a:pt x="285685" y="4292547"/>
                  </a:lnTo>
                  <a:lnTo>
                    <a:pt x="283021" y="4282746"/>
                  </a:lnTo>
                  <a:lnTo>
                    <a:pt x="280302" y="4272946"/>
                  </a:lnTo>
                  <a:lnTo>
                    <a:pt x="277537" y="4263146"/>
                  </a:lnTo>
                  <a:lnTo>
                    <a:pt x="274696" y="4253345"/>
                  </a:lnTo>
                  <a:lnTo>
                    <a:pt x="271831" y="4243545"/>
                  </a:lnTo>
                  <a:lnTo>
                    <a:pt x="268869" y="4233745"/>
                  </a:lnTo>
                  <a:lnTo>
                    <a:pt x="265885" y="4223944"/>
                  </a:lnTo>
                  <a:lnTo>
                    <a:pt x="262824" y="4214144"/>
                  </a:lnTo>
                  <a:lnTo>
                    <a:pt x="259723" y="4204344"/>
                  </a:lnTo>
                  <a:lnTo>
                    <a:pt x="256567" y="4194543"/>
                  </a:lnTo>
                  <a:lnTo>
                    <a:pt x="253351" y="4184743"/>
                  </a:lnTo>
                  <a:lnTo>
                    <a:pt x="250102" y="4174943"/>
                  </a:lnTo>
                  <a:lnTo>
                    <a:pt x="246776" y="4165142"/>
                  </a:lnTo>
                  <a:lnTo>
                    <a:pt x="243430" y="4155342"/>
                  </a:lnTo>
                  <a:lnTo>
                    <a:pt x="240004" y="4145542"/>
                  </a:lnTo>
                  <a:lnTo>
                    <a:pt x="236554" y="4135741"/>
                  </a:lnTo>
                  <a:lnTo>
                    <a:pt x="233045" y="4125941"/>
                  </a:lnTo>
                  <a:lnTo>
                    <a:pt x="229496" y="4116141"/>
                  </a:lnTo>
                  <a:lnTo>
                    <a:pt x="225908" y="4106340"/>
                  </a:lnTo>
                  <a:lnTo>
                    <a:pt x="222266" y="4096540"/>
                  </a:lnTo>
                  <a:lnTo>
                    <a:pt x="218604" y="4086740"/>
                  </a:lnTo>
                  <a:lnTo>
                    <a:pt x="214877" y="4076939"/>
                  </a:lnTo>
                  <a:lnTo>
                    <a:pt x="211136" y="4067139"/>
                  </a:lnTo>
                  <a:lnTo>
                    <a:pt x="207341" y="4057339"/>
                  </a:lnTo>
                  <a:lnTo>
                    <a:pt x="203526" y="4047538"/>
                  </a:lnTo>
                  <a:lnTo>
                    <a:pt x="199673" y="4037738"/>
                  </a:lnTo>
                  <a:lnTo>
                    <a:pt x="195792" y="4027938"/>
                  </a:lnTo>
                  <a:lnTo>
                    <a:pt x="191888" y="4018137"/>
                  </a:lnTo>
                  <a:lnTo>
                    <a:pt x="187950" y="4008337"/>
                  </a:lnTo>
                  <a:lnTo>
                    <a:pt x="184002" y="3998537"/>
                  </a:lnTo>
                  <a:lnTo>
                    <a:pt x="180018" y="3988736"/>
                  </a:lnTo>
                  <a:lnTo>
                    <a:pt x="176027" y="3978936"/>
                  </a:lnTo>
                  <a:lnTo>
                    <a:pt x="172013" y="3969136"/>
                  </a:lnTo>
                  <a:lnTo>
                    <a:pt x="167990" y="3959335"/>
                  </a:lnTo>
                  <a:lnTo>
                    <a:pt x="163956" y="3949535"/>
                  </a:lnTo>
                  <a:lnTo>
                    <a:pt x="159912" y="3939735"/>
                  </a:lnTo>
                  <a:lnTo>
                    <a:pt x="155864" y="3929934"/>
                  </a:lnTo>
                  <a:lnTo>
                    <a:pt x="151812" y="3920134"/>
                  </a:lnTo>
                  <a:lnTo>
                    <a:pt x="147760" y="3910334"/>
                  </a:lnTo>
                  <a:lnTo>
                    <a:pt x="143712" y="3900533"/>
                  </a:lnTo>
                  <a:lnTo>
                    <a:pt x="139667" y="3890733"/>
                  </a:lnTo>
                  <a:lnTo>
                    <a:pt x="135632" y="3880933"/>
                  </a:lnTo>
                  <a:lnTo>
                    <a:pt x="131609" y="3871132"/>
                  </a:lnTo>
                  <a:lnTo>
                    <a:pt x="127596" y="3861332"/>
                  </a:lnTo>
                  <a:lnTo>
                    <a:pt x="123607" y="3851532"/>
                  </a:lnTo>
                  <a:lnTo>
                    <a:pt x="119626" y="3841731"/>
                  </a:lnTo>
                  <a:lnTo>
                    <a:pt x="115685" y="3831931"/>
                  </a:lnTo>
                  <a:lnTo>
                    <a:pt x="111754" y="3822131"/>
                  </a:lnTo>
                  <a:lnTo>
                    <a:pt x="107865" y="3812330"/>
                  </a:lnTo>
                  <a:lnTo>
                    <a:pt x="103999" y="3802530"/>
                  </a:lnTo>
                  <a:lnTo>
                    <a:pt x="100170" y="3792729"/>
                  </a:lnTo>
                  <a:lnTo>
                    <a:pt x="96383" y="3782929"/>
                  </a:lnTo>
                  <a:lnTo>
                    <a:pt x="92624" y="3773129"/>
                  </a:lnTo>
                  <a:lnTo>
                    <a:pt x="88929" y="3763328"/>
                  </a:lnTo>
                  <a:lnTo>
                    <a:pt x="85252" y="3753528"/>
                  </a:lnTo>
                  <a:lnTo>
                    <a:pt x="81659" y="3743728"/>
                  </a:lnTo>
                  <a:lnTo>
                    <a:pt x="78092" y="3733927"/>
                  </a:lnTo>
                  <a:lnTo>
                    <a:pt x="74596" y="3724127"/>
                  </a:lnTo>
                  <a:lnTo>
                    <a:pt x="71151" y="3714327"/>
                  </a:lnTo>
                  <a:lnTo>
                    <a:pt x="67762" y="3704526"/>
                  </a:lnTo>
                  <a:lnTo>
                    <a:pt x="64451" y="3694726"/>
                  </a:lnTo>
                  <a:lnTo>
                    <a:pt x="61176" y="3684926"/>
                  </a:lnTo>
                  <a:lnTo>
                    <a:pt x="58012" y="3675125"/>
                  </a:lnTo>
                  <a:lnTo>
                    <a:pt x="54876" y="3665325"/>
                  </a:lnTo>
                  <a:lnTo>
                    <a:pt x="51854" y="3655525"/>
                  </a:lnTo>
                  <a:lnTo>
                    <a:pt x="48879" y="3645724"/>
                  </a:lnTo>
                  <a:lnTo>
                    <a:pt x="45996" y="3635924"/>
                  </a:lnTo>
                  <a:lnTo>
                    <a:pt x="43193" y="3626124"/>
                  </a:lnTo>
                  <a:lnTo>
                    <a:pt x="40454" y="3616323"/>
                  </a:lnTo>
                  <a:lnTo>
                    <a:pt x="37833" y="3606523"/>
                  </a:lnTo>
                  <a:lnTo>
                    <a:pt x="35246" y="3596723"/>
                  </a:lnTo>
                  <a:lnTo>
                    <a:pt x="32815" y="3586922"/>
                  </a:lnTo>
                  <a:lnTo>
                    <a:pt x="30419" y="3577122"/>
                  </a:lnTo>
                  <a:lnTo>
                    <a:pt x="28153" y="3567322"/>
                  </a:lnTo>
                  <a:lnTo>
                    <a:pt x="25957" y="3557521"/>
                  </a:lnTo>
                  <a:lnTo>
                    <a:pt x="23859" y="3547721"/>
                  </a:lnTo>
                  <a:lnTo>
                    <a:pt x="21871" y="3537921"/>
                  </a:lnTo>
                  <a:lnTo>
                    <a:pt x="19945" y="3528120"/>
                  </a:lnTo>
                  <a:lnTo>
                    <a:pt x="18169" y="3518320"/>
                  </a:lnTo>
                  <a:lnTo>
                    <a:pt x="16431" y="3508520"/>
                  </a:lnTo>
                  <a:lnTo>
                    <a:pt x="14860" y="3498719"/>
                  </a:lnTo>
                  <a:lnTo>
                    <a:pt x="13340" y="3488919"/>
                  </a:lnTo>
                  <a:lnTo>
                    <a:pt x="11950" y="3479119"/>
                  </a:lnTo>
                  <a:lnTo>
                    <a:pt x="10652" y="3469318"/>
                  </a:lnTo>
                  <a:lnTo>
                    <a:pt x="9445" y="3459518"/>
                  </a:lnTo>
                  <a:lnTo>
                    <a:pt x="8369" y="3449718"/>
                  </a:lnTo>
                  <a:lnTo>
                    <a:pt x="7345" y="3439917"/>
                  </a:lnTo>
                  <a:lnTo>
                    <a:pt x="6493" y="3430117"/>
                  </a:lnTo>
                  <a:lnTo>
                    <a:pt x="5680" y="3420317"/>
                  </a:lnTo>
                  <a:lnTo>
                    <a:pt x="5024" y="3410516"/>
                  </a:lnTo>
                  <a:lnTo>
                    <a:pt x="4434" y="3400716"/>
                  </a:lnTo>
                  <a:lnTo>
                    <a:pt x="3959" y="3390916"/>
                  </a:lnTo>
                  <a:lnTo>
                    <a:pt x="3589" y="3381115"/>
                  </a:lnTo>
                  <a:lnTo>
                    <a:pt x="3295" y="3371315"/>
                  </a:lnTo>
                  <a:lnTo>
                    <a:pt x="3142" y="3361515"/>
                  </a:lnTo>
                  <a:lnTo>
                    <a:pt x="3027" y="3351714"/>
                  </a:lnTo>
                  <a:lnTo>
                    <a:pt x="3084" y="3341914"/>
                  </a:lnTo>
                  <a:lnTo>
                    <a:pt x="3180" y="3332114"/>
                  </a:lnTo>
                  <a:lnTo>
                    <a:pt x="3408" y="3322313"/>
                  </a:lnTo>
                  <a:lnTo>
                    <a:pt x="3709" y="3312513"/>
                  </a:lnTo>
                  <a:lnTo>
                    <a:pt x="4101" y="3302713"/>
                  </a:lnTo>
                  <a:lnTo>
                    <a:pt x="4600" y="3292912"/>
                  </a:lnTo>
                  <a:lnTo>
                    <a:pt x="5153" y="3283112"/>
                  </a:lnTo>
                  <a:lnTo>
                    <a:pt x="5842" y="3273312"/>
                  </a:lnTo>
                  <a:lnTo>
                    <a:pt x="6563" y="3263511"/>
                  </a:lnTo>
                  <a:lnTo>
                    <a:pt x="7418" y="3253711"/>
                  </a:lnTo>
                  <a:lnTo>
                    <a:pt x="8317" y="3243911"/>
                  </a:lnTo>
                  <a:lnTo>
                    <a:pt x="9313" y="3234110"/>
                  </a:lnTo>
                  <a:lnTo>
                    <a:pt x="10380" y="3224310"/>
                  </a:lnTo>
                  <a:lnTo>
                    <a:pt x="11509" y="3214510"/>
                  </a:lnTo>
                  <a:lnTo>
                    <a:pt x="12732" y="3204709"/>
                  </a:lnTo>
                  <a:lnTo>
                    <a:pt x="13987" y="3194909"/>
                  </a:lnTo>
                  <a:lnTo>
                    <a:pt x="15354" y="3185109"/>
                  </a:lnTo>
                  <a:lnTo>
                    <a:pt x="16745" y="3175308"/>
                  </a:lnTo>
                  <a:lnTo>
                    <a:pt x="18225" y="3165508"/>
                  </a:lnTo>
                  <a:lnTo>
                    <a:pt x="19744" y="3155708"/>
                  </a:lnTo>
                  <a:lnTo>
                    <a:pt x="21324" y="3145907"/>
                  </a:lnTo>
                  <a:lnTo>
                    <a:pt x="22957" y="3136107"/>
                  </a:lnTo>
                  <a:lnTo>
                    <a:pt x="24626" y="3126307"/>
                  </a:lnTo>
                  <a:lnTo>
                    <a:pt x="26361" y="3116506"/>
                  </a:lnTo>
                  <a:lnTo>
                    <a:pt x="28112" y="3106706"/>
                  </a:lnTo>
                  <a:lnTo>
                    <a:pt x="29931" y="3096906"/>
                  </a:lnTo>
                  <a:lnTo>
                    <a:pt x="31765" y="3087105"/>
                  </a:lnTo>
                  <a:lnTo>
                    <a:pt x="33643" y="3077305"/>
                  </a:lnTo>
                  <a:lnTo>
                    <a:pt x="35545" y="3067505"/>
                  </a:lnTo>
                  <a:lnTo>
                    <a:pt x="37472" y="3057704"/>
                  </a:lnTo>
                  <a:lnTo>
                    <a:pt x="39427" y="3047904"/>
                  </a:lnTo>
                  <a:lnTo>
                    <a:pt x="41393" y="3038104"/>
                  </a:lnTo>
                  <a:lnTo>
                    <a:pt x="43386" y="3028303"/>
                  </a:lnTo>
                  <a:lnTo>
                    <a:pt x="45383" y="3018503"/>
                  </a:lnTo>
                  <a:lnTo>
                    <a:pt x="47397" y="3008703"/>
                  </a:lnTo>
                  <a:lnTo>
                    <a:pt x="49412" y="2998902"/>
                  </a:lnTo>
                  <a:lnTo>
                    <a:pt x="51433" y="2989102"/>
                  </a:lnTo>
                  <a:lnTo>
                    <a:pt x="53453" y="2979302"/>
                  </a:lnTo>
                  <a:lnTo>
                    <a:pt x="55471" y="2969501"/>
                  </a:lnTo>
                  <a:lnTo>
                    <a:pt x="57480" y="2959701"/>
                  </a:lnTo>
                  <a:lnTo>
                    <a:pt x="59485" y="2949901"/>
                  </a:lnTo>
                  <a:lnTo>
                    <a:pt x="61468" y="2940100"/>
                  </a:lnTo>
                  <a:lnTo>
                    <a:pt x="63444" y="2930300"/>
                  </a:lnTo>
                  <a:lnTo>
                    <a:pt x="65394" y="2920500"/>
                  </a:lnTo>
                  <a:lnTo>
                    <a:pt x="67327" y="2910699"/>
                  </a:lnTo>
                  <a:lnTo>
                    <a:pt x="69234" y="2900899"/>
                  </a:lnTo>
                  <a:lnTo>
                    <a:pt x="71109" y="2891099"/>
                  </a:lnTo>
                  <a:lnTo>
                    <a:pt x="72965" y="2881298"/>
                  </a:lnTo>
                  <a:lnTo>
                    <a:pt x="74770" y="2871498"/>
                  </a:lnTo>
                  <a:lnTo>
                    <a:pt x="76560" y="2861698"/>
                  </a:lnTo>
                  <a:lnTo>
                    <a:pt x="78287" y="2851897"/>
                  </a:lnTo>
                  <a:lnTo>
                    <a:pt x="79991" y="2842097"/>
                  </a:lnTo>
                  <a:lnTo>
                    <a:pt x="81640" y="2832297"/>
                  </a:lnTo>
                  <a:lnTo>
                    <a:pt x="83246" y="2822496"/>
                  </a:lnTo>
                  <a:lnTo>
                    <a:pt x="84810" y="2812696"/>
                  </a:lnTo>
                  <a:lnTo>
                    <a:pt x="86307" y="2802896"/>
                  </a:lnTo>
                  <a:lnTo>
                    <a:pt x="87778" y="2793095"/>
                  </a:lnTo>
                  <a:lnTo>
                    <a:pt x="89156" y="2783295"/>
                  </a:lnTo>
                  <a:lnTo>
                    <a:pt x="90511" y="2773495"/>
                  </a:lnTo>
                  <a:lnTo>
                    <a:pt x="91777" y="2763694"/>
                  </a:lnTo>
                  <a:lnTo>
                    <a:pt x="93001" y="2753894"/>
                  </a:lnTo>
                  <a:lnTo>
                    <a:pt x="94155" y="2744094"/>
                  </a:lnTo>
                  <a:lnTo>
                    <a:pt x="95240" y="2734293"/>
                  </a:lnTo>
                  <a:lnTo>
                    <a:pt x="96277" y="2724493"/>
                  </a:lnTo>
                  <a:lnTo>
                    <a:pt x="97216" y="2714693"/>
                  </a:lnTo>
                  <a:lnTo>
                    <a:pt x="98129" y="2704892"/>
                  </a:lnTo>
                  <a:lnTo>
                    <a:pt x="98917" y="2695092"/>
                  </a:lnTo>
                  <a:lnTo>
                    <a:pt x="99676" y="2685292"/>
                  </a:lnTo>
                  <a:lnTo>
                    <a:pt x="100334" y="2675491"/>
                  </a:lnTo>
                  <a:lnTo>
                    <a:pt x="100934" y="2665691"/>
                  </a:lnTo>
                  <a:lnTo>
                    <a:pt x="101460" y="2655891"/>
                  </a:lnTo>
                  <a:lnTo>
                    <a:pt x="101896" y="2646090"/>
                  </a:lnTo>
                  <a:lnTo>
                    <a:pt x="102287" y="2636290"/>
                  </a:lnTo>
                  <a:lnTo>
                    <a:pt x="102558" y="2626490"/>
                  </a:lnTo>
                  <a:lnTo>
                    <a:pt x="102799" y="2616689"/>
                  </a:lnTo>
                  <a:lnTo>
                    <a:pt x="102915" y="2606889"/>
                  </a:lnTo>
                  <a:lnTo>
                    <a:pt x="102988" y="2597089"/>
                  </a:lnTo>
                  <a:lnTo>
                    <a:pt x="102966" y="2587288"/>
                  </a:lnTo>
                  <a:lnTo>
                    <a:pt x="102871" y="2577488"/>
                  </a:lnTo>
                  <a:lnTo>
                    <a:pt x="102710" y="2567688"/>
                  </a:lnTo>
                  <a:lnTo>
                    <a:pt x="102447" y="2557887"/>
                  </a:lnTo>
                  <a:lnTo>
                    <a:pt x="102149" y="2548087"/>
                  </a:lnTo>
                  <a:lnTo>
                    <a:pt x="101721" y="2538286"/>
                  </a:lnTo>
                  <a:lnTo>
                    <a:pt x="101264" y="2528486"/>
                  </a:lnTo>
                  <a:lnTo>
                    <a:pt x="100696" y="2518686"/>
                  </a:lnTo>
                  <a:lnTo>
                    <a:pt x="100076" y="2508885"/>
                  </a:lnTo>
                  <a:lnTo>
                    <a:pt x="99377" y="2499085"/>
                  </a:lnTo>
                  <a:lnTo>
                    <a:pt x="98600" y="2489285"/>
                  </a:lnTo>
                  <a:lnTo>
                    <a:pt x="97773" y="2479484"/>
                  </a:lnTo>
                  <a:lnTo>
                    <a:pt x="96843" y="2469684"/>
                  </a:lnTo>
                  <a:lnTo>
                    <a:pt x="95887" y="2459884"/>
                  </a:lnTo>
                  <a:lnTo>
                    <a:pt x="94815" y="2450083"/>
                  </a:lnTo>
                  <a:lnTo>
                    <a:pt x="93714" y="2440283"/>
                  </a:lnTo>
                  <a:lnTo>
                    <a:pt x="92528" y="2430483"/>
                  </a:lnTo>
                  <a:lnTo>
                    <a:pt x="91290" y="2420682"/>
                  </a:lnTo>
                  <a:lnTo>
                    <a:pt x="89995" y="2410882"/>
                  </a:lnTo>
                  <a:lnTo>
                    <a:pt x="88628" y="2401082"/>
                  </a:lnTo>
                  <a:lnTo>
                    <a:pt x="87229" y="2391281"/>
                  </a:lnTo>
                  <a:lnTo>
                    <a:pt x="85743" y="2381481"/>
                  </a:lnTo>
                  <a:lnTo>
                    <a:pt x="84236" y="2371681"/>
                  </a:lnTo>
                  <a:lnTo>
                    <a:pt x="82651" y="2361880"/>
                  </a:lnTo>
                  <a:lnTo>
                    <a:pt x="81038" y="2352080"/>
                  </a:lnTo>
                  <a:lnTo>
                    <a:pt x="79370" y="2342280"/>
                  </a:lnTo>
                  <a:lnTo>
                    <a:pt x="77660" y="2332479"/>
                  </a:lnTo>
                  <a:lnTo>
                    <a:pt x="75918" y="2322679"/>
                  </a:lnTo>
                  <a:lnTo>
                    <a:pt x="74124" y="2312879"/>
                  </a:lnTo>
                  <a:lnTo>
                    <a:pt x="72315" y="2303078"/>
                  </a:lnTo>
                  <a:lnTo>
                    <a:pt x="70448" y="2293278"/>
                  </a:lnTo>
                  <a:lnTo>
                    <a:pt x="68571" y="2283478"/>
                  </a:lnTo>
                  <a:lnTo>
                    <a:pt x="66655" y="2273677"/>
                  </a:lnTo>
                  <a:lnTo>
                    <a:pt x="64721" y="2263877"/>
                  </a:lnTo>
                  <a:lnTo>
                    <a:pt x="62765" y="2254077"/>
                  </a:lnTo>
                  <a:lnTo>
                    <a:pt x="60788" y="2244276"/>
                  </a:lnTo>
                  <a:lnTo>
                    <a:pt x="58801" y="2234476"/>
                  </a:lnTo>
                  <a:lnTo>
                    <a:pt x="56795" y="2224676"/>
                  </a:lnTo>
                  <a:lnTo>
                    <a:pt x="54785" y="2214875"/>
                  </a:lnTo>
                  <a:lnTo>
                    <a:pt x="52764" y="2205075"/>
                  </a:lnTo>
                  <a:lnTo>
                    <a:pt x="50743" y="2195275"/>
                  </a:lnTo>
                  <a:lnTo>
                    <a:pt x="48720" y="2185474"/>
                  </a:lnTo>
                  <a:lnTo>
                    <a:pt x="46700" y="2175674"/>
                  </a:lnTo>
                  <a:lnTo>
                    <a:pt x="44685" y="2165874"/>
                  </a:lnTo>
                  <a:lnTo>
                    <a:pt x="42682" y="2156073"/>
                  </a:lnTo>
                  <a:lnTo>
                    <a:pt x="40684" y="2146273"/>
                  </a:lnTo>
                  <a:lnTo>
                    <a:pt x="38711" y="2136473"/>
                  </a:lnTo>
                  <a:lnTo>
                    <a:pt x="36746" y="2126672"/>
                  </a:lnTo>
                  <a:lnTo>
                    <a:pt x="34812" y="2116872"/>
                  </a:lnTo>
                  <a:lnTo>
                    <a:pt x="32895" y="2107072"/>
                  </a:lnTo>
                  <a:lnTo>
                    <a:pt x="31008" y="2097271"/>
                  </a:lnTo>
                  <a:lnTo>
                    <a:pt x="29153" y="2087471"/>
                  </a:lnTo>
                  <a:lnTo>
                    <a:pt x="27322" y="2077671"/>
                  </a:lnTo>
                  <a:lnTo>
                    <a:pt x="25543" y="2067870"/>
                  </a:lnTo>
                  <a:lnTo>
                    <a:pt x="23778" y="2058070"/>
                  </a:lnTo>
                  <a:lnTo>
                    <a:pt x="22087" y="2048270"/>
                  </a:lnTo>
                  <a:lnTo>
                    <a:pt x="20415" y="2038469"/>
                  </a:lnTo>
                  <a:lnTo>
                    <a:pt x="18807" y="2028669"/>
                  </a:lnTo>
                  <a:lnTo>
                    <a:pt x="17240" y="2018869"/>
                  </a:lnTo>
                  <a:lnTo>
                    <a:pt x="15724" y="2009068"/>
                  </a:lnTo>
                  <a:lnTo>
                    <a:pt x="14275" y="1999268"/>
                  </a:lnTo>
                  <a:lnTo>
                    <a:pt x="12859" y="1989468"/>
                  </a:lnTo>
                  <a:lnTo>
                    <a:pt x="11539" y="1979667"/>
                  </a:lnTo>
                  <a:lnTo>
                    <a:pt x="10242" y="1969867"/>
                  </a:lnTo>
                  <a:lnTo>
                    <a:pt x="9050" y="1960067"/>
                  </a:lnTo>
                  <a:lnTo>
                    <a:pt x="7896" y="1950266"/>
                  </a:lnTo>
                  <a:lnTo>
                    <a:pt x="6827" y="1940466"/>
                  </a:lnTo>
                  <a:lnTo>
                    <a:pt x="5827" y="1930666"/>
                  </a:lnTo>
                  <a:lnTo>
                    <a:pt x="4887" y="1920865"/>
                  </a:lnTo>
                  <a:lnTo>
                    <a:pt x="4048" y="1911065"/>
                  </a:lnTo>
                  <a:lnTo>
                    <a:pt x="3244" y="1901265"/>
                  </a:lnTo>
                  <a:lnTo>
                    <a:pt x="2576" y="1891464"/>
                  </a:lnTo>
                  <a:lnTo>
                    <a:pt x="1939" y="1881664"/>
                  </a:lnTo>
                  <a:lnTo>
                    <a:pt x="1423" y="1871864"/>
                  </a:lnTo>
                  <a:lnTo>
                    <a:pt x="966" y="1862063"/>
                  </a:lnTo>
                  <a:lnTo>
                    <a:pt x="602" y="1852263"/>
                  </a:lnTo>
                  <a:lnTo>
                    <a:pt x="331" y="1842463"/>
                  </a:lnTo>
                  <a:lnTo>
                    <a:pt x="122" y="1832662"/>
                  </a:lnTo>
                  <a:lnTo>
                    <a:pt x="43" y="1822862"/>
                  </a:lnTo>
                  <a:lnTo>
                    <a:pt x="0" y="1813062"/>
                  </a:lnTo>
                  <a:lnTo>
                    <a:pt x="111" y="1803261"/>
                  </a:lnTo>
                  <a:lnTo>
                    <a:pt x="265" y="1793461"/>
                  </a:lnTo>
                  <a:lnTo>
                    <a:pt x="541" y="1783661"/>
                  </a:lnTo>
                  <a:lnTo>
                    <a:pt x="895" y="1773860"/>
                  </a:lnTo>
                  <a:lnTo>
                    <a:pt x="1337" y="1764060"/>
                  </a:lnTo>
                  <a:lnTo>
                    <a:pt x="1895" y="1754260"/>
                  </a:lnTo>
                  <a:lnTo>
                    <a:pt x="2504" y="1744459"/>
                  </a:lnTo>
                  <a:lnTo>
                    <a:pt x="3266" y="1734659"/>
                  </a:lnTo>
                  <a:lnTo>
                    <a:pt x="4064" y="1724859"/>
                  </a:lnTo>
                  <a:lnTo>
                    <a:pt x="5010" y="1715058"/>
                  </a:lnTo>
                  <a:lnTo>
                    <a:pt x="6013" y="1705258"/>
                  </a:lnTo>
                  <a:lnTo>
                    <a:pt x="7127" y="1695458"/>
                  </a:lnTo>
                  <a:lnTo>
                    <a:pt x="8333" y="1685657"/>
                  </a:lnTo>
                  <a:lnTo>
                    <a:pt x="9613" y="1675857"/>
                  </a:lnTo>
                  <a:lnTo>
                    <a:pt x="11021" y="1666057"/>
                  </a:lnTo>
                  <a:lnTo>
                    <a:pt x="12467" y="1656256"/>
                  </a:lnTo>
                  <a:lnTo>
                    <a:pt x="14073" y="1646456"/>
                  </a:lnTo>
                  <a:lnTo>
                    <a:pt x="15714" y="1636656"/>
                  </a:lnTo>
                  <a:lnTo>
                    <a:pt x="17483" y="1626855"/>
                  </a:lnTo>
                  <a:lnTo>
                    <a:pt x="19318" y="1617055"/>
                  </a:lnTo>
                  <a:lnTo>
                    <a:pt x="21244" y="1607255"/>
                  </a:lnTo>
                  <a:lnTo>
                    <a:pt x="23267" y="1597454"/>
                  </a:lnTo>
                  <a:lnTo>
                    <a:pt x="25347" y="1587654"/>
                  </a:lnTo>
                  <a:lnTo>
                    <a:pt x="27553" y="1577854"/>
                  </a:lnTo>
                  <a:lnTo>
                    <a:pt x="29792" y="1568053"/>
                  </a:lnTo>
                  <a:lnTo>
                    <a:pt x="32165" y="1558253"/>
                  </a:lnTo>
                  <a:lnTo>
                    <a:pt x="34577" y="1548453"/>
                  </a:lnTo>
                  <a:lnTo>
                    <a:pt x="37090" y="1538652"/>
                  </a:lnTo>
                  <a:lnTo>
                    <a:pt x="39670" y="1528852"/>
                  </a:lnTo>
                  <a:lnTo>
                    <a:pt x="42317" y="1519052"/>
                  </a:lnTo>
                  <a:lnTo>
                    <a:pt x="45055" y="1509251"/>
                  </a:lnTo>
                  <a:lnTo>
                    <a:pt x="47830" y="1499451"/>
                  </a:lnTo>
                  <a:lnTo>
                    <a:pt x="50719" y="1489651"/>
                  </a:lnTo>
                  <a:lnTo>
                    <a:pt x="53633" y="1479850"/>
                  </a:lnTo>
                  <a:lnTo>
                    <a:pt x="56645" y="1470050"/>
                  </a:lnTo>
                  <a:lnTo>
                    <a:pt x="59697" y="1460250"/>
                  </a:lnTo>
                  <a:lnTo>
                    <a:pt x="62819" y="1450449"/>
                  </a:lnTo>
                  <a:lnTo>
                    <a:pt x="65999" y="1440649"/>
                  </a:lnTo>
                  <a:lnTo>
                    <a:pt x="69222" y="1430849"/>
                  </a:lnTo>
                  <a:lnTo>
                    <a:pt x="72520" y="1421048"/>
                  </a:lnTo>
                  <a:lnTo>
                    <a:pt x="75838" y="1411248"/>
                  </a:lnTo>
                  <a:lnTo>
                    <a:pt x="79243" y="1401448"/>
                  </a:lnTo>
                  <a:lnTo>
                    <a:pt x="82665" y="1391647"/>
                  </a:lnTo>
                  <a:lnTo>
                    <a:pt x="86149" y="1381847"/>
                  </a:lnTo>
                  <a:lnTo>
                    <a:pt x="89664" y="1372047"/>
                  </a:lnTo>
                  <a:lnTo>
                    <a:pt x="93220" y="1362246"/>
                  </a:lnTo>
                  <a:lnTo>
                    <a:pt x="96817" y="1352446"/>
                  </a:lnTo>
                  <a:lnTo>
                    <a:pt x="100436" y="1342646"/>
                  </a:lnTo>
                  <a:lnTo>
                    <a:pt x="104104" y="1332845"/>
                  </a:lnTo>
                  <a:lnTo>
                    <a:pt x="107784" y="1323045"/>
                  </a:lnTo>
                  <a:lnTo>
                    <a:pt x="111507" y="1313245"/>
                  </a:lnTo>
                  <a:lnTo>
                    <a:pt x="115242" y="1303444"/>
                  </a:lnTo>
                  <a:lnTo>
                    <a:pt x="119005" y="1293644"/>
                  </a:lnTo>
                  <a:lnTo>
                    <a:pt x="122785" y="1283844"/>
                  </a:lnTo>
                  <a:lnTo>
                    <a:pt x="126581" y="1274043"/>
                  </a:lnTo>
                  <a:lnTo>
                    <a:pt x="130394" y="1264243"/>
                  </a:lnTo>
                  <a:lnTo>
                    <a:pt x="134214" y="1254442"/>
                  </a:lnTo>
                  <a:lnTo>
                    <a:pt x="138050" y="1244642"/>
                  </a:lnTo>
                  <a:lnTo>
                    <a:pt x="141888" y="1234842"/>
                  </a:lnTo>
                  <a:lnTo>
                    <a:pt x="145734" y="1225041"/>
                  </a:lnTo>
                  <a:lnTo>
                    <a:pt x="149580" y="1215241"/>
                  </a:lnTo>
                  <a:lnTo>
                    <a:pt x="153427" y="1205441"/>
                  </a:lnTo>
                  <a:lnTo>
                    <a:pt x="157271" y="1195640"/>
                  </a:lnTo>
                  <a:lnTo>
                    <a:pt x="161113" y="1185840"/>
                  </a:lnTo>
                  <a:lnTo>
                    <a:pt x="164945" y="1176040"/>
                  </a:lnTo>
                  <a:lnTo>
                    <a:pt x="168773" y="1166239"/>
                  </a:lnTo>
                  <a:lnTo>
                    <a:pt x="172583" y="1156439"/>
                  </a:lnTo>
                  <a:lnTo>
                    <a:pt x="176386" y="1146639"/>
                  </a:lnTo>
                  <a:lnTo>
                    <a:pt x="180170" y="1136838"/>
                  </a:lnTo>
                  <a:lnTo>
                    <a:pt x="183939" y="1127038"/>
                  </a:lnTo>
                  <a:lnTo>
                    <a:pt x="187691" y="1117238"/>
                  </a:lnTo>
                  <a:lnTo>
                    <a:pt x="191416" y="1107437"/>
                  </a:lnTo>
                  <a:lnTo>
                    <a:pt x="195129" y="1097637"/>
                  </a:lnTo>
                  <a:lnTo>
                    <a:pt x="198803" y="1087837"/>
                  </a:lnTo>
                  <a:lnTo>
                    <a:pt x="202466" y="1078036"/>
                  </a:lnTo>
                  <a:lnTo>
                    <a:pt x="206086" y="1068236"/>
                  </a:lnTo>
                  <a:lnTo>
                    <a:pt x="209687" y="1058436"/>
                  </a:lnTo>
                  <a:lnTo>
                    <a:pt x="213252" y="1048635"/>
                  </a:lnTo>
                  <a:lnTo>
                    <a:pt x="216784" y="1038835"/>
                  </a:lnTo>
                  <a:lnTo>
                    <a:pt x="220290" y="1029035"/>
                  </a:lnTo>
                  <a:lnTo>
                    <a:pt x="223746" y="1019234"/>
                  </a:lnTo>
                  <a:lnTo>
                    <a:pt x="227188" y="1009434"/>
                  </a:lnTo>
                  <a:lnTo>
                    <a:pt x="230563" y="999634"/>
                  </a:lnTo>
                  <a:lnTo>
                    <a:pt x="233922" y="989833"/>
                  </a:lnTo>
                  <a:lnTo>
                    <a:pt x="237224" y="980033"/>
                  </a:lnTo>
                  <a:lnTo>
                    <a:pt x="240495" y="970233"/>
                  </a:lnTo>
                  <a:lnTo>
                    <a:pt x="243722" y="960432"/>
                  </a:lnTo>
                  <a:lnTo>
                    <a:pt x="246900" y="950632"/>
                  </a:lnTo>
                  <a:lnTo>
                    <a:pt x="250048" y="940832"/>
                  </a:lnTo>
                  <a:lnTo>
                    <a:pt x="253129" y="931031"/>
                  </a:lnTo>
                  <a:lnTo>
                    <a:pt x="256191" y="921231"/>
                  </a:lnTo>
                  <a:lnTo>
                    <a:pt x="259176" y="911431"/>
                  </a:lnTo>
                  <a:lnTo>
                    <a:pt x="262136" y="901630"/>
                  </a:lnTo>
                  <a:lnTo>
                    <a:pt x="265036" y="891830"/>
                  </a:lnTo>
                  <a:lnTo>
                    <a:pt x="267892" y="882030"/>
                  </a:lnTo>
                  <a:lnTo>
                    <a:pt x="270705" y="872229"/>
                  </a:lnTo>
                  <a:lnTo>
                    <a:pt x="273454" y="862429"/>
                  </a:lnTo>
                  <a:lnTo>
                    <a:pt x="276179" y="852629"/>
                  </a:lnTo>
                  <a:lnTo>
                    <a:pt x="278820" y="842828"/>
                  </a:lnTo>
                  <a:lnTo>
                    <a:pt x="281441" y="833028"/>
                  </a:lnTo>
                  <a:lnTo>
                    <a:pt x="283986" y="823228"/>
                  </a:lnTo>
                  <a:lnTo>
                    <a:pt x="286498" y="813427"/>
                  </a:lnTo>
                  <a:lnTo>
                    <a:pt x="288953" y="803627"/>
                  </a:lnTo>
                  <a:lnTo>
                    <a:pt x="291355" y="793827"/>
                  </a:lnTo>
                  <a:lnTo>
                    <a:pt x="293719" y="784026"/>
                  </a:lnTo>
                  <a:lnTo>
                    <a:pt x="296011" y="774226"/>
                  </a:lnTo>
                  <a:lnTo>
                    <a:pt x="298283" y="764426"/>
                  </a:lnTo>
                  <a:lnTo>
                    <a:pt x="300467" y="754625"/>
                  </a:lnTo>
                  <a:lnTo>
                    <a:pt x="302629" y="744825"/>
                  </a:lnTo>
                  <a:lnTo>
                    <a:pt x="304723" y="735025"/>
                  </a:lnTo>
                  <a:lnTo>
                    <a:pt x="306778" y="725224"/>
                  </a:lnTo>
                  <a:lnTo>
                    <a:pt x="308783" y="715424"/>
                  </a:lnTo>
                  <a:lnTo>
                    <a:pt x="310731" y="705624"/>
                  </a:lnTo>
                  <a:lnTo>
                    <a:pt x="312649" y="695823"/>
                  </a:lnTo>
                  <a:lnTo>
                    <a:pt x="314491" y="686023"/>
                  </a:lnTo>
                  <a:lnTo>
                    <a:pt x="316315" y="676223"/>
                  </a:lnTo>
                  <a:lnTo>
                    <a:pt x="318062" y="666422"/>
                  </a:lnTo>
                  <a:lnTo>
                    <a:pt x="319783" y="656622"/>
                  </a:lnTo>
                  <a:lnTo>
                    <a:pt x="321447" y="646822"/>
                  </a:lnTo>
                  <a:lnTo>
                    <a:pt x="323068" y="637021"/>
                  </a:lnTo>
                  <a:lnTo>
                    <a:pt x="324651" y="627221"/>
                  </a:lnTo>
                  <a:lnTo>
                    <a:pt x="326174" y="617421"/>
                  </a:lnTo>
                  <a:lnTo>
                    <a:pt x="327678" y="607620"/>
                  </a:lnTo>
                  <a:lnTo>
                    <a:pt x="329107" y="597820"/>
                  </a:lnTo>
                  <a:lnTo>
                    <a:pt x="330519" y="588020"/>
                  </a:lnTo>
                  <a:lnTo>
                    <a:pt x="331870" y="578219"/>
                  </a:lnTo>
                  <a:lnTo>
                    <a:pt x="333192" y="568419"/>
                  </a:lnTo>
                  <a:lnTo>
                    <a:pt x="334469" y="558619"/>
                  </a:lnTo>
                  <a:lnTo>
                    <a:pt x="335704" y="548818"/>
                  </a:lnTo>
                  <a:lnTo>
                    <a:pt x="336911" y="539018"/>
                  </a:lnTo>
                  <a:lnTo>
                    <a:pt x="338062" y="529218"/>
                  </a:lnTo>
                  <a:lnTo>
                    <a:pt x="339198" y="519417"/>
                  </a:lnTo>
                  <a:lnTo>
                    <a:pt x="340270" y="509617"/>
                  </a:lnTo>
                  <a:lnTo>
                    <a:pt x="341327" y="499817"/>
                  </a:lnTo>
                  <a:lnTo>
                    <a:pt x="342336" y="490016"/>
                  </a:lnTo>
                  <a:lnTo>
                    <a:pt x="343316" y="480216"/>
                  </a:lnTo>
                  <a:lnTo>
                    <a:pt x="344265" y="470416"/>
                  </a:lnTo>
                  <a:lnTo>
                    <a:pt x="345173" y="460615"/>
                  </a:lnTo>
                  <a:lnTo>
                    <a:pt x="346063" y="450815"/>
                  </a:lnTo>
                  <a:lnTo>
                    <a:pt x="346902" y="441015"/>
                  </a:lnTo>
                  <a:lnTo>
                    <a:pt x="347729" y="431214"/>
                  </a:lnTo>
                  <a:lnTo>
                    <a:pt x="348509" y="421414"/>
                  </a:lnTo>
                  <a:lnTo>
                    <a:pt x="349272" y="411614"/>
                  </a:lnTo>
                  <a:lnTo>
                    <a:pt x="350002" y="401813"/>
                  </a:lnTo>
                  <a:lnTo>
                    <a:pt x="350704" y="392013"/>
                  </a:lnTo>
                  <a:lnTo>
                    <a:pt x="351385" y="382213"/>
                  </a:lnTo>
                  <a:lnTo>
                    <a:pt x="352030" y="372412"/>
                  </a:lnTo>
                  <a:lnTo>
                    <a:pt x="352664" y="362612"/>
                  </a:lnTo>
                  <a:lnTo>
                    <a:pt x="353255" y="352812"/>
                  </a:lnTo>
                  <a:lnTo>
                    <a:pt x="353837" y="343011"/>
                  </a:lnTo>
                  <a:lnTo>
                    <a:pt x="354386" y="333211"/>
                  </a:lnTo>
                  <a:lnTo>
                    <a:pt x="354919" y="323411"/>
                  </a:lnTo>
                  <a:lnTo>
                    <a:pt x="355428" y="313610"/>
                  </a:lnTo>
                  <a:lnTo>
                    <a:pt x="355914" y="303810"/>
                  </a:lnTo>
                  <a:lnTo>
                    <a:pt x="356387" y="294010"/>
                  </a:lnTo>
                  <a:lnTo>
                    <a:pt x="356830" y="284209"/>
                  </a:lnTo>
                  <a:lnTo>
                    <a:pt x="357265" y="274409"/>
                  </a:lnTo>
                  <a:lnTo>
                    <a:pt x="357669" y="264609"/>
                  </a:lnTo>
                  <a:lnTo>
                    <a:pt x="358065" y="254808"/>
                  </a:lnTo>
                  <a:lnTo>
                    <a:pt x="358439" y="245008"/>
                  </a:lnTo>
                  <a:lnTo>
                    <a:pt x="358798" y="235208"/>
                  </a:lnTo>
                  <a:lnTo>
                    <a:pt x="359142" y="225407"/>
                  </a:lnTo>
                  <a:lnTo>
                    <a:pt x="359467" y="215607"/>
                  </a:lnTo>
                  <a:lnTo>
                    <a:pt x="359784" y="205807"/>
                  </a:lnTo>
                  <a:lnTo>
                    <a:pt x="360078" y="196006"/>
                  </a:lnTo>
                  <a:lnTo>
                    <a:pt x="360366" y="186206"/>
                  </a:lnTo>
                  <a:lnTo>
                    <a:pt x="360634" y="176406"/>
                  </a:lnTo>
                  <a:lnTo>
                    <a:pt x="360894" y="166605"/>
                  </a:lnTo>
                  <a:lnTo>
                    <a:pt x="361140" y="156805"/>
                  </a:lnTo>
                  <a:lnTo>
                    <a:pt x="361374" y="147005"/>
                  </a:lnTo>
                  <a:lnTo>
                    <a:pt x="361599" y="137204"/>
                  </a:lnTo>
                  <a:lnTo>
                    <a:pt x="361809" y="127404"/>
                  </a:lnTo>
                  <a:lnTo>
                    <a:pt x="362015" y="117604"/>
                  </a:lnTo>
                  <a:lnTo>
                    <a:pt x="362203" y="107803"/>
                  </a:lnTo>
                  <a:lnTo>
                    <a:pt x="362388" y="98003"/>
                  </a:lnTo>
                  <a:lnTo>
                    <a:pt x="362560" y="88203"/>
                  </a:lnTo>
                  <a:lnTo>
                    <a:pt x="362725" y="78402"/>
                  </a:lnTo>
                  <a:lnTo>
                    <a:pt x="362881" y="68602"/>
                  </a:lnTo>
                  <a:lnTo>
                    <a:pt x="363028" y="58802"/>
                  </a:lnTo>
                  <a:lnTo>
                    <a:pt x="363171" y="49001"/>
                  </a:lnTo>
                  <a:lnTo>
                    <a:pt x="363302" y="39201"/>
                  </a:lnTo>
                  <a:lnTo>
                    <a:pt x="363430" y="29401"/>
                  </a:lnTo>
                  <a:lnTo>
                    <a:pt x="363548" y="19600"/>
                  </a:lnTo>
                  <a:lnTo>
                    <a:pt x="363662" y="9800"/>
                  </a:lnTo>
                  <a:lnTo>
                    <a:pt x="363769" y="0"/>
                  </a:lnTo>
                  <a:lnTo>
                    <a:pt x="367145" y="0"/>
                  </a:lnTo>
                  <a:lnTo>
                    <a:pt x="367251" y="9800"/>
                  </a:lnTo>
                  <a:lnTo>
                    <a:pt x="367365" y="19600"/>
                  </a:lnTo>
                  <a:lnTo>
                    <a:pt x="367483" y="29401"/>
                  </a:lnTo>
                  <a:lnTo>
                    <a:pt x="367611" y="39201"/>
                  </a:lnTo>
                  <a:lnTo>
                    <a:pt x="367742" y="49001"/>
                  </a:lnTo>
                  <a:lnTo>
                    <a:pt x="367885" y="58802"/>
                  </a:lnTo>
                  <a:lnTo>
                    <a:pt x="368032" y="68602"/>
                  </a:lnTo>
                  <a:lnTo>
                    <a:pt x="368189" y="78402"/>
                  </a:lnTo>
                  <a:lnTo>
                    <a:pt x="368354" y="88203"/>
                  </a:lnTo>
                  <a:lnTo>
                    <a:pt x="368526" y="98003"/>
                  </a:lnTo>
                  <a:lnTo>
                    <a:pt x="368710" y="107803"/>
                  </a:lnTo>
                  <a:lnTo>
                    <a:pt x="368898" y="117604"/>
                  </a:lnTo>
                  <a:lnTo>
                    <a:pt x="369104" y="127404"/>
                  </a:lnTo>
                  <a:lnTo>
                    <a:pt x="369314" y="137204"/>
                  </a:lnTo>
                  <a:lnTo>
                    <a:pt x="369539" y="147005"/>
                  </a:lnTo>
                  <a:lnTo>
                    <a:pt x="369773" y="156805"/>
                  </a:lnTo>
                  <a:lnTo>
                    <a:pt x="370019" y="166605"/>
                  </a:lnTo>
                  <a:lnTo>
                    <a:pt x="370279" y="176406"/>
                  </a:lnTo>
                  <a:lnTo>
                    <a:pt x="370547" y="186206"/>
                  </a:lnTo>
                  <a:lnTo>
                    <a:pt x="370836" y="196006"/>
                  </a:lnTo>
                  <a:lnTo>
                    <a:pt x="371129" y="205807"/>
                  </a:lnTo>
                  <a:lnTo>
                    <a:pt x="371446" y="215607"/>
                  </a:lnTo>
                  <a:lnTo>
                    <a:pt x="371771" y="225407"/>
                  </a:lnTo>
                  <a:lnTo>
                    <a:pt x="372116" y="235208"/>
                  </a:lnTo>
                  <a:lnTo>
                    <a:pt x="372475" y="245008"/>
                  </a:lnTo>
                  <a:lnTo>
                    <a:pt x="372848" y="254808"/>
                  </a:lnTo>
                  <a:lnTo>
                    <a:pt x="373244" y="264609"/>
                  </a:lnTo>
                  <a:lnTo>
                    <a:pt x="373649" y="274409"/>
                  </a:lnTo>
                  <a:lnTo>
                    <a:pt x="374084" y="284209"/>
                  </a:lnTo>
                  <a:lnTo>
                    <a:pt x="374526" y="294010"/>
                  </a:lnTo>
                  <a:lnTo>
                    <a:pt x="374999" y="303810"/>
                  </a:lnTo>
                  <a:lnTo>
                    <a:pt x="375485" y="313610"/>
                  </a:lnTo>
                  <a:lnTo>
                    <a:pt x="375995" y="323411"/>
                  </a:lnTo>
                  <a:lnTo>
                    <a:pt x="376527" y="333211"/>
                  </a:lnTo>
                  <a:lnTo>
                    <a:pt x="377076" y="343011"/>
                  </a:lnTo>
                  <a:lnTo>
                    <a:pt x="377658" y="352812"/>
                  </a:lnTo>
                  <a:lnTo>
                    <a:pt x="378249" y="362612"/>
                  </a:lnTo>
                  <a:lnTo>
                    <a:pt x="378884" y="372412"/>
                  </a:lnTo>
                  <a:lnTo>
                    <a:pt x="379529" y="382213"/>
                  </a:lnTo>
                  <a:lnTo>
                    <a:pt x="380209" y="392013"/>
                  </a:lnTo>
                  <a:lnTo>
                    <a:pt x="380912" y="401813"/>
                  </a:lnTo>
                  <a:lnTo>
                    <a:pt x="381641" y="411614"/>
                  </a:lnTo>
                  <a:lnTo>
                    <a:pt x="382404" y="421414"/>
                  </a:lnTo>
                  <a:lnTo>
                    <a:pt x="383184" y="431214"/>
                  </a:lnTo>
                  <a:lnTo>
                    <a:pt x="384012" y="441015"/>
                  </a:lnTo>
                  <a:lnTo>
                    <a:pt x="384851" y="450815"/>
                  </a:lnTo>
                  <a:lnTo>
                    <a:pt x="385741" y="460615"/>
                  </a:lnTo>
                  <a:lnTo>
                    <a:pt x="386649" y="470416"/>
                  </a:lnTo>
                  <a:lnTo>
                    <a:pt x="387597" y="480216"/>
                  </a:lnTo>
                  <a:lnTo>
                    <a:pt x="388577" y="490016"/>
                  </a:lnTo>
                  <a:lnTo>
                    <a:pt x="389587" y="499817"/>
                  </a:lnTo>
                  <a:lnTo>
                    <a:pt x="390643" y="509617"/>
                  </a:lnTo>
                  <a:lnTo>
                    <a:pt x="391716" y="519417"/>
                  </a:lnTo>
                  <a:lnTo>
                    <a:pt x="392852" y="529218"/>
                  </a:lnTo>
                  <a:lnTo>
                    <a:pt x="394002" y="539018"/>
                  </a:lnTo>
                  <a:lnTo>
                    <a:pt x="395209" y="548818"/>
                  </a:lnTo>
                  <a:lnTo>
                    <a:pt x="396444" y="558619"/>
                  </a:lnTo>
                  <a:lnTo>
                    <a:pt x="397722" y="568419"/>
                  </a:lnTo>
                  <a:lnTo>
                    <a:pt x="399044" y="578219"/>
                  </a:lnTo>
                  <a:lnTo>
                    <a:pt x="400394" y="588020"/>
                  </a:lnTo>
                  <a:lnTo>
                    <a:pt x="401807" y="597820"/>
                  </a:lnTo>
                  <a:lnTo>
                    <a:pt x="403236" y="607620"/>
                  </a:lnTo>
                  <a:lnTo>
                    <a:pt x="404739" y="617421"/>
                  </a:lnTo>
                  <a:lnTo>
                    <a:pt x="406263" y="627221"/>
                  </a:lnTo>
                  <a:lnTo>
                    <a:pt x="407845" y="637021"/>
                  </a:lnTo>
                  <a:lnTo>
                    <a:pt x="409466" y="646822"/>
                  </a:lnTo>
                  <a:lnTo>
                    <a:pt x="411130" y="656622"/>
                  </a:lnTo>
                  <a:lnTo>
                    <a:pt x="412851" y="666422"/>
                  </a:lnTo>
                  <a:lnTo>
                    <a:pt x="414598" y="676223"/>
                  </a:lnTo>
                  <a:lnTo>
                    <a:pt x="416422" y="686023"/>
                  </a:lnTo>
                  <a:lnTo>
                    <a:pt x="418264" y="695823"/>
                  </a:lnTo>
                  <a:lnTo>
                    <a:pt x="420182" y="705624"/>
                  </a:lnTo>
                  <a:lnTo>
                    <a:pt x="422130" y="715424"/>
                  </a:lnTo>
                  <a:lnTo>
                    <a:pt x="424135" y="725224"/>
                  </a:lnTo>
                  <a:lnTo>
                    <a:pt x="426190" y="735025"/>
                  </a:lnTo>
                  <a:lnTo>
                    <a:pt x="428284" y="744825"/>
                  </a:lnTo>
                  <a:lnTo>
                    <a:pt x="430447" y="754625"/>
                  </a:lnTo>
                  <a:lnTo>
                    <a:pt x="432630" y="764426"/>
                  </a:lnTo>
                  <a:lnTo>
                    <a:pt x="434903" y="774226"/>
                  </a:lnTo>
                  <a:lnTo>
                    <a:pt x="437194" y="784026"/>
                  </a:lnTo>
                  <a:lnTo>
                    <a:pt x="439558" y="793827"/>
                  </a:lnTo>
                  <a:lnTo>
                    <a:pt x="441960" y="803627"/>
                  </a:lnTo>
                  <a:lnTo>
                    <a:pt x="444415" y="813427"/>
                  </a:lnTo>
                  <a:lnTo>
                    <a:pt x="446927" y="823228"/>
                  </a:lnTo>
                  <a:lnTo>
                    <a:pt x="449472" y="833028"/>
                  </a:lnTo>
                  <a:lnTo>
                    <a:pt x="452094" y="842828"/>
                  </a:lnTo>
                  <a:lnTo>
                    <a:pt x="454735" y="852629"/>
                  </a:lnTo>
                  <a:lnTo>
                    <a:pt x="457459" y="862429"/>
                  </a:lnTo>
                  <a:lnTo>
                    <a:pt x="460209" y="872229"/>
                  </a:lnTo>
                  <a:lnTo>
                    <a:pt x="463021" y="882030"/>
                  </a:lnTo>
                  <a:lnTo>
                    <a:pt x="465877" y="891830"/>
                  </a:lnTo>
                  <a:lnTo>
                    <a:pt x="468777" y="901630"/>
                  </a:lnTo>
                  <a:lnTo>
                    <a:pt x="471738" y="911431"/>
                  </a:lnTo>
                  <a:lnTo>
                    <a:pt x="474722" y="921231"/>
                  </a:lnTo>
                  <a:lnTo>
                    <a:pt x="477785" y="931031"/>
                  </a:lnTo>
                  <a:lnTo>
                    <a:pt x="480865" y="940832"/>
                  </a:lnTo>
                  <a:lnTo>
                    <a:pt x="484014" y="950632"/>
                  </a:lnTo>
                  <a:lnTo>
                    <a:pt x="487191" y="960432"/>
                  </a:lnTo>
                  <a:lnTo>
                    <a:pt x="490418" y="970233"/>
                  </a:lnTo>
                  <a:lnTo>
                    <a:pt x="493689" y="980033"/>
                  </a:lnTo>
                  <a:lnTo>
                    <a:pt x="496991" y="989833"/>
                  </a:lnTo>
                  <a:lnTo>
                    <a:pt x="500350" y="999634"/>
                  </a:lnTo>
                  <a:lnTo>
                    <a:pt x="503725" y="1009434"/>
                  </a:lnTo>
                  <a:lnTo>
                    <a:pt x="507167" y="1019234"/>
                  </a:lnTo>
                  <a:lnTo>
                    <a:pt x="510624" y="1029035"/>
                  </a:lnTo>
                  <a:lnTo>
                    <a:pt x="514129" y="1038835"/>
                  </a:lnTo>
                  <a:lnTo>
                    <a:pt x="517661" y="1048635"/>
                  </a:lnTo>
                  <a:lnTo>
                    <a:pt x="521227" y="1058436"/>
                  </a:lnTo>
                  <a:lnTo>
                    <a:pt x="524828" y="1068236"/>
                  </a:lnTo>
                  <a:lnTo>
                    <a:pt x="528448" y="1078036"/>
                  </a:lnTo>
                  <a:lnTo>
                    <a:pt x="532111" y="1087837"/>
                  </a:lnTo>
                  <a:lnTo>
                    <a:pt x="535784" y="1097637"/>
                  </a:lnTo>
                  <a:lnTo>
                    <a:pt x="539497" y="1107437"/>
                  </a:lnTo>
                  <a:lnTo>
                    <a:pt x="543223" y="1117238"/>
                  </a:lnTo>
                  <a:lnTo>
                    <a:pt x="546974" y="1127038"/>
                  </a:lnTo>
                  <a:lnTo>
                    <a:pt x="550743" y="1136838"/>
                  </a:lnTo>
                  <a:lnTo>
                    <a:pt x="554527" y="1146639"/>
                  </a:lnTo>
                  <a:lnTo>
                    <a:pt x="558330" y="1156439"/>
                  </a:lnTo>
                  <a:lnTo>
                    <a:pt x="562140" y="1166239"/>
                  </a:lnTo>
                  <a:lnTo>
                    <a:pt x="565969" y="1176040"/>
                  </a:lnTo>
                  <a:lnTo>
                    <a:pt x="569800" y="1185840"/>
                  </a:lnTo>
                  <a:lnTo>
                    <a:pt x="573642" y="1195640"/>
                  </a:lnTo>
                  <a:lnTo>
                    <a:pt x="577486" y="1205441"/>
                  </a:lnTo>
                  <a:lnTo>
                    <a:pt x="581333" y="1215241"/>
                  </a:lnTo>
                  <a:lnTo>
                    <a:pt x="585180" y="1225041"/>
                  </a:lnTo>
                  <a:lnTo>
                    <a:pt x="589025" y="1234842"/>
                  </a:lnTo>
                  <a:lnTo>
                    <a:pt x="592863" y="1244642"/>
                  </a:lnTo>
                  <a:lnTo>
                    <a:pt x="596699" y="1254442"/>
                  </a:lnTo>
                  <a:lnTo>
                    <a:pt x="600519" y="1264243"/>
                  </a:lnTo>
                  <a:lnTo>
                    <a:pt x="604332" y="1274043"/>
                  </a:lnTo>
                  <a:lnTo>
                    <a:pt x="608128" y="1283844"/>
                  </a:lnTo>
                  <a:lnTo>
                    <a:pt x="611908" y="1293644"/>
                  </a:lnTo>
                  <a:lnTo>
                    <a:pt x="615671" y="1303444"/>
                  </a:lnTo>
                  <a:lnTo>
                    <a:pt x="619406" y="1313245"/>
                  </a:lnTo>
                  <a:lnTo>
                    <a:pt x="623129" y="1323045"/>
                  </a:lnTo>
                  <a:lnTo>
                    <a:pt x="626809" y="1332845"/>
                  </a:lnTo>
                  <a:lnTo>
                    <a:pt x="630477" y="1342646"/>
                  </a:lnTo>
                  <a:lnTo>
                    <a:pt x="634096" y="1352446"/>
                  </a:lnTo>
                  <a:lnTo>
                    <a:pt x="637694" y="1362246"/>
                  </a:lnTo>
                  <a:lnTo>
                    <a:pt x="641249" y="1372047"/>
                  </a:lnTo>
                  <a:lnTo>
                    <a:pt x="644765" y="1381847"/>
                  </a:lnTo>
                  <a:lnTo>
                    <a:pt x="648248" y="1391647"/>
                  </a:lnTo>
                  <a:lnTo>
                    <a:pt x="651671" y="1401448"/>
                  </a:lnTo>
                  <a:lnTo>
                    <a:pt x="655075" y="1411248"/>
                  </a:lnTo>
                  <a:lnTo>
                    <a:pt x="658393" y="1421048"/>
                  </a:lnTo>
                  <a:lnTo>
                    <a:pt x="661692" y="1430849"/>
                  </a:lnTo>
                  <a:lnTo>
                    <a:pt x="664915" y="1440649"/>
                  </a:lnTo>
                  <a:lnTo>
                    <a:pt x="668095" y="1450449"/>
                  </a:lnTo>
                  <a:lnTo>
                    <a:pt x="671216" y="1460250"/>
                  </a:lnTo>
                  <a:lnTo>
                    <a:pt x="674268" y="1470050"/>
                  </a:lnTo>
                  <a:lnTo>
                    <a:pt x="677281" y="1479850"/>
                  </a:lnTo>
                  <a:lnTo>
                    <a:pt x="680195" y="1489651"/>
                  </a:lnTo>
                  <a:lnTo>
                    <a:pt x="683083" y="1499451"/>
                  </a:lnTo>
                  <a:lnTo>
                    <a:pt x="685858" y="1509251"/>
                  </a:lnTo>
                  <a:lnTo>
                    <a:pt x="688597" y="1519052"/>
                  </a:lnTo>
                  <a:lnTo>
                    <a:pt x="691244" y="1528852"/>
                  </a:lnTo>
                  <a:lnTo>
                    <a:pt x="693823" y="1538652"/>
                  </a:lnTo>
                  <a:lnTo>
                    <a:pt x="696336" y="1548453"/>
                  </a:lnTo>
                  <a:lnTo>
                    <a:pt x="698749" y="1558253"/>
                  </a:lnTo>
                  <a:lnTo>
                    <a:pt x="701122" y="1568053"/>
                  </a:lnTo>
                  <a:lnTo>
                    <a:pt x="703360" y="1577854"/>
                  </a:lnTo>
                  <a:lnTo>
                    <a:pt x="705566" y="1587654"/>
                  </a:lnTo>
                  <a:lnTo>
                    <a:pt x="707646" y="1597454"/>
                  </a:lnTo>
                  <a:lnTo>
                    <a:pt x="709669" y="1607255"/>
                  </a:lnTo>
                  <a:lnTo>
                    <a:pt x="711595" y="1617055"/>
                  </a:lnTo>
                  <a:lnTo>
                    <a:pt x="713430" y="1626855"/>
                  </a:lnTo>
                  <a:lnTo>
                    <a:pt x="715199" y="1636656"/>
                  </a:lnTo>
                  <a:lnTo>
                    <a:pt x="716840" y="1646456"/>
                  </a:lnTo>
                  <a:lnTo>
                    <a:pt x="718446" y="1656256"/>
                  </a:lnTo>
                  <a:lnTo>
                    <a:pt x="719892" y="1666057"/>
                  </a:lnTo>
                  <a:lnTo>
                    <a:pt x="721300" y="1675857"/>
                  </a:lnTo>
                  <a:lnTo>
                    <a:pt x="722580" y="1685657"/>
                  </a:lnTo>
                  <a:lnTo>
                    <a:pt x="723787" y="1695458"/>
                  </a:lnTo>
                  <a:lnTo>
                    <a:pt x="724900" y="1705258"/>
                  </a:lnTo>
                  <a:lnTo>
                    <a:pt x="725903" y="1715058"/>
                  </a:lnTo>
                  <a:lnTo>
                    <a:pt x="726849" y="1724859"/>
                  </a:lnTo>
                  <a:lnTo>
                    <a:pt x="727647" y="1734659"/>
                  </a:lnTo>
                  <a:lnTo>
                    <a:pt x="728409" y="1744459"/>
                  </a:lnTo>
                  <a:lnTo>
                    <a:pt x="729019" y="1754260"/>
                  </a:lnTo>
                  <a:lnTo>
                    <a:pt x="729576" y="1764060"/>
                  </a:lnTo>
                  <a:lnTo>
                    <a:pt x="730018" y="1773860"/>
                  </a:lnTo>
                  <a:lnTo>
                    <a:pt x="730373" y="1783661"/>
                  </a:lnTo>
                  <a:lnTo>
                    <a:pt x="730649" y="1793461"/>
                  </a:lnTo>
                  <a:lnTo>
                    <a:pt x="730802" y="1803261"/>
                  </a:lnTo>
                  <a:lnTo>
                    <a:pt x="730914" y="1813062"/>
                  </a:lnTo>
                  <a:lnTo>
                    <a:pt x="730870" y="1822862"/>
                  </a:lnTo>
                  <a:lnTo>
                    <a:pt x="730791" y="1832662"/>
                  </a:lnTo>
                  <a:lnTo>
                    <a:pt x="730582" y="1842463"/>
                  </a:lnTo>
                  <a:lnTo>
                    <a:pt x="730312" y="1852263"/>
                  </a:lnTo>
                  <a:lnTo>
                    <a:pt x="729947" y="1862063"/>
                  </a:lnTo>
                  <a:lnTo>
                    <a:pt x="729490" y="1871864"/>
                  </a:lnTo>
                  <a:lnTo>
                    <a:pt x="728974" y="1881664"/>
                  </a:lnTo>
                  <a:lnTo>
                    <a:pt x="728337" y="1891464"/>
                  </a:lnTo>
                  <a:lnTo>
                    <a:pt x="727669" y="1901265"/>
                  </a:lnTo>
                  <a:lnTo>
                    <a:pt x="726865" y="1911065"/>
                  </a:lnTo>
                  <a:lnTo>
                    <a:pt x="726026" y="1920865"/>
                  </a:lnTo>
                  <a:lnTo>
                    <a:pt x="725087" y="1930666"/>
                  </a:lnTo>
                  <a:lnTo>
                    <a:pt x="724086" y="1940466"/>
                  </a:lnTo>
                  <a:lnTo>
                    <a:pt x="723017" y="1950266"/>
                  </a:lnTo>
                  <a:lnTo>
                    <a:pt x="721863" y="1960067"/>
                  </a:lnTo>
                  <a:lnTo>
                    <a:pt x="720671" y="1969867"/>
                  </a:lnTo>
                  <a:lnTo>
                    <a:pt x="719375" y="1979667"/>
                  </a:lnTo>
                  <a:lnTo>
                    <a:pt x="718054" y="1989468"/>
                  </a:lnTo>
                  <a:lnTo>
                    <a:pt x="716639" y="1999268"/>
                  </a:lnTo>
                  <a:lnTo>
                    <a:pt x="715189" y="2009068"/>
                  </a:lnTo>
                  <a:lnTo>
                    <a:pt x="713673" y="2018869"/>
                  </a:lnTo>
                  <a:lnTo>
                    <a:pt x="712106" y="2028669"/>
                  </a:lnTo>
                  <a:lnTo>
                    <a:pt x="710498" y="2038469"/>
                  </a:lnTo>
                  <a:lnTo>
                    <a:pt x="708826" y="2048270"/>
                  </a:lnTo>
                  <a:lnTo>
                    <a:pt x="707135" y="2058070"/>
                  </a:lnTo>
                  <a:lnTo>
                    <a:pt x="705370" y="2067870"/>
                  </a:lnTo>
                  <a:lnTo>
                    <a:pt x="703591" y="2077671"/>
                  </a:lnTo>
                  <a:lnTo>
                    <a:pt x="701760" y="2087471"/>
                  </a:lnTo>
                  <a:lnTo>
                    <a:pt x="699905" y="2097271"/>
                  </a:lnTo>
                  <a:lnTo>
                    <a:pt x="698018" y="2107072"/>
                  </a:lnTo>
                  <a:lnTo>
                    <a:pt x="696101" y="2116872"/>
                  </a:lnTo>
                  <a:lnTo>
                    <a:pt x="694167" y="2126672"/>
                  </a:lnTo>
                  <a:lnTo>
                    <a:pt x="692202" y="2136473"/>
                  </a:lnTo>
                  <a:lnTo>
                    <a:pt x="690229" y="2146273"/>
                  </a:lnTo>
                  <a:lnTo>
                    <a:pt x="688231" y="2156073"/>
                  </a:lnTo>
                  <a:lnTo>
                    <a:pt x="686228" y="2165874"/>
                  </a:lnTo>
                  <a:lnTo>
                    <a:pt x="684213" y="2175674"/>
                  </a:lnTo>
                  <a:lnTo>
                    <a:pt x="682194" y="2185474"/>
                  </a:lnTo>
                  <a:lnTo>
                    <a:pt x="680171" y="2195275"/>
                  </a:lnTo>
                  <a:lnTo>
                    <a:pt x="678149" y="2205075"/>
                  </a:lnTo>
                  <a:lnTo>
                    <a:pt x="676128" y="2214875"/>
                  </a:lnTo>
                  <a:lnTo>
                    <a:pt x="674118" y="2224676"/>
                  </a:lnTo>
                  <a:lnTo>
                    <a:pt x="672112" y="2234476"/>
                  </a:lnTo>
                  <a:lnTo>
                    <a:pt x="670125" y="2244276"/>
                  </a:lnTo>
                  <a:lnTo>
                    <a:pt x="668149" y="2254077"/>
                  </a:lnTo>
                  <a:lnTo>
                    <a:pt x="666192" y="2263877"/>
                  </a:lnTo>
                  <a:lnTo>
                    <a:pt x="664259" y="2273677"/>
                  </a:lnTo>
                  <a:lnTo>
                    <a:pt x="662342" y="2283478"/>
                  </a:lnTo>
                  <a:lnTo>
                    <a:pt x="660465" y="2293278"/>
                  </a:lnTo>
                  <a:lnTo>
                    <a:pt x="658599" y="2303078"/>
                  </a:lnTo>
                  <a:lnTo>
                    <a:pt x="656789" y="2312879"/>
                  </a:lnTo>
                  <a:lnTo>
                    <a:pt x="654996" y="2322679"/>
                  </a:lnTo>
                  <a:lnTo>
                    <a:pt x="653253" y="2332479"/>
                  </a:lnTo>
                  <a:lnTo>
                    <a:pt x="651544" y="2342280"/>
                  </a:lnTo>
                  <a:lnTo>
                    <a:pt x="649876" y="2352080"/>
                  </a:lnTo>
                  <a:lnTo>
                    <a:pt x="648262" y="2361880"/>
                  </a:lnTo>
                  <a:lnTo>
                    <a:pt x="646677" y="2371681"/>
                  </a:lnTo>
                  <a:lnTo>
                    <a:pt x="645170" y="2381481"/>
                  </a:lnTo>
                  <a:lnTo>
                    <a:pt x="643684" y="2391281"/>
                  </a:lnTo>
                  <a:lnTo>
                    <a:pt x="642285" y="2401082"/>
                  </a:lnTo>
                  <a:lnTo>
                    <a:pt x="640918" y="2410882"/>
                  </a:lnTo>
                  <a:lnTo>
                    <a:pt x="639623" y="2420682"/>
                  </a:lnTo>
                  <a:lnTo>
                    <a:pt x="638385" y="2430483"/>
                  </a:lnTo>
                  <a:lnTo>
                    <a:pt x="637199" y="2440283"/>
                  </a:lnTo>
                  <a:lnTo>
                    <a:pt x="636098" y="2450083"/>
                  </a:lnTo>
                  <a:lnTo>
                    <a:pt x="635027" y="2459884"/>
                  </a:lnTo>
                  <a:lnTo>
                    <a:pt x="634070" y="2469684"/>
                  </a:lnTo>
                  <a:lnTo>
                    <a:pt x="633141" y="2479484"/>
                  </a:lnTo>
                  <a:lnTo>
                    <a:pt x="632313" y="2489285"/>
                  </a:lnTo>
                  <a:lnTo>
                    <a:pt x="631536" y="2499085"/>
                  </a:lnTo>
                  <a:lnTo>
                    <a:pt x="630837" y="2508885"/>
                  </a:lnTo>
                  <a:lnTo>
                    <a:pt x="630218" y="2518686"/>
                  </a:lnTo>
                  <a:lnTo>
                    <a:pt x="629650" y="2528486"/>
                  </a:lnTo>
                  <a:lnTo>
                    <a:pt x="629192" y="2538286"/>
                  </a:lnTo>
                  <a:lnTo>
                    <a:pt x="628764" y="2548087"/>
                  </a:lnTo>
                  <a:lnTo>
                    <a:pt x="628466" y="2557887"/>
                  </a:lnTo>
                  <a:lnTo>
                    <a:pt x="628203" y="2567688"/>
                  </a:lnTo>
                  <a:lnTo>
                    <a:pt x="628043" y="2577488"/>
                  </a:lnTo>
                  <a:lnTo>
                    <a:pt x="627948" y="2587288"/>
                  </a:lnTo>
                  <a:lnTo>
                    <a:pt x="627925" y="2597089"/>
                  </a:lnTo>
                  <a:lnTo>
                    <a:pt x="627999" y="2606889"/>
                  </a:lnTo>
                  <a:lnTo>
                    <a:pt x="628115" y="2616689"/>
                  </a:lnTo>
                  <a:lnTo>
                    <a:pt x="628356" y="2626490"/>
                  </a:lnTo>
                  <a:lnTo>
                    <a:pt x="628626" y="2636290"/>
                  </a:lnTo>
                  <a:lnTo>
                    <a:pt x="629017" y="2646090"/>
                  </a:lnTo>
                  <a:lnTo>
                    <a:pt x="629454" y="2655891"/>
                  </a:lnTo>
                  <a:lnTo>
                    <a:pt x="629980" y="2665691"/>
                  </a:lnTo>
                  <a:lnTo>
                    <a:pt x="630579" y="2675491"/>
                  </a:lnTo>
                  <a:lnTo>
                    <a:pt x="631238" y="2685292"/>
                  </a:lnTo>
                  <a:lnTo>
                    <a:pt x="631996" y="2695092"/>
                  </a:lnTo>
                  <a:lnTo>
                    <a:pt x="632785" y="2704892"/>
                  </a:lnTo>
                  <a:lnTo>
                    <a:pt x="633697" y="2714693"/>
                  </a:lnTo>
                  <a:lnTo>
                    <a:pt x="634637" y="2724493"/>
                  </a:lnTo>
                  <a:lnTo>
                    <a:pt x="635673" y="2734293"/>
                  </a:lnTo>
                  <a:lnTo>
                    <a:pt x="636758" y="2744094"/>
                  </a:lnTo>
                  <a:lnTo>
                    <a:pt x="637912" y="2753894"/>
                  </a:lnTo>
                  <a:lnTo>
                    <a:pt x="639137" y="2763694"/>
                  </a:lnTo>
                  <a:lnTo>
                    <a:pt x="640402" y="2773495"/>
                  </a:lnTo>
                  <a:lnTo>
                    <a:pt x="641758" y="2783295"/>
                  </a:lnTo>
                  <a:lnTo>
                    <a:pt x="643136" y="2793095"/>
                  </a:lnTo>
                  <a:lnTo>
                    <a:pt x="644607" y="2802896"/>
                  </a:lnTo>
                  <a:lnTo>
                    <a:pt x="646104" y="2812696"/>
                  </a:lnTo>
                  <a:lnTo>
                    <a:pt x="647667" y="2822496"/>
                  </a:lnTo>
                  <a:lnTo>
                    <a:pt x="649273" y="2832297"/>
                  </a:lnTo>
                  <a:lnTo>
                    <a:pt x="650922" y="2842097"/>
                  </a:lnTo>
                  <a:lnTo>
                    <a:pt x="652627" y="2851897"/>
                  </a:lnTo>
                  <a:lnTo>
                    <a:pt x="654353" y="2861698"/>
                  </a:lnTo>
                  <a:lnTo>
                    <a:pt x="656144" y="2871498"/>
                  </a:lnTo>
                  <a:lnTo>
                    <a:pt x="657948" y="2881298"/>
                  </a:lnTo>
                  <a:lnTo>
                    <a:pt x="659804" y="2891099"/>
                  </a:lnTo>
                  <a:lnTo>
                    <a:pt x="661679" y="2900899"/>
                  </a:lnTo>
                  <a:lnTo>
                    <a:pt x="663587" y="2910699"/>
                  </a:lnTo>
                  <a:lnTo>
                    <a:pt x="665519" y="2920500"/>
                  </a:lnTo>
                  <a:lnTo>
                    <a:pt x="667469" y="2930300"/>
                  </a:lnTo>
                  <a:lnTo>
                    <a:pt x="669445" y="2940100"/>
                  </a:lnTo>
                  <a:lnTo>
                    <a:pt x="671428" y="2949901"/>
                  </a:lnTo>
                  <a:lnTo>
                    <a:pt x="673433" y="2959701"/>
                  </a:lnTo>
                  <a:lnTo>
                    <a:pt x="675442" y="2969501"/>
                  </a:lnTo>
                  <a:lnTo>
                    <a:pt x="677460" y="2979302"/>
                  </a:lnTo>
                  <a:lnTo>
                    <a:pt x="679480" y="2989102"/>
                  </a:lnTo>
                  <a:lnTo>
                    <a:pt x="681501" y="2998902"/>
                  </a:lnTo>
                  <a:lnTo>
                    <a:pt x="683517" y="3008703"/>
                  </a:lnTo>
                  <a:lnTo>
                    <a:pt x="685530" y="3018503"/>
                  </a:lnTo>
                  <a:lnTo>
                    <a:pt x="687527" y="3028303"/>
                  </a:lnTo>
                  <a:lnTo>
                    <a:pt x="689520" y="3038104"/>
                  </a:lnTo>
                  <a:lnTo>
                    <a:pt x="691487" y="3047904"/>
                  </a:lnTo>
                  <a:lnTo>
                    <a:pt x="693441" y="3057704"/>
                  </a:lnTo>
                  <a:lnTo>
                    <a:pt x="695369" y="3067505"/>
                  </a:lnTo>
                  <a:lnTo>
                    <a:pt x="697270" y="3077305"/>
                  </a:lnTo>
                  <a:lnTo>
                    <a:pt x="699149" y="3087105"/>
                  </a:lnTo>
                  <a:lnTo>
                    <a:pt x="700982" y="3096906"/>
                  </a:lnTo>
                  <a:lnTo>
                    <a:pt x="702801" y="3106706"/>
                  </a:lnTo>
                  <a:lnTo>
                    <a:pt x="704552" y="3116506"/>
                  </a:lnTo>
                  <a:lnTo>
                    <a:pt x="706287" y="3126307"/>
                  </a:lnTo>
                  <a:lnTo>
                    <a:pt x="707956" y="3136107"/>
                  </a:lnTo>
                  <a:lnTo>
                    <a:pt x="709590" y="3145907"/>
                  </a:lnTo>
                  <a:lnTo>
                    <a:pt x="711169" y="3155708"/>
                  </a:lnTo>
                  <a:lnTo>
                    <a:pt x="712688" y="3165508"/>
                  </a:lnTo>
                  <a:lnTo>
                    <a:pt x="714168" y="3175308"/>
                  </a:lnTo>
                  <a:lnTo>
                    <a:pt x="715559" y="3185109"/>
                  </a:lnTo>
                  <a:lnTo>
                    <a:pt x="716926" y="3194909"/>
                  </a:lnTo>
                  <a:lnTo>
                    <a:pt x="718181" y="3204709"/>
                  </a:lnTo>
                  <a:lnTo>
                    <a:pt x="719404" y="3214510"/>
                  </a:lnTo>
                  <a:lnTo>
                    <a:pt x="720534" y="3224310"/>
                  </a:lnTo>
                  <a:lnTo>
                    <a:pt x="721600" y="3234110"/>
                  </a:lnTo>
                  <a:lnTo>
                    <a:pt x="722596" y="3243911"/>
                  </a:lnTo>
                  <a:lnTo>
                    <a:pt x="723495" y="3253711"/>
                  </a:lnTo>
                  <a:lnTo>
                    <a:pt x="724350" y="3263511"/>
                  </a:lnTo>
                  <a:lnTo>
                    <a:pt x="725072" y="3273312"/>
                  </a:lnTo>
                  <a:lnTo>
                    <a:pt x="725760" y="3283112"/>
                  </a:lnTo>
                  <a:lnTo>
                    <a:pt x="726313" y="3292912"/>
                  </a:lnTo>
                  <a:lnTo>
                    <a:pt x="726812" y="3302713"/>
                  </a:lnTo>
                  <a:lnTo>
                    <a:pt x="727205" y="3312513"/>
                  </a:lnTo>
                  <a:lnTo>
                    <a:pt x="727506" y="3322313"/>
                  </a:lnTo>
                  <a:lnTo>
                    <a:pt x="727733" y="3332114"/>
                  </a:lnTo>
                  <a:lnTo>
                    <a:pt x="727829" y="3341914"/>
                  </a:lnTo>
                  <a:lnTo>
                    <a:pt x="727886" y="3351714"/>
                  </a:lnTo>
                  <a:lnTo>
                    <a:pt x="727772" y="3361515"/>
                  </a:lnTo>
                  <a:lnTo>
                    <a:pt x="727619" y="3371315"/>
                  </a:lnTo>
                  <a:lnTo>
                    <a:pt x="727324" y="3381115"/>
                  </a:lnTo>
                  <a:lnTo>
                    <a:pt x="726954" y="3390916"/>
                  </a:lnTo>
                  <a:lnTo>
                    <a:pt x="726480" y="3400716"/>
                  </a:lnTo>
                  <a:lnTo>
                    <a:pt x="725890" y="3410516"/>
                  </a:lnTo>
                  <a:lnTo>
                    <a:pt x="725233" y="3420317"/>
                  </a:lnTo>
                  <a:lnTo>
                    <a:pt x="724420" y="3430117"/>
                  </a:lnTo>
                  <a:lnTo>
                    <a:pt x="723568" y="3439917"/>
                  </a:lnTo>
                  <a:lnTo>
                    <a:pt x="722544" y="3449718"/>
                  </a:lnTo>
                  <a:lnTo>
                    <a:pt x="721469" y="3459518"/>
                  </a:lnTo>
                  <a:lnTo>
                    <a:pt x="720262" y="3469318"/>
                  </a:lnTo>
                  <a:lnTo>
                    <a:pt x="718963" y="3479119"/>
                  </a:lnTo>
                  <a:lnTo>
                    <a:pt x="717573" y="3488919"/>
                  </a:lnTo>
                  <a:lnTo>
                    <a:pt x="716053" y="3498719"/>
                  </a:lnTo>
                  <a:lnTo>
                    <a:pt x="714482" y="3508520"/>
                  </a:lnTo>
                  <a:lnTo>
                    <a:pt x="712745" y="3518320"/>
                  </a:lnTo>
                  <a:lnTo>
                    <a:pt x="710969" y="3528120"/>
                  </a:lnTo>
                  <a:lnTo>
                    <a:pt x="709043" y="3537921"/>
                  </a:lnTo>
                  <a:lnTo>
                    <a:pt x="707054" y="3547721"/>
                  </a:lnTo>
                  <a:lnTo>
                    <a:pt x="704956" y="3557521"/>
                  </a:lnTo>
                  <a:lnTo>
                    <a:pt x="702760" y="3567322"/>
                  </a:lnTo>
                  <a:lnTo>
                    <a:pt x="700494" y="3577122"/>
                  </a:lnTo>
                  <a:lnTo>
                    <a:pt x="698098" y="3586922"/>
                  </a:lnTo>
                  <a:lnTo>
                    <a:pt x="695667" y="3596723"/>
                  </a:lnTo>
                  <a:lnTo>
                    <a:pt x="693080" y="3606523"/>
                  </a:lnTo>
                  <a:lnTo>
                    <a:pt x="690459" y="3616323"/>
                  </a:lnTo>
                  <a:lnTo>
                    <a:pt x="687720" y="3626124"/>
                  </a:lnTo>
                  <a:lnTo>
                    <a:pt x="684917" y="3635924"/>
                  </a:lnTo>
                  <a:lnTo>
                    <a:pt x="682034" y="3645724"/>
                  </a:lnTo>
                  <a:lnTo>
                    <a:pt x="679059" y="3655525"/>
                  </a:lnTo>
                  <a:lnTo>
                    <a:pt x="676037" y="3665325"/>
                  </a:lnTo>
                  <a:lnTo>
                    <a:pt x="672901" y="3675125"/>
                  </a:lnTo>
                  <a:lnTo>
                    <a:pt x="669737" y="3684926"/>
                  </a:lnTo>
                  <a:lnTo>
                    <a:pt x="666462" y="3694726"/>
                  </a:lnTo>
                  <a:lnTo>
                    <a:pt x="663152" y="3704526"/>
                  </a:lnTo>
                  <a:lnTo>
                    <a:pt x="659762" y="3714327"/>
                  </a:lnTo>
                  <a:lnTo>
                    <a:pt x="656317" y="3724127"/>
                  </a:lnTo>
                  <a:lnTo>
                    <a:pt x="652822" y="3733927"/>
                  </a:lnTo>
                  <a:lnTo>
                    <a:pt x="649254" y="3743728"/>
                  </a:lnTo>
                  <a:lnTo>
                    <a:pt x="645661" y="3753528"/>
                  </a:lnTo>
                  <a:lnTo>
                    <a:pt x="641984" y="3763328"/>
                  </a:lnTo>
                  <a:lnTo>
                    <a:pt x="638290" y="3773129"/>
                  </a:lnTo>
                  <a:lnTo>
                    <a:pt x="634530" y="3782929"/>
                  </a:lnTo>
                  <a:lnTo>
                    <a:pt x="630743" y="3792729"/>
                  </a:lnTo>
                  <a:lnTo>
                    <a:pt x="626914" y="3802530"/>
                  </a:lnTo>
                  <a:lnTo>
                    <a:pt x="623049" y="3812330"/>
                  </a:lnTo>
                  <a:lnTo>
                    <a:pt x="619159" y="3822131"/>
                  </a:lnTo>
                  <a:lnTo>
                    <a:pt x="615229" y="3831931"/>
                  </a:lnTo>
                  <a:lnTo>
                    <a:pt x="611287" y="3841731"/>
                  </a:lnTo>
                  <a:lnTo>
                    <a:pt x="607306" y="3851532"/>
                  </a:lnTo>
                  <a:lnTo>
                    <a:pt x="603317" y="3861332"/>
                  </a:lnTo>
                  <a:lnTo>
                    <a:pt x="599304" y="3871132"/>
                  </a:lnTo>
                  <a:lnTo>
                    <a:pt x="595281" y="3880933"/>
                  </a:lnTo>
                  <a:lnTo>
                    <a:pt x="591246" y="3890733"/>
                  </a:lnTo>
                  <a:lnTo>
                    <a:pt x="587202" y="3900533"/>
                  </a:lnTo>
                  <a:lnTo>
                    <a:pt x="583153" y="3910334"/>
                  </a:lnTo>
                  <a:lnTo>
                    <a:pt x="579101" y="3920134"/>
                  </a:lnTo>
                  <a:lnTo>
                    <a:pt x="575049" y="3929934"/>
                  </a:lnTo>
                  <a:lnTo>
                    <a:pt x="571001" y="3939735"/>
                  </a:lnTo>
                  <a:lnTo>
                    <a:pt x="566958" y="3949535"/>
                  </a:lnTo>
                  <a:lnTo>
                    <a:pt x="562923" y="3959335"/>
                  </a:lnTo>
                  <a:lnTo>
                    <a:pt x="558900" y="3969136"/>
                  </a:lnTo>
                  <a:lnTo>
                    <a:pt x="554886" y="3978936"/>
                  </a:lnTo>
                  <a:lnTo>
                    <a:pt x="550895" y="3988736"/>
                  </a:lnTo>
                  <a:lnTo>
                    <a:pt x="546911" y="3998537"/>
                  </a:lnTo>
                  <a:lnTo>
                    <a:pt x="542963" y="4008337"/>
                  </a:lnTo>
                  <a:lnTo>
                    <a:pt x="539025" y="4018137"/>
                  </a:lnTo>
                  <a:lnTo>
                    <a:pt x="535122" y="4027938"/>
                  </a:lnTo>
                  <a:lnTo>
                    <a:pt x="531240" y="4037738"/>
                  </a:lnTo>
                  <a:lnTo>
                    <a:pt x="527388" y="4047538"/>
                  </a:lnTo>
                  <a:lnTo>
                    <a:pt x="523572" y="4057339"/>
                  </a:lnTo>
                  <a:lnTo>
                    <a:pt x="519777" y="4067139"/>
                  </a:lnTo>
                  <a:lnTo>
                    <a:pt x="516036" y="4076939"/>
                  </a:lnTo>
                  <a:lnTo>
                    <a:pt x="512310" y="4086740"/>
                  </a:lnTo>
                  <a:lnTo>
                    <a:pt x="508647" y="4096540"/>
                  </a:lnTo>
                  <a:lnTo>
                    <a:pt x="505006" y="4106340"/>
                  </a:lnTo>
                  <a:lnTo>
                    <a:pt x="501418" y="4116141"/>
                  </a:lnTo>
                  <a:lnTo>
                    <a:pt x="497869" y="4125941"/>
                  </a:lnTo>
                  <a:lnTo>
                    <a:pt x="494359" y="4135741"/>
                  </a:lnTo>
                  <a:lnTo>
                    <a:pt x="490909" y="4145542"/>
                  </a:lnTo>
                  <a:lnTo>
                    <a:pt x="487483" y="4155342"/>
                  </a:lnTo>
                  <a:lnTo>
                    <a:pt x="484137" y="4165142"/>
                  </a:lnTo>
                  <a:lnTo>
                    <a:pt x="480811" y="4174943"/>
                  </a:lnTo>
                  <a:lnTo>
                    <a:pt x="477562" y="4184743"/>
                  </a:lnTo>
                  <a:lnTo>
                    <a:pt x="474346" y="4194543"/>
                  </a:lnTo>
                  <a:lnTo>
                    <a:pt x="471190" y="4204344"/>
                  </a:lnTo>
                  <a:lnTo>
                    <a:pt x="468089" y="4214144"/>
                  </a:lnTo>
                  <a:lnTo>
                    <a:pt x="465028" y="4223944"/>
                  </a:lnTo>
                  <a:lnTo>
                    <a:pt x="462045" y="4233745"/>
                  </a:lnTo>
                  <a:lnTo>
                    <a:pt x="459082" y="4243545"/>
                  </a:lnTo>
                  <a:lnTo>
                    <a:pt x="456218" y="4253345"/>
                  </a:lnTo>
                  <a:lnTo>
                    <a:pt x="453376" y="4263146"/>
                  </a:lnTo>
                  <a:lnTo>
                    <a:pt x="450612" y="4272946"/>
                  </a:lnTo>
                  <a:lnTo>
                    <a:pt x="447892" y="4282746"/>
                  </a:lnTo>
                  <a:lnTo>
                    <a:pt x="445229" y="4292547"/>
                  </a:lnTo>
                  <a:lnTo>
                    <a:pt x="442632" y="4302347"/>
                  </a:lnTo>
                  <a:lnTo>
                    <a:pt x="440070" y="4312147"/>
                  </a:lnTo>
                  <a:lnTo>
                    <a:pt x="437597" y="4321948"/>
                  </a:lnTo>
                  <a:lnTo>
                    <a:pt x="435145" y="4331748"/>
                  </a:lnTo>
                  <a:lnTo>
                    <a:pt x="432786" y="4341548"/>
                  </a:lnTo>
                  <a:lnTo>
                    <a:pt x="430457" y="4351349"/>
                  </a:lnTo>
                  <a:lnTo>
                    <a:pt x="428197" y="4361149"/>
                  </a:lnTo>
                  <a:lnTo>
                    <a:pt x="425990" y="4370949"/>
                  </a:lnTo>
                  <a:lnTo>
                    <a:pt x="423830" y="4380750"/>
                  </a:lnTo>
                  <a:lnTo>
                    <a:pt x="421743" y="4390550"/>
                  </a:lnTo>
                  <a:lnTo>
                    <a:pt x="419682" y="4400350"/>
                  </a:lnTo>
                  <a:lnTo>
                    <a:pt x="417713" y="4410151"/>
                  </a:lnTo>
                  <a:lnTo>
                    <a:pt x="415764" y="4419951"/>
                  </a:lnTo>
                  <a:lnTo>
                    <a:pt x="413894" y="4429751"/>
                  </a:lnTo>
                  <a:lnTo>
                    <a:pt x="412061" y="4439552"/>
                  </a:lnTo>
                  <a:lnTo>
                    <a:pt x="410284" y="4449352"/>
                  </a:lnTo>
                  <a:lnTo>
                    <a:pt x="408563" y="4459152"/>
                  </a:lnTo>
                  <a:lnTo>
                    <a:pt x="406877" y="4468953"/>
                  </a:lnTo>
                  <a:lnTo>
                    <a:pt x="405265" y="4478753"/>
                  </a:lnTo>
                  <a:lnTo>
                    <a:pt x="403671" y="4488553"/>
                  </a:lnTo>
                  <a:lnTo>
                    <a:pt x="402160" y="4498354"/>
                  </a:lnTo>
                  <a:lnTo>
                    <a:pt x="400671" y="4508154"/>
                  </a:lnTo>
                  <a:lnTo>
                    <a:pt x="399244" y="4517954"/>
                  </a:lnTo>
                  <a:lnTo>
                    <a:pt x="397856" y="4527755"/>
                  </a:lnTo>
                  <a:lnTo>
                    <a:pt x="396510" y="4537555"/>
                  </a:lnTo>
                  <a:lnTo>
                    <a:pt x="395218" y="4547355"/>
                  </a:lnTo>
                  <a:lnTo>
                    <a:pt x="393951" y="4557156"/>
                  </a:lnTo>
                  <a:lnTo>
                    <a:pt x="392752" y="4566956"/>
                  </a:lnTo>
                  <a:lnTo>
                    <a:pt x="391569" y="4576756"/>
                  </a:lnTo>
                  <a:lnTo>
                    <a:pt x="390450" y="4586557"/>
                  </a:lnTo>
                  <a:lnTo>
                    <a:pt x="389354" y="4596357"/>
                  </a:lnTo>
                  <a:lnTo>
                    <a:pt x="388305" y="4606157"/>
                  </a:lnTo>
                  <a:lnTo>
                    <a:pt x="387292" y="4615958"/>
                  </a:lnTo>
                  <a:lnTo>
                    <a:pt x="386310" y="4625758"/>
                  </a:lnTo>
                  <a:lnTo>
                    <a:pt x="385376" y="4635558"/>
                  </a:lnTo>
                  <a:lnTo>
                    <a:pt x="384458" y="4645359"/>
                  </a:lnTo>
                  <a:lnTo>
                    <a:pt x="383599" y="4655159"/>
                  </a:lnTo>
                  <a:lnTo>
                    <a:pt x="382753" y="4664959"/>
                  </a:lnTo>
                  <a:lnTo>
                    <a:pt x="381953" y="4674760"/>
                  </a:lnTo>
                  <a:lnTo>
                    <a:pt x="381177" y="4684560"/>
                  </a:lnTo>
                  <a:lnTo>
                    <a:pt x="380432" y="4694360"/>
                  </a:lnTo>
                  <a:lnTo>
                    <a:pt x="379721" y="4704161"/>
                  </a:lnTo>
                  <a:lnTo>
                    <a:pt x="379029" y="4713961"/>
                  </a:lnTo>
                  <a:lnTo>
                    <a:pt x="378379" y="4723761"/>
                  </a:lnTo>
                  <a:lnTo>
                    <a:pt x="377740" y="4733562"/>
                  </a:lnTo>
                  <a:lnTo>
                    <a:pt x="377144" y="4743362"/>
                  </a:lnTo>
                  <a:lnTo>
                    <a:pt x="376561" y="4753162"/>
                  </a:lnTo>
                  <a:lnTo>
                    <a:pt x="376010" y="4762963"/>
                  </a:lnTo>
                  <a:lnTo>
                    <a:pt x="375479" y="4772763"/>
                  </a:lnTo>
                  <a:lnTo>
                    <a:pt x="374970" y="4782563"/>
                  </a:lnTo>
                  <a:lnTo>
                    <a:pt x="374488" y="4792364"/>
                  </a:lnTo>
                  <a:lnTo>
                    <a:pt x="374017" y="4802164"/>
                  </a:lnTo>
                  <a:lnTo>
                    <a:pt x="373581" y="4811964"/>
                  </a:lnTo>
                  <a:lnTo>
                    <a:pt x="373153" y="4821765"/>
                  </a:lnTo>
                  <a:lnTo>
                    <a:pt x="372753" y="4831565"/>
                  </a:lnTo>
                  <a:lnTo>
                    <a:pt x="372366" y="4841365"/>
                  </a:lnTo>
                  <a:lnTo>
                    <a:pt x="371999" y="4851166"/>
                  </a:lnTo>
                  <a:lnTo>
                    <a:pt x="371649" y="4860966"/>
                  </a:lnTo>
                  <a:lnTo>
                    <a:pt x="371312" y="4870766"/>
                  </a:lnTo>
                  <a:lnTo>
                    <a:pt x="370998" y="4880567"/>
                  </a:lnTo>
                  <a:lnTo>
                    <a:pt x="370689" y="4890367"/>
                  </a:lnTo>
                  <a:lnTo>
                    <a:pt x="370407" y="4900167"/>
                  </a:lnTo>
                  <a:lnTo>
                    <a:pt x="370129" y="4909968"/>
                  </a:lnTo>
                  <a:lnTo>
                    <a:pt x="369871" y="4919768"/>
                  </a:lnTo>
                  <a:lnTo>
                    <a:pt x="369623" y="4929568"/>
                  </a:lnTo>
                  <a:lnTo>
                    <a:pt x="369387" y="4939369"/>
                  </a:lnTo>
                  <a:lnTo>
                    <a:pt x="369164" y="4949169"/>
                  </a:lnTo>
                  <a:lnTo>
                    <a:pt x="368949" y="4958969"/>
                  </a:lnTo>
                  <a:lnTo>
                    <a:pt x="368751" y="4968770"/>
                  </a:lnTo>
                  <a:lnTo>
                    <a:pt x="368557" y="4978570"/>
                  </a:lnTo>
                  <a:lnTo>
                    <a:pt x="368379" y="4988370"/>
                  </a:lnTo>
                  <a:lnTo>
                    <a:pt x="368206" y="4998171"/>
                  </a:lnTo>
                  <a:lnTo>
                    <a:pt x="36804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830875"/>
              <a:ext cx="1638269" cy="3784739"/>
            </a:xfrm>
            <a:custGeom>
              <a:avLst/>
              <a:pathLst>
                <a:path w="1638269" h="3784739">
                  <a:moveTo>
                    <a:pt x="815019" y="3784739"/>
                  </a:moveTo>
                  <a:lnTo>
                    <a:pt x="814652" y="3777332"/>
                  </a:lnTo>
                  <a:lnTo>
                    <a:pt x="814259" y="3769926"/>
                  </a:lnTo>
                  <a:lnTo>
                    <a:pt x="813846" y="3762519"/>
                  </a:lnTo>
                  <a:lnTo>
                    <a:pt x="813383" y="3755113"/>
                  </a:lnTo>
                  <a:lnTo>
                    <a:pt x="812896" y="3747706"/>
                  </a:lnTo>
                  <a:lnTo>
                    <a:pt x="812374" y="3740299"/>
                  </a:lnTo>
                  <a:lnTo>
                    <a:pt x="811802" y="3732893"/>
                  </a:lnTo>
                  <a:lnTo>
                    <a:pt x="811202" y="3725486"/>
                  </a:lnTo>
                  <a:lnTo>
                    <a:pt x="810548" y="3718080"/>
                  </a:lnTo>
                  <a:lnTo>
                    <a:pt x="809846" y="3710673"/>
                  </a:lnTo>
                  <a:lnTo>
                    <a:pt x="809112" y="3703267"/>
                  </a:lnTo>
                  <a:lnTo>
                    <a:pt x="808299" y="3695860"/>
                  </a:lnTo>
                  <a:lnTo>
                    <a:pt x="807443" y="3688454"/>
                  </a:lnTo>
                  <a:lnTo>
                    <a:pt x="806539" y="3681047"/>
                  </a:lnTo>
                  <a:lnTo>
                    <a:pt x="805548" y="3673641"/>
                  </a:lnTo>
                  <a:lnTo>
                    <a:pt x="804512" y="3666234"/>
                  </a:lnTo>
                  <a:lnTo>
                    <a:pt x="803401" y="3658828"/>
                  </a:lnTo>
                  <a:lnTo>
                    <a:pt x="802206" y="3651421"/>
                  </a:lnTo>
                  <a:lnTo>
                    <a:pt x="800961" y="3644015"/>
                  </a:lnTo>
                  <a:lnTo>
                    <a:pt x="799607" y="3636608"/>
                  </a:lnTo>
                  <a:lnTo>
                    <a:pt x="798176" y="3629201"/>
                  </a:lnTo>
                  <a:lnTo>
                    <a:pt x="796685" y="3621795"/>
                  </a:lnTo>
                  <a:lnTo>
                    <a:pt x="795050" y="3614388"/>
                  </a:lnTo>
                  <a:lnTo>
                    <a:pt x="793350" y="3606982"/>
                  </a:lnTo>
                  <a:lnTo>
                    <a:pt x="791553" y="3599575"/>
                  </a:lnTo>
                  <a:lnTo>
                    <a:pt x="789619" y="3592169"/>
                  </a:lnTo>
                  <a:lnTo>
                    <a:pt x="787611" y="3584762"/>
                  </a:lnTo>
                  <a:lnTo>
                    <a:pt x="785462" y="3577356"/>
                  </a:lnTo>
                  <a:lnTo>
                    <a:pt x="783189" y="3569949"/>
                  </a:lnTo>
                  <a:lnTo>
                    <a:pt x="780835" y="3562543"/>
                  </a:lnTo>
                  <a:lnTo>
                    <a:pt x="778285" y="3555136"/>
                  </a:lnTo>
                  <a:lnTo>
                    <a:pt x="775633" y="3547730"/>
                  </a:lnTo>
                  <a:lnTo>
                    <a:pt x="772865" y="3540323"/>
                  </a:lnTo>
                  <a:lnTo>
                    <a:pt x="769890" y="3532916"/>
                  </a:lnTo>
                  <a:lnTo>
                    <a:pt x="766816" y="3525510"/>
                  </a:lnTo>
                  <a:lnTo>
                    <a:pt x="763571" y="3518103"/>
                  </a:lnTo>
                  <a:lnTo>
                    <a:pt x="760141" y="3510697"/>
                  </a:lnTo>
                  <a:lnTo>
                    <a:pt x="756601" y="3503290"/>
                  </a:lnTo>
                  <a:lnTo>
                    <a:pt x="752830" y="3495884"/>
                  </a:lnTo>
                  <a:lnTo>
                    <a:pt x="748900" y="3488477"/>
                  </a:lnTo>
                  <a:lnTo>
                    <a:pt x="744846" y="3481071"/>
                  </a:lnTo>
                  <a:lnTo>
                    <a:pt x="740505" y="3473664"/>
                  </a:lnTo>
                  <a:lnTo>
                    <a:pt x="736036" y="3466258"/>
                  </a:lnTo>
                  <a:lnTo>
                    <a:pt x="731380" y="3458851"/>
                  </a:lnTo>
                  <a:lnTo>
                    <a:pt x="726467" y="3451445"/>
                  </a:lnTo>
                  <a:lnTo>
                    <a:pt x="721420" y="3444038"/>
                  </a:lnTo>
                  <a:lnTo>
                    <a:pt x="716118" y="3436632"/>
                  </a:lnTo>
                  <a:lnTo>
                    <a:pt x="710599" y="3429225"/>
                  </a:lnTo>
                  <a:lnTo>
                    <a:pt x="704937" y="3421818"/>
                  </a:lnTo>
                  <a:lnTo>
                    <a:pt x="698950" y="3414412"/>
                  </a:lnTo>
                  <a:lnTo>
                    <a:pt x="692794" y="3407005"/>
                  </a:lnTo>
                  <a:lnTo>
                    <a:pt x="686452" y="3399599"/>
                  </a:lnTo>
                  <a:lnTo>
                    <a:pt x="679786" y="3392192"/>
                  </a:lnTo>
                  <a:lnTo>
                    <a:pt x="672968" y="3384786"/>
                  </a:lnTo>
                  <a:lnTo>
                    <a:pt x="665898" y="3377379"/>
                  </a:lnTo>
                  <a:lnTo>
                    <a:pt x="658557" y="3369973"/>
                  </a:lnTo>
                  <a:lnTo>
                    <a:pt x="651061" y="3362566"/>
                  </a:lnTo>
                  <a:lnTo>
                    <a:pt x="643247" y="3355160"/>
                  </a:lnTo>
                  <a:lnTo>
                    <a:pt x="635223" y="3347753"/>
                  </a:lnTo>
                  <a:lnTo>
                    <a:pt x="627036" y="3340347"/>
                  </a:lnTo>
                  <a:lnTo>
                    <a:pt x="618484" y="3332940"/>
                  </a:lnTo>
                  <a:lnTo>
                    <a:pt x="609778" y="3325534"/>
                  </a:lnTo>
                  <a:lnTo>
                    <a:pt x="600851" y="3318127"/>
                  </a:lnTo>
                  <a:lnTo>
                    <a:pt x="591627" y="3310720"/>
                  </a:lnTo>
                  <a:lnTo>
                    <a:pt x="582254" y="3303314"/>
                  </a:lnTo>
                  <a:lnTo>
                    <a:pt x="572608" y="3295907"/>
                  </a:lnTo>
                  <a:lnTo>
                    <a:pt x="562738" y="3288501"/>
                  </a:lnTo>
                  <a:lnTo>
                    <a:pt x="552724" y="3281094"/>
                  </a:lnTo>
                  <a:lnTo>
                    <a:pt x="542399" y="3273688"/>
                  </a:lnTo>
                  <a:lnTo>
                    <a:pt x="531921" y="3266281"/>
                  </a:lnTo>
                  <a:lnTo>
                    <a:pt x="521278" y="3258875"/>
                  </a:lnTo>
                  <a:lnTo>
                    <a:pt x="510363" y="3251468"/>
                  </a:lnTo>
                  <a:lnTo>
                    <a:pt x="499329" y="3244062"/>
                  </a:lnTo>
                  <a:lnTo>
                    <a:pt x="488103" y="3236655"/>
                  </a:lnTo>
                  <a:lnTo>
                    <a:pt x="476686" y="3229249"/>
                  </a:lnTo>
                  <a:lnTo>
                    <a:pt x="465164" y="3221842"/>
                  </a:lnTo>
                  <a:lnTo>
                    <a:pt x="453442" y="3214435"/>
                  </a:lnTo>
                  <a:lnTo>
                    <a:pt x="441602" y="3207029"/>
                  </a:lnTo>
                  <a:lnTo>
                    <a:pt x="429672" y="3199622"/>
                  </a:lnTo>
                  <a:lnTo>
                    <a:pt x="417565" y="3192216"/>
                  </a:lnTo>
                  <a:lnTo>
                    <a:pt x="405395" y="3184809"/>
                  </a:lnTo>
                  <a:lnTo>
                    <a:pt x="393137" y="3177403"/>
                  </a:lnTo>
                  <a:lnTo>
                    <a:pt x="380785" y="3169996"/>
                  </a:lnTo>
                  <a:lnTo>
                    <a:pt x="368394" y="3162590"/>
                  </a:lnTo>
                  <a:lnTo>
                    <a:pt x="355941" y="3155183"/>
                  </a:lnTo>
                  <a:lnTo>
                    <a:pt x="343461" y="3147777"/>
                  </a:lnTo>
                  <a:lnTo>
                    <a:pt x="330967" y="3140370"/>
                  </a:lnTo>
                  <a:lnTo>
                    <a:pt x="318468" y="3132964"/>
                  </a:lnTo>
                  <a:lnTo>
                    <a:pt x="305988" y="3125557"/>
                  </a:lnTo>
                  <a:lnTo>
                    <a:pt x="293526" y="3118151"/>
                  </a:lnTo>
                  <a:lnTo>
                    <a:pt x="281135" y="3110744"/>
                  </a:lnTo>
                  <a:lnTo>
                    <a:pt x="268791" y="3103337"/>
                  </a:lnTo>
                  <a:lnTo>
                    <a:pt x="256527" y="3095931"/>
                  </a:lnTo>
                  <a:lnTo>
                    <a:pt x="244385" y="3088524"/>
                  </a:lnTo>
                  <a:lnTo>
                    <a:pt x="232317" y="3081118"/>
                  </a:lnTo>
                  <a:lnTo>
                    <a:pt x="220423" y="3073711"/>
                  </a:lnTo>
                  <a:lnTo>
                    <a:pt x="208674" y="3066305"/>
                  </a:lnTo>
                  <a:lnTo>
                    <a:pt x="197030" y="3058898"/>
                  </a:lnTo>
                  <a:lnTo>
                    <a:pt x="185678" y="3051492"/>
                  </a:lnTo>
                  <a:lnTo>
                    <a:pt x="174466" y="3044085"/>
                  </a:lnTo>
                  <a:lnTo>
                    <a:pt x="163453" y="3036679"/>
                  </a:lnTo>
                  <a:lnTo>
                    <a:pt x="152752" y="3029272"/>
                  </a:lnTo>
                  <a:lnTo>
                    <a:pt x="142220" y="3021866"/>
                  </a:lnTo>
                  <a:lnTo>
                    <a:pt x="132005" y="3014459"/>
                  </a:lnTo>
                  <a:lnTo>
                    <a:pt x="122095" y="3007053"/>
                  </a:lnTo>
                  <a:lnTo>
                    <a:pt x="112378" y="2999646"/>
                  </a:lnTo>
                  <a:lnTo>
                    <a:pt x="103121" y="2992239"/>
                  </a:lnTo>
                  <a:lnTo>
                    <a:pt x="94128" y="2984833"/>
                  </a:lnTo>
                  <a:lnTo>
                    <a:pt x="85405" y="2977426"/>
                  </a:lnTo>
                  <a:lnTo>
                    <a:pt x="77200" y="2970020"/>
                  </a:lnTo>
                  <a:lnTo>
                    <a:pt x="69243" y="2962613"/>
                  </a:lnTo>
                  <a:lnTo>
                    <a:pt x="61688" y="2955207"/>
                  </a:lnTo>
                  <a:lnTo>
                    <a:pt x="54602" y="2947800"/>
                  </a:lnTo>
                  <a:lnTo>
                    <a:pt x="47782" y="2940394"/>
                  </a:lnTo>
                  <a:lnTo>
                    <a:pt x="41510" y="2932987"/>
                  </a:lnTo>
                  <a:lnTo>
                    <a:pt x="35631" y="2925581"/>
                  </a:lnTo>
                  <a:lnTo>
                    <a:pt x="30036" y="2918174"/>
                  </a:lnTo>
                  <a:lnTo>
                    <a:pt x="25137" y="2910768"/>
                  </a:lnTo>
                  <a:lnTo>
                    <a:pt x="20536" y="2903361"/>
                  </a:lnTo>
                  <a:lnTo>
                    <a:pt x="16351" y="2895955"/>
                  </a:lnTo>
                  <a:lnTo>
                    <a:pt x="12770" y="2888548"/>
                  </a:lnTo>
                  <a:lnTo>
                    <a:pt x="9495" y="2881141"/>
                  </a:lnTo>
                  <a:lnTo>
                    <a:pt x="6770" y="2873735"/>
                  </a:lnTo>
                  <a:lnTo>
                    <a:pt x="4540" y="2866328"/>
                  </a:lnTo>
                  <a:lnTo>
                    <a:pt x="2618" y="2858922"/>
                  </a:lnTo>
                  <a:lnTo>
                    <a:pt x="1375" y="2851515"/>
                  </a:lnTo>
                  <a:lnTo>
                    <a:pt x="503" y="2844109"/>
                  </a:lnTo>
                  <a:lnTo>
                    <a:pt x="0" y="2836702"/>
                  </a:lnTo>
                  <a:lnTo>
                    <a:pt x="170" y="2829296"/>
                  </a:lnTo>
                  <a:lnTo>
                    <a:pt x="644" y="2821889"/>
                  </a:lnTo>
                  <a:lnTo>
                    <a:pt x="1598" y="2814483"/>
                  </a:lnTo>
                  <a:lnTo>
                    <a:pt x="3089" y="2807076"/>
                  </a:lnTo>
                  <a:lnTo>
                    <a:pt x="4873" y="2799670"/>
                  </a:lnTo>
                  <a:lnTo>
                    <a:pt x="7234" y="2792263"/>
                  </a:lnTo>
                  <a:lnTo>
                    <a:pt x="9992" y="2784856"/>
                  </a:lnTo>
                  <a:lnTo>
                    <a:pt x="13031" y="2777450"/>
                  </a:lnTo>
                  <a:lnTo>
                    <a:pt x="16721" y="2770043"/>
                  </a:lnTo>
                  <a:lnTo>
                    <a:pt x="20675" y="2762637"/>
                  </a:lnTo>
                  <a:lnTo>
                    <a:pt x="24992" y="2755230"/>
                  </a:lnTo>
                  <a:lnTo>
                    <a:pt x="29813" y="2747824"/>
                  </a:lnTo>
                  <a:lnTo>
                    <a:pt x="34875" y="2740417"/>
                  </a:lnTo>
                  <a:lnTo>
                    <a:pt x="40361" y="2733011"/>
                  </a:lnTo>
                  <a:lnTo>
                    <a:pt x="46208" y="2725604"/>
                  </a:lnTo>
                  <a:lnTo>
                    <a:pt x="52276" y="2718198"/>
                  </a:lnTo>
                  <a:lnTo>
                    <a:pt x="58801" y="2710791"/>
                  </a:lnTo>
                  <a:lnTo>
                    <a:pt x="65562" y="2703385"/>
                  </a:lnTo>
                  <a:lnTo>
                    <a:pt x="72553" y="2695978"/>
                  </a:lnTo>
                  <a:lnTo>
                    <a:pt x="79941" y="2688572"/>
                  </a:lnTo>
                  <a:lnTo>
                    <a:pt x="87494" y="2681165"/>
                  </a:lnTo>
                  <a:lnTo>
                    <a:pt x="95305" y="2673758"/>
                  </a:lnTo>
                  <a:lnTo>
                    <a:pt x="103382" y="2666352"/>
                  </a:lnTo>
                  <a:lnTo>
                    <a:pt x="111599" y="2658945"/>
                  </a:lnTo>
                  <a:lnTo>
                    <a:pt x="120073" y="2651539"/>
                  </a:lnTo>
                  <a:lnTo>
                    <a:pt x="128709" y="2644132"/>
                  </a:lnTo>
                  <a:lnTo>
                    <a:pt x="137458" y="2636726"/>
                  </a:lnTo>
                  <a:lnTo>
                    <a:pt x="146438" y="2629319"/>
                  </a:lnTo>
                  <a:lnTo>
                    <a:pt x="155501" y="2621913"/>
                  </a:lnTo>
                  <a:lnTo>
                    <a:pt x="164675" y="2614506"/>
                  </a:lnTo>
                  <a:lnTo>
                    <a:pt x="173981" y="2607100"/>
                  </a:lnTo>
                  <a:lnTo>
                    <a:pt x="183341" y="2599693"/>
                  </a:lnTo>
                  <a:lnTo>
                    <a:pt x="192789" y="2592287"/>
                  </a:lnTo>
                  <a:lnTo>
                    <a:pt x="202293" y="2584880"/>
                  </a:lnTo>
                  <a:lnTo>
                    <a:pt x="211827" y="2577474"/>
                  </a:lnTo>
                  <a:lnTo>
                    <a:pt x="221403" y="2570067"/>
                  </a:lnTo>
                  <a:lnTo>
                    <a:pt x="230986" y="2562660"/>
                  </a:lnTo>
                  <a:lnTo>
                    <a:pt x="240576" y="2555254"/>
                  </a:lnTo>
                  <a:lnTo>
                    <a:pt x="250148" y="2547847"/>
                  </a:lnTo>
                  <a:lnTo>
                    <a:pt x="259701" y="2540441"/>
                  </a:lnTo>
                  <a:lnTo>
                    <a:pt x="269223" y="2533034"/>
                  </a:lnTo>
                  <a:lnTo>
                    <a:pt x="278686" y="2525628"/>
                  </a:lnTo>
                  <a:lnTo>
                    <a:pt x="288112" y="2518221"/>
                  </a:lnTo>
                  <a:lnTo>
                    <a:pt x="297453" y="2510815"/>
                  </a:lnTo>
                  <a:lnTo>
                    <a:pt x="306718" y="2503408"/>
                  </a:lnTo>
                  <a:lnTo>
                    <a:pt x="315930" y="2496002"/>
                  </a:lnTo>
                  <a:lnTo>
                    <a:pt x="324996" y="2488595"/>
                  </a:lnTo>
                  <a:lnTo>
                    <a:pt x="333988" y="2481189"/>
                  </a:lnTo>
                  <a:lnTo>
                    <a:pt x="342884" y="2473782"/>
                  </a:lnTo>
                  <a:lnTo>
                    <a:pt x="351622" y="2466376"/>
                  </a:lnTo>
                  <a:lnTo>
                    <a:pt x="360278" y="2458969"/>
                  </a:lnTo>
                  <a:lnTo>
                    <a:pt x="368787" y="2451562"/>
                  </a:lnTo>
                  <a:lnTo>
                    <a:pt x="377149" y="2444156"/>
                  </a:lnTo>
                  <a:lnTo>
                    <a:pt x="385420" y="2436749"/>
                  </a:lnTo>
                  <a:lnTo>
                    <a:pt x="393489" y="2429343"/>
                  </a:lnTo>
                  <a:lnTo>
                    <a:pt x="401436" y="2421936"/>
                  </a:lnTo>
                  <a:lnTo>
                    <a:pt x="409271" y="2414530"/>
                  </a:lnTo>
                  <a:lnTo>
                    <a:pt x="416879" y="2407123"/>
                  </a:lnTo>
                  <a:lnTo>
                    <a:pt x="424385" y="2399717"/>
                  </a:lnTo>
                  <a:lnTo>
                    <a:pt x="431732" y="2392310"/>
                  </a:lnTo>
                  <a:lnTo>
                    <a:pt x="438887" y="2384904"/>
                  </a:lnTo>
                  <a:lnTo>
                    <a:pt x="445938" y="2377497"/>
                  </a:lnTo>
                  <a:lnTo>
                    <a:pt x="452784" y="2370091"/>
                  </a:lnTo>
                  <a:lnTo>
                    <a:pt x="459479" y="2362684"/>
                  </a:lnTo>
                  <a:lnTo>
                    <a:pt x="466069" y="2355277"/>
                  </a:lnTo>
                  <a:lnTo>
                    <a:pt x="472416" y="2347871"/>
                  </a:lnTo>
                  <a:lnTo>
                    <a:pt x="478654" y="2340464"/>
                  </a:lnTo>
                  <a:lnTo>
                    <a:pt x="484754" y="2333058"/>
                  </a:lnTo>
                  <a:lnTo>
                    <a:pt x="490647" y="2325651"/>
                  </a:lnTo>
                  <a:lnTo>
                    <a:pt x="496440" y="2318245"/>
                  </a:lnTo>
                  <a:lnTo>
                    <a:pt x="502060" y="2310838"/>
                  </a:lnTo>
                  <a:lnTo>
                    <a:pt x="507521" y="2303432"/>
                  </a:lnTo>
                  <a:lnTo>
                    <a:pt x="512885" y="2296025"/>
                  </a:lnTo>
                  <a:lnTo>
                    <a:pt x="518050" y="2288619"/>
                  </a:lnTo>
                  <a:lnTo>
                    <a:pt x="523100" y="2281212"/>
                  </a:lnTo>
                  <a:lnTo>
                    <a:pt x="528047" y="2273806"/>
                  </a:lnTo>
                  <a:lnTo>
                    <a:pt x="532797" y="2266399"/>
                  </a:lnTo>
                  <a:lnTo>
                    <a:pt x="537462" y="2258993"/>
                  </a:lnTo>
                  <a:lnTo>
                    <a:pt x="541999" y="2251586"/>
                  </a:lnTo>
                  <a:lnTo>
                    <a:pt x="546385" y="2244179"/>
                  </a:lnTo>
                  <a:lnTo>
                    <a:pt x="550694" y="2236773"/>
                  </a:lnTo>
                  <a:lnTo>
                    <a:pt x="554854" y="2229366"/>
                  </a:lnTo>
                  <a:lnTo>
                    <a:pt x="558907" y="2221960"/>
                  </a:lnTo>
                  <a:lnTo>
                    <a:pt x="562887" y="2214553"/>
                  </a:lnTo>
                  <a:lnTo>
                    <a:pt x="566706" y="2207147"/>
                  </a:lnTo>
                  <a:lnTo>
                    <a:pt x="570454" y="2199740"/>
                  </a:lnTo>
                  <a:lnTo>
                    <a:pt x="574115" y="2192334"/>
                  </a:lnTo>
                  <a:lnTo>
                    <a:pt x="577646" y="2184927"/>
                  </a:lnTo>
                  <a:lnTo>
                    <a:pt x="581118" y="2177521"/>
                  </a:lnTo>
                  <a:lnTo>
                    <a:pt x="584488" y="2170114"/>
                  </a:lnTo>
                  <a:lnTo>
                    <a:pt x="587764" y="2162708"/>
                  </a:lnTo>
                  <a:lnTo>
                    <a:pt x="590986" y="2155301"/>
                  </a:lnTo>
                  <a:lnTo>
                    <a:pt x="594096" y="2147895"/>
                  </a:lnTo>
                  <a:lnTo>
                    <a:pt x="597142" y="2140488"/>
                  </a:lnTo>
                  <a:lnTo>
                    <a:pt x="600132" y="2133081"/>
                  </a:lnTo>
                  <a:lnTo>
                    <a:pt x="603015" y="2125675"/>
                  </a:lnTo>
                  <a:lnTo>
                    <a:pt x="605853" y="2118268"/>
                  </a:lnTo>
                  <a:lnTo>
                    <a:pt x="608623" y="2110862"/>
                  </a:lnTo>
                  <a:lnTo>
                    <a:pt x="611314" y="2103455"/>
                  </a:lnTo>
                  <a:lnTo>
                    <a:pt x="613963" y="2096049"/>
                  </a:lnTo>
                  <a:lnTo>
                    <a:pt x="616535" y="2088642"/>
                  </a:lnTo>
                  <a:lnTo>
                    <a:pt x="619049" y="2081236"/>
                  </a:lnTo>
                  <a:lnTo>
                    <a:pt x="621526" y="2073829"/>
                  </a:lnTo>
                  <a:lnTo>
                    <a:pt x="623916" y="2066423"/>
                  </a:lnTo>
                  <a:lnTo>
                    <a:pt x="626269" y="2059016"/>
                  </a:lnTo>
                  <a:lnTo>
                    <a:pt x="628574" y="2051610"/>
                  </a:lnTo>
                  <a:lnTo>
                    <a:pt x="630809" y="2044203"/>
                  </a:lnTo>
                  <a:lnTo>
                    <a:pt x="633009" y="2036797"/>
                  </a:lnTo>
                  <a:lnTo>
                    <a:pt x="635153" y="2029390"/>
                  </a:lnTo>
                  <a:lnTo>
                    <a:pt x="637241" y="2021983"/>
                  </a:lnTo>
                  <a:lnTo>
                    <a:pt x="639298" y="2014577"/>
                  </a:lnTo>
                  <a:lnTo>
                    <a:pt x="641287" y="2007170"/>
                  </a:lnTo>
                  <a:lnTo>
                    <a:pt x="643235" y="1999764"/>
                  </a:lnTo>
                  <a:lnTo>
                    <a:pt x="645149" y="1992357"/>
                  </a:lnTo>
                  <a:lnTo>
                    <a:pt x="646991" y="1984951"/>
                  </a:lnTo>
                  <a:lnTo>
                    <a:pt x="648803" y="1977544"/>
                  </a:lnTo>
                  <a:lnTo>
                    <a:pt x="650568" y="1970138"/>
                  </a:lnTo>
                  <a:lnTo>
                    <a:pt x="652274" y="1962731"/>
                  </a:lnTo>
                  <a:lnTo>
                    <a:pt x="653950" y="1955325"/>
                  </a:lnTo>
                  <a:lnTo>
                    <a:pt x="655567" y="1947918"/>
                  </a:lnTo>
                  <a:lnTo>
                    <a:pt x="657137" y="1940512"/>
                  </a:lnTo>
                  <a:lnTo>
                    <a:pt x="658677" y="1933105"/>
                  </a:lnTo>
                  <a:lnTo>
                    <a:pt x="660144" y="1925698"/>
                  </a:lnTo>
                  <a:lnTo>
                    <a:pt x="661577" y="1918292"/>
                  </a:lnTo>
                  <a:lnTo>
                    <a:pt x="662969" y="1910885"/>
                  </a:lnTo>
                  <a:lnTo>
                    <a:pt x="664293" y="1903479"/>
                  </a:lnTo>
                  <a:lnTo>
                    <a:pt x="665586" y="1896072"/>
                  </a:lnTo>
                  <a:lnTo>
                    <a:pt x="666824" y="1888666"/>
                  </a:lnTo>
                  <a:lnTo>
                    <a:pt x="668006" y="1881259"/>
                  </a:lnTo>
                  <a:lnTo>
                    <a:pt x="669155" y="1873853"/>
                  </a:lnTo>
                  <a:lnTo>
                    <a:pt x="670235" y="1866446"/>
                  </a:lnTo>
                  <a:lnTo>
                    <a:pt x="671272" y="1859040"/>
                  </a:lnTo>
                  <a:lnTo>
                    <a:pt x="672271" y="1851633"/>
                  </a:lnTo>
                  <a:lnTo>
                    <a:pt x="673192" y="1844227"/>
                  </a:lnTo>
                  <a:lnTo>
                    <a:pt x="674079" y="1836820"/>
                  </a:lnTo>
                  <a:lnTo>
                    <a:pt x="674914" y="1829414"/>
                  </a:lnTo>
                  <a:lnTo>
                    <a:pt x="675682" y="1822007"/>
                  </a:lnTo>
                  <a:lnTo>
                    <a:pt x="676416" y="1814600"/>
                  </a:lnTo>
                  <a:lnTo>
                    <a:pt x="677082" y="1807194"/>
                  </a:lnTo>
                  <a:lnTo>
                    <a:pt x="677695" y="1799787"/>
                  </a:lnTo>
                  <a:lnTo>
                    <a:pt x="678272" y="1792381"/>
                  </a:lnTo>
                  <a:lnTo>
                    <a:pt x="678766" y="1784974"/>
                  </a:lnTo>
                  <a:lnTo>
                    <a:pt x="679220" y="1777568"/>
                  </a:lnTo>
                  <a:lnTo>
                    <a:pt x="679627" y="1770161"/>
                  </a:lnTo>
                  <a:lnTo>
                    <a:pt x="679956" y="1762755"/>
                  </a:lnTo>
                  <a:lnTo>
                    <a:pt x="680248" y="1755348"/>
                  </a:lnTo>
                  <a:lnTo>
                    <a:pt x="680478" y="1747942"/>
                  </a:lnTo>
                  <a:lnTo>
                    <a:pt x="680643" y="1740535"/>
                  </a:lnTo>
                  <a:lnTo>
                    <a:pt x="680771" y="1733129"/>
                  </a:lnTo>
                  <a:lnTo>
                    <a:pt x="680820" y="1725722"/>
                  </a:lnTo>
                  <a:lnTo>
                    <a:pt x="680819" y="1718316"/>
                  </a:lnTo>
                  <a:lnTo>
                    <a:pt x="680778" y="1710909"/>
                  </a:lnTo>
                  <a:lnTo>
                    <a:pt x="680647" y="1703502"/>
                  </a:lnTo>
                  <a:lnTo>
                    <a:pt x="680479" y="1696096"/>
                  </a:lnTo>
                  <a:lnTo>
                    <a:pt x="680254" y="1688689"/>
                  </a:lnTo>
                  <a:lnTo>
                    <a:pt x="679954" y="1681283"/>
                  </a:lnTo>
                  <a:lnTo>
                    <a:pt x="679617" y="1673876"/>
                  </a:lnTo>
                  <a:lnTo>
                    <a:pt x="679206" y="1666470"/>
                  </a:lnTo>
                  <a:lnTo>
                    <a:pt x="678736" y="1659063"/>
                  </a:lnTo>
                  <a:lnTo>
                    <a:pt x="678228" y="1651657"/>
                  </a:lnTo>
                  <a:lnTo>
                    <a:pt x="677631" y="1644250"/>
                  </a:lnTo>
                  <a:lnTo>
                    <a:pt x="676990" y="1636844"/>
                  </a:lnTo>
                  <a:lnTo>
                    <a:pt x="676300" y="1629437"/>
                  </a:lnTo>
                  <a:lnTo>
                    <a:pt x="675526" y="1622031"/>
                  </a:lnTo>
                  <a:lnTo>
                    <a:pt x="674714" y="1614624"/>
                  </a:lnTo>
                  <a:lnTo>
                    <a:pt x="673836" y="1607217"/>
                  </a:lnTo>
                  <a:lnTo>
                    <a:pt x="672890" y="1599811"/>
                  </a:lnTo>
                  <a:lnTo>
                    <a:pt x="671906" y="1592404"/>
                  </a:lnTo>
                  <a:lnTo>
                    <a:pt x="670841" y="1584998"/>
                  </a:lnTo>
                  <a:lnTo>
                    <a:pt x="669724" y="1577591"/>
                  </a:lnTo>
                  <a:lnTo>
                    <a:pt x="668566" y="1570185"/>
                  </a:lnTo>
                  <a:lnTo>
                    <a:pt x="667317" y="1562778"/>
                  </a:lnTo>
                  <a:lnTo>
                    <a:pt x="666030" y="1555372"/>
                  </a:lnTo>
                  <a:lnTo>
                    <a:pt x="664686" y="1547965"/>
                  </a:lnTo>
                  <a:lnTo>
                    <a:pt x="663269" y="1540559"/>
                  </a:lnTo>
                  <a:lnTo>
                    <a:pt x="661813" y="1533152"/>
                  </a:lnTo>
                  <a:lnTo>
                    <a:pt x="660287" y="1525746"/>
                  </a:lnTo>
                  <a:lnTo>
                    <a:pt x="658704" y="1518339"/>
                  </a:lnTo>
                  <a:lnTo>
                    <a:pt x="657083" y="1510933"/>
                  </a:lnTo>
                  <a:lnTo>
                    <a:pt x="655379" y="1503526"/>
                  </a:lnTo>
                  <a:lnTo>
                    <a:pt x="653634" y="1496119"/>
                  </a:lnTo>
                  <a:lnTo>
                    <a:pt x="651843" y="1488713"/>
                  </a:lnTo>
                  <a:lnTo>
                    <a:pt x="649977" y="1481306"/>
                  </a:lnTo>
                  <a:lnTo>
                    <a:pt x="648076" y="1473900"/>
                  </a:lnTo>
                  <a:lnTo>
                    <a:pt x="646118" y="1466493"/>
                  </a:lnTo>
                  <a:lnTo>
                    <a:pt x="644102" y="1459087"/>
                  </a:lnTo>
                  <a:lnTo>
                    <a:pt x="642054" y="1451680"/>
                  </a:lnTo>
                  <a:lnTo>
                    <a:pt x="639939" y="1444274"/>
                  </a:lnTo>
                  <a:lnTo>
                    <a:pt x="637782" y="1436867"/>
                  </a:lnTo>
                  <a:lnTo>
                    <a:pt x="635594" y="1429461"/>
                  </a:lnTo>
                  <a:lnTo>
                    <a:pt x="633337" y="1422054"/>
                  </a:lnTo>
                  <a:lnTo>
                    <a:pt x="631052" y="1414648"/>
                  </a:lnTo>
                  <a:lnTo>
                    <a:pt x="628728" y="1407241"/>
                  </a:lnTo>
                  <a:lnTo>
                    <a:pt x="626354" y="1399835"/>
                  </a:lnTo>
                  <a:lnTo>
                    <a:pt x="623956" y="1392428"/>
                  </a:lnTo>
                  <a:lnTo>
                    <a:pt x="621515" y="1385021"/>
                  </a:lnTo>
                  <a:lnTo>
                    <a:pt x="619041" y="1377615"/>
                  </a:lnTo>
                  <a:lnTo>
                    <a:pt x="616547" y="1370208"/>
                  </a:lnTo>
                  <a:lnTo>
                    <a:pt x="614011" y="1362802"/>
                  </a:lnTo>
                  <a:lnTo>
                    <a:pt x="611456" y="1355395"/>
                  </a:lnTo>
                  <a:lnTo>
                    <a:pt x="608883" y="1347989"/>
                  </a:lnTo>
                  <a:lnTo>
                    <a:pt x="606281" y="1340582"/>
                  </a:lnTo>
                  <a:lnTo>
                    <a:pt x="603669" y="1333176"/>
                  </a:lnTo>
                  <a:lnTo>
                    <a:pt x="601042" y="1325769"/>
                  </a:lnTo>
                  <a:lnTo>
                    <a:pt x="598403" y="1318363"/>
                  </a:lnTo>
                  <a:lnTo>
                    <a:pt x="595759" y="1310956"/>
                  </a:lnTo>
                  <a:lnTo>
                    <a:pt x="593109" y="1303550"/>
                  </a:lnTo>
                  <a:lnTo>
                    <a:pt x="590460" y="1296143"/>
                  </a:lnTo>
                  <a:lnTo>
                    <a:pt x="587813" y="1288737"/>
                  </a:lnTo>
                  <a:lnTo>
                    <a:pt x="585176" y="1281330"/>
                  </a:lnTo>
                  <a:lnTo>
                    <a:pt x="582548" y="1273923"/>
                  </a:lnTo>
                  <a:lnTo>
                    <a:pt x="579933" y="1266517"/>
                  </a:lnTo>
                  <a:lnTo>
                    <a:pt x="577343" y="1259110"/>
                  </a:lnTo>
                  <a:lnTo>
                    <a:pt x="574768" y="1251704"/>
                  </a:lnTo>
                  <a:lnTo>
                    <a:pt x="572225" y="1244297"/>
                  </a:lnTo>
                  <a:lnTo>
                    <a:pt x="569715" y="1236891"/>
                  </a:lnTo>
                  <a:lnTo>
                    <a:pt x="567228" y="1229484"/>
                  </a:lnTo>
                  <a:lnTo>
                    <a:pt x="564798" y="1222078"/>
                  </a:lnTo>
                  <a:lnTo>
                    <a:pt x="562404" y="1214671"/>
                  </a:lnTo>
                  <a:lnTo>
                    <a:pt x="560048" y="1207265"/>
                  </a:lnTo>
                  <a:lnTo>
                    <a:pt x="557767" y="1199858"/>
                  </a:lnTo>
                  <a:lnTo>
                    <a:pt x="555525" y="1192452"/>
                  </a:lnTo>
                  <a:lnTo>
                    <a:pt x="553348" y="1185045"/>
                  </a:lnTo>
                  <a:lnTo>
                    <a:pt x="551248" y="1177638"/>
                  </a:lnTo>
                  <a:lnTo>
                    <a:pt x="549194" y="1170232"/>
                  </a:lnTo>
                  <a:lnTo>
                    <a:pt x="547238" y="1162825"/>
                  </a:lnTo>
                  <a:lnTo>
                    <a:pt x="545354" y="1155419"/>
                  </a:lnTo>
                  <a:lnTo>
                    <a:pt x="543525" y="1148012"/>
                  </a:lnTo>
                  <a:lnTo>
                    <a:pt x="541831" y="1140606"/>
                  </a:lnTo>
                  <a:lnTo>
                    <a:pt x="540199" y="1133199"/>
                  </a:lnTo>
                  <a:lnTo>
                    <a:pt x="538653" y="1125793"/>
                  </a:lnTo>
                  <a:lnTo>
                    <a:pt x="537236" y="1118386"/>
                  </a:lnTo>
                  <a:lnTo>
                    <a:pt x="535886" y="1110980"/>
                  </a:lnTo>
                  <a:lnTo>
                    <a:pt x="534662" y="1103573"/>
                  </a:lnTo>
                  <a:lnTo>
                    <a:pt x="533552" y="1096167"/>
                  </a:lnTo>
                  <a:lnTo>
                    <a:pt x="532515" y="1088760"/>
                  </a:lnTo>
                  <a:lnTo>
                    <a:pt x="531646" y="1081354"/>
                  </a:lnTo>
                  <a:lnTo>
                    <a:pt x="530869" y="1073947"/>
                  </a:lnTo>
                  <a:lnTo>
                    <a:pt x="530189" y="1066540"/>
                  </a:lnTo>
                  <a:lnTo>
                    <a:pt x="529686" y="1059134"/>
                  </a:lnTo>
                  <a:lnTo>
                    <a:pt x="529266" y="1051727"/>
                  </a:lnTo>
                  <a:lnTo>
                    <a:pt x="528981" y="1044321"/>
                  </a:lnTo>
                  <a:lnTo>
                    <a:pt x="528849" y="1036914"/>
                  </a:lnTo>
                  <a:lnTo>
                    <a:pt x="528803" y="1029508"/>
                  </a:lnTo>
                  <a:lnTo>
                    <a:pt x="528934" y="1022101"/>
                  </a:lnTo>
                  <a:lnTo>
                    <a:pt x="529187" y="1014695"/>
                  </a:lnTo>
                  <a:lnTo>
                    <a:pt x="529530" y="1007288"/>
                  </a:lnTo>
                  <a:lnTo>
                    <a:pt x="530087" y="999882"/>
                  </a:lnTo>
                  <a:lnTo>
                    <a:pt x="530734" y="992475"/>
                  </a:lnTo>
                  <a:lnTo>
                    <a:pt x="531508" y="985069"/>
                  </a:lnTo>
                  <a:lnTo>
                    <a:pt x="532461" y="977662"/>
                  </a:lnTo>
                  <a:lnTo>
                    <a:pt x="533504" y="970256"/>
                  </a:lnTo>
                  <a:lnTo>
                    <a:pt x="534710" y="962849"/>
                  </a:lnTo>
                  <a:lnTo>
                    <a:pt x="536058" y="955442"/>
                  </a:lnTo>
                  <a:lnTo>
                    <a:pt x="537495" y="948036"/>
                  </a:lnTo>
                  <a:lnTo>
                    <a:pt x="539126" y="940629"/>
                  </a:lnTo>
                  <a:lnTo>
                    <a:pt x="540861" y="933223"/>
                  </a:lnTo>
                  <a:lnTo>
                    <a:pt x="542700" y="925816"/>
                  </a:lnTo>
                  <a:lnTo>
                    <a:pt x="544725" y="918410"/>
                  </a:lnTo>
                  <a:lnTo>
                    <a:pt x="546833" y="911003"/>
                  </a:lnTo>
                  <a:lnTo>
                    <a:pt x="549073" y="903597"/>
                  </a:lnTo>
                  <a:lnTo>
                    <a:pt x="551456" y="896190"/>
                  </a:lnTo>
                  <a:lnTo>
                    <a:pt x="553918" y="888784"/>
                  </a:lnTo>
                  <a:lnTo>
                    <a:pt x="556534" y="881377"/>
                  </a:lnTo>
                  <a:lnTo>
                    <a:pt x="559252" y="873971"/>
                  </a:lnTo>
                  <a:lnTo>
                    <a:pt x="562045" y="866564"/>
                  </a:lnTo>
                  <a:lnTo>
                    <a:pt x="565005" y="859158"/>
                  </a:lnTo>
                  <a:lnTo>
                    <a:pt x="568031" y="851751"/>
                  </a:lnTo>
                  <a:lnTo>
                    <a:pt x="571149" y="844344"/>
                  </a:lnTo>
                  <a:lnTo>
                    <a:pt x="574391" y="836938"/>
                  </a:lnTo>
                  <a:lnTo>
                    <a:pt x="577693" y="829531"/>
                  </a:lnTo>
                  <a:lnTo>
                    <a:pt x="581098" y="822125"/>
                  </a:lnTo>
                  <a:lnTo>
                    <a:pt x="584587" y="814718"/>
                  </a:lnTo>
                  <a:lnTo>
                    <a:pt x="588129" y="807312"/>
                  </a:lnTo>
                  <a:lnTo>
                    <a:pt x="591777" y="799905"/>
                  </a:lnTo>
                  <a:lnTo>
                    <a:pt x="595476" y="792499"/>
                  </a:lnTo>
                  <a:lnTo>
                    <a:pt x="599228" y="785092"/>
                  </a:lnTo>
                  <a:lnTo>
                    <a:pt x="603064" y="777686"/>
                  </a:lnTo>
                  <a:lnTo>
                    <a:pt x="606934" y="770279"/>
                  </a:lnTo>
                  <a:lnTo>
                    <a:pt x="610857" y="762873"/>
                  </a:lnTo>
                  <a:lnTo>
                    <a:pt x="614831" y="755466"/>
                  </a:lnTo>
                  <a:lnTo>
                    <a:pt x="618831" y="748059"/>
                  </a:lnTo>
                  <a:lnTo>
                    <a:pt x="622877" y="740653"/>
                  </a:lnTo>
                  <a:lnTo>
                    <a:pt x="626947" y="733246"/>
                  </a:lnTo>
                  <a:lnTo>
                    <a:pt x="631036" y="725840"/>
                  </a:lnTo>
                  <a:lnTo>
                    <a:pt x="635155" y="718433"/>
                  </a:lnTo>
                  <a:lnTo>
                    <a:pt x="639282" y="711027"/>
                  </a:lnTo>
                  <a:lnTo>
                    <a:pt x="643420" y="703620"/>
                  </a:lnTo>
                  <a:lnTo>
                    <a:pt x="647563" y="696214"/>
                  </a:lnTo>
                  <a:lnTo>
                    <a:pt x="651707" y="688807"/>
                  </a:lnTo>
                  <a:lnTo>
                    <a:pt x="655847" y="681401"/>
                  </a:lnTo>
                  <a:lnTo>
                    <a:pt x="659976" y="673994"/>
                  </a:lnTo>
                  <a:lnTo>
                    <a:pt x="664098" y="666588"/>
                  </a:lnTo>
                  <a:lnTo>
                    <a:pt x="668196" y="659181"/>
                  </a:lnTo>
                  <a:lnTo>
                    <a:pt x="672275" y="651775"/>
                  </a:lnTo>
                  <a:lnTo>
                    <a:pt x="676336" y="644368"/>
                  </a:lnTo>
                  <a:lnTo>
                    <a:pt x="680354" y="636961"/>
                  </a:lnTo>
                  <a:lnTo>
                    <a:pt x="684350" y="629555"/>
                  </a:lnTo>
                  <a:lnTo>
                    <a:pt x="688309" y="622148"/>
                  </a:lnTo>
                  <a:lnTo>
                    <a:pt x="692220" y="614742"/>
                  </a:lnTo>
                  <a:lnTo>
                    <a:pt x="696102" y="607335"/>
                  </a:lnTo>
                  <a:lnTo>
                    <a:pt x="699925" y="599929"/>
                  </a:lnTo>
                  <a:lnTo>
                    <a:pt x="703700" y="592522"/>
                  </a:lnTo>
                  <a:lnTo>
                    <a:pt x="707443" y="585116"/>
                  </a:lnTo>
                  <a:lnTo>
                    <a:pt x="711100" y="577709"/>
                  </a:lnTo>
                  <a:lnTo>
                    <a:pt x="714717" y="570303"/>
                  </a:lnTo>
                  <a:lnTo>
                    <a:pt x="718282" y="562896"/>
                  </a:lnTo>
                  <a:lnTo>
                    <a:pt x="721764" y="555490"/>
                  </a:lnTo>
                  <a:lnTo>
                    <a:pt x="725204" y="548083"/>
                  </a:lnTo>
                  <a:lnTo>
                    <a:pt x="728569" y="540677"/>
                  </a:lnTo>
                  <a:lnTo>
                    <a:pt x="731862" y="533270"/>
                  </a:lnTo>
                  <a:lnTo>
                    <a:pt x="735109" y="525863"/>
                  </a:lnTo>
                  <a:lnTo>
                    <a:pt x="738258" y="518457"/>
                  </a:lnTo>
                  <a:lnTo>
                    <a:pt x="741348" y="511050"/>
                  </a:lnTo>
                  <a:lnTo>
                    <a:pt x="744384" y="503644"/>
                  </a:lnTo>
                  <a:lnTo>
                    <a:pt x="747313" y="496237"/>
                  </a:lnTo>
                  <a:lnTo>
                    <a:pt x="750193" y="488831"/>
                  </a:lnTo>
                  <a:lnTo>
                    <a:pt x="752998" y="481424"/>
                  </a:lnTo>
                  <a:lnTo>
                    <a:pt x="755713" y="474018"/>
                  </a:lnTo>
                  <a:lnTo>
                    <a:pt x="758379" y="466611"/>
                  </a:lnTo>
                  <a:lnTo>
                    <a:pt x="760949" y="459205"/>
                  </a:lnTo>
                  <a:lnTo>
                    <a:pt x="763449" y="451798"/>
                  </a:lnTo>
                  <a:lnTo>
                    <a:pt x="765899" y="444392"/>
                  </a:lnTo>
                  <a:lnTo>
                    <a:pt x="768235" y="436985"/>
                  </a:lnTo>
                  <a:lnTo>
                    <a:pt x="770520" y="429579"/>
                  </a:lnTo>
                  <a:lnTo>
                    <a:pt x="772740" y="422172"/>
                  </a:lnTo>
                  <a:lnTo>
                    <a:pt x="774863" y="414765"/>
                  </a:lnTo>
                  <a:lnTo>
                    <a:pt x="776939" y="407359"/>
                  </a:lnTo>
                  <a:lnTo>
                    <a:pt x="778932" y="399952"/>
                  </a:lnTo>
                  <a:lnTo>
                    <a:pt x="780850" y="392546"/>
                  </a:lnTo>
                  <a:lnTo>
                    <a:pt x="782722" y="385139"/>
                  </a:lnTo>
                  <a:lnTo>
                    <a:pt x="784498" y="377733"/>
                  </a:lnTo>
                  <a:lnTo>
                    <a:pt x="786219" y="370326"/>
                  </a:lnTo>
                  <a:lnTo>
                    <a:pt x="787891" y="362920"/>
                  </a:lnTo>
                  <a:lnTo>
                    <a:pt x="789467" y="355513"/>
                  </a:lnTo>
                  <a:lnTo>
                    <a:pt x="791001" y="348107"/>
                  </a:lnTo>
                  <a:lnTo>
                    <a:pt x="792473" y="340700"/>
                  </a:lnTo>
                  <a:lnTo>
                    <a:pt x="793871" y="333294"/>
                  </a:lnTo>
                  <a:lnTo>
                    <a:pt x="795230" y="325887"/>
                  </a:lnTo>
                  <a:lnTo>
                    <a:pt x="796516" y="318480"/>
                  </a:lnTo>
                  <a:lnTo>
                    <a:pt x="797748" y="311074"/>
                  </a:lnTo>
                  <a:lnTo>
                    <a:pt x="798944" y="303667"/>
                  </a:lnTo>
                  <a:lnTo>
                    <a:pt x="800058" y="296261"/>
                  </a:lnTo>
                  <a:lnTo>
                    <a:pt x="801137" y="288854"/>
                  </a:lnTo>
                  <a:lnTo>
                    <a:pt x="802172" y="281448"/>
                  </a:lnTo>
                  <a:lnTo>
                    <a:pt x="803141" y="274041"/>
                  </a:lnTo>
                  <a:lnTo>
                    <a:pt x="804080" y="266635"/>
                  </a:lnTo>
                  <a:lnTo>
                    <a:pt x="804967" y="259228"/>
                  </a:lnTo>
                  <a:lnTo>
                    <a:pt x="805806" y="251822"/>
                  </a:lnTo>
                  <a:lnTo>
                    <a:pt x="806617" y="244415"/>
                  </a:lnTo>
                  <a:lnTo>
                    <a:pt x="807371" y="237009"/>
                  </a:lnTo>
                  <a:lnTo>
                    <a:pt x="808093" y="229602"/>
                  </a:lnTo>
                  <a:lnTo>
                    <a:pt x="808787" y="222196"/>
                  </a:lnTo>
                  <a:lnTo>
                    <a:pt x="809426" y="214789"/>
                  </a:lnTo>
                  <a:lnTo>
                    <a:pt x="810044" y="207382"/>
                  </a:lnTo>
                  <a:lnTo>
                    <a:pt x="810627" y="199976"/>
                  </a:lnTo>
                  <a:lnTo>
                    <a:pt x="811171" y="192569"/>
                  </a:lnTo>
                  <a:lnTo>
                    <a:pt x="811695" y="185163"/>
                  </a:lnTo>
                  <a:lnTo>
                    <a:pt x="812181" y="177756"/>
                  </a:lnTo>
                  <a:lnTo>
                    <a:pt x="812641" y="170350"/>
                  </a:lnTo>
                  <a:lnTo>
                    <a:pt x="813083" y="162943"/>
                  </a:lnTo>
                  <a:lnTo>
                    <a:pt x="813486" y="155537"/>
                  </a:lnTo>
                  <a:lnTo>
                    <a:pt x="813873" y="148130"/>
                  </a:lnTo>
                  <a:lnTo>
                    <a:pt x="814238" y="140724"/>
                  </a:lnTo>
                  <a:lnTo>
                    <a:pt x="814574" y="133317"/>
                  </a:lnTo>
                  <a:lnTo>
                    <a:pt x="814897" y="125911"/>
                  </a:lnTo>
                  <a:lnTo>
                    <a:pt x="815196" y="118504"/>
                  </a:lnTo>
                  <a:lnTo>
                    <a:pt x="815475" y="111098"/>
                  </a:lnTo>
                  <a:lnTo>
                    <a:pt x="815743" y="103691"/>
                  </a:lnTo>
                  <a:lnTo>
                    <a:pt x="815986" y="96284"/>
                  </a:lnTo>
                  <a:lnTo>
                    <a:pt x="816217" y="88878"/>
                  </a:lnTo>
                  <a:lnTo>
                    <a:pt x="816436" y="81471"/>
                  </a:lnTo>
                  <a:lnTo>
                    <a:pt x="816633" y="74065"/>
                  </a:lnTo>
                  <a:lnTo>
                    <a:pt x="816822" y="66658"/>
                  </a:lnTo>
                  <a:lnTo>
                    <a:pt x="816998" y="59252"/>
                  </a:lnTo>
                  <a:lnTo>
                    <a:pt x="817159" y="51845"/>
                  </a:lnTo>
                  <a:lnTo>
                    <a:pt x="817313" y="44439"/>
                  </a:lnTo>
                  <a:lnTo>
                    <a:pt x="817454" y="37032"/>
                  </a:lnTo>
                  <a:lnTo>
                    <a:pt x="817585" y="29626"/>
                  </a:lnTo>
                  <a:lnTo>
                    <a:pt x="817709" y="22219"/>
                  </a:lnTo>
                  <a:lnTo>
                    <a:pt x="817821" y="14813"/>
                  </a:lnTo>
                  <a:lnTo>
                    <a:pt x="817926" y="7406"/>
                  </a:lnTo>
                  <a:lnTo>
                    <a:pt x="818025" y="0"/>
                  </a:lnTo>
                  <a:lnTo>
                    <a:pt x="820244" y="0"/>
                  </a:lnTo>
                  <a:lnTo>
                    <a:pt x="820343" y="7406"/>
                  </a:lnTo>
                  <a:lnTo>
                    <a:pt x="820448" y="14813"/>
                  </a:lnTo>
                  <a:lnTo>
                    <a:pt x="820559" y="22219"/>
                  </a:lnTo>
                  <a:lnTo>
                    <a:pt x="820684" y="29626"/>
                  </a:lnTo>
                  <a:lnTo>
                    <a:pt x="820815" y="37032"/>
                  </a:lnTo>
                  <a:lnTo>
                    <a:pt x="820955" y="44439"/>
                  </a:lnTo>
                  <a:lnTo>
                    <a:pt x="821109" y="51845"/>
                  </a:lnTo>
                  <a:lnTo>
                    <a:pt x="821271" y="59252"/>
                  </a:lnTo>
                  <a:lnTo>
                    <a:pt x="821447" y="66658"/>
                  </a:lnTo>
                  <a:lnTo>
                    <a:pt x="821636" y="74065"/>
                  </a:lnTo>
                  <a:lnTo>
                    <a:pt x="821833" y="81471"/>
                  </a:lnTo>
                  <a:lnTo>
                    <a:pt x="822052" y="88878"/>
                  </a:lnTo>
                  <a:lnTo>
                    <a:pt x="822283" y="96284"/>
                  </a:lnTo>
                  <a:lnTo>
                    <a:pt x="822526" y="103691"/>
                  </a:lnTo>
                  <a:lnTo>
                    <a:pt x="822793" y="111098"/>
                  </a:lnTo>
                  <a:lnTo>
                    <a:pt x="823072" y="118504"/>
                  </a:lnTo>
                  <a:lnTo>
                    <a:pt x="823372" y="125911"/>
                  </a:lnTo>
                  <a:lnTo>
                    <a:pt x="823694" y="133317"/>
                  </a:lnTo>
                  <a:lnTo>
                    <a:pt x="824030" y="140724"/>
                  </a:lnTo>
                  <a:lnTo>
                    <a:pt x="824396" y="148130"/>
                  </a:lnTo>
                  <a:lnTo>
                    <a:pt x="824782" y="155537"/>
                  </a:lnTo>
                  <a:lnTo>
                    <a:pt x="825185" y="162943"/>
                  </a:lnTo>
                  <a:lnTo>
                    <a:pt x="825627" y="170350"/>
                  </a:lnTo>
                  <a:lnTo>
                    <a:pt x="826087" y="177756"/>
                  </a:lnTo>
                  <a:lnTo>
                    <a:pt x="826574" y="185163"/>
                  </a:lnTo>
                  <a:lnTo>
                    <a:pt x="827098" y="192569"/>
                  </a:lnTo>
                  <a:lnTo>
                    <a:pt x="827642" y="199976"/>
                  </a:lnTo>
                  <a:lnTo>
                    <a:pt x="828225" y="207382"/>
                  </a:lnTo>
                  <a:lnTo>
                    <a:pt x="828842" y="214789"/>
                  </a:lnTo>
                  <a:lnTo>
                    <a:pt x="829482" y="222196"/>
                  </a:lnTo>
                  <a:lnTo>
                    <a:pt x="830175" y="229602"/>
                  </a:lnTo>
                  <a:lnTo>
                    <a:pt x="830897" y="237009"/>
                  </a:lnTo>
                  <a:lnTo>
                    <a:pt x="831651" y="244415"/>
                  </a:lnTo>
                  <a:lnTo>
                    <a:pt x="832463" y="251822"/>
                  </a:lnTo>
                  <a:lnTo>
                    <a:pt x="833302" y="259228"/>
                  </a:lnTo>
                  <a:lnTo>
                    <a:pt x="834189" y="266635"/>
                  </a:lnTo>
                  <a:lnTo>
                    <a:pt x="835127" y="274041"/>
                  </a:lnTo>
                  <a:lnTo>
                    <a:pt x="836097" y="281448"/>
                  </a:lnTo>
                  <a:lnTo>
                    <a:pt x="837131" y="288854"/>
                  </a:lnTo>
                  <a:lnTo>
                    <a:pt x="838211" y="296261"/>
                  </a:lnTo>
                  <a:lnTo>
                    <a:pt x="839325" y="303667"/>
                  </a:lnTo>
                  <a:lnTo>
                    <a:pt x="840521" y="311074"/>
                  </a:lnTo>
                  <a:lnTo>
                    <a:pt x="841753" y="318480"/>
                  </a:lnTo>
                  <a:lnTo>
                    <a:pt x="843039" y="325887"/>
                  </a:lnTo>
                  <a:lnTo>
                    <a:pt x="844398" y="333294"/>
                  </a:lnTo>
                  <a:lnTo>
                    <a:pt x="845796" y="340700"/>
                  </a:lnTo>
                  <a:lnTo>
                    <a:pt x="847268" y="348107"/>
                  </a:lnTo>
                  <a:lnTo>
                    <a:pt x="848802" y="355513"/>
                  </a:lnTo>
                  <a:lnTo>
                    <a:pt x="850378" y="362920"/>
                  </a:lnTo>
                  <a:lnTo>
                    <a:pt x="852049" y="370326"/>
                  </a:lnTo>
                  <a:lnTo>
                    <a:pt x="853771" y="377733"/>
                  </a:lnTo>
                  <a:lnTo>
                    <a:pt x="855547" y="385139"/>
                  </a:lnTo>
                  <a:lnTo>
                    <a:pt x="857419" y="392546"/>
                  </a:lnTo>
                  <a:lnTo>
                    <a:pt x="859337" y="399952"/>
                  </a:lnTo>
                  <a:lnTo>
                    <a:pt x="861330" y="407359"/>
                  </a:lnTo>
                  <a:lnTo>
                    <a:pt x="863406" y="414765"/>
                  </a:lnTo>
                  <a:lnTo>
                    <a:pt x="865528" y="422172"/>
                  </a:lnTo>
                  <a:lnTo>
                    <a:pt x="867748" y="429579"/>
                  </a:lnTo>
                  <a:lnTo>
                    <a:pt x="870034" y="436985"/>
                  </a:lnTo>
                  <a:lnTo>
                    <a:pt x="872370" y="444392"/>
                  </a:lnTo>
                  <a:lnTo>
                    <a:pt x="874820" y="451798"/>
                  </a:lnTo>
                  <a:lnTo>
                    <a:pt x="877319" y="459205"/>
                  </a:lnTo>
                  <a:lnTo>
                    <a:pt x="879890" y="466611"/>
                  </a:lnTo>
                  <a:lnTo>
                    <a:pt x="882556" y="474018"/>
                  </a:lnTo>
                  <a:lnTo>
                    <a:pt x="885271" y="481424"/>
                  </a:lnTo>
                  <a:lnTo>
                    <a:pt x="888076" y="488831"/>
                  </a:lnTo>
                  <a:lnTo>
                    <a:pt x="890956" y="496237"/>
                  </a:lnTo>
                  <a:lnTo>
                    <a:pt x="893885" y="503644"/>
                  </a:lnTo>
                  <a:lnTo>
                    <a:pt x="896921" y="511050"/>
                  </a:lnTo>
                  <a:lnTo>
                    <a:pt x="900011" y="518457"/>
                  </a:lnTo>
                  <a:lnTo>
                    <a:pt x="903160" y="525863"/>
                  </a:lnTo>
                  <a:lnTo>
                    <a:pt x="906407" y="533270"/>
                  </a:lnTo>
                  <a:lnTo>
                    <a:pt x="909699" y="540677"/>
                  </a:lnTo>
                  <a:lnTo>
                    <a:pt x="913064" y="548083"/>
                  </a:lnTo>
                  <a:lnTo>
                    <a:pt x="916504" y="555490"/>
                  </a:lnTo>
                  <a:lnTo>
                    <a:pt x="919987" y="562896"/>
                  </a:lnTo>
                  <a:lnTo>
                    <a:pt x="923551" y="570303"/>
                  </a:lnTo>
                  <a:lnTo>
                    <a:pt x="927169" y="577709"/>
                  </a:lnTo>
                  <a:lnTo>
                    <a:pt x="930826" y="585116"/>
                  </a:lnTo>
                  <a:lnTo>
                    <a:pt x="934568" y="592522"/>
                  </a:lnTo>
                  <a:lnTo>
                    <a:pt x="938344" y="599929"/>
                  </a:lnTo>
                  <a:lnTo>
                    <a:pt x="942167" y="607335"/>
                  </a:lnTo>
                  <a:lnTo>
                    <a:pt x="946049" y="614742"/>
                  </a:lnTo>
                  <a:lnTo>
                    <a:pt x="949959" y="622148"/>
                  </a:lnTo>
                  <a:lnTo>
                    <a:pt x="953919" y="629555"/>
                  </a:lnTo>
                  <a:lnTo>
                    <a:pt x="957914" y="636961"/>
                  </a:lnTo>
                  <a:lnTo>
                    <a:pt x="961932" y="644368"/>
                  </a:lnTo>
                  <a:lnTo>
                    <a:pt x="965994" y="651775"/>
                  </a:lnTo>
                  <a:lnTo>
                    <a:pt x="970073" y="659181"/>
                  </a:lnTo>
                  <a:lnTo>
                    <a:pt x="974171" y="666588"/>
                  </a:lnTo>
                  <a:lnTo>
                    <a:pt x="978293" y="673994"/>
                  </a:lnTo>
                  <a:lnTo>
                    <a:pt x="982422" y="681401"/>
                  </a:lnTo>
                  <a:lnTo>
                    <a:pt x="986562" y="688807"/>
                  </a:lnTo>
                  <a:lnTo>
                    <a:pt x="990705" y="696214"/>
                  </a:lnTo>
                  <a:lnTo>
                    <a:pt x="994849" y="703620"/>
                  </a:lnTo>
                  <a:lnTo>
                    <a:pt x="998987" y="711027"/>
                  </a:lnTo>
                  <a:lnTo>
                    <a:pt x="1003114" y="718433"/>
                  </a:lnTo>
                  <a:lnTo>
                    <a:pt x="1007233" y="725840"/>
                  </a:lnTo>
                  <a:lnTo>
                    <a:pt x="1011321" y="733246"/>
                  </a:lnTo>
                  <a:lnTo>
                    <a:pt x="1015392" y="740653"/>
                  </a:lnTo>
                  <a:lnTo>
                    <a:pt x="1019438" y="748059"/>
                  </a:lnTo>
                  <a:lnTo>
                    <a:pt x="1023438" y="755466"/>
                  </a:lnTo>
                  <a:lnTo>
                    <a:pt x="1027412" y="762873"/>
                  </a:lnTo>
                  <a:lnTo>
                    <a:pt x="1031335" y="770279"/>
                  </a:lnTo>
                  <a:lnTo>
                    <a:pt x="1035205" y="777686"/>
                  </a:lnTo>
                  <a:lnTo>
                    <a:pt x="1039041" y="785092"/>
                  </a:lnTo>
                  <a:lnTo>
                    <a:pt x="1042792" y="792499"/>
                  </a:lnTo>
                  <a:lnTo>
                    <a:pt x="1046492" y="799905"/>
                  </a:lnTo>
                  <a:lnTo>
                    <a:pt x="1050140" y="807312"/>
                  </a:lnTo>
                  <a:lnTo>
                    <a:pt x="1053681" y="814718"/>
                  </a:lnTo>
                  <a:lnTo>
                    <a:pt x="1057171" y="822125"/>
                  </a:lnTo>
                  <a:lnTo>
                    <a:pt x="1060576" y="829531"/>
                  </a:lnTo>
                  <a:lnTo>
                    <a:pt x="1063878" y="836938"/>
                  </a:lnTo>
                  <a:lnTo>
                    <a:pt x="1067120" y="844344"/>
                  </a:lnTo>
                  <a:lnTo>
                    <a:pt x="1070238" y="851751"/>
                  </a:lnTo>
                  <a:lnTo>
                    <a:pt x="1073264" y="859158"/>
                  </a:lnTo>
                  <a:lnTo>
                    <a:pt x="1076224" y="866564"/>
                  </a:lnTo>
                  <a:lnTo>
                    <a:pt x="1079016" y="873971"/>
                  </a:lnTo>
                  <a:lnTo>
                    <a:pt x="1081735" y="881377"/>
                  </a:lnTo>
                  <a:lnTo>
                    <a:pt x="1084351" y="888784"/>
                  </a:lnTo>
                  <a:lnTo>
                    <a:pt x="1086813" y="896190"/>
                  </a:lnTo>
                  <a:lnTo>
                    <a:pt x="1089196" y="903597"/>
                  </a:lnTo>
                  <a:lnTo>
                    <a:pt x="1091436" y="911003"/>
                  </a:lnTo>
                  <a:lnTo>
                    <a:pt x="1093544" y="918410"/>
                  </a:lnTo>
                  <a:lnTo>
                    <a:pt x="1095569" y="925816"/>
                  </a:lnTo>
                  <a:lnTo>
                    <a:pt x="1097408" y="933223"/>
                  </a:lnTo>
                  <a:lnTo>
                    <a:pt x="1099142" y="940629"/>
                  </a:lnTo>
                  <a:lnTo>
                    <a:pt x="1100773" y="948036"/>
                  </a:lnTo>
                  <a:lnTo>
                    <a:pt x="1102210" y="955442"/>
                  </a:lnTo>
                  <a:lnTo>
                    <a:pt x="1103558" y="962849"/>
                  </a:lnTo>
                  <a:lnTo>
                    <a:pt x="1104764" y="970256"/>
                  </a:lnTo>
                  <a:lnTo>
                    <a:pt x="1105808" y="977662"/>
                  </a:lnTo>
                  <a:lnTo>
                    <a:pt x="1106761" y="985069"/>
                  </a:lnTo>
                  <a:lnTo>
                    <a:pt x="1107535" y="992475"/>
                  </a:lnTo>
                  <a:lnTo>
                    <a:pt x="1108182" y="999882"/>
                  </a:lnTo>
                  <a:lnTo>
                    <a:pt x="1108739" y="1007288"/>
                  </a:lnTo>
                  <a:lnTo>
                    <a:pt x="1109082" y="1014695"/>
                  </a:lnTo>
                  <a:lnTo>
                    <a:pt x="1109335" y="1022101"/>
                  </a:lnTo>
                  <a:lnTo>
                    <a:pt x="1109465" y="1029508"/>
                  </a:lnTo>
                  <a:lnTo>
                    <a:pt x="1109420" y="1036914"/>
                  </a:lnTo>
                  <a:lnTo>
                    <a:pt x="1109288" y="1044321"/>
                  </a:lnTo>
                  <a:lnTo>
                    <a:pt x="1109003" y="1051727"/>
                  </a:lnTo>
                  <a:lnTo>
                    <a:pt x="1108583" y="1059134"/>
                  </a:lnTo>
                  <a:lnTo>
                    <a:pt x="1108080" y="1066540"/>
                  </a:lnTo>
                  <a:lnTo>
                    <a:pt x="1107399" y="1073947"/>
                  </a:lnTo>
                  <a:lnTo>
                    <a:pt x="1106623" y="1081354"/>
                  </a:lnTo>
                  <a:lnTo>
                    <a:pt x="1105754" y="1088760"/>
                  </a:lnTo>
                  <a:lnTo>
                    <a:pt x="1104717" y="1096167"/>
                  </a:lnTo>
                  <a:lnTo>
                    <a:pt x="1103607" y="1103573"/>
                  </a:lnTo>
                  <a:lnTo>
                    <a:pt x="1102382" y="1110980"/>
                  </a:lnTo>
                  <a:lnTo>
                    <a:pt x="1101033" y="1118386"/>
                  </a:lnTo>
                  <a:lnTo>
                    <a:pt x="1099616" y="1125793"/>
                  </a:lnTo>
                  <a:lnTo>
                    <a:pt x="1098070" y="1133199"/>
                  </a:lnTo>
                  <a:lnTo>
                    <a:pt x="1096437" y="1140606"/>
                  </a:lnTo>
                  <a:lnTo>
                    <a:pt x="1094744" y="1148012"/>
                  </a:lnTo>
                  <a:lnTo>
                    <a:pt x="1092914" y="1155419"/>
                  </a:lnTo>
                  <a:lnTo>
                    <a:pt x="1091031" y="1162825"/>
                  </a:lnTo>
                  <a:lnTo>
                    <a:pt x="1089075" y="1170232"/>
                  </a:lnTo>
                  <a:lnTo>
                    <a:pt x="1087021" y="1177638"/>
                  </a:lnTo>
                  <a:lnTo>
                    <a:pt x="1084921" y="1185045"/>
                  </a:lnTo>
                  <a:lnTo>
                    <a:pt x="1082743" y="1192452"/>
                  </a:lnTo>
                  <a:lnTo>
                    <a:pt x="1080501" y="1199858"/>
                  </a:lnTo>
                  <a:lnTo>
                    <a:pt x="1078221" y="1207265"/>
                  </a:lnTo>
                  <a:lnTo>
                    <a:pt x="1075865" y="1214671"/>
                  </a:lnTo>
                  <a:lnTo>
                    <a:pt x="1073471" y="1222078"/>
                  </a:lnTo>
                  <a:lnTo>
                    <a:pt x="1071041" y="1229484"/>
                  </a:lnTo>
                  <a:lnTo>
                    <a:pt x="1068554" y="1236891"/>
                  </a:lnTo>
                  <a:lnTo>
                    <a:pt x="1066044" y="1244297"/>
                  </a:lnTo>
                  <a:lnTo>
                    <a:pt x="1063501" y="1251704"/>
                  </a:lnTo>
                  <a:lnTo>
                    <a:pt x="1060926" y="1259110"/>
                  </a:lnTo>
                  <a:lnTo>
                    <a:pt x="1058336" y="1266517"/>
                  </a:lnTo>
                  <a:lnTo>
                    <a:pt x="1055721" y="1273923"/>
                  </a:lnTo>
                  <a:lnTo>
                    <a:pt x="1053093" y="1281330"/>
                  </a:lnTo>
                  <a:lnTo>
                    <a:pt x="1050456" y="1288737"/>
                  </a:lnTo>
                  <a:lnTo>
                    <a:pt x="1047808" y="1296143"/>
                  </a:lnTo>
                  <a:lnTo>
                    <a:pt x="1045160" y="1303550"/>
                  </a:lnTo>
                  <a:lnTo>
                    <a:pt x="1042510" y="1310956"/>
                  </a:lnTo>
                  <a:lnTo>
                    <a:pt x="1039866" y="1318363"/>
                  </a:lnTo>
                  <a:lnTo>
                    <a:pt x="1037227" y="1325769"/>
                  </a:lnTo>
                  <a:lnTo>
                    <a:pt x="1034600" y="1333176"/>
                  </a:lnTo>
                  <a:lnTo>
                    <a:pt x="1031988" y="1340582"/>
                  </a:lnTo>
                  <a:lnTo>
                    <a:pt x="1029386" y="1347989"/>
                  </a:lnTo>
                  <a:lnTo>
                    <a:pt x="1026812" y="1355395"/>
                  </a:lnTo>
                  <a:lnTo>
                    <a:pt x="1024258" y="1362802"/>
                  </a:lnTo>
                  <a:lnTo>
                    <a:pt x="1021722" y="1370208"/>
                  </a:lnTo>
                  <a:lnTo>
                    <a:pt x="1019228" y="1377615"/>
                  </a:lnTo>
                  <a:lnTo>
                    <a:pt x="1016754" y="1385021"/>
                  </a:lnTo>
                  <a:lnTo>
                    <a:pt x="1014313" y="1392428"/>
                  </a:lnTo>
                  <a:lnTo>
                    <a:pt x="1011914" y="1399835"/>
                  </a:lnTo>
                  <a:lnTo>
                    <a:pt x="1009541" y="1407241"/>
                  </a:lnTo>
                  <a:lnTo>
                    <a:pt x="1007216" y="1414648"/>
                  </a:lnTo>
                  <a:lnTo>
                    <a:pt x="1004932" y="1422054"/>
                  </a:lnTo>
                  <a:lnTo>
                    <a:pt x="1002675" y="1429461"/>
                  </a:lnTo>
                  <a:lnTo>
                    <a:pt x="1000486" y="1436867"/>
                  </a:lnTo>
                  <a:lnTo>
                    <a:pt x="998330" y="1444274"/>
                  </a:lnTo>
                  <a:lnTo>
                    <a:pt x="996215" y="1451680"/>
                  </a:lnTo>
                  <a:lnTo>
                    <a:pt x="994166" y="1459087"/>
                  </a:lnTo>
                  <a:lnTo>
                    <a:pt x="992150" y="1466493"/>
                  </a:lnTo>
                  <a:lnTo>
                    <a:pt x="990192" y="1473900"/>
                  </a:lnTo>
                  <a:lnTo>
                    <a:pt x="988292" y="1481306"/>
                  </a:lnTo>
                  <a:lnTo>
                    <a:pt x="986425" y="1488713"/>
                  </a:lnTo>
                  <a:lnTo>
                    <a:pt x="984635" y="1496119"/>
                  </a:lnTo>
                  <a:lnTo>
                    <a:pt x="982890" y="1503526"/>
                  </a:lnTo>
                  <a:lnTo>
                    <a:pt x="981186" y="1510933"/>
                  </a:lnTo>
                  <a:lnTo>
                    <a:pt x="979565" y="1518339"/>
                  </a:lnTo>
                  <a:lnTo>
                    <a:pt x="977982" y="1525746"/>
                  </a:lnTo>
                  <a:lnTo>
                    <a:pt x="976455" y="1533152"/>
                  </a:lnTo>
                  <a:lnTo>
                    <a:pt x="975000" y="1540559"/>
                  </a:lnTo>
                  <a:lnTo>
                    <a:pt x="973582" y="1547965"/>
                  </a:lnTo>
                  <a:lnTo>
                    <a:pt x="972239" y="1555372"/>
                  </a:lnTo>
                  <a:lnTo>
                    <a:pt x="970952" y="1562778"/>
                  </a:lnTo>
                  <a:lnTo>
                    <a:pt x="969703" y="1570185"/>
                  </a:lnTo>
                  <a:lnTo>
                    <a:pt x="968545" y="1577591"/>
                  </a:lnTo>
                  <a:lnTo>
                    <a:pt x="967428" y="1584998"/>
                  </a:lnTo>
                  <a:lnTo>
                    <a:pt x="966363" y="1592404"/>
                  </a:lnTo>
                  <a:lnTo>
                    <a:pt x="965378" y="1599811"/>
                  </a:lnTo>
                  <a:lnTo>
                    <a:pt x="964433" y="1607217"/>
                  </a:lnTo>
                  <a:lnTo>
                    <a:pt x="963555" y="1614624"/>
                  </a:lnTo>
                  <a:lnTo>
                    <a:pt x="962743" y="1622031"/>
                  </a:lnTo>
                  <a:lnTo>
                    <a:pt x="961969" y="1629437"/>
                  </a:lnTo>
                  <a:lnTo>
                    <a:pt x="961279" y="1636844"/>
                  </a:lnTo>
                  <a:lnTo>
                    <a:pt x="960638" y="1644250"/>
                  </a:lnTo>
                  <a:lnTo>
                    <a:pt x="960041" y="1651657"/>
                  </a:lnTo>
                  <a:lnTo>
                    <a:pt x="959532" y="1659063"/>
                  </a:lnTo>
                  <a:lnTo>
                    <a:pt x="959063" y="1666470"/>
                  </a:lnTo>
                  <a:lnTo>
                    <a:pt x="958652" y="1673876"/>
                  </a:lnTo>
                  <a:lnTo>
                    <a:pt x="958314" y="1681283"/>
                  </a:lnTo>
                  <a:lnTo>
                    <a:pt x="958015" y="1688689"/>
                  </a:lnTo>
                  <a:lnTo>
                    <a:pt x="957790" y="1696096"/>
                  </a:lnTo>
                  <a:lnTo>
                    <a:pt x="957621" y="1703502"/>
                  </a:lnTo>
                  <a:lnTo>
                    <a:pt x="957491" y="1710909"/>
                  </a:lnTo>
                  <a:lnTo>
                    <a:pt x="957449" y="1718316"/>
                  </a:lnTo>
                  <a:lnTo>
                    <a:pt x="957449" y="1725722"/>
                  </a:lnTo>
                  <a:lnTo>
                    <a:pt x="957498" y="1733129"/>
                  </a:lnTo>
                  <a:lnTo>
                    <a:pt x="957626" y="1740535"/>
                  </a:lnTo>
                  <a:lnTo>
                    <a:pt x="957791" y="1747942"/>
                  </a:lnTo>
                  <a:lnTo>
                    <a:pt x="958021" y="1755348"/>
                  </a:lnTo>
                  <a:lnTo>
                    <a:pt x="958313" y="1762755"/>
                  </a:lnTo>
                  <a:lnTo>
                    <a:pt x="958642" y="1770161"/>
                  </a:lnTo>
                  <a:lnTo>
                    <a:pt x="959048" y="1777568"/>
                  </a:lnTo>
                  <a:lnTo>
                    <a:pt x="959502" y="1784974"/>
                  </a:lnTo>
                  <a:lnTo>
                    <a:pt x="959997" y="1792381"/>
                  </a:lnTo>
                  <a:lnTo>
                    <a:pt x="960574" y="1799787"/>
                  </a:lnTo>
                  <a:lnTo>
                    <a:pt x="961186" y="1807194"/>
                  </a:lnTo>
                  <a:lnTo>
                    <a:pt x="961853" y="1814600"/>
                  </a:lnTo>
                  <a:lnTo>
                    <a:pt x="962587" y="1822007"/>
                  </a:lnTo>
                  <a:lnTo>
                    <a:pt x="963355" y="1829414"/>
                  </a:lnTo>
                  <a:lnTo>
                    <a:pt x="964190" y="1836820"/>
                  </a:lnTo>
                  <a:lnTo>
                    <a:pt x="965077" y="1844227"/>
                  </a:lnTo>
                  <a:lnTo>
                    <a:pt x="965998" y="1851633"/>
                  </a:lnTo>
                  <a:lnTo>
                    <a:pt x="966997" y="1859040"/>
                  </a:lnTo>
                  <a:lnTo>
                    <a:pt x="968033" y="1866446"/>
                  </a:lnTo>
                  <a:lnTo>
                    <a:pt x="969113" y="1873853"/>
                  </a:lnTo>
                  <a:lnTo>
                    <a:pt x="970263" y="1881259"/>
                  </a:lnTo>
                  <a:lnTo>
                    <a:pt x="971445" y="1888666"/>
                  </a:lnTo>
                  <a:lnTo>
                    <a:pt x="972683" y="1896072"/>
                  </a:lnTo>
                  <a:lnTo>
                    <a:pt x="973975" y="1903479"/>
                  </a:lnTo>
                  <a:lnTo>
                    <a:pt x="975300" y="1910885"/>
                  </a:lnTo>
                  <a:lnTo>
                    <a:pt x="976692" y="1918292"/>
                  </a:lnTo>
                  <a:lnTo>
                    <a:pt x="978125" y="1925698"/>
                  </a:lnTo>
                  <a:lnTo>
                    <a:pt x="979592" y="1933105"/>
                  </a:lnTo>
                  <a:lnTo>
                    <a:pt x="981131" y="1940512"/>
                  </a:lnTo>
                  <a:lnTo>
                    <a:pt x="982702" y="1947918"/>
                  </a:lnTo>
                  <a:lnTo>
                    <a:pt x="984319" y="1955325"/>
                  </a:lnTo>
                  <a:lnTo>
                    <a:pt x="985994" y="1962731"/>
                  </a:lnTo>
                  <a:lnTo>
                    <a:pt x="987701" y="1970138"/>
                  </a:lnTo>
                  <a:lnTo>
                    <a:pt x="989466" y="1977544"/>
                  </a:lnTo>
                  <a:lnTo>
                    <a:pt x="991277" y="1984951"/>
                  </a:lnTo>
                  <a:lnTo>
                    <a:pt x="993120" y="1992357"/>
                  </a:lnTo>
                  <a:lnTo>
                    <a:pt x="995034" y="1999764"/>
                  </a:lnTo>
                  <a:lnTo>
                    <a:pt x="996982" y="2007170"/>
                  </a:lnTo>
                  <a:lnTo>
                    <a:pt x="998971" y="2014577"/>
                  </a:lnTo>
                  <a:lnTo>
                    <a:pt x="1001027" y="2021983"/>
                  </a:lnTo>
                  <a:lnTo>
                    <a:pt x="1003116" y="2029390"/>
                  </a:lnTo>
                  <a:lnTo>
                    <a:pt x="1005260" y="2036797"/>
                  </a:lnTo>
                  <a:lnTo>
                    <a:pt x="1007460" y="2044203"/>
                  </a:lnTo>
                  <a:lnTo>
                    <a:pt x="1009694" y="2051610"/>
                  </a:lnTo>
                  <a:lnTo>
                    <a:pt x="1012000" y="2059016"/>
                  </a:lnTo>
                  <a:lnTo>
                    <a:pt x="1014352" y="2066423"/>
                  </a:lnTo>
                  <a:lnTo>
                    <a:pt x="1016743" y="2073829"/>
                  </a:lnTo>
                  <a:lnTo>
                    <a:pt x="1019219" y="2081236"/>
                  </a:lnTo>
                  <a:lnTo>
                    <a:pt x="1021734" y="2088642"/>
                  </a:lnTo>
                  <a:lnTo>
                    <a:pt x="1024306" y="2096049"/>
                  </a:lnTo>
                  <a:lnTo>
                    <a:pt x="1026955" y="2103455"/>
                  </a:lnTo>
                  <a:lnTo>
                    <a:pt x="1029645" y="2110862"/>
                  </a:lnTo>
                  <a:lnTo>
                    <a:pt x="1032416" y="2118268"/>
                  </a:lnTo>
                  <a:lnTo>
                    <a:pt x="1035254" y="2125675"/>
                  </a:lnTo>
                  <a:lnTo>
                    <a:pt x="1038137" y="2133081"/>
                  </a:lnTo>
                  <a:lnTo>
                    <a:pt x="1041127" y="2140488"/>
                  </a:lnTo>
                  <a:lnTo>
                    <a:pt x="1044173" y="2147895"/>
                  </a:lnTo>
                  <a:lnTo>
                    <a:pt x="1047283" y="2155301"/>
                  </a:lnTo>
                  <a:lnTo>
                    <a:pt x="1050504" y="2162708"/>
                  </a:lnTo>
                  <a:lnTo>
                    <a:pt x="1053781" y="2170114"/>
                  </a:lnTo>
                  <a:lnTo>
                    <a:pt x="1057151" y="2177521"/>
                  </a:lnTo>
                  <a:lnTo>
                    <a:pt x="1060622" y="2184927"/>
                  </a:lnTo>
                  <a:lnTo>
                    <a:pt x="1064154" y="2192334"/>
                  </a:lnTo>
                  <a:lnTo>
                    <a:pt x="1067815" y="2199740"/>
                  </a:lnTo>
                  <a:lnTo>
                    <a:pt x="1071563" y="2207147"/>
                  </a:lnTo>
                  <a:lnTo>
                    <a:pt x="1075381" y="2214553"/>
                  </a:lnTo>
                  <a:lnTo>
                    <a:pt x="1079362" y="2221960"/>
                  </a:lnTo>
                  <a:lnTo>
                    <a:pt x="1083415" y="2229366"/>
                  </a:lnTo>
                  <a:lnTo>
                    <a:pt x="1087575" y="2236773"/>
                  </a:lnTo>
                  <a:lnTo>
                    <a:pt x="1091883" y="2244179"/>
                  </a:lnTo>
                  <a:lnTo>
                    <a:pt x="1096270" y="2251586"/>
                  </a:lnTo>
                  <a:lnTo>
                    <a:pt x="1100807" y="2258993"/>
                  </a:lnTo>
                  <a:lnTo>
                    <a:pt x="1105472" y="2266399"/>
                  </a:lnTo>
                  <a:lnTo>
                    <a:pt x="1110222" y="2273806"/>
                  </a:lnTo>
                  <a:lnTo>
                    <a:pt x="1115169" y="2281212"/>
                  </a:lnTo>
                  <a:lnTo>
                    <a:pt x="1120219" y="2288619"/>
                  </a:lnTo>
                  <a:lnTo>
                    <a:pt x="1125383" y="2296025"/>
                  </a:lnTo>
                  <a:lnTo>
                    <a:pt x="1130748" y="2303432"/>
                  </a:lnTo>
                  <a:lnTo>
                    <a:pt x="1136209" y="2310838"/>
                  </a:lnTo>
                  <a:lnTo>
                    <a:pt x="1141829" y="2318245"/>
                  </a:lnTo>
                  <a:lnTo>
                    <a:pt x="1147622" y="2325651"/>
                  </a:lnTo>
                  <a:lnTo>
                    <a:pt x="1153514" y="2333058"/>
                  </a:lnTo>
                  <a:lnTo>
                    <a:pt x="1159614" y="2340464"/>
                  </a:lnTo>
                  <a:lnTo>
                    <a:pt x="1165853" y="2347871"/>
                  </a:lnTo>
                  <a:lnTo>
                    <a:pt x="1172199" y="2355277"/>
                  </a:lnTo>
                  <a:lnTo>
                    <a:pt x="1178790" y="2362684"/>
                  </a:lnTo>
                  <a:lnTo>
                    <a:pt x="1185485" y="2370091"/>
                  </a:lnTo>
                  <a:lnTo>
                    <a:pt x="1192331" y="2377497"/>
                  </a:lnTo>
                  <a:lnTo>
                    <a:pt x="1199382" y="2384904"/>
                  </a:lnTo>
                  <a:lnTo>
                    <a:pt x="1206536" y="2392310"/>
                  </a:lnTo>
                  <a:lnTo>
                    <a:pt x="1213883" y="2399717"/>
                  </a:lnTo>
                  <a:lnTo>
                    <a:pt x="1221390" y="2407123"/>
                  </a:lnTo>
                  <a:lnTo>
                    <a:pt x="1228998" y="2414530"/>
                  </a:lnTo>
                  <a:lnTo>
                    <a:pt x="1236833" y="2421936"/>
                  </a:lnTo>
                  <a:lnTo>
                    <a:pt x="1244780" y="2429343"/>
                  </a:lnTo>
                  <a:lnTo>
                    <a:pt x="1252848" y="2436749"/>
                  </a:lnTo>
                  <a:lnTo>
                    <a:pt x="1261120" y="2444156"/>
                  </a:lnTo>
                  <a:lnTo>
                    <a:pt x="1269482" y="2451562"/>
                  </a:lnTo>
                  <a:lnTo>
                    <a:pt x="1277990" y="2458969"/>
                  </a:lnTo>
                  <a:lnTo>
                    <a:pt x="1286647" y="2466376"/>
                  </a:lnTo>
                  <a:lnTo>
                    <a:pt x="1295385" y="2473782"/>
                  </a:lnTo>
                  <a:lnTo>
                    <a:pt x="1304281" y="2481189"/>
                  </a:lnTo>
                  <a:lnTo>
                    <a:pt x="1313273" y="2488595"/>
                  </a:lnTo>
                  <a:lnTo>
                    <a:pt x="1322338" y="2496002"/>
                  </a:lnTo>
                  <a:lnTo>
                    <a:pt x="1331550" y="2503408"/>
                  </a:lnTo>
                  <a:lnTo>
                    <a:pt x="1340816" y="2510815"/>
                  </a:lnTo>
                  <a:lnTo>
                    <a:pt x="1350157" y="2518221"/>
                  </a:lnTo>
                  <a:lnTo>
                    <a:pt x="1359583" y="2525628"/>
                  </a:lnTo>
                  <a:lnTo>
                    <a:pt x="1369046" y="2533034"/>
                  </a:lnTo>
                  <a:lnTo>
                    <a:pt x="1378567" y="2540441"/>
                  </a:lnTo>
                  <a:lnTo>
                    <a:pt x="1388121" y="2547847"/>
                  </a:lnTo>
                  <a:lnTo>
                    <a:pt x="1397693" y="2555254"/>
                  </a:lnTo>
                  <a:lnTo>
                    <a:pt x="1407283" y="2562660"/>
                  </a:lnTo>
                  <a:lnTo>
                    <a:pt x="1416866" y="2570067"/>
                  </a:lnTo>
                  <a:lnTo>
                    <a:pt x="1426442" y="2577474"/>
                  </a:lnTo>
                  <a:lnTo>
                    <a:pt x="1435976" y="2584880"/>
                  </a:lnTo>
                  <a:lnTo>
                    <a:pt x="1445479" y="2592287"/>
                  </a:lnTo>
                  <a:lnTo>
                    <a:pt x="1454927" y="2599693"/>
                  </a:lnTo>
                  <a:lnTo>
                    <a:pt x="1464288" y="2607100"/>
                  </a:lnTo>
                  <a:lnTo>
                    <a:pt x="1473594" y="2614506"/>
                  </a:lnTo>
                  <a:lnTo>
                    <a:pt x="1482768" y="2621913"/>
                  </a:lnTo>
                  <a:lnTo>
                    <a:pt x="1491830" y="2629319"/>
                  </a:lnTo>
                  <a:lnTo>
                    <a:pt x="1500810" y="2636726"/>
                  </a:lnTo>
                  <a:lnTo>
                    <a:pt x="1509560" y="2644132"/>
                  </a:lnTo>
                  <a:lnTo>
                    <a:pt x="1518196" y="2651539"/>
                  </a:lnTo>
                  <a:lnTo>
                    <a:pt x="1526670" y="2658945"/>
                  </a:lnTo>
                  <a:lnTo>
                    <a:pt x="1534887" y="2666352"/>
                  </a:lnTo>
                  <a:lnTo>
                    <a:pt x="1542964" y="2673758"/>
                  </a:lnTo>
                  <a:lnTo>
                    <a:pt x="1550775" y="2681165"/>
                  </a:lnTo>
                  <a:lnTo>
                    <a:pt x="1558328" y="2688572"/>
                  </a:lnTo>
                  <a:lnTo>
                    <a:pt x="1565716" y="2695978"/>
                  </a:lnTo>
                  <a:lnTo>
                    <a:pt x="1572706" y="2703385"/>
                  </a:lnTo>
                  <a:lnTo>
                    <a:pt x="1579468" y="2710791"/>
                  </a:lnTo>
                  <a:lnTo>
                    <a:pt x="1585993" y="2718198"/>
                  </a:lnTo>
                  <a:lnTo>
                    <a:pt x="1592060" y="2725604"/>
                  </a:lnTo>
                  <a:lnTo>
                    <a:pt x="1597908" y="2733011"/>
                  </a:lnTo>
                  <a:lnTo>
                    <a:pt x="1603394" y="2740417"/>
                  </a:lnTo>
                  <a:lnTo>
                    <a:pt x="1608456" y="2747824"/>
                  </a:lnTo>
                  <a:lnTo>
                    <a:pt x="1613276" y="2755230"/>
                  </a:lnTo>
                  <a:lnTo>
                    <a:pt x="1617594" y="2762637"/>
                  </a:lnTo>
                  <a:lnTo>
                    <a:pt x="1621548" y="2770043"/>
                  </a:lnTo>
                  <a:lnTo>
                    <a:pt x="1625237" y="2777450"/>
                  </a:lnTo>
                  <a:lnTo>
                    <a:pt x="1628277" y="2784856"/>
                  </a:lnTo>
                  <a:lnTo>
                    <a:pt x="1631035" y="2792263"/>
                  </a:lnTo>
                  <a:lnTo>
                    <a:pt x="1633396" y="2799670"/>
                  </a:lnTo>
                  <a:lnTo>
                    <a:pt x="1635180" y="2807076"/>
                  </a:lnTo>
                  <a:lnTo>
                    <a:pt x="1636670" y="2814483"/>
                  </a:lnTo>
                  <a:lnTo>
                    <a:pt x="1637625" y="2821889"/>
                  </a:lnTo>
                  <a:lnTo>
                    <a:pt x="1638099" y="2829296"/>
                  </a:lnTo>
                  <a:lnTo>
                    <a:pt x="1638269" y="2836702"/>
                  </a:lnTo>
                  <a:lnTo>
                    <a:pt x="1637766" y="2844109"/>
                  </a:lnTo>
                  <a:lnTo>
                    <a:pt x="1636894" y="2851515"/>
                  </a:lnTo>
                  <a:lnTo>
                    <a:pt x="1635651" y="2858922"/>
                  </a:lnTo>
                  <a:lnTo>
                    <a:pt x="1633729" y="2866328"/>
                  </a:lnTo>
                  <a:lnTo>
                    <a:pt x="1631498" y="2873735"/>
                  </a:lnTo>
                  <a:lnTo>
                    <a:pt x="1628774" y="2881141"/>
                  </a:lnTo>
                  <a:lnTo>
                    <a:pt x="1625499" y="2888548"/>
                  </a:lnTo>
                  <a:lnTo>
                    <a:pt x="1621918" y="2895955"/>
                  </a:lnTo>
                  <a:lnTo>
                    <a:pt x="1617733" y="2903361"/>
                  </a:lnTo>
                  <a:lnTo>
                    <a:pt x="1613132" y="2910768"/>
                  </a:lnTo>
                  <a:lnTo>
                    <a:pt x="1608233" y="2918174"/>
                  </a:lnTo>
                  <a:lnTo>
                    <a:pt x="1602637" y="2925581"/>
                  </a:lnTo>
                  <a:lnTo>
                    <a:pt x="1596759" y="2932987"/>
                  </a:lnTo>
                  <a:lnTo>
                    <a:pt x="1590486" y="2940394"/>
                  </a:lnTo>
                  <a:lnTo>
                    <a:pt x="1583667" y="2947800"/>
                  </a:lnTo>
                  <a:lnTo>
                    <a:pt x="1576581" y="2955207"/>
                  </a:lnTo>
                  <a:lnTo>
                    <a:pt x="1569026" y="2962613"/>
                  </a:lnTo>
                  <a:lnTo>
                    <a:pt x="1561068" y="2970020"/>
                  </a:lnTo>
                  <a:lnTo>
                    <a:pt x="1552864" y="2977426"/>
                  </a:lnTo>
                  <a:lnTo>
                    <a:pt x="1544140" y="2984833"/>
                  </a:lnTo>
                  <a:lnTo>
                    <a:pt x="1535148" y="2992239"/>
                  </a:lnTo>
                  <a:lnTo>
                    <a:pt x="1525890" y="2999646"/>
                  </a:lnTo>
                  <a:lnTo>
                    <a:pt x="1516174" y="3007053"/>
                  </a:lnTo>
                  <a:lnTo>
                    <a:pt x="1506263" y="3014459"/>
                  </a:lnTo>
                  <a:lnTo>
                    <a:pt x="1496049" y="3021866"/>
                  </a:lnTo>
                  <a:lnTo>
                    <a:pt x="1485516" y="3029272"/>
                  </a:lnTo>
                  <a:lnTo>
                    <a:pt x="1474816" y="3036679"/>
                  </a:lnTo>
                  <a:lnTo>
                    <a:pt x="1463803" y="3044085"/>
                  </a:lnTo>
                  <a:lnTo>
                    <a:pt x="1452591" y="3051492"/>
                  </a:lnTo>
                  <a:lnTo>
                    <a:pt x="1441239" y="3058898"/>
                  </a:lnTo>
                  <a:lnTo>
                    <a:pt x="1429595" y="3066305"/>
                  </a:lnTo>
                  <a:lnTo>
                    <a:pt x="1417846" y="3073711"/>
                  </a:lnTo>
                  <a:lnTo>
                    <a:pt x="1405952" y="3081118"/>
                  </a:lnTo>
                  <a:lnTo>
                    <a:pt x="1393884" y="3088524"/>
                  </a:lnTo>
                  <a:lnTo>
                    <a:pt x="1381742" y="3095931"/>
                  </a:lnTo>
                  <a:lnTo>
                    <a:pt x="1369478" y="3103337"/>
                  </a:lnTo>
                  <a:lnTo>
                    <a:pt x="1357133" y="3110744"/>
                  </a:lnTo>
                  <a:lnTo>
                    <a:pt x="1344742" y="3118151"/>
                  </a:lnTo>
                  <a:lnTo>
                    <a:pt x="1332281" y="3125557"/>
                  </a:lnTo>
                  <a:lnTo>
                    <a:pt x="1319800" y="3132964"/>
                  </a:lnTo>
                  <a:lnTo>
                    <a:pt x="1307302" y="3140370"/>
                  </a:lnTo>
                  <a:lnTo>
                    <a:pt x="1294807" y="3147777"/>
                  </a:lnTo>
                  <a:lnTo>
                    <a:pt x="1282327" y="3155183"/>
                  </a:lnTo>
                  <a:lnTo>
                    <a:pt x="1269875" y="3162590"/>
                  </a:lnTo>
                  <a:lnTo>
                    <a:pt x="1257483" y="3169996"/>
                  </a:lnTo>
                  <a:lnTo>
                    <a:pt x="1245131" y="3177403"/>
                  </a:lnTo>
                  <a:lnTo>
                    <a:pt x="1232873" y="3184809"/>
                  </a:lnTo>
                  <a:lnTo>
                    <a:pt x="1220704" y="3192216"/>
                  </a:lnTo>
                  <a:lnTo>
                    <a:pt x="1208597" y="3199622"/>
                  </a:lnTo>
                  <a:lnTo>
                    <a:pt x="1196667" y="3207029"/>
                  </a:lnTo>
                  <a:lnTo>
                    <a:pt x="1184826" y="3214435"/>
                  </a:lnTo>
                  <a:lnTo>
                    <a:pt x="1173105" y="3221842"/>
                  </a:lnTo>
                  <a:lnTo>
                    <a:pt x="1161583" y="3229249"/>
                  </a:lnTo>
                  <a:lnTo>
                    <a:pt x="1150166" y="3236655"/>
                  </a:lnTo>
                  <a:lnTo>
                    <a:pt x="1138940" y="3244062"/>
                  </a:lnTo>
                  <a:lnTo>
                    <a:pt x="1127906" y="3251468"/>
                  </a:lnTo>
                  <a:lnTo>
                    <a:pt x="1116991" y="3258875"/>
                  </a:lnTo>
                  <a:lnTo>
                    <a:pt x="1106348" y="3266281"/>
                  </a:lnTo>
                  <a:lnTo>
                    <a:pt x="1095869" y="3273688"/>
                  </a:lnTo>
                  <a:lnTo>
                    <a:pt x="1085545" y="3281094"/>
                  </a:lnTo>
                  <a:lnTo>
                    <a:pt x="1075531" y="3288501"/>
                  </a:lnTo>
                  <a:lnTo>
                    <a:pt x="1065661" y="3295907"/>
                  </a:lnTo>
                  <a:lnTo>
                    <a:pt x="1056015" y="3303314"/>
                  </a:lnTo>
                  <a:lnTo>
                    <a:pt x="1046642" y="3310720"/>
                  </a:lnTo>
                  <a:lnTo>
                    <a:pt x="1037418" y="3318127"/>
                  </a:lnTo>
                  <a:lnTo>
                    <a:pt x="1028491" y="3325534"/>
                  </a:lnTo>
                  <a:lnTo>
                    <a:pt x="1019785" y="3332940"/>
                  </a:lnTo>
                  <a:lnTo>
                    <a:pt x="1011233" y="3340347"/>
                  </a:lnTo>
                  <a:lnTo>
                    <a:pt x="1003046" y="3347753"/>
                  </a:lnTo>
                  <a:lnTo>
                    <a:pt x="995021" y="3355160"/>
                  </a:lnTo>
                  <a:lnTo>
                    <a:pt x="987208" y="3362566"/>
                  </a:lnTo>
                  <a:lnTo>
                    <a:pt x="979712" y="3369973"/>
                  </a:lnTo>
                  <a:lnTo>
                    <a:pt x="972371" y="3377379"/>
                  </a:lnTo>
                  <a:lnTo>
                    <a:pt x="965301" y="3384786"/>
                  </a:lnTo>
                  <a:lnTo>
                    <a:pt x="958483" y="3392192"/>
                  </a:lnTo>
                  <a:lnTo>
                    <a:pt x="951817" y="3399599"/>
                  </a:lnTo>
                  <a:lnTo>
                    <a:pt x="945475" y="3407005"/>
                  </a:lnTo>
                  <a:lnTo>
                    <a:pt x="939318" y="3414412"/>
                  </a:lnTo>
                  <a:lnTo>
                    <a:pt x="933331" y="3421818"/>
                  </a:lnTo>
                  <a:lnTo>
                    <a:pt x="927670" y="3429225"/>
                  </a:lnTo>
                  <a:lnTo>
                    <a:pt x="922151" y="3436632"/>
                  </a:lnTo>
                  <a:lnTo>
                    <a:pt x="916849" y="3444038"/>
                  </a:lnTo>
                  <a:lnTo>
                    <a:pt x="911801" y="3451445"/>
                  </a:lnTo>
                  <a:lnTo>
                    <a:pt x="906889" y="3458851"/>
                  </a:lnTo>
                  <a:lnTo>
                    <a:pt x="902233" y="3466258"/>
                  </a:lnTo>
                  <a:lnTo>
                    <a:pt x="897764" y="3473664"/>
                  </a:lnTo>
                  <a:lnTo>
                    <a:pt x="893422" y="3481071"/>
                  </a:lnTo>
                  <a:lnTo>
                    <a:pt x="889368" y="3488477"/>
                  </a:lnTo>
                  <a:lnTo>
                    <a:pt x="885439" y="3495884"/>
                  </a:lnTo>
                  <a:lnTo>
                    <a:pt x="881667" y="3503290"/>
                  </a:lnTo>
                  <a:lnTo>
                    <a:pt x="878128" y="3510697"/>
                  </a:lnTo>
                  <a:lnTo>
                    <a:pt x="874697" y="3518103"/>
                  </a:lnTo>
                  <a:lnTo>
                    <a:pt x="871453" y="3525510"/>
                  </a:lnTo>
                  <a:lnTo>
                    <a:pt x="868378" y="3532916"/>
                  </a:lnTo>
                  <a:lnTo>
                    <a:pt x="865404" y="3540323"/>
                  </a:lnTo>
                  <a:lnTo>
                    <a:pt x="862636" y="3547730"/>
                  </a:lnTo>
                  <a:lnTo>
                    <a:pt x="859983" y="3555136"/>
                  </a:lnTo>
                  <a:lnTo>
                    <a:pt x="857434" y="3562543"/>
                  </a:lnTo>
                  <a:lnTo>
                    <a:pt x="855080" y="3569949"/>
                  </a:lnTo>
                  <a:lnTo>
                    <a:pt x="852807" y="3577356"/>
                  </a:lnTo>
                  <a:lnTo>
                    <a:pt x="850658" y="3584762"/>
                  </a:lnTo>
                  <a:lnTo>
                    <a:pt x="848650" y="3592169"/>
                  </a:lnTo>
                  <a:lnTo>
                    <a:pt x="846716" y="3599575"/>
                  </a:lnTo>
                  <a:lnTo>
                    <a:pt x="844919" y="3606982"/>
                  </a:lnTo>
                  <a:lnTo>
                    <a:pt x="843218" y="3614388"/>
                  </a:lnTo>
                  <a:lnTo>
                    <a:pt x="841584" y="3621795"/>
                  </a:lnTo>
                  <a:lnTo>
                    <a:pt x="840092" y="3629201"/>
                  </a:lnTo>
                  <a:lnTo>
                    <a:pt x="838662" y="3636608"/>
                  </a:lnTo>
                  <a:lnTo>
                    <a:pt x="837308" y="3644015"/>
                  </a:lnTo>
                  <a:lnTo>
                    <a:pt x="836063" y="3651421"/>
                  </a:lnTo>
                  <a:lnTo>
                    <a:pt x="834868" y="3658828"/>
                  </a:lnTo>
                  <a:lnTo>
                    <a:pt x="833757" y="3666234"/>
                  </a:lnTo>
                  <a:lnTo>
                    <a:pt x="832721" y="3673641"/>
                  </a:lnTo>
                  <a:lnTo>
                    <a:pt x="831730" y="3681047"/>
                  </a:lnTo>
                  <a:lnTo>
                    <a:pt x="830826" y="3688454"/>
                  </a:lnTo>
                  <a:lnTo>
                    <a:pt x="829970" y="3695860"/>
                  </a:lnTo>
                  <a:lnTo>
                    <a:pt x="829157" y="3703267"/>
                  </a:lnTo>
                  <a:lnTo>
                    <a:pt x="828423" y="3710673"/>
                  </a:lnTo>
                  <a:lnTo>
                    <a:pt x="827721" y="3718080"/>
                  </a:lnTo>
                  <a:lnTo>
                    <a:pt x="827067" y="3725486"/>
                  </a:lnTo>
                  <a:lnTo>
                    <a:pt x="826467" y="3732893"/>
                  </a:lnTo>
                  <a:lnTo>
                    <a:pt x="825895" y="3740299"/>
                  </a:lnTo>
                  <a:lnTo>
                    <a:pt x="825373" y="3747706"/>
                  </a:lnTo>
                  <a:lnTo>
                    <a:pt x="824886" y="3755113"/>
                  </a:lnTo>
                  <a:lnTo>
                    <a:pt x="824423" y="3762519"/>
                  </a:lnTo>
                  <a:lnTo>
                    <a:pt x="824010" y="3769926"/>
                  </a:lnTo>
                  <a:lnTo>
                    <a:pt x="823617" y="3777332"/>
                  </a:lnTo>
                  <a:lnTo>
                    <a:pt x="823250" y="3784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70910"/>
              <a:ext cx="0" cy="389951"/>
            </a:xfrm>
            <a:custGeom>
              <a:avLst/>
              <a:pathLst>
                <a:path w="0" h="389951">
                  <a:moveTo>
                    <a:pt x="0" y="389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641500"/>
              <a:ext cx="0" cy="93481"/>
            </a:xfrm>
            <a:custGeom>
              <a:avLst/>
              <a:pathLst>
                <a:path w="0" h="93481">
                  <a:moveTo>
                    <a:pt x="0" y="0"/>
                  </a:moveTo>
                  <a:lnTo>
                    <a:pt x="0" y="934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060861"/>
              <a:ext cx="182029" cy="1580638"/>
            </a:xfrm>
            <a:custGeom>
              <a:avLst/>
              <a:pathLst>
                <a:path w="182029" h="1580638">
                  <a:moveTo>
                    <a:pt x="0" y="0"/>
                  </a:moveTo>
                  <a:lnTo>
                    <a:pt x="0" y="1580638"/>
                  </a:lnTo>
                  <a:lnTo>
                    <a:pt x="182029" y="158063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69439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58089"/>
              <a:ext cx="0" cy="771355"/>
            </a:xfrm>
            <a:custGeom>
              <a:avLst/>
              <a:pathLst>
                <a:path w="0" h="771355">
                  <a:moveTo>
                    <a:pt x="0" y="7713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21093"/>
              <a:ext cx="0" cy="67306"/>
            </a:xfrm>
            <a:custGeom>
              <a:avLst/>
              <a:pathLst>
                <a:path w="0" h="67306">
                  <a:moveTo>
                    <a:pt x="0" y="0"/>
                  </a:moveTo>
                  <a:lnTo>
                    <a:pt x="0" y="673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429445"/>
              <a:ext cx="182029" cy="1291647"/>
            </a:xfrm>
            <a:custGeom>
              <a:avLst/>
              <a:pathLst>
                <a:path w="182029" h="1291647">
                  <a:moveTo>
                    <a:pt x="0" y="0"/>
                  </a:moveTo>
                  <a:lnTo>
                    <a:pt x="0" y="1291647"/>
                  </a:lnTo>
                  <a:lnTo>
                    <a:pt x="182029" y="1291647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56190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85361" y="2695444"/>
              <a:ext cx="32127" cy="32127"/>
            </a:xfrm>
            <a:custGeom>
              <a:avLst/>
              <a:pathLst>
                <a:path w="32127" h="32127">
                  <a:moveTo>
                    <a:pt x="0" y="16063"/>
                  </a:moveTo>
                  <a:lnTo>
                    <a:pt x="16063" y="0"/>
                  </a:lnTo>
                  <a:lnTo>
                    <a:pt x="32127" y="16063"/>
                  </a:lnTo>
                  <a:lnTo>
                    <a:pt x="16063" y="321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71935" y="3942215"/>
              <a:ext cx="25726" cy="2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61829" y="4730867"/>
              <a:ext cx="29595" cy="29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70336" y="4373859"/>
              <a:ext cx="166696" cy="166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86147" y="4743934"/>
              <a:ext cx="88931" cy="88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93137" y="4679804"/>
              <a:ext cx="88988" cy="88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74848" y="4650461"/>
              <a:ext cx="87844" cy="87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17937" y="4716885"/>
              <a:ext cx="87473" cy="87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45132" y="2616227"/>
              <a:ext cx="87998" cy="87998"/>
            </a:xfrm>
            <a:custGeom>
              <a:avLst/>
              <a:pathLst>
                <a:path w="87998" h="87998">
                  <a:moveTo>
                    <a:pt x="0" y="43999"/>
                  </a:moveTo>
                  <a:lnTo>
                    <a:pt x="43999" y="0"/>
                  </a:lnTo>
                  <a:lnTo>
                    <a:pt x="87998" y="43999"/>
                  </a:lnTo>
                  <a:lnTo>
                    <a:pt x="43999" y="879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783847" y="3036485"/>
              <a:ext cx="170544" cy="170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856019" y="2804569"/>
              <a:ext cx="87376" cy="87376"/>
            </a:xfrm>
            <a:custGeom>
              <a:avLst/>
              <a:pathLst>
                <a:path w="87376" h="87376">
                  <a:moveTo>
                    <a:pt x="0" y="43688"/>
                  </a:moveTo>
                  <a:lnTo>
                    <a:pt x="43688" y="0"/>
                  </a:lnTo>
                  <a:lnTo>
                    <a:pt x="87376" y="43688"/>
                  </a:lnTo>
                  <a:lnTo>
                    <a:pt x="43688" y="873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664531" y="2614395"/>
              <a:ext cx="87388" cy="87388"/>
            </a:xfrm>
            <a:custGeom>
              <a:avLst/>
              <a:pathLst>
                <a:path w="87388" h="87388">
                  <a:moveTo>
                    <a:pt x="0" y="43694"/>
                  </a:moveTo>
                  <a:lnTo>
                    <a:pt x="43694" y="0"/>
                  </a:lnTo>
                  <a:lnTo>
                    <a:pt x="87388" y="43694"/>
                  </a:lnTo>
                  <a:lnTo>
                    <a:pt x="43694" y="87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10371" y="4371262"/>
              <a:ext cx="133429" cy="133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10951" y="2585482"/>
              <a:ext cx="170854" cy="170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48844" y="4568536"/>
              <a:ext cx="140584" cy="140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37945" y="2626860"/>
              <a:ext cx="88098" cy="88098"/>
            </a:xfrm>
            <a:custGeom>
              <a:avLst/>
              <a:pathLst>
                <a:path w="88098" h="88098">
                  <a:moveTo>
                    <a:pt x="0" y="44049"/>
                  </a:moveTo>
                  <a:lnTo>
                    <a:pt x="44049" y="0"/>
                  </a:lnTo>
                  <a:lnTo>
                    <a:pt x="88098" y="44049"/>
                  </a:lnTo>
                  <a:lnTo>
                    <a:pt x="44049" y="880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40908" y="2635598"/>
              <a:ext cx="87717" cy="87717"/>
            </a:xfrm>
            <a:custGeom>
              <a:avLst/>
              <a:pathLst>
                <a:path w="87717" h="87717">
                  <a:moveTo>
                    <a:pt x="0" y="43858"/>
                  </a:moveTo>
                  <a:lnTo>
                    <a:pt x="43858" y="0"/>
                  </a:lnTo>
                  <a:lnTo>
                    <a:pt x="87717" y="43858"/>
                  </a:lnTo>
                  <a:lnTo>
                    <a:pt x="43858" y="877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816567" y="2877111"/>
              <a:ext cx="87589" cy="87589"/>
            </a:xfrm>
            <a:custGeom>
              <a:avLst/>
              <a:pathLst>
                <a:path w="87589" h="87589">
                  <a:moveTo>
                    <a:pt x="0" y="43794"/>
                  </a:moveTo>
                  <a:lnTo>
                    <a:pt x="43794" y="0"/>
                  </a:lnTo>
                  <a:lnTo>
                    <a:pt x="87589" y="43794"/>
                  </a:lnTo>
                  <a:lnTo>
                    <a:pt x="43794" y="875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51644" y="4492657"/>
              <a:ext cx="87217" cy="8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984403" y="2624477"/>
              <a:ext cx="84318" cy="84318"/>
            </a:xfrm>
            <a:custGeom>
              <a:avLst/>
              <a:pathLst>
                <a:path w="84318" h="84318">
                  <a:moveTo>
                    <a:pt x="0" y="42159"/>
                  </a:moveTo>
                  <a:lnTo>
                    <a:pt x="42159" y="0"/>
                  </a:lnTo>
                  <a:lnTo>
                    <a:pt x="84318" y="42159"/>
                  </a:lnTo>
                  <a:lnTo>
                    <a:pt x="42159" y="843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18202" y="4607972"/>
              <a:ext cx="87353" cy="87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72464" y="4635069"/>
              <a:ext cx="88714" cy="8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43344" y="4733793"/>
              <a:ext cx="87844" cy="87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7889" y="4674236"/>
              <a:ext cx="87303" cy="87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40341" y="4740362"/>
              <a:ext cx="87527" cy="87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2019" y="4626645"/>
              <a:ext cx="84195" cy="8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09684" y="4735493"/>
              <a:ext cx="88718" cy="88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68634" y="4747145"/>
              <a:ext cx="26953" cy="26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741718" y="2752659"/>
              <a:ext cx="88634" cy="88634"/>
            </a:xfrm>
            <a:custGeom>
              <a:avLst/>
              <a:pathLst>
                <a:path w="88634" h="88634">
                  <a:moveTo>
                    <a:pt x="0" y="44317"/>
                  </a:moveTo>
                  <a:lnTo>
                    <a:pt x="44317" y="0"/>
                  </a:lnTo>
                  <a:lnTo>
                    <a:pt x="88634" y="44317"/>
                  </a:lnTo>
                  <a:lnTo>
                    <a:pt x="44317" y="886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25427" y="4740556"/>
              <a:ext cx="87140" cy="87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17936" y="3385780"/>
              <a:ext cx="87330" cy="873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4593" y="4755885"/>
              <a:ext cx="65027" cy="65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55487" y="4633615"/>
              <a:ext cx="87349" cy="87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25172" y="4725318"/>
              <a:ext cx="87701" cy="87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51757" y="4739618"/>
              <a:ext cx="89014" cy="89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95377" y="4674185"/>
              <a:ext cx="87404" cy="87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84959" y="4651203"/>
              <a:ext cx="167557" cy="16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01482" y="4600984"/>
              <a:ext cx="152612" cy="152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55581" y="3207643"/>
              <a:ext cx="88908" cy="8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30349" y="4631517"/>
              <a:ext cx="87272" cy="87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35573" y="3330229"/>
              <a:ext cx="87322" cy="87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36464" y="3810592"/>
              <a:ext cx="88121" cy="88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638773" y="2962530"/>
              <a:ext cx="87690" cy="87690"/>
            </a:xfrm>
            <a:custGeom>
              <a:avLst/>
              <a:pathLst>
                <a:path w="87690" h="87690">
                  <a:moveTo>
                    <a:pt x="0" y="43845"/>
                  </a:moveTo>
                  <a:lnTo>
                    <a:pt x="43845" y="0"/>
                  </a:lnTo>
                  <a:lnTo>
                    <a:pt x="87690" y="43845"/>
                  </a:lnTo>
                  <a:lnTo>
                    <a:pt x="43845" y="876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7167" y="3233000"/>
              <a:ext cx="170672" cy="170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793342" y="4642419"/>
              <a:ext cx="121022" cy="121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15451" y="4498741"/>
              <a:ext cx="87871" cy="87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49681" y="4592616"/>
              <a:ext cx="88152" cy="88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26686" y="4629488"/>
              <a:ext cx="146884" cy="1468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09881" y="4182659"/>
              <a:ext cx="87566" cy="87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59436" y="4596886"/>
              <a:ext cx="75339" cy="75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50798" y="3999522"/>
              <a:ext cx="141878" cy="141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951346" y="2816747"/>
              <a:ext cx="88660" cy="88660"/>
            </a:xfrm>
            <a:custGeom>
              <a:avLst/>
              <a:pathLst>
                <a:path w="88660" h="88660">
                  <a:moveTo>
                    <a:pt x="0" y="44330"/>
                  </a:moveTo>
                  <a:lnTo>
                    <a:pt x="44330" y="0"/>
                  </a:lnTo>
                  <a:lnTo>
                    <a:pt x="88660" y="44330"/>
                  </a:lnTo>
                  <a:lnTo>
                    <a:pt x="44330" y="886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664426" y="2902108"/>
              <a:ext cx="88877" cy="88877"/>
            </a:xfrm>
            <a:custGeom>
              <a:avLst/>
              <a:pathLst>
                <a:path w="88877" h="88877">
                  <a:moveTo>
                    <a:pt x="0" y="44438"/>
                  </a:moveTo>
                  <a:lnTo>
                    <a:pt x="44438" y="0"/>
                  </a:lnTo>
                  <a:lnTo>
                    <a:pt x="88877" y="44438"/>
                  </a:lnTo>
                  <a:lnTo>
                    <a:pt x="44438" y="888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48517" y="4519491"/>
              <a:ext cx="89105" cy="89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65080" y="4105073"/>
              <a:ext cx="88893" cy="88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680669" y="2672034"/>
              <a:ext cx="87493" cy="87493"/>
            </a:xfrm>
            <a:custGeom>
              <a:avLst/>
              <a:pathLst>
                <a:path w="87493" h="87493">
                  <a:moveTo>
                    <a:pt x="0" y="43746"/>
                  </a:moveTo>
                  <a:lnTo>
                    <a:pt x="43746" y="0"/>
                  </a:lnTo>
                  <a:lnTo>
                    <a:pt x="87493" y="43746"/>
                  </a:lnTo>
                  <a:lnTo>
                    <a:pt x="43746" y="874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66773" y="2955030"/>
              <a:ext cx="171064" cy="17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19782" y="4707665"/>
              <a:ext cx="88820" cy="8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56694" y="4706024"/>
              <a:ext cx="87829" cy="87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02269" y="4421987"/>
              <a:ext cx="87535" cy="87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18915" y="2860244"/>
              <a:ext cx="87136" cy="87136"/>
            </a:xfrm>
            <a:custGeom>
              <a:avLst/>
              <a:pathLst>
                <a:path w="87136" h="87136">
                  <a:moveTo>
                    <a:pt x="0" y="43568"/>
                  </a:moveTo>
                  <a:lnTo>
                    <a:pt x="43568" y="0"/>
                  </a:lnTo>
                  <a:lnTo>
                    <a:pt x="87136" y="43568"/>
                  </a:lnTo>
                  <a:lnTo>
                    <a:pt x="43568" y="871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46656" y="4628349"/>
              <a:ext cx="170529" cy="1705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65380" y="4724804"/>
              <a:ext cx="88729" cy="8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08018" y="4408756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49429" y="4393599"/>
              <a:ext cx="88756" cy="8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47975" y="3992614"/>
              <a:ext cx="87318" cy="87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07027" y="4355843"/>
              <a:ext cx="87345" cy="87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45062" y="4627110"/>
              <a:ext cx="87539" cy="87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656916" y="4606012"/>
              <a:ext cx="87000" cy="87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50600" y="4517739"/>
              <a:ext cx="88336" cy="8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15774" y="4660693"/>
              <a:ext cx="88748" cy="8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438935" y="4434846"/>
              <a:ext cx="87458" cy="87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35261" y="3374586"/>
              <a:ext cx="109718" cy="109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82689" y="4094325"/>
              <a:ext cx="89022" cy="8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15626" y="4554564"/>
              <a:ext cx="87334" cy="87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52650" y="4740329"/>
              <a:ext cx="87593" cy="8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44895" y="4696250"/>
              <a:ext cx="94555" cy="94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26791" y="3688897"/>
              <a:ext cx="87925" cy="879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31200" y="2901771"/>
              <a:ext cx="119465" cy="119465"/>
            </a:xfrm>
            <a:custGeom>
              <a:avLst/>
              <a:pathLst>
                <a:path w="119465" h="119465">
                  <a:moveTo>
                    <a:pt x="0" y="59732"/>
                  </a:moveTo>
                  <a:lnTo>
                    <a:pt x="59732" y="0"/>
                  </a:lnTo>
                  <a:lnTo>
                    <a:pt x="119465" y="59732"/>
                  </a:lnTo>
                  <a:lnTo>
                    <a:pt x="59732" y="1194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18397" y="4643854"/>
              <a:ext cx="75419" cy="7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37079" y="4533485"/>
              <a:ext cx="99577" cy="99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15830" y="4708449"/>
              <a:ext cx="87252" cy="8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822510" y="4011084"/>
              <a:ext cx="88839" cy="8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65648" y="4566973"/>
              <a:ext cx="88155" cy="88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70422" y="4587968"/>
              <a:ext cx="88900" cy="88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59082" y="4218967"/>
              <a:ext cx="87597" cy="8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72375" y="4695497"/>
              <a:ext cx="87516" cy="8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857785" y="2926809"/>
              <a:ext cx="133490" cy="133490"/>
            </a:xfrm>
            <a:custGeom>
              <a:avLst/>
              <a:pathLst>
                <a:path w="133490" h="133490">
                  <a:moveTo>
                    <a:pt x="0" y="66745"/>
                  </a:moveTo>
                  <a:lnTo>
                    <a:pt x="66745" y="0"/>
                  </a:lnTo>
                  <a:lnTo>
                    <a:pt x="133490" y="66745"/>
                  </a:lnTo>
                  <a:lnTo>
                    <a:pt x="66745" y="1334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759351" y="3008623"/>
              <a:ext cx="42510" cy="42510"/>
            </a:xfrm>
            <a:custGeom>
              <a:avLst/>
              <a:pathLst>
                <a:path w="42510" h="42510">
                  <a:moveTo>
                    <a:pt x="0" y="21255"/>
                  </a:moveTo>
                  <a:lnTo>
                    <a:pt x="21255" y="0"/>
                  </a:lnTo>
                  <a:lnTo>
                    <a:pt x="42510" y="21255"/>
                  </a:lnTo>
                  <a:lnTo>
                    <a:pt x="21255" y="425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548441" y="4709815"/>
              <a:ext cx="88794" cy="88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59414" y="4595173"/>
              <a:ext cx="87311" cy="87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767118" y="3526412"/>
              <a:ext cx="88113" cy="881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75510" y="4686930"/>
              <a:ext cx="87555" cy="87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64020" y="2634250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56689" y="4735347"/>
              <a:ext cx="89010" cy="8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33708" y="2923886"/>
              <a:ext cx="88056" cy="88056"/>
            </a:xfrm>
            <a:custGeom>
              <a:avLst/>
              <a:pathLst>
                <a:path w="88056" h="88056">
                  <a:moveTo>
                    <a:pt x="0" y="44028"/>
                  </a:moveTo>
                  <a:lnTo>
                    <a:pt x="44028" y="0"/>
                  </a:lnTo>
                  <a:lnTo>
                    <a:pt x="88056" y="44028"/>
                  </a:lnTo>
                  <a:lnTo>
                    <a:pt x="44028" y="880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967069" y="2785124"/>
              <a:ext cx="87805" cy="87805"/>
            </a:xfrm>
            <a:custGeom>
              <a:avLst/>
              <a:pathLst>
                <a:path w="87805" h="87805">
                  <a:moveTo>
                    <a:pt x="0" y="43902"/>
                  </a:moveTo>
                  <a:lnTo>
                    <a:pt x="43902" y="0"/>
                  </a:lnTo>
                  <a:lnTo>
                    <a:pt x="87805" y="43902"/>
                  </a:lnTo>
                  <a:lnTo>
                    <a:pt x="43902" y="878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84881" y="4037383"/>
              <a:ext cx="74703" cy="74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65973" y="4620766"/>
              <a:ext cx="87407" cy="87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62457" y="4708176"/>
              <a:ext cx="87798" cy="8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86415" y="4062871"/>
              <a:ext cx="87829" cy="87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585242" y="2721013"/>
              <a:ext cx="87825" cy="87825"/>
            </a:xfrm>
            <a:custGeom>
              <a:avLst/>
              <a:pathLst>
                <a:path w="87825" h="87825">
                  <a:moveTo>
                    <a:pt x="0" y="43912"/>
                  </a:moveTo>
                  <a:lnTo>
                    <a:pt x="43912" y="0"/>
                  </a:lnTo>
                  <a:lnTo>
                    <a:pt x="87825" y="43912"/>
                  </a:lnTo>
                  <a:lnTo>
                    <a:pt x="43912" y="878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439348" y="3789473"/>
              <a:ext cx="87624" cy="87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474223" y="4508786"/>
              <a:ext cx="89147" cy="89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719529" y="2710201"/>
              <a:ext cx="147909" cy="147909"/>
            </a:xfrm>
            <a:custGeom>
              <a:avLst/>
              <a:pathLst>
                <a:path w="147909" h="147909">
                  <a:moveTo>
                    <a:pt x="0" y="73954"/>
                  </a:moveTo>
                  <a:lnTo>
                    <a:pt x="73954" y="0"/>
                  </a:lnTo>
                  <a:lnTo>
                    <a:pt x="147909" y="73954"/>
                  </a:lnTo>
                  <a:lnTo>
                    <a:pt x="73954" y="1479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448291" y="3216274"/>
              <a:ext cx="88740" cy="887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46130" y="4726374"/>
              <a:ext cx="102683" cy="10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72361" y="3877062"/>
              <a:ext cx="126118" cy="126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81087" y="4744505"/>
              <a:ext cx="15139" cy="1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490327" y="2536511"/>
              <a:ext cx="336948" cy="120183"/>
            </a:xfrm>
            <a:custGeom>
              <a:avLst/>
              <a:pathLst>
                <a:path w="336948" h="120183">
                  <a:moveTo>
                    <a:pt x="0" y="0"/>
                  </a:moveTo>
                  <a:lnTo>
                    <a:pt x="336948" y="120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662662" y="2398856"/>
              <a:ext cx="167564" cy="248911"/>
            </a:xfrm>
            <a:custGeom>
              <a:avLst/>
              <a:pathLst>
                <a:path w="167564" h="248911">
                  <a:moveTo>
                    <a:pt x="0" y="0"/>
                  </a:moveTo>
                  <a:lnTo>
                    <a:pt x="167564" y="248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454966" y="2673198"/>
              <a:ext cx="372118" cy="84401"/>
            </a:xfrm>
            <a:custGeom>
              <a:avLst/>
              <a:pathLst>
                <a:path w="372118" h="84401">
                  <a:moveTo>
                    <a:pt x="0" y="84401"/>
                  </a:moveTo>
                  <a:lnTo>
                    <a:pt x="372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968958" y="245984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chr10:43100719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625566" y="223616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chr10:43102383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933597" y="268483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chr10:43102527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85126" y="276307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chr10:43102533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385126" y="245849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chr10:43102600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48133" y="633335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48133" y="579917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448133" y="526499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47308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503125" y="41966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503125" y="366245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503125" y="312827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503125" y="25940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2880411" y="63930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58588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53247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47905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80411" y="42563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80411" y="37221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80411" y="3187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80411" y="2653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106490" y="204131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6" name="pt156"/>
            <p:cNvSpPr/>
            <p:nvPr/>
          </p:nvSpPr>
          <p:spPr>
            <a:xfrm>
              <a:off x="7179089" y="23930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179089" y="258788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179089" y="278273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7389908" y="232592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89908" y="252077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89908" y="271562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06490" y="310061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3" name="pt163"/>
            <p:cNvSpPr/>
            <p:nvPr/>
          </p:nvSpPr>
          <p:spPr>
            <a:xfrm>
              <a:off x="7166557" y="3391244"/>
              <a:ext cx="86945" cy="869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05529" y="362506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166557" y="3780943"/>
              <a:ext cx="86945" cy="869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50414" y="3959649"/>
              <a:ext cx="119231" cy="1192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38027" y="4142111"/>
              <a:ext cx="144005" cy="1440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127584" y="4332632"/>
              <a:ext cx="164891" cy="16489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7402136" y="337916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402136" y="356984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402136" y="376886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402136" y="396170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402136" y="415439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402136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106490" y="469228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6" name="pt176"/>
            <p:cNvSpPr/>
            <p:nvPr/>
          </p:nvSpPr>
          <p:spPr>
            <a:xfrm>
              <a:off x="7179089" y="5023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179089" y="521836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7389908" y="498594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389908" y="518079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924695" y="619487"/>
              <a:ext cx="719891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45719" y="1198960"/>
              <a:ext cx="742313" cy="5007971"/>
            </a:xfrm>
            <a:custGeom>
              <a:avLst/>
              <a:pathLst>
                <a:path w="742313" h="5007971">
                  <a:moveTo>
                    <a:pt x="368491" y="5007971"/>
                  </a:moveTo>
                  <a:lnTo>
                    <a:pt x="368335" y="4998171"/>
                  </a:lnTo>
                  <a:lnTo>
                    <a:pt x="368164" y="4988370"/>
                  </a:lnTo>
                  <a:lnTo>
                    <a:pt x="367990" y="4978570"/>
                  </a:lnTo>
                  <a:lnTo>
                    <a:pt x="367803" y="4968770"/>
                  </a:lnTo>
                  <a:lnTo>
                    <a:pt x="367609" y="4958969"/>
                  </a:lnTo>
                  <a:lnTo>
                    <a:pt x="367404" y="4949169"/>
                  </a:lnTo>
                  <a:lnTo>
                    <a:pt x="367188" y="4939369"/>
                  </a:lnTo>
                  <a:lnTo>
                    <a:pt x="366963" y="4929568"/>
                  </a:lnTo>
                  <a:lnTo>
                    <a:pt x="366723" y="4919768"/>
                  </a:lnTo>
                  <a:lnTo>
                    <a:pt x="366477" y="4909968"/>
                  </a:lnTo>
                  <a:lnTo>
                    <a:pt x="366212" y="4900167"/>
                  </a:lnTo>
                  <a:lnTo>
                    <a:pt x="365942" y="4890367"/>
                  </a:lnTo>
                  <a:lnTo>
                    <a:pt x="365649" y="4880567"/>
                  </a:lnTo>
                  <a:lnTo>
                    <a:pt x="365350" y="4870766"/>
                  </a:lnTo>
                  <a:lnTo>
                    <a:pt x="365031" y="4860966"/>
                  </a:lnTo>
                  <a:lnTo>
                    <a:pt x="364701" y="4851166"/>
                  </a:lnTo>
                  <a:lnTo>
                    <a:pt x="364355" y="4841365"/>
                  </a:lnTo>
                  <a:lnTo>
                    <a:pt x="363990" y="4831565"/>
                  </a:lnTo>
                  <a:lnTo>
                    <a:pt x="363614" y="4821765"/>
                  </a:lnTo>
                  <a:lnTo>
                    <a:pt x="363213" y="4811964"/>
                  </a:lnTo>
                  <a:lnTo>
                    <a:pt x="362805" y="4802164"/>
                  </a:lnTo>
                  <a:lnTo>
                    <a:pt x="362364" y="4792364"/>
                  </a:lnTo>
                  <a:lnTo>
                    <a:pt x="361918" y="4782563"/>
                  </a:lnTo>
                  <a:lnTo>
                    <a:pt x="361439" y="4772763"/>
                  </a:lnTo>
                  <a:lnTo>
                    <a:pt x="360950" y="4762963"/>
                  </a:lnTo>
                  <a:lnTo>
                    <a:pt x="360433" y="4753162"/>
                  </a:lnTo>
                  <a:lnTo>
                    <a:pt x="359897" y="4743362"/>
                  </a:lnTo>
                  <a:lnTo>
                    <a:pt x="359339" y="4733562"/>
                  </a:lnTo>
                  <a:lnTo>
                    <a:pt x="358753" y="4723761"/>
                  </a:lnTo>
                  <a:lnTo>
                    <a:pt x="358152" y="4713961"/>
                  </a:lnTo>
                  <a:lnTo>
                    <a:pt x="357513" y="4704161"/>
                  </a:lnTo>
                  <a:lnTo>
                    <a:pt x="356867" y="4694360"/>
                  </a:lnTo>
                  <a:lnTo>
                    <a:pt x="356172" y="4684560"/>
                  </a:lnTo>
                  <a:lnTo>
                    <a:pt x="355468" y="4674760"/>
                  </a:lnTo>
                  <a:lnTo>
                    <a:pt x="354722" y="4664959"/>
                  </a:lnTo>
                  <a:lnTo>
                    <a:pt x="353957" y="4655159"/>
                  </a:lnTo>
                  <a:lnTo>
                    <a:pt x="353157" y="4645359"/>
                  </a:lnTo>
                  <a:lnTo>
                    <a:pt x="352328" y="4635558"/>
                  </a:lnTo>
                  <a:lnTo>
                    <a:pt x="351472" y="4625758"/>
                  </a:lnTo>
                  <a:lnTo>
                    <a:pt x="350575" y="4615958"/>
                  </a:lnTo>
                  <a:lnTo>
                    <a:pt x="349660" y="4606157"/>
                  </a:lnTo>
                  <a:lnTo>
                    <a:pt x="348691" y="4596357"/>
                  </a:lnTo>
                  <a:lnTo>
                    <a:pt x="347712" y="4586557"/>
                  </a:lnTo>
                  <a:lnTo>
                    <a:pt x="346670" y="4576756"/>
                  </a:lnTo>
                  <a:lnTo>
                    <a:pt x="345614" y="4566956"/>
                  </a:lnTo>
                  <a:lnTo>
                    <a:pt x="344506" y="4557156"/>
                  </a:lnTo>
                  <a:lnTo>
                    <a:pt x="343369" y="4547355"/>
                  </a:lnTo>
                  <a:lnTo>
                    <a:pt x="342191" y="4537555"/>
                  </a:lnTo>
                  <a:lnTo>
                    <a:pt x="340971" y="4527755"/>
                  </a:lnTo>
                  <a:lnTo>
                    <a:pt x="339720" y="4517954"/>
                  </a:lnTo>
                  <a:lnTo>
                    <a:pt x="338412" y="4508154"/>
                  </a:lnTo>
                  <a:lnTo>
                    <a:pt x="337086" y="4498354"/>
                  </a:lnTo>
                  <a:lnTo>
                    <a:pt x="335687" y="4488553"/>
                  </a:lnTo>
                  <a:lnTo>
                    <a:pt x="334275" y="4478753"/>
                  </a:lnTo>
                  <a:lnTo>
                    <a:pt x="332790" y="4468953"/>
                  </a:lnTo>
                  <a:lnTo>
                    <a:pt x="331282" y="4459152"/>
                  </a:lnTo>
                  <a:lnTo>
                    <a:pt x="329715" y="4449352"/>
                  </a:lnTo>
                  <a:lnTo>
                    <a:pt x="328109" y="4439552"/>
                  </a:lnTo>
                  <a:lnTo>
                    <a:pt x="326456" y="4429751"/>
                  </a:lnTo>
                  <a:lnTo>
                    <a:pt x="324749" y="4419951"/>
                  </a:lnTo>
                  <a:lnTo>
                    <a:pt x="323009" y="4410151"/>
                  </a:lnTo>
                  <a:lnTo>
                    <a:pt x="321197" y="4400350"/>
                  </a:lnTo>
                  <a:lnTo>
                    <a:pt x="319368" y="4390550"/>
                  </a:lnTo>
                  <a:lnTo>
                    <a:pt x="317449" y="4380750"/>
                  </a:lnTo>
                  <a:lnTo>
                    <a:pt x="315515" y="4370949"/>
                  </a:lnTo>
                  <a:lnTo>
                    <a:pt x="313502" y="4361149"/>
                  </a:lnTo>
                  <a:lnTo>
                    <a:pt x="311457" y="4351349"/>
                  </a:lnTo>
                  <a:lnTo>
                    <a:pt x="309350" y="4341548"/>
                  </a:lnTo>
                  <a:lnTo>
                    <a:pt x="307195" y="4331748"/>
                  </a:lnTo>
                  <a:lnTo>
                    <a:pt x="304992" y="4321948"/>
                  </a:lnTo>
                  <a:lnTo>
                    <a:pt x="302724" y="4312147"/>
                  </a:lnTo>
                  <a:lnTo>
                    <a:pt x="300425" y="4302347"/>
                  </a:lnTo>
                  <a:lnTo>
                    <a:pt x="298043" y="4292547"/>
                  </a:lnTo>
                  <a:lnTo>
                    <a:pt x="295643" y="4282746"/>
                  </a:lnTo>
                  <a:lnTo>
                    <a:pt x="293150" y="4272946"/>
                  </a:lnTo>
                  <a:lnTo>
                    <a:pt x="290636" y="4263146"/>
                  </a:lnTo>
                  <a:lnTo>
                    <a:pt x="288046" y="4253345"/>
                  </a:lnTo>
                  <a:lnTo>
                    <a:pt x="285417" y="4243545"/>
                  </a:lnTo>
                  <a:lnTo>
                    <a:pt x="282729" y="4233745"/>
                  </a:lnTo>
                  <a:lnTo>
                    <a:pt x="279987" y="4223944"/>
                  </a:lnTo>
                  <a:lnTo>
                    <a:pt x="277202" y="4214144"/>
                  </a:lnTo>
                  <a:lnTo>
                    <a:pt x="274347" y="4204344"/>
                  </a:lnTo>
                  <a:lnTo>
                    <a:pt x="271467" y="4194543"/>
                  </a:lnTo>
                  <a:lnTo>
                    <a:pt x="268501" y="4184743"/>
                  </a:lnTo>
                  <a:lnTo>
                    <a:pt x="265518" y="4174943"/>
                  </a:lnTo>
                  <a:lnTo>
                    <a:pt x="262451" y="4165142"/>
                  </a:lnTo>
                  <a:lnTo>
                    <a:pt x="259360" y="4155342"/>
                  </a:lnTo>
                  <a:lnTo>
                    <a:pt x="256202" y="4145542"/>
                  </a:lnTo>
                  <a:lnTo>
                    <a:pt x="253006" y="4135741"/>
                  </a:lnTo>
                  <a:lnTo>
                    <a:pt x="249760" y="4125941"/>
                  </a:lnTo>
                  <a:lnTo>
                    <a:pt x="246462" y="4116141"/>
                  </a:lnTo>
                  <a:lnTo>
                    <a:pt x="243131" y="4106340"/>
                  </a:lnTo>
                  <a:lnTo>
                    <a:pt x="239736" y="4096540"/>
                  </a:lnTo>
                  <a:lnTo>
                    <a:pt x="236324" y="4086740"/>
                  </a:lnTo>
                  <a:lnTo>
                    <a:pt x="232836" y="4076939"/>
                  </a:lnTo>
                  <a:lnTo>
                    <a:pt x="229336" y="4067139"/>
                  </a:lnTo>
                  <a:lnTo>
                    <a:pt x="225772" y="4057339"/>
                  </a:lnTo>
                  <a:lnTo>
                    <a:pt x="222186" y="4047538"/>
                  </a:lnTo>
                  <a:lnTo>
                    <a:pt x="218553" y="4037738"/>
                  </a:lnTo>
                  <a:lnTo>
                    <a:pt x="214889" y="4027938"/>
                  </a:lnTo>
                  <a:lnTo>
                    <a:pt x="211192" y="4018137"/>
                  </a:lnTo>
                  <a:lnTo>
                    <a:pt x="207456" y="4008337"/>
                  </a:lnTo>
                  <a:lnTo>
                    <a:pt x="203701" y="3998537"/>
                  </a:lnTo>
                  <a:lnTo>
                    <a:pt x="199901" y="3988736"/>
                  </a:lnTo>
                  <a:lnTo>
                    <a:pt x="196093" y="3978936"/>
                  </a:lnTo>
                  <a:lnTo>
                    <a:pt x="192239" y="3969136"/>
                  </a:lnTo>
                  <a:lnTo>
                    <a:pt x="188377" y="3959335"/>
                  </a:lnTo>
                  <a:lnTo>
                    <a:pt x="184483" y="3949535"/>
                  </a:lnTo>
                  <a:lnTo>
                    <a:pt x="180578" y="3939735"/>
                  </a:lnTo>
                  <a:lnTo>
                    <a:pt x="176651" y="3929934"/>
                  </a:lnTo>
                  <a:lnTo>
                    <a:pt x="172711" y="3920134"/>
                  </a:lnTo>
                  <a:lnTo>
                    <a:pt x="168760" y="3910334"/>
                  </a:lnTo>
                  <a:lnTo>
                    <a:pt x="164796" y="3900533"/>
                  </a:lnTo>
                  <a:lnTo>
                    <a:pt x="160827" y="3890733"/>
                  </a:lnTo>
                  <a:lnTo>
                    <a:pt x="156850" y="3880933"/>
                  </a:lnTo>
                  <a:lnTo>
                    <a:pt x="152871" y="3871132"/>
                  </a:lnTo>
                  <a:lnTo>
                    <a:pt x="148892" y="3861332"/>
                  </a:lnTo>
                  <a:lnTo>
                    <a:pt x="144914" y="3851532"/>
                  </a:lnTo>
                  <a:lnTo>
                    <a:pt x="140941" y="3841731"/>
                  </a:lnTo>
                  <a:lnTo>
                    <a:pt x="136975" y="3831931"/>
                  </a:lnTo>
                  <a:lnTo>
                    <a:pt x="133018" y="3822131"/>
                  </a:lnTo>
                  <a:lnTo>
                    <a:pt x="129076" y="3812330"/>
                  </a:lnTo>
                  <a:lnTo>
                    <a:pt x="125144" y="3802530"/>
                  </a:lnTo>
                  <a:lnTo>
                    <a:pt x="121238" y="3792729"/>
                  </a:lnTo>
                  <a:lnTo>
                    <a:pt x="117340" y="3782929"/>
                  </a:lnTo>
                  <a:lnTo>
                    <a:pt x="113482" y="3773129"/>
                  </a:lnTo>
                  <a:lnTo>
                    <a:pt x="109632" y="3763328"/>
                  </a:lnTo>
                  <a:lnTo>
                    <a:pt x="105828" y="3753528"/>
                  </a:lnTo>
                  <a:lnTo>
                    <a:pt x="102042" y="3743728"/>
                  </a:lnTo>
                  <a:lnTo>
                    <a:pt x="98299" y="3733927"/>
                  </a:lnTo>
                  <a:lnTo>
                    <a:pt x="94589" y="3724127"/>
                  </a:lnTo>
                  <a:lnTo>
                    <a:pt x="90915" y="3714327"/>
                  </a:lnTo>
                  <a:lnTo>
                    <a:pt x="87292" y="3704526"/>
                  </a:lnTo>
                  <a:lnTo>
                    <a:pt x="83697" y="3694726"/>
                  </a:lnTo>
                  <a:lnTo>
                    <a:pt x="80174" y="3684926"/>
                  </a:lnTo>
                  <a:lnTo>
                    <a:pt x="76667" y="3675125"/>
                  </a:lnTo>
                  <a:lnTo>
                    <a:pt x="73255" y="3665325"/>
                  </a:lnTo>
                  <a:lnTo>
                    <a:pt x="69862" y="3655525"/>
                  </a:lnTo>
                  <a:lnTo>
                    <a:pt x="66555" y="3645724"/>
                  </a:lnTo>
                  <a:lnTo>
                    <a:pt x="63287" y="3635924"/>
                  </a:lnTo>
                  <a:lnTo>
                    <a:pt x="60092" y="3626124"/>
                  </a:lnTo>
                  <a:lnTo>
                    <a:pt x="56961" y="3616323"/>
                  </a:lnTo>
                  <a:lnTo>
                    <a:pt x="53886" y="3606523"/>
                  </a:lnTo>
                  <a:lnTo>
                    <a:pt x="50900" y="3596723"/>
                  </a:lnTo>
                  <a:lnTo>
                    <a:pt x="47953" y="3586922"/>
                  </a:lnTo>
                  <a:lnTo>
                    <a:pt x="45124" y="3577122"/>
                  </a:lnTo>
                  <a:lnTo>
                    <a:pt x="42318" y="3567322"/>
                  </a:lnTo>
                  <a:lnTo>
                    <a:pt x="39646" y="3557521"/>
                  </a:lnTo>
                  <a:lnTo>
                    <a:pt x="37008" y="3547721"/>
                  </a:lnTo>
                  <a:lnTo>
                    <a:pt x="34482" y="3537921"/>
                  </a:lnTo>
                  <a:lnTo>
                    <a:pt x="32019" y="3528120"/>
                  </a:lnTo>
                  <a:lnTo>
                    <a:pt x="29646" y="3518320"/>
                  </a:lnTo>
                  <a:lnTo>
                    <a:pt x="27364" y="3508520"/>
                  </a:lnTo>
                  <a:lnTo>
                    <a:pt x="25148" y="3498719"/>
                  </a:lnTo>
                  <a:lnTo>
                    <a:pt x="23054" y="3488919"/>
                  </a:lnTo>
                  <a:lnTo>
                    <a:pt x="21000" y="3479119"/>
                  </a:lnTo>
                  <a:lnTo>
                    <a:pt x="19099" y="3469318"/>
                  </a:lnTo>
                  <a:lnTo>
                    <a:pt x="17228" y="3459518"/>
                  </a:lnTo>
                  <a:lnTo>
                    <a:pt x="15506" y="3449718"/>
                  </a:lnTo>
                  <a:lnTo>
                    <a:pt x="13833" y="3439917"/>
                  </a:lnTo>
                  <a:lnTo>
                    <a:pt x="12282" y="3430117"/>
                  </a:lnTo>
                  <a:lnTo>
                    <a:pt x="10810" y="3420317"/>
                  </a:lnTo>
                  <a:lnTo>
                    <a:pt x="9430" y="3410516"/>
                  </a:lnTo>
                  <a:lnTo>
                    <a:pt x="8160" y="3400716"/>
                  </a:lnTo>
                  <a:lnTo>
                    <a:pt x="6954" y="3390916"/>
                  </a:lnTo>
                  <a:lnTo>
                    <a:pt x="5887" y="3381115"/>
                  </a:lnTo>
                  <a:lnTo>
                    <a:pt x="4854" y="3371315"/>
                  </a:lnTo>
                  <a:lnTo>
                    <a:pt x="3990" y="3361515"/>
                  </a:lnTo>
                  <a:lnTo>
                    <a:pt x="3156" y="3351714"/>
                  </a:lnTo>
                  <a:lnTo>
                    <a:pt x="2466" y="3341914"/>
                  </a:lnTo>
                  <a:lnTo>
                    <a:pt x="1832" y="3332114"/>
                  </a:lnTo>
                  <a:lnTo>
                    <a:pt x="1311" y="3322313"/>
                  </a:lnTo>
                  <a:lnTo>
                    <a:pt x="874" y="3312513"/>
                  </a:lnTo>
                  <a:lnTo>
                    <a:pt x="519" y="3302713"/>
                  </a:lnTo>
                  <a:lnTo>
                    <a:pt x="276" y="3292912"/>
                  </a:lnTo>
                  <a:lnTo>
                    <a:pt x="83" y="3283112"/>
                  </a:lnTo>
                  <a:lnTo>
                    <a:pt x="28" y="3273312"/>
                  </a:lnTo>
                  <a:lnTo>
                    <a:pt x="0" y="3263511"/>
                  </a:lnTo>
                  <a:lnTo>
                    <a:pt x="119" y="3253711"/>
                  </a:lnTo>
                  <a:lnTo>
                    <a:pt x="270" y="3243911"/>
                  </a:lnTo>
                  <a:lnTo>
                    <a:pt x="538" y="3234110"/>
                  </a:lnTo>
                  <a:lnTo>
                    <a:pt x="861" y="3224310"/>
                  </a:lnTo>
                  <a:lnTo>
                    <a:pt x="1271" y="3214510"/>
                  </a:lnTo>
                  <a:lnTo>
                    <a:pt x="1757" y="3204709"/>
                  </a:lnTo>
                  <a:lnTo>
                    <a:pt x="2302" y="3194909"/>
                  </a:lnTo>
                  <a:lnTo>
                    <a:pt x="2942" y="3185109"/>
                  </a:lnTo>
                  <a:lnTo>
                    <a:pt x="3615" y="3175308"/>
                  </a:lnTo>
                  <a:lnTo>
                    <a:pt x="4399" y="3165508"/>
                  </a:lnTo>
                  <a:lnTo>
                    <a:pt x="5202" y="3155708"/>
                  </a:lnTo>
                  <a:lnTo>
                    <a:pt x="6108" y="3145907"/>
                  </a:lnTo>
                  <a:lnTo>
                    <a:pt x="7041" y="3136107"/>
                  </a:lnTo>
                  <a:lnTo>
                    <a:pt x="8049" y="3126307"/>
                  </a:lnTo>
                  <a:lnTo>
                    <a:pt x="9100" y="3116506"/>
                  </a:lnTo>
                  <a:lnTo>
                    <a:pt x="10202" y="3106706"/>
                  </a:lnTo>
                  <a:lnTo>
                    <a:pt x="11358" y="3096906"/>
                  </a:lnTo>
                  <a:lnTo>
                    <a:pt x="12545" y="3087105"/>
                  </a:lnTo>
                  <a:lnTo>
                    <a:pt x="13792" y="3077305"/>
                  </a:lnTo>
                  <a:lnTo>
                    <a:pt x="15055" y="3067505"/>
                  </a:lnTo>
                  <a:lnTo>
                    <a:pt x="16381" y="3057704"/>
                  </a:lnTo>
                  <a:lnTo>
                    <a:pt x="17717" y="3047904"/>
                  </a:lnTo>
                  <a:lnTo>
                    <a:pt x="19100" y="3038104"/>
                  </a:lnTo>
                  <a:lnTo>
                    <a:pt x="20498" y="3028303"/>
                  </a:lnTo>
                  <a:lnTo>
                    <a:pt x="21926" y="3018503"/>
                  </a:lnTo>
                  <a:lnTo>
                    <a:pt x="23371" y="3008703"/>
                  </a:lnTo>
                  <a:lnTo>
                    <a:pt x="24834" y="2998902"/>
                  </a:lnTo>
                  <a:lnTo>
                    <a:pt x="26314" y="2989102"/>
                  </a:lnTo>
                  <a:lnTo>
                    <a:pt x="27802" y="2979302"/>
                  </a:lnTo>
                  <a:lnTo>
                    <a:pt x="29302" y="2969501"/>
                  </a:lnTo>
                  <a:lnTo>
                    <a:pt x="30804" y="2959701"/>
                  </a:lnTo>
                  <a:lnTo>
                    <a:pt x="32310" y="2949901"/>
                  </a:lnTo>
                  <a:lnTo>
                    <a:pt x="33816" y="2940100"/>
                  </a:lnTo>
                  <a:lnTo>
                    <a:pt x="35317" y="2930300"/>
                  </a:lnTo>
                  <a:lnTo>
                    <a:pt x="36813" y="2920500"/>
                  </a:lnTo>
                  <a:lnTo>
                    <a:pt x="38299" y="2910699"/>
                  </a:lnTo>
                  <a:lnTo>
                    <a:pt x="39772" y="2900899"/>
                  </a:lnTo>
                  <a:lnTo>
                    <a:pt x="41234" y="2891099"/>
                  </a:lnTo>
                  <a:lnTo>
                    <a:pt x="42671" y="2881298"/>
                  </a:lnTo>
                  <a:lnTo>
                    <a:pt x="44100" y="2871498"/>
                  </a:lnTo>
                  <a:lnTo>
                    <a:pt x="45491" y="2861698"/>
                  </a:lnTo>
                  <a:lnTo>
                    <a:pt x="46874" y="2851897"/>
                  </a:lnTo>
                  <a:lnTo>
                    <a:pt x="48211" y="2842097"/>
                  </a:lnTo>
                  <a:lnTo>
                    <a:pt x="49533" y="2832297"/>
                  </a:lnTo>
                  <a:lnTo>
                    <a:pt x="50812" y="2822496"/>
                  </a:lnTo>
                  <a:lnTo>
                    <a:pt x="52063" y="2812696"/>
                  </a:lnTo>
                  <a:lnTo>
                    <a:pt x="53277" y="2802896"/>
                  </a:lnTo>
                  <a:lnTo>
                    <a:pt x="54448" y="2793095"/>
                  </a:lnTo>
                  <a:lnTo>
                    <a:pt x="55590" y="2783295"/>
                  </a:lnTo>
                  <a:lnTo>
                    <a:pt x="56673" y="2773495"/>
                  </a:lnTo>
                  <a:lnTo>
                    <a:pt x="57738" y="2763694"/>
                  </a:lnTo>
                  <a:lnTo>
                    <a:pt x="58723" y="2753894"/>
                  </a:lnTo>
                  <a:lnTo>
                    <a:pt x="59694" y="2744094"/>
                  </a:lnTo>
                  <a:lnTo>
                    <a:pt x="60588" y="2734293"/>
                  </a:lnTo>
                  <a:lnTo>
                    <a:pt x="61454" y="2724493"/>
                  </a:lnTo>
                  <a:lnTo>
                    <a:pt x="62256" y="2714693"/>
                  </a:lnTo>
                  <a:lnTo>
                    <a:pt x="63013" y="2704892"/>
                  </a:lnTo>
                  <a:lnTo>
                    <a:pt x="63719" y="2695092"/>
                  </a:lnTo>
                  <a:lnTo>
                    <a:pt x="64362" y="2685292"/>
                  </a:lnTo>
                  <a:lnTo>
                    <a:pt x="64970" y="2675491"/>
                  </a:lnTo>
                  <a:lnTo>
                    <a:pt x="65496" y="2665691"/>
                  </a:lnTo>
                  <a:lnTo>
                    <a:pt x="66003" y="2655891"/>
                  </a:lnTo>
                  <a:lnTo>
                    <a:pt x="66410" y="2646090"/>
                  </a:lnTo>
                  <a:lnTo>
                    <a:pt x="66799" y="2636290"/>
                  </a:lnTo>
                  <a:lnTo>
                    <a:pt x="67103" y="2626490"/>
                  </a:lnTo>
                  <a:lnTo>
                    <a:pt x="67371" y="2616689"/>
                  </a:lnTo>
                  <a:lnTo>
                    <a:pt x="67574" y="2606889"/>
                  </a:lnTo>
                  <a:lnTo>
                    <a:pt x="67722" y="2597089"/>
                  </a:lnTo>
                  <a:lnTo>
                    <a:pt x="67823" y="2587288"/>
                  </a:lnTo>
                  <a:lnTo>
                    <a:pt x="67853" y="2577488"/>
                  </a:lnTo>
                  <a:lnTo>
                    <a:pt x="67854" y="2567688"/>
                  </a:lnTo>
                  <a:lnTo>
                    <a:pt x="67769" y="2557887"/>
                  </a:lnTo>
                  <a:lnTo>
                    <a:pt x="67666" y="2548087"/>
                  </a:lnTo>
                  <a:lnTo>
                    <a:pt x="67474" y="2538286"/>
                  </a:lnTo>
                  <a:lnTo>
                    <a:pt x="67260" y="2528486"/>
                  </a:lnTo>
                  <a:lnTo>
                    <a:pt x="66976" y="2518686"/>
                  </a:lnTo>
                  <a:lnTo>
                    <a:pt x="66656" y="2508885"/>
                  </a:lnTo>
                  <a:lnTo>
                    <a:pt x="66284" y="2499085"/>
                  </a:lnTo>
                  <a:lnTo>
                    <a:pt x="65863" y="2489285"/>
                  </a:lnTo>
                  <a:lnTo>
                    <a:pt x="65408" y="2479484"/>
                  </a:lnTo>
                  <a:lnTo>
                    <a:pt x="64893" y="2469684"/>
                  </a:lnTo>
                  <a:lnTo>
                    <a:pt x="64359" y="2459884"/>
                  </a:lnTo>
                  <a:lnTo>
                    <a:pt x="63757" y="2450083"/>
                  </a:lnTo>
                  <a:lnTo>
                    <a:pt x="63143" y="2440283"/>
                  </a:lnTo>
                  <a:lnTo>
                    <a:pt x="62470" y="2430483"/>
                  </a:lnTo>
                  <a:lnTo>
                    <a:pt x="61779" y="2420682"/>
                  </a:lnTo>
                  <a:lnTo>
                    <a:pt x="61045" y="2410882"/>
                  </a:lnTo>
                  <a:lnTo>
                    <a:pt x="60286" y="2401082"/>
                  </a:lnTo>
                  <a:lnTo>
                    <a:pt x="59498" y="2391281"/>
                  </a:lnTo>
                  <a:lnTo>
                    <a:pt x="58681" y="2381481"/>
                  </a:lnTo>
                  <a:lnTo>
                    <a:pt x="57847" y="2371681"/>
                  </a:lnTo>
                  <a:lnTo>
                    <a:pt x="56981" y="2361880"/>
                  </a:lnTo>
                  <a:lnTo>
                    <a:pt x="56108" y="2352080"/>
                  </a:lnTo>
                  <a:lnTo>
                    <a:pt x="55204" y="2342280"/>
                  </a:lnTo>
                  <a:lnTo>
                    <a:pt x="54295" y="2332479"/>
                  </a:lnTo>
                  <a:lnTo>
                    <a:pt x="53367" y="2322679"/>
                  </a:lnTo>
                  <a:lnTo>
                    <a:pt x="52434" y="2312879"/>
                  </a:lnTo>
                  <a:lnTo>
                    <a:pt x="51490" y="2303078"/>
                  </a:lnTo>
                  <a:lnTo>
                    <a:pt x="50543" y="2293278"/>
                  </a:lnTo>
                  <a:lnTo>
                    <a:pt x="49592" y="2283478"/>
                  </a:lnTo>
                  <a:lnTo>
                    <a:pt x="48642" y="2273677"/>
                  </a:lnTo>
                  <a:lnTo>
                    <a:pt x="47692" y="2263877"/>
                  </a:lnTo>
                  <a:lnTo>
                    <a:pt x="46750" y="2254077"/>
                  </a:lnTo>
                  <a:lnTo>
                    <a:pt x="45809" y="2244276"/>
                  </a:lnTo>
                  <a:lnTo>
                    <a:pt x="44886" y="2234476"/>
                  </a:lnTo>
                  <a:lnTo>
                    <a:pt x="43968" y="2224676"/>
                  </a:lnTo>
                  <a:lnTo>
                    <a:pt x="43070" y="2214875"/>
                  </a:lnTo>
                  <a:lnTo>
                    <a:pt x="42185" y="2205075"/>
                  </a:lnTo>
                  <a:lnTo>
                    <a:pt x="41320" y="2195275"/>
                  </a:lnTo>
                  <a:lnTo>
                    <a:pt x="40479" y="2185474"/>
                  </a:lnTo>
                  <a:lnTo>
                    <a:pt x="39656" y="2175674"/>
                  </a:lnTo>
                  <a:lnTo>
                    <a:pt x="38869" y="2165874"/>
                  </a:lnTo>
                  <a:lnTo>
                    <a:pt x="38095" y="2156073"/>
                  </a:lnTo>
                  <a:lnTo>
                    <a:pt x="37373" y="2146273"/>
                  </a:lnTo>
                  <a:lnTo>
                    <a:pt x="36662" y="2136473"/>
                  </a:lnTo>
                  <a:lnTo>
                    <a:pt x="36008" y="2126672"/>
                  </a:lnTo>
                  <a:lnTo>
                    <a:pt x="35373" y="2116872"/>
                  </a:lnTo>
                  <a:lnTo>
                    <a:pt x="34790" y="2107072"/>
                  </a:lnTo>
                  <a:lnTo>
                    <a:pt x="34242" y="2097271"/>
                  </a:lnTo>
                  <a:lnTo>
                    <a:pt x="33736" y="2087471"/>
                  </a:lnTo>
                  <a:lnTo>
                    <a:pt x="33283" y="2077671"/>
                  </a:lnTo>
                  <a:lnTo>
                    <a:pt x="32861" y="2067870"/>
                  </a:lnTo>
                  <a:lnTo>
                    <a:pt x="32511" y="2058070"/>
                  </a:lnTo>
                  <a:lnTo>
                    <a:pt x="32178" y="2048270"/>
                  </a:lnTo>
                  <a:lnTo>
                    <a:pt x="31938" y="2038469"/>
                  </a:lnTo>
                  <a:lnTo>
                    <a:pt x="31716" y="2028669"/>
                  </a:lnTo>
                  <a:lnTo>
                    <a:pt x="31579" y="2018869"/>
                  </a:lnTo>
                  <a:lnTo>
                    <a:pt x="31476" y="2009068"/>
                  </a:lnTo>
                  <a:lnTo>
                    <a:pt x="31443" y="1999268"/>
                  </a:lnTo>
                  <a:lnTo>
                    <a:pt x="31465" y="1989468"/>
                  </a:lnTo>
                  <a:lnTo>
                    <a:pt x="31542" y="1979667"/>
                  </a:lnTo>
                  <a:lnTo>
                    <a:pt x="31694" y="1969867"/>
                  </a:lnTo>
                  <a:lnTo>
                    <a:pt x="31883" y="1960067"/>
                  </a:lnTo>
                  <a:lnTo>
                    <a:pt x="32172" y="1950266"/>
                  </a:lnTo>
                  <a:lnTo>
                    <a:pt x="32480" y="1940466"/>
                  </a:lnTo>
                  <a:lnTo>
                    <a:pt x="32904" y="1930666"/>
                  </a:lnTo>
                  <a:lnTo>
                    <a:pt x="33352" y="1920865"/>
                  </a:lnTo>
                  <a:lnTo>
                    <a:pt x="33897" y="1911065"/>
                  </a:lnTo>
                  <a:lnTo>
                    <a:pt x="34489" y="1901265"/>
                  </a:lnTo>
                  <a:lnTo>
                    <a:pt x="35157" y="1891464"/>
                  </a:lnTo>
                  <a:lnTo>
                    <a:pt x="35894" y="1881664"/>
                  </a:lnTo>
                  <a:lnTo>
                    <a:pt x="36686" y="1871864"/>
                  </a:lnTo>
                  <a:lnTo>
                    <a:pt x="37569" y="1862063"/>
                  </a:lnTo>
                  <a:lnTo>
                    <a:pt x="38486" y="1852263"/>
                  </a:lnTo>
                  <a:lnTo>
                    <a:pt x="39517" y="1842463"/>
                  </a:lnTo>
                  <a:lnTo>
                    <a:pt x="40570" y="1832662"/>
                  </a:lnTo>
                  <a:lnTo>
                    <a:pt x="41738" y="1822862"/>
                  </a:lnTo>
                  <a:lnTo>
                    <a:pt x="42938" y="1813062"/>
                  </a:lnTo>
                  <a:lnTo>
                    <a:pt x="44231" y="1803261"/>
                  </a:lnTo>
                  <a:lnTo>
                    <a:pt x="45578" y="1793461"/>
                  </a:lnTo>
                  <a:lnTo>
                    <a:pt x="46995" y="1783661"/>
                  </a:lnTo>
                  <a:lnTo>
                    <a:pt x="48486" y="1773860"/>
                  </a:lnTo>
                  <a:lnTo>
                    <a:pt x="50025" y="1764060"/>
                  </a:lnTo>
                  <a:lnTo>
                    <a:pt x="51659" y="1754260"/>
                  </a:lnTo>
                  <a:lnTo>
                    <a:pt x="53319" y="1744459"/>
                  </a:lnTo>
                  <a:lnTo>
                    <a:pt x="55092" y="1734659"/>
                  </a:lnTo>
                  <a:lnTo>
                    <a:pt x="56886" y="1724859"/>
                  </a:lnTo>
                  <a:lnTo>
                    <a:pt x="58780" y="1715058"/>
                  </a:lnTo>
                  <a:lnTo>
                    <a:pt x="60709" y="1705258"/>
                  </a:lnTo>
                  <a:lnTo>
                    <a:pt x="62716" y="1695458"/>
                  </a:lnTo>
                  <a:lnTo>
                    <a:pt x="64776" y="1685657"/>
                  </a:lnTo>
                  <a:lnTo>
                    <a:pt x="66892" y="1675857"/>
                  </a:lnTo>
                  <a:lnTo>
                    <a:pt x="69078" y="1666057"/>
                  </a:lnTo>
                  <a:lnTo>
                    <a:pt x="71299" y="1656256"/>
                  </a:lnTo>
                  <a:lnTo>
                    <a:pt x="73606" y="1646456"/>
                  </a:lnTo>
                  <a:lnTo>
                    <a:pt x="75931" y="1636656"/>
                  </a:lnTo>
                  <a:lnTo>
                    <a:pt x="78352" y="1626855"/>
                  </a:lnTo>
                  <a:lnTo>
                    <a:pt x="80791" y="1617055"/>
                  </a:lnTo>
                  <a:lnTo>
                    <a:pt x="83304" y="1607255"/>
                  </a:lnTo>
                  <a:lnTo>
                    <a:pt x="85850" y="1597454"/>
                  </a:lnTo>
                  <a:lnTo>
                    <a:pt x="88452" y="1587654"/>
                  </a:lnTo>
                  <a:lnTo>
                    <a:pt x="91099" y="1577854"/>
                  </a:lnTo>
                  <a:lnTo>
                    <a:pt x="93784" y="1568053"/>
                  </a:lnTo>
                  <a:lnTo>
                    <a:pt x="96525" y="1558253"/>
                  </a:lnTo>
                  <a:lnTo>
                    <a:pt x="99288" y="1548453"/>
                  </a:lnTo>
                  <a:lnTo>
                    <a:pt x="102116" y="1538652"/>
                  </a:lnTo>
                  <a:lnTo>
                    <a:pt x="104956" y="1528852"/>
                  </a:lnTo>
                  <a:lnTo>
                    <a:pt x="107859" y="1519052"/>
                  </a:lnTo>
                  <a:lnTo>
                    <a:pt x="110777" y="1509251"/>
                  </a:lnTo>
                  <a:lnTo>
                    <a:pt x="113742" y="1499451"/>
                  </a:lnTo>
                  <a:lnTo>
                    <a:pt x="116730" y="1489651"/>
                  </a:lnTo>
                  <a:lnTo>
                    <a:pt x="119750" y="1479850"/>
                  </a:lnTo>
                  <a:lnTo>
                    <a:pt x="122800" y="1470050"/>
                  </a:lnTo>
                  <a:lnTo>
                    <a:pt x="125871" y="1460250"/>
                  </a:lnTo>
                  <a:lnTo>
                    <a:pt x="128976" y="1450449"/>
                  </a:lnTo>
                  <a:lnTo>
                    <a:pt x="132091" y="1440649"/>
                  </a:lnTo>
                  <a:lnTo>
                    <a:pt x="135242" y="1430849"/>
                  </a:lnTo>
                  <a:lnTo>
                    <a:pt x="138399" y="1421048"/>
                  </a:lnTo>
                  <a:lnTo>
                    <a:pt x="141585" y="1411248"/>
                  </a:lnTo>
                  <a:lnTo>
                    <a:pt x="144779" y="1401448"/>
                  </a:lnTo>
                  <a:lnTo>
                    <a:pt x="147992" y="1391647"/>
                  </a:lnTo>
                  <a:lnTo>
                    <a:pt x="151215" y="1381847"/>
                  </a:lnTo>
                  <a:lnTo>
                    <a:pt x="154449" y="1372047"/>
                  </a:lnTo>
                  <a:lnTo>
                    <a:pt x="157692" y="1362246"/>
                  </a:lnTo>
                  <a:lnTo>
                    <a:pt x="160941" y="1352446"/>
                  </a:lnTo>
                  <a:lnTo>
                    <a:pt x="164199" y="1342646"/>
                  </a:lnTo>
                  <a:lnTo>
                    <a:pt x="167457" y="1332845"/>
                  </a:lnTo>
                  <a:lnTo>
                    <a:pt x="170720" y="1323045"/>
                  </a:lnTo>
                  <a:lnTo>
                    <a:pt x="173983" y="1313245"/>
                  </a:lnTo>
                  <a:lnTo>
                    <a:pt x="177245" y="1303444"/>
                  </a:lnTo>
                  <a:lnTo>
                    <a:pt x="180504" y="1293644"/>
                  </a:lnTo>
                  <a:lnTo>
                    <a:pt x="183759" y="1283844"/>
                  </a:lnTo>
                  <a:lnTo>
                    <a:pt x="187008" y="1274043"/>
                  </a:lnTo>
                  <a:lnTo>
                    <a:pt x="190251" y="1264243"/>
                  </a:lnTo>
                  <a:lnTo>
                    <a:pt x="193482" y="1254442"/>
                  </a:lnTo>
                  <a:lnTo>
                    <a:pt x="196709" y="1244642"/>
                  </a:lnTo>
                  <a:lnTo>
                    <a:pt x="199916" y="1234842"/>
                  </a:lnTo>
                  <a:lnTo>
                    <a:pt x="203120" y="1225041"/>
                  </a:lnTo>
                  <a:lnTo>
                    <a:pt x="206298" y="1215241"/>
                  </a:lnTo>
                  <a:lnTo>
                    <a:pt x="209469" y="1205441"/>
                  </a:lnTo>
                  <a:lnTo>
                    <a:pt x="212617" y="1195640"/>
                  </a:lnTo>
                  <a:lnTo>
                    <a:pt x="215750" y="1185840"/>
                  </a:lnTo>
                  <a:lnTo>
                    <a:pt x="218863" y="1176040"/>
                  </a:lnTo>
                  <a:lnTo>
                    <a:pt x="221953" y="1166239"/>
                  </a:lnTo>
                  <a:lnTo>
                    <a:pt x="225026" y="1156439"/>
                  </a:lnTo>
                  <a:lnTo>
                    <a:pt x="228068" y="1146639"/>
                  </a:lnTo>
                  <a:lnTo>
                    <a:pt x="231098" y="1136838"/>
                  </a:lnTo>
                  <a:lnTo>
                    <a:pt x="234086" y="1127038"/>
                  </a:lnTo>
                  <a:lnTo>
                    <a:pt x="237065" y="1117238"/>
                  </a:lnTo>
                  <a:lnTo>
                    <a:pt x="239999" y="1107437"/>
                  </a:lnTo>
                  <a:lnTo>
                    <a:pt x="242918" y="1097637"/>
                  </a:lnTo>
                  <a:lnTo>
                    <a:pt x="245799" y="1087837"/>
                  </a:lnTo>
                  <a:lnTo>
                    <a:pt x="248655" y="1078036"/>
                  </a:lnTo>
                  <a:lnTo>
                    <a:pt x="251481" y="1068236"/>
                  </a:lnTo>
                  <a:lnTo>
                    <a:pt x="254269" y="1058436"/>
                  </a:lnTo>
                  <a:lnTo>
                    <a:pt x="257036" y="1048635"/>
                  </a:lnTo>
                  <a:lnTo>
                    <a:pt x="259754" y="1038835"/>
                  </a:lnTo>
                  <a:lnTo>
                    <a:pt x="262459" y="1029035"/>
                  </a:lnTo>
                  <a:lnTo>
                    <a:pt x="265103" y="1019234"/>
                  </a:lnTo>
                  <a:lnTo>
                    <a:pt x="267736" y="1009434"/>
                  </a:lnTo>
                  <a:lnTo>
                    <a:pt x="270314" y="999634"/>
                  </a:lnTo>
                  <a:lnTo>
                    <a:pt x="272869" y="989833"/>
                  </a:lnTo>
                  <a:lnTo>
                    <a:pt x="275380" y="980033"/>
                  </a:lnTo>
                  <a:lnTo>
                    <a:pt x="277857" y="970233"/>
                  </a:lnTo>
                  <a:lnTo>
                    <a:pt x="280300" y="960432"/>
                  </a:lnTo>
                  <a:lnTo>
                    <a:pt x="282695" y="950632"/>
                  </a:lnTo>
                  <a:lnTo>
                    <a:pt x="285069" y="940832"/>
                  </a:lnTo>
                  <a:lnTo>
                    <a:pt x="287382" y="931031"/>
                  </a:lnTo>
                  <a:lnTo>
                    <a:pt x="289682" y="921231"/>
                  </a:lnTo>
                  <a:lnTo>
                    <a:pt x="291914" y="911431"/>
                  </a:lnTo>
                  <a:lnTo>
                    <a:pt x="294131" y="901630"/>
                  </a:lnTo>
                  <a:lnTo>
                    <a:pt x="296291" y="891830"/>
                  </a:lnTo>
                  <a:lnTo>
                    <a:pt x="298424" y="882030"/>
                  </a:lnTo>
                  <a:lnTo>
                    <a:pt x="300512" y="872229"/>
                  </a:lnTo>
                  <a:lnTo>
                    <a:pt x="302560" y="862429"/>
                  </a:lnTo>
                  <a:lnTo>
                    <a:pt x="304576" y="852629"/>
                  </a:lnTo>
                  <a:lnTo>
                    <a:pt x="306539" y="842828"/>
                  </a:lnTo>
                  <a:lnTo>
                    <a:pt x="308483" y="833028"/>
                  </a:lnTo>
                  <a:lnTo>
                    <a:pt x="310361" y="823228"/>
                  </a:lnTo>
                  <a:lnTo>
                    <a:pt x="312227" y="813427"/>
                  </a:lnTo>
                  <a:lnTo>
                    <a:pt x="314027" y="803627"/>
                  </a:lnTo>
                  <a:lnTo>
                    <a:pt x="315809" y="793827"/>
                  </a:lnTo>
                  <a:lnTo>
                    <a:pt x="317539" y="784026"/>
                  </a:lnTo>
                  <a:lnTo>
                    <a:pt x="319237" y="774226"/>
                  </a:lnTo>
                  <a:lnTo>
                    <a:pt x="320897" y="764426"/>
                  </a:lnTo>
                  <a:lnTo>
                    <a:pt x="322513" y="754625"/>
                  </a:lnTo>
                  <a:lnTo>
                    <a:pt x="324103" y="744825"/>
                  </a:lnTo>
                  <a:lnTo>
                    <a:pt x="325639" y="735025"/>
                  </a:lnTo>
                  <a:lnTo>
                    <a:pt x="327161" y="725224"/>
                  </a:lnTo>
                  <a:lnTo>
                    <a:pt x="328617" y="715424"/>
                  </a:lnTo>
                  <a:lnTo>
                    <a:pt x="330063" y="705624"/>
                  </a:lnTo>
                  <a:lnTo>
                    <a:pt x="331451" y="695823"/>
                  </a:lnTo>
                  <a:lnTo>
                    <a:pt x="332819" y="686023"/>
                  </a:lnTo>
                  <a:lnTo>
                    <a:pt x="334143" y="676223"/>
                  </a:lnTo>
                  <a:lnTo>
                    <a:pt x="335436" y="666422"/>
                  </a:lnTo>
                  <a:lnTo>
                    <a:pt x="336696" y="656622"/>
                  </a:lnTo>
                  <a:lnTo>
                    <a:pt x="337916" y="646822"/>
                  </a:lnTo>
                  <a:lnTo>
                    <a:pt x="339115" y="637021"/>
                  </a:lnTo>
                  <a:lnTo>
                    <a:pt x="340263" y="627221"/>
                  </a:lnTo>
                  <a:lnTo>
                    <a:pt x="341401" y="617421"/>
                  </a:lnTo>
                  <a:lnTo>
                    <a:pt x="342482" y="607620"/>
                  </a:lnTo>
                  <a:lnTo>
                    <a:pt x="343552" y="597820"/>
                  </a:lnTo>
                  <a:lnTo>
                    <a:pt x="344576" y="588020"/>
                  </a:lnTo>
                  <a:lnTo>
                    <a:pt x="345579" y="578219"/>
                  </a:lnTo>
                  <a:lnTo>
                    <a:pt x="346549" y="568419"/>
                  </a:lnTo>
                  <a:lnTo>
                    <a:pt x="347489" y="558619"/>
                  </a:lnTo>
                  <a:lnTo>
                    <a:pt x="348405" y="548818"/>
                  </a:lnTo>
                  <a:lnTo>
                    <a:pt x="349284" y="539018"/>
                  </a:lnTo>
                  <a:lnTo>
                    <a:pt x="350149" y="529218"/>
                  </a:lnTo>
                  <a:lnTo>
                    <a:pt x="350970" y="519417"/>
                  </a:lnTo>
                  <a:lnTo>
                    <a:pt x="351782" y="509617"/>
                  </a:lnTo>
                  <a:lnTo>
                    <a:pt x="352550" y="499817"/>
                  </a:lnTo>
                  <a:lnTo>
                    <a:pt x="353307" y="490016"/>
                  </a:lnTo>
                  <a:lnTo>
                    <a:pt x="354030" y="480216"/>
                  </a:lnTo>
                  <a:lnTo>
                    <a:pt x="354734" y="470416"/>
                  </a:lnTo>
                  <a:lnTo>
                    <a:pt x="355413" y="460615"/>
                  </a:lnTo>
                  <a:lnTo>
                    <a:pt x="356066" y="450815"/>
                  </a:lnTo>
                  <a:lnTo>
                    <a:pt x="356703" y="441015"/>
                  </a:lnTo>
                  <a:lnTo>
                    <a:pt x="357309" y="431214"/>
                  </a:lnTo>
                  <a:lnTo>
                    <a:pt x="357906" y="421414"/>
                  </a:lnTo>
                  <a:lnTo>
                    <a:pt x="358467" y="411614"/>
                  </a:lnTo>
                  <a:lnTo>
                    <a:pt x="359021" y="401813"/>
                  </a:lnTo>
                  <a:lnTo>
                    <a:pt x="359543" y="392013"/>
                  </a:lnTo>
                  <a:lnTo>
                    <a:pt x="360055" y="382213"/>
                  </a:lnTo>
                  <a:lnTo>
                    <a:pt x="360543" y="372412"/>
                  </a:lnTo>
                  <a:lnTo>
                    <a:pt x="361015" y="362612"/>
                  </a:lnTo>
                  <a:lnTo>
                    <a:pt x="361470" y="352812"/>
                  </a:lnTo>
                  <a:lnTo>
                    <a:pt x="361904" y="343011"/>
                  </a:lnTo>
                  <a:lnTo>
                    <a:pt x="362328" y="333211"/>
                  </a:lnTo>
                  <a:lnTo>
                    <a:pt x="362727" y="323411"/>
                  </a:lnTo>
                  <a:lnTo>
                    <a:pt x="363121" y="313610"/>
                  </a:lnTo>
                  <a:lnTo>
                    <a:pt x="363487" y="303810"/>
                  </a:lnTo>
                  <a:lnTo>
                    <a:pt x="363849" y="294010"/>
                  </a:lnTo>
                  <a:lnTo>
                    <a:pt x="364189" y="284209"/>
                  </a:lnTo>
                  <a:lnTo>
                    <a:pt x="364520" y="274409"/>
                  </a:lnTo>
                  <a:lnTo>
                    <a:pt x="364835" y="264609"/>
                  </a:lnTo>
                  <a:lnTo>
                    <a:pt x="365137" y="254808"/>
                  </a:lnTo>
                  <a:lnTo>
                    <a:pt x="365429" y="245008"/>
                  </a:lnTo>
                  <a:lnTo>
                    <a:pt x="365705" y="235208"/>
                  </a:lnTo>
                  <a:lnTo>
                    <a:pt x="365974" y="225407"/>
                  </a:lnTo>
                  <a:lnTo>
                    <a:pt x="366226" y="215607"/>
                  </a:lnTo>
                  <a:lnTo>
                    <a:pt x="366474" y="205807"/>
                  </a:lnTo>
                  <a:lnTo>
                    <a:pt x="366703" y="196006"/>
                  </a:lnTo>
                  <a:lnTo>
                    <a:pt x="366929" y="186206"/>
                  </a:lnTo>
                  <a:lnTo>
                    <a:pt x="367140" y="176406"/>
                  </a:lnTo>
                  <a:lnTo>
                    <a:pt x="367345" y="166605"/>
                  </a:lnTo>
                  <a:lnTo>
                    <a:pt x="367539" y="156805"/>
                  </a:lnTo>
                  <a:lnTo>
                    <a:pt x="367725" y="147005"/>
                  </a:lnTo>
                  <a:lnTo>
                    <a:pt x="367903" y="137204"/>
                  </a:lnTo>
                  <a:lnTo>
                    <a:pt x="368071" y="127404"/>
                  </a:lnTo>
                  <a:lnTo>
                    <a:pt x="368235" y="117604"/>
                  </a:lnTo>
                  <a:lnTo>
                    <a:pt x="368386" y="107803"/>
                  </a:lnTo>
                  <a:lnTo>
                    <a:pt x="368535" y="98003"/>
                  </a:lnTo>
                  <a:lnTo>
                    <a:pt x="368673" y="88203"/>
                  </a:lnTo>
                  <a:lnTo>
                    <a:pt x="368807" y="78402"/>
                  </a:lnTo>
                  <a:lnTo>
                    <a:pt x="368933" y="68602"/>
                  </a:lnTo>
                  <a:lnTo>
                    <a:pt x="369054" y="58802"/>
                  </a:lnTo>
                  <a:lnTo>
                    <a:pt x="369169" y="49001"/>
                  </a:lnTo>
                  <a:lnTo>
                    <a:pt x="369278" y="39201"/>
                  </a:lnTo>
                  <a:lnTo>
                    <a:pt x="369383" y="29401"/>
                  </a:lnTo>
                  <a:lnTo>
                    <a:pt x="369480" y="19600"/>
                  </a:lnTo>
                  <a:lnTo>
                    <a:pt x="369575" y="9800"/>
                  </a:lnTo>
                  <a:lnTo>
                    <a:pt x="369662" y="0"/>
                  </a:lnTo>
                  <a:lnTo>
                    <a:pt x="372650" y="0"/>
                  </a:lnTo>
                  <a:lnTo>
                    <a:pt x="372737" y="9800"/>
                  </a:lnTo>
                  <a:lnTo>
                    <a:pt x="372832" y="19600"/>
                  </a:lnTo>
                  <a:lnTo>
                    <a:pt x="372929" y="29401"/>
                  </a:lnTo>
                  <a:lnTo>
                    <a:pt x="373034" y="39201"/>
                  </a:lnTo>
                  <a:lnTo>
                    <a:pt x="373143" y="49001"/>
                  </a:lnTo>
                  <a:lnTo>
                    <a:pt x="373258" y="58802"/>
                  </a:lnTo>
                  <a:lnTo>
                    <a:pt x="373379" y="68602"/>
                  </a:lnTo>
                  <a:lnTo>
                    <a:pt x="373505" y="78402"/>
                  </a:lnTo>
                  <a:lnTo>
                    <a:pt x="373639" y="88203"/>
                  </a:lnTo>
                  <a:lnTo>
                    <a:pt x="373777" y="98003"/>
                  </a:lnTo>
                  <a:lnTo>
                    <a:pt x="373926" y="107803"/>
                  </a:lnTo>
                  <a:lnTo>
                    <a:pt x="374077" y="117604"/>
                  </a:lnTo>
                  <a:lnTo>
                    <a:pt x="374241" y="127404"/>
                  </a:lnTo>
                  <a:lnTo>
                    <a:pt x="374409" y="137204"/>
                  </a:lnTo>
                  <a:lnTo>
                    <a:pt x="374587" y="147005"/>
                  </a:lnTo>
                  <a:lnTo>
                    <a:pt x="374773" y="156805"/>
                  </a:lnTo>
                  <a:lnTo>
                    <a:pt x="374967" y="166605"/>
                  </a:lnTo>
                  <a:lnTo>
                    <a:pt x="375172" y="176406"/>
                  </a:lnTo>
                  <a:lnTo>
                    <a:pt x="375383" y="186206"/>
                  </a:lnTo>
                  <a:lnTo>
                    <a:pt x="375609" y="196006"/>
                  </a:lnTo>
                  <a:lnTo>
                    <a:pt x="375838" y="205807"/>
                  </a:lnTo>
                  <a:lnTo>
                    <a:pt x="376086" y="215607"/>
                  </a:lnTo>
                  <a:lnTo>
                    <a:pt x="376338" y="225407"/>
                  </a:lnTo>
                  <a:lnTo>
                    <a:pt x="376607" y="235208"/>
                  </a:lnTo>
                  <a:lnTo>
                    <a:pt x="376883" y="245008"/>
                  </a:lnTo>
                  <a:lnTo>
                    <a:pt x="377175" y="254808"/>
                  </a:lnTo>
                  <a:lnTo>
                    <a:pt x="377477" y="264609"/>
                  </a:lnTo>
                  <a:lnTo>
                    <a:pt x="377792" y="274409"/>
                  </a:lnTo>
                  <a:lnTo>
                    <a:pt x="378123" y="284209"/>
                  </a:lnTo>
                  <a:lnTo>
                    <a:pt x="378463" y="294010"/>
                  </a:lnTo>
                  <a:lnTo>
                    <a:pt x="378825" y="303810"/>
                  </a:lnTo>
                  <a:lnTo>
                    <a:pt x="379191" y="313610"/>
                  </a:lnTo>
                  <a:lnTo>
                    <a:pt x="379585" y="323411"/>
                  </a:lnTo>
                  <a:lnTo>
                    <a:pt x="379984" y="333211"/>
                  </a:lnTo>
                  <a:lnTo>
                    <a:pt x="380408" y="343011"/>
                  </a:lnTo>
                  <a:lnTo>
                    <a:pt x="380842" y="352812"/>
                  </a:lnTo>
                  <a:lnTo>
                    <a:pt x="381297" y="362612"/>
                  </a:lnTo>
                  <a:lnTo>
                    <a:pt x="381769" y="372412"/>
                  </a:lnTo>
                  <a:lnTo>
                    <a:pt x="382257" y="382213"/>
                  </a:lnTo>
                  <a:lnTo>
                    <a:pt x="382769" y="392013"/>
                  </a:lnTo>
                  <a:lnTo>
                    <a:pt x="383291" y="401813"/>
                  </a:lnTo>
                  <a:lnTo>
                    <a:pt x="383845" y="411614"/>
                  </a:lnTo>
                  <a:lnTo>
                    <a:pt x="384406" y="421414"/>
                  </a:lnTo>
                  <a:lnTo>
                    <a:pt x="385003" y="431214"/>
                  </a:lnTo>
                  <a:lnTo>
                    <a:pt x="385609" y="441015"/>
                  </a:lnTo>
                  <a:lnTo>
                    <a:pt x="386246" y="450815"/>
                  </a:lnTo>
                  <a:lnTo>
                    <a:pt x="386899" y="460615"/>
                  </a:lnTo>
                  <a:lnTo>
                    <a:pt x="387578" y="470416"/>
                  </a:lnTo>
                  <a:lnTo>
                    <a:pt x="388282" y="480216"/>
                  </a:lnTo>
                  <a:lnTo>
                    <a:pt x="389005" y="490016"/>
                  </a:lnTo>
                  <a:lnTo>
                    <a:pt x="389762" y="499817"/>
                  </a:lnTo>
                  <a:lnTo>
                    <a:pt x="390530" y="509617"/>
                  </a:lnTo>
                  <a:lnTo>
                    <a:pt x="391342" y="519417"/>
                  </a:lnTo>
                  <a:lnTo>
                    <a:pt x="392163" y="529218"/>
                  </a:lnTo>
                  <a:lnTo>
                    <a:pt x="393028" y="539018"/>
                  </a:lnTo>
                  <a:lnTo>
                    <a:pt x="393907" y="548818"/>
                  </a:lnTo>
                  <a:lnTo>
                    <a:pt x="394823" y="558619"/>
                  </a:lnTo>
                  <a:lnTo>
                    <a:pt x="395763" y="568419"/>
                  </a:lnTo>
                  <a:lnTo>
                    <a:pt x="396733" y="578219"/>
                  </a:lnTo>
                  <a:lnTo>
                    <a:pt x="397736" y="588020"/>
                  </a:lnTo>
                  <a:lnTo>
                    <a:pt x="398760" y="597820"/>
                  </a:lnTo>
                  <a:lnTo>
                    <a:pt x="399830" y="607620"/>
                  </a:lnTo>
                  <a:lnTo>
                    <a:pt x="400911" y="617421"/>
                  </a:lnTo>
                  <a:lnTo>
                    <a:pt x="402049" y="627221"/>
                  </a:lnTo>
                  <a:lnTo>
                    <a:pt x="403197" y="637021"/>
                  </a:lnTo>
                  <a:lnTo>
                    <a:pt x="404396" y="646822"/>
                  </a:lnTo>
                  <a:lnTo>
                    <a:pt x="405616" y="656622"/>
                  </a:lnTo>
                  <a:lnTo>
                    <a:pt x="406876" y="666422"/>
                  </a:lnTo>
                  <a:lnTo>
                    <a:pt x="408169" y="676223"/>
                  </a:lnTo>
                  <a:lnTo>
                    <a:pt x="409493" y="686023"/>
                  </a:lnTo>
                  <a:lnTo>
                    <a:pt x="410861" y="695823"/>
                  </a:lnTo>
                  <a:lnTo>
                    <a:pt x="412249" y="705624"/>
                  </a:lnTo>
                  <a:lnTo>
                    <a:pt x="413695" y="715424"/>
                  </a:lnTo>
                  <a:lnTo>
                    <a:pt x="415151" y="725224"/>
                  </a:lnTo>
                  <a:lnTo>
                    <a:pt x="416673" y="735025"/>
                  </a:lnTo>
                  <a:lnTo>
                    <a:pt x="418209" y="744825"/>
                  </a:lnTo>
                  <a:lnTo>
                    <a:pt x="419799" y="754625"/>
                  </a:lnTo>
                  <a:lnTo>
                    <a:pt x="421415" y="764426"/>
                  </a:lnTo>
                  <a:lnTo>
                    <a:pt x="423075" y="774226"/>
                  </a:lnTo>
                  <a:lnTo>
                    <a:pt x="424774" y="784026"/>
                  </a:lnTo>
                  <a:lnTo>
                    <a:pt x="426503" y="793827"/>
                  </a:lnTo>
                  <a:lnTo>
                    <a:pt x="428285" y="803627"/>
                  </a:lnTo>
                  <a:lnTo>
                    <a:pt x="430085" y="813427"/>
                  </a:lnTo>
                  <a:lnTo>
                    <a:pt x="431951" y="823228"/>
                  </a:lnTo>
                  <a:lnTo>
                    <a:pt x="433829" y="833028"/>
                  </a:lnTo>
                  <a:lnTo>
                    <a:pt x="435773" y="842828"/>
                  </a:lnTo>
                  <a:lnTo>
                    <a:pt x="437736" y="852629"/>
                  </a:lnTo>
                  <a:lnTo>
                    <a:pt x="439752" y="862429"/>
                  </a:lnTo>
                  <a:lnTo>
                    <a:pt x="441800" y="872229"/>
                  </a:lnTo>
                  <a:lnTo>
                    <a:pt x="443888" y="882030"/>
                  </a:lnTo>
                  <a:lnTo>
                    <a:pt x="446021" y="891830"/>
                  </a:lnTo>
                  <a:lnTo>
                    <a:pt x="448181" y="901630"/>
                  </a:lnTo>
                  <a:lnTo>
                    <a:pt x="450398" y="911431"/>
                  </a:lnTo>
                  <a:lnTo>
                    <a:pt x="452630" y="921231"/>
                  </a:lnTo>
                  <a:lnTo>
                    <a:pt x="454930" y="931031"/>
                  </a:lnTo>
                  <a:lnTo>
                    <a:pt x="457243" y="940832"/>
                  </a:lnTo>
                  <a:lnTo>
                    <a:pt x="459617" y="950632"/>
                  </a:lnTo>
                  <a:lnTo>
                    <a:pt x="462012" y="960432"/>
                  </a:lnTo>
                  <a:lnTo>
                    <a:pt x="464455" y="970233"/>
                  </a:lnTo>
                  <a:lnTo>
                    <a:pt x="466932" y="980033"/>
                  </a:lnTo>
                  <a:lnTo>
                    <a:pt x="469443" y="989833"/>
                  </a:lnTo>
                  <a:lnTo>
                    <a:pt x="471998" y="999634"/>
                  </a:lnTo>
                  <a:lnTo>
                    <a:pt x="474576" y="1009434"/>
                  </a:lnTo>
                  <a:lnTo>
                    <a:pt x="477209" y="1019234"/>
                  </a:lnTo>
                  <a:lnTo>
                    <a:pt x="479853" y="1029035"/>
                  </a:lnTo>
                  <a:lnTo>
                    <a:pt x="482559" y="1038835"/>
                  </a:lnTo>
                  <a:lnTo>
                    <a:pt x="485276" y="1048635"/>
                  </a:lnTo>
                  <a:lnTo>
                    <a:pt x="488043" y="1058436"/>
                  </a:lnTo>
                  <a:lnTo>
                    <a:pt x="490831" y="1068236"/>
                  </a:lnTo>
                  <a:lnTo>
                    <a:pt x="493657" y="1078036"/>
                  </a:lnTo>
                  <a:lnTo>
                    <a:pt x="496513" y="1087837"/>
                  </a:lnTo>
                  <a:lnTo>
                    <a:pt x="499394" y="1097637"/>
                  </a:lnTo>
                  <a:lnTo>
                    <a:pt x="502313" y="1107437"/>
                  </a:lnTo>
                  <a:lnTo>
                    <a:pt x="505248" y="1117238"/>
                  </a:lnTo>
                  <a:lnTo>
                    <a:pt x="508226" y="1127038"/>
                  </a:lnTo>
                  <a:lnTo>
                    <a:pt x="511214" y="1136838"/>
                  </a:lnTo>
                  <a:lnTo>
                    <a:pt x="514244" y="1146639"/>
                  </a:lnTo>
                  <a:lnTo>
                    <a:pt x="517286" y="1156439"/>
                  </a:lnTo>
                  <a:lnTo>
                    <a:pt x="520359" y="1166239"/>
                  </a:lnTo>
                  <a:lnTo>
                    <a:pt x="523449" y="1176040"/>
                  </a:lnTo>
                  <a:lnTo>
                    <a:pt x="526562" y="1185840"/>
                  </a:lnTo>
                  <a:lnTo>
                    <a:pt x="529695" y="1195640"/>
                  </a:lnTo>
                  <a:lnTo>
                    <a:pt x="532843" y="1205441"/>
                  </a:lnTo>
                  <a:lnTo>
                    <a:pt x="536014" y="1215241"/>
                  </a:lnTo>
                  <a:lnTo>
                    <a:pt x="539193" y="1225041"/>
                  </a:lnTo>
                  <a:lnTo>
                    <a:pt x="542396" y="1234842"/>
                  </a:lnTo>
                  <a:lnTo>
                    <a:pt x="545603" y="1244642"/>
                  </a:lnTo>
                  <a:lnTo>
                    <a:pt x="548830" y="1254442"/>
                  </a:lnTo>
                  <a:lnTo>
                    <a:pt x="552061" y="1264243"/>
                  </a:lnTo>
                  <a:lnTo>
                    <a:pt x="555304" y="1274043"/>
                  </a:lnTo>
                  <a:lnTo>
                    <a:pt x="558553" y="1283844"/>
                  </a:lnTo>
                  <a:lnTo>
                    <a:pt x="561808" y="1293644"/>
                  </a:lnTo>
                  <a:lnTo>
                    <a:pt x="565067" y="1303444"/>
                  </a:lnTo>
                  <a:lnTo>
                    <a:pt x="568329" y="1313245"/>
                  </a:lnTo>
                  <a:lnTo>
                    <a:pt x="571592" y="1323045"/>
                  </a:lnTo>
                  <a:lnTo>
                    <a:pt x="574855" y="1332845"/>
                  </a:lnTo>
                  <a:lnTo>
                    <a:pt x="578113" y="1342646"/>
                  </a:lnTo>
                  <a:lnTo>
                    <a:pt x="581371" y="1352446"/>
                  </a:lnTo>
                  <a:lnTo>
                    <a:pt x="584620" y="1362246"/>
                  </a:lnTo>
                  <a:lnTo>
                    <a:pt x="587864" y="1372047"/>
                  </a:lnTo>
                  <a:lnTo>
                    <a:pt x="591097" y="1381847"/>
                  </a:lnTo>
                  <a:lnTo>
                    <a:pt x="594320" y="1391647"/>
                  </a:lnTo>
                  <a:lnTo>
                    <a:pt x="597533" y="1401448"/>
                  </a:lnTo>
                  <a:lnTo>
                    <a:pt x="600727" y="1411248"/>
                  </a:lnTo>
                  <a:lnTo>
                    <a:pt x="603913" y="1421048"/>
                  </a:lnTo>
                  <a:lnTo>
                    <a:pt x="607070" y="1430849"/>
                  </a:lnTo>
                  <a:lnTo>
                    <a:pt x="610222" y="1440649"/>
                  </a:lnTo>
                  <a:lnTo>
                    <a:pt x="613336" y="1450449"/>
                  </a:lnTo>
                  <a:lnTo>
                    <a:pt x="616441" y="1460250"/>
                  </a:lnTo>
                  <a:lnTo>
                    <a:pt x="619512" y="1470050"/>
                  </a:lnTo>
                  <a:lnTo>
                    <a:pt x="622562" y="1479850"/>
                  </a:lnTo>
                  <a:lnTo>
                    <a:pt x="625582" y="1489651"/>
                  </a:lnTo>
                  <a:lnTo>
                    <a:pt x="628570" y="1499451"/>
                  </a:lnTo>
                  <a:lnTo>
                    <a:pt x="631535" y="1509251"/>
                  </a:lnTo>
                  <a:lnTo>
                    <a:pt x="634453" y="1519052"/>
                  </a:lnTo>
                  <a:lnTo>
                    <a:pt x="637356" y="1528852"/>
                  </a:lnTo>
                  <a:lnTo>
                    <a:pt x="640196" y="1538652"/>
                  </a:lnTo>
                  <a:lnTo>
                    <a:pt x="643024" y="1548453"/>
                  </a:lnTo>
                  <a:lnTo>
                    <a:pt x="645787" y="1558253"/>
                  </a:lnTo>
                  <a:lnTo>
                    <a:pt x="648528" y="1568053"/>
                  </a:lnTo>
                  <a:lnTo>
                    <a:pt x="651213" y="1577854"/>
                  </a:lnTo>
                  <a:lnTo>
                    <a:pt x="653860" y="1587654"/>
                  </a:lnTo>
                  <a:lnTo>
                    <a:pt x="656462" y="1597454"/>
                  </a:lnTo>
                  <a:lnTo>
                    <a:pt x="659008" y="1607255"/>
                  </a:lnTo>
                  <a:lnTo>
                    <a:pt x="661521" y="1617055"/>
                  </a:lnTo>
                  <a:lnTo>
                    <a:pt x="663960" y="1626855"/>
                  </a:lnTo>
                  <a:lnTo>
                    <a:pt x="666381" y="1636656"/>
                  </a:lnTo>
                  <a:lnTo>
                    <a:pt x="668706" y="1646456"/>
                  </a:lnTo>
                  <a:lnTo>
                    <a:pt x="671013" y="1656256"/>
                  </a:lnTo>
                  <a:lnTo>
                    <a:pt x="673234" y="1666057"/>
                  </a:lnTo>
                  <a:lnTo>
                    <a:pt x="675420" y="1675857"/>
                  </a:lnTo>
                  <a:lnTo>
                    <a:pt x="677536" y="1685657"/>
                  </a:lnTo>
                  <a:lnTo>
                    <a:pt x="679596" y="1695458"/>
                  </a:lnTo>
                  <a:lnTo>
                    <a:pt x="681603" y="1705258"/>
                  </a:lnTo>
                  <a:lnTo>
                    <a:pt x="683532" y="1715058"/>
                  </a:lnTo>
                  <a:lnTo>
                    <a:pt x="685426" y="1724859"/>
                  </a:lnTo>
                  <a:lnTo>
                    <a:pt x="687220" y="1734659"/>
                  </a:lnTo>
                  <a:lnTo>
                    <a:pt x="688993" y="1744459"/>
                  </a:lnTo>
                  <a:lnTo>
                    <a:pt x="690653" y="1754260"/>
                  </a:lnTo>
                  <a:lnTo>
                    <a:pt x="692287" y="1764060"/>
                  </a:lnTo>
                  <a:lnTo>
                    <a:pt x="693826" y="1773860"/>
                  </a:lnTo>
                  <a:lnTo>
                    <a:pt x="695318" y="1783661"/>
                  </a:lnTo>
                  <a:lnTo>
                    <a:pt x="696734" y="1793461"/>
                  </a:lnTo>
                  <a:lnTo>
                    <a:pt x="698081" y="1803261"/>
                  </a:lnTo>
                  <a:lnTo>
                    <a:pt x="699374" y="1813062"/>
                  </a:lnTo>
                  <a:lnTo>
                    <a:pt x="700574" y="1822862"/>
                  </a:lnTo>
                  <a:lnTo>
                    <a:pt x="701742" y="1832662"/>
                  </a:lnTo>
                  <a:lnTo>
                    <a:pt x="702795" y="1842463"/>
                  </a:lnTo>
                  <a:lnTo>
                    <a:pt x="703826" y="1852263"/>
                  </a:lnTo>
                  <a:lnTo>
                    <a:pt x="704743" y="1862063"/>
                  </a:lnTo>
                  <a:lnTo>
                    <a:pt x="705626" y="1871864"/>
                  </a:lnTo>
                  <a:lnTo>
                    <a:pt x="706418" y="1881664"/>
                  </a:lnTo>
                  <a:lnTo>
                    <a:pt x="707155" y="1891464"/>
                  </a:lnTo>
                  <a:lnTo>
                    <a:pt x="707823" y="1901265"/>
                  </a:lnTo>
                  <a:lnTo>
                    <a:pt x="708415" y="1911065"/>
                  </a:lnTo>
                  <a:lnTo>
                    <a:pt x="708960" y="1920865"/>
                  </a:lnTo>
                  <a:lnTo>
                    <a:pt x="709408" y="1930666"/>
                  </a:lnTo>
                  <a:lnTo>
                    <a:pt x="709832" y="1940466"/>
                  </a:lnTo>
                  <a:lnTo>
                    <a:pt x="710141" y="1950266"/>
                  </a:lnTo>
                  <a:lnTo>
                    <a:pt x="710429" y="1960067"/>
                  </a:lnTo>
                  <a:lnTo>
                    <a:pt x="710618" y="1969867"/>
                  </a:lnTo>
                  <a:lnTo>
                    <a:pt x="710770" y="1979667"/>
                  </a:lnTo>
                  <a:lnTo>
                    <a:pt x="710847" y="1989468"/>
                  </a:lnTo>
                  <a:lnTo>
                    <a:pt x="710869" y="1999268"/>
                  </a:lnTo>
                  <a:lnTo>
                    <a:pt x="710836" y="2009068"/>
                  </a:lnTo>
                  <a:lnTo>
                    <a:pt x="710733" y="2018869"/>
                  </a:lnTo>
                  <a:lnTo>
                    <a:pt x="710596" y="2028669"/>
                  </a:lnTo>
                  <a:lnTo>
                    <a:pt x="710374" y="2038469"/>
                  </a:lnTo>
                  <a:lnTo>
                    <a:pt x="710134" y="2048270"/>
                  </a:lnTo>
                  <a:lnTo>
                    <a:pt x="709801" y="2058070"/>
                  </a:lnTo>
                  <a:lnTo>
                    <a:pt x="709451" y="2067870"/>
                  </a:lnTo>
                  <a:lnTo>
                    <a:pt x="709029" y="2077671"/>
                  </a:lnTo>
                  <a:lnTo>
                    <a:pt x="708576" y="2087471"/>
                  </a:lnTo>
                  <a:lnTo>
                    <a:pt x="708070" y="2097271"/>
                  </a:lnTo>
                  <a:lnTo>
                    <a:pt x="707522" y="2107072"/>
                  </a:lnTo>
                  <a:lnTo>
                    <a:pt x="706939" y="2116872"/>
                  </a:lnTo>
                  <a:lnTo>
                    <a:pt x="706304" y="2126672"/>
                  </a:lnTo>
                  <a:lnTo>
                    <a:pt x="705650" y="2136473"/>
                  </a:lnTo>
                  <a:lnTo>
                    <a:pt x="704939" y="2146273"/>
                  </a:lnTo>
                  <a:lnTo>
                    <a:pt x="704217" y="2156073"/>
                  </a:lnTo>
                  <a:lnTo>
                    <a:pt x="703443" y="2165874"/>
                  </a:lnTo>
                  <a:lnTo>
                    <a:pt x="702656" y="2175674"/>
                  </a:lnTo>
                  <a:lnTo>
                    <a:pt x="701833" y="2185474"/>
                  </a:lnTo>
                  <a:lnTo>
                    <a:pt x="700992" y="2195275"/>
                  </a:lnTo>
                  <a:lnTo>
                    <a:pt x="700127" y="2205075"/>
                  </a:lnTo>
                  <a:lnTo>
                    <a:pt x="699242" y="2214875"/>
                  </a:lnTo>
                  <a:lnTo>
                    <a:pt x="698344" y="2224676"/>
                  </a:lnTo>
                  <a:lnTo>
                    <a:pt x="697426" y="2234476"/>
                  </a:lnTo>
                  <a:lnTo>
                    <a:pt x="696503" y="2244276"/>
                  </a:lnTo>
                  <a:lnTo>
                    <a:pt x="695562" y="2254077"/>
                  </a:lnTo>
                  <a:lnTo>
                    <a:pt x="694620" y="2263877"/>
                  </a:lnTo>
                  <a:lnTo>
                    <a:pt x="693670" y="2273677"/>
                  </a:lnTo>
                  <a:lnTo>
                    <a:pt x="692720" y="2283478"/>
                  </a:lnTo>
                  <a:lnTo>
                    <a:pt x="691769" y="2293278"/>
                  </a:lnTo>
                  <a:lnTo>
                    <a:pt x="690822" y="2303078"/>
                  </a:lnTo>
                  <a:lnTo>
                    <a:pt x="689878" y="2312879"/>
                  </a:lnTo>
                  <a:lnTo>
                    <a:pt x="688945" y="2322679"/>
                  </a:lnTo>
                  <a:lnTo>
                    <a:pt x="688017" y="2332479"/>
                  </a:lnTo>
                  <a:lnTo>
                    <a:pt x="687108" y="2342280"/>
                  </a:lnTo>
                  <a:lnTo>
                    <a:pt x="686204" y="2352080"/>
                  </a:lnTo>
                  <a:lnTo>
                    <a:pt x="685331" y="2361880"/>
                  </a:lnTo>
                  <a:lnTo>
                    <a:pt x="684465" y="2371681"/>
                  </a:lnTo>
                  <a:lnTo>
                    <a:pt x="683631" y="2381481"/>
                  </a:lnTo>
                  <a:lnTo>
                    <a:pt x="682814" y="2391281"/>
                  </a:lnTo>
                  <a:lnTo>
                    <a:pt x="682026" y="2401082"/>
                  </a:lnTo>
                  <a:lnTo>
                    <a:pt x="681267" y="2410882"/>
                  </a:lnTo>
                  <a:lnTo>
                    <a:pt x="680533" y="2420682"/>
                  </a:lnTo>
                  <a:lnTo>
                    <a:pt x="679842" y="2430483"/>
                  </a:lnTo>
                  <a:lnTo>
                    <a:pt x="679169" y="2440283"/>
                  </a:lnTo>
                  <a:lnTo>
                    <a:pt x="678555" y="2450083"/>
                  </a:lnTo>
                  <a:lnTo>
                    <a:pt x="677953" y="2459884"/>
                  </a:lnTo>
                  <a:lnTo>
                    <a:pt x="677419" y="2469684"/>
                  </a:lnTo>
                  <a:lnTo>
                    <a:pt x="676904" y="2479484"/>
                  </a:lnTo>
                  <a:lnTo>
                    <a:pt x="676449" y="2489285"/>
                  </a:lnTo>
                  <a:lnTo>
                    <a:pt x="676028" y="2499085"/>
                  </a:lnTo>
                  <a:lnTo>
                    <a:pt x="675656" y="2508885"/>
                  </a:lnTo>
                  <a:lnTo>
                    <a:pt x="675336" y="2518686"/>
                  </a:lnTo>
                  <a:lnTo>
                    <a:pt x="675052" y="2528486"/>
                  </a:lnTo>
                  <a:lnTo>
                    <a:pt x="674838" y="2538286"/>
                  </a:lnTo>
                  <a:lnTo>
                    <a:pt x="674646" y="2548087"/>
                  </a:lnTo>
                  <a:lnTo>
                    <a:pt x="674543" y="2557887"/>
                  </a:lnTo>
                  <a:lnTo>
                    <a:pt x="674458" y="2567688"/>
                  </a:lnTo>
                  <a:lnTo>
                    <a:pt x="674459" y="2577488"/>
                  </a:lnTo>
                  <a:lnTo>
                    <a:pt x="674489" y="2587288"/>
                  </a:lnTo>
                  <a:lnTo>
                    <a:pt x="674590" y="2597089"/>
                  </a:lnTo>
                  <a:lnTo>
                    <a:pt x="674738" y="2606889"/>
                  </a:lnTo>
                  <a:lnTo>
                    <a:pt x="674941" y="2616689"/>
                  </a:lnTo>
                  <a:lnTo>
                    <a:pt x="675209" y="2626490"/>
                  </a:lnTo>
                  <a:lnTo>
                    <a:pt x="675513" y="2636290"/>
                  </a:lnTo>
                  <a:lnTo>
                    <a:pt x="675902" y="2646090"/>
                  </a:lnTo>
                  <a:lnTo>
                    <a:pt x="676309" y="2655891"/>
                  </a:lnTo>
                  <a:lnTo>
                    <a:pt x="676816" y="2665691"/>
                  </a:lnTo>
                  <a:lnTo>
                    <a:pt x="677342" y="2675491"/>
                  </a:lnTo>
                  <a:lnTo>
                    <a:pt x="677950" y="2685292"/>
                  </a:lnTo>
                  <a:lnTo>
                    <a:pt x="678593" y="2695092"/>
                  </a:lnTo>
                  <a:lnTo>
                    <a:pt x="679300" y="2704892"/>
                  </a:lnTo>
                  <a:lnTo>
                    <a:pt x="680056" y="2714693"/>
                  </a:lnTo>
                  <a:lnTo>
                    <a:pt x="680858" y="2724493"/>
                  </a:lnTo>
                  <a:lnTo>
                    <a:pt x="681724" y="2734293"/>
                  </a:lnTo>
                  <a:lnTo>
                    <a:pt x="682618" y="2744094"/>
                  </a:lnTo>
                  <a:lnTo>
                    <a:pt x="683589" y="2753894"/>
                  </a:lnTo>
                  <a:lnTo>
                    <a:pt x="684574" y="2763694"/>
                  </a:lnTo>
                  <a:lnTo>
                    <a:pt x="685639" y="2773495"/>
                  </a:lnTo>
                  <a:lnTo>
                    <a:pt x="686722" y="2783295"/>
                  </a:lnTo>
                  <a:lnTo>
                    <a:pt x="687864" y="2793095"/>
                  </a:lnTo>
                  <a:lnTo>
                    <a:pt x="689035" y="2802896"/>
                  </a:lnTo>
                  <a:lnTo>
                    <a:pt x="690249" y="2812696"/>
                  </a:lnTo>
                  <a:lnTo>
                    <a:pt x="691500" y="2822496"/>
                  </a:lnTo>
                  <a:lnTo>
                    <a:pt x="692779" y="2832297"/>
                  </a:lnTo>
                  <a:lnTo>
                    <a:pt x="694101" y="2842097"/>
                  </a:lnTo>
                  <a:lnTo>
                    <a:pt x="695438" y="2851897"/>
                  </a:lnTo>
                  <a:lnTo>
                    <a:pt x="696821" y="2861698"/>
                  </a:lnTo>
                  <a:lnTo>
                    <a:pt x="698212" y="2871498"/>
                  </a:lnTo>
                  <a:lnTo>
                    <a:pt x="699641" y="2881298"/>
                  </a:lnTo>
                  <a:lnTo>
                    <a:pt x="701078" y="2891099"/>
                  </a:lnTo>
                  <a:lnTo>
                    <a:pt x="702540" y="2900899"/>
                  </a:lnTo>
                  <a:lnTo>
                    <a:pt x="704013" y="2910699"/>
                  </a:lnTo>
                  <a:lnTo>
                    <a:pt x="705499" y="2920500"/>
                  </a:lnTo>
                  <a:lnTo>
                    <a:pt x="706995" y="2930300"/>
                  </a:lnTo>
                  <a:lnTo>
                    <a:pt x="708496" y="2940100"/>
                  </a:lnTo>
                  <a:lnTo>
                    <a:pt x="710002" y="2949901"/>
                  </a:lnTo>
                  <a:lnTo>
                    <a:pt x="711508" y="2959701"/>
                  </a:lnTo>
                  <a:lnTo>
                    <a:pt x="713011" y="2969501"/>
                  </a:lnTo>
                  <a:lnTo>
                    <a:pt x="714510" y="2979302"/>
                  </a:lnTo>
                  <a:lnTo>
                    <a:pt x="715998" y="2989102"/>
                  </a:lnTo>
                  <a:lnTo>
                    <a:pt x="717478" y="2998902"/>
                  </a:lnTo>
                  <a:lnTo>
                    <a:pt x="718941" y="3008703"/>
                  </a:lnTo>
                  <a:lnTo>
                    <a:pt x="720386" y="3018503"/>
                  </a:lnTo>
                  <a:lnTo>
                    <a:pt x="721814" y="3028303"/>
                  </a:lnTo>
                  <a:lnTo>
                    <a:pt x="723212" y="3038104"/>
                  </a:lnTo>
                  <a:lnTo>
                    <a:pt x="724595" y="3047904"/>
                  </a:lnTo>
                  <a:lnTo>
                    <a:pt x="725931" y="3057704"/>
                  </a:lnTo>
                  <a:lnTo>
                    <a:pt x="727257" y="3067505"/>
                  </a:lnTo>
                  <a:lnTo>
                    <a:pt x="728520" y="3077305"/>
                  </a:lnTo>
                  <a:lnTo>
                    <a:pt x="729767" y="3087105"/>
                  </a:lnTo>
                  <a:lnTo>
                    <a:pt x="730955" y="3096906"/>
                  </a:lnTo>
                  <a:lnTo>
                    <a:pt x="732110" y="3106706"/>
                  </a:lnTo>
                  <a:lnTo>
                    <a:pt x="733213" y="3116506"/>
                  </a:lnTo>
                  <a:lnTo>
                    <a:pt x="734263" y="3126307"/>
                  </a:lnTo>
                  <a:lnTo>
                    <a:pt x="735271" y="3136107"/>
                  </a:lnTo>
                  <a:lnTo>
                    <a:pt x="736204" y="3145907"/>
                  </a:lnTo>
                  <a:lnTo>
                    <a:pt x="737110" y="3155708"/>
                  </a:lnTo>
                  <a:lnTo>
                    <a:pt x="737913" y="3165508"/>
                  </a:lnTo>
                  <a:lnTo>
                    <a:pt x="738697" y="3175308"/>
                  </a:lnTo>
                  <a:lnTo>
                    <a:pt x="739370" y="3185109"/>
                  </a:lnTo>
                  <a:lnTo>
                    <a:pt x="740010" y="3194909"/>
                  </a:lnTo>
                  <a:lnTo>
                    <a:pt x="740555" y="3204709"/>
                  </a:lnTo>
                  <a:lnTo>
                    <a:pt x="741041" y="3214510"/>
                  </a:lnTo>
                  <a:lnTo>
                    <a:pt x="741451" y="3224310"/>
                  </a:lnTo>
                  <a:lnTo>
                    <a:pt x="741774" y="3234110"/>
                  </a:lnTo>
                  <a:lnTo>
                    <a:pt x="742042" y="3243911"/>
                  </a:lnTo>
                  <a:lnTo>
                    <a:pt x="742193" y="3253711"/>
                  </a:lnTo>
                  <a:lnTo>
                    <a:pt x="742313" y="3263511"/>
                  </a:lnTo>
                  <a:lnTo>
                    <a:pt x="742285" y="3273312"/>
                  </a:lnTo>
                  <a:lnTo>
                    <a:pt x="742229" y="3283112"/>
                  </a:lnTo>
                  <a:lnTo>
                    <a:pt x="742036" y="3292912"/>
                  </a:lnTo>
                  <a:lnTo>
                    <a:pt x="741793" y="3302713"/>
                  </a:lnTo>
                  <a:lnTo>
                    <a:pt x="741438" y="3312513"/>
                  </a:lnTo>
                  <a:lnTo>
                    <a:pt x="741001" y="3322313"/>
                  </a:lnTo>
                  <a:lnTo>
                    <a:pt x="740480" y="3332114"/>
                  </a:lnTo>
                  <a:lnTo>
                    <a:pt x="739846" y="3341914"/>
                  </a:lnTo>
                  <a:lnTo>
                    <a:pt x="739156" y="3351714"/>
                  </a:lnTo>
                  <a:lnTo>
                    <a:pt x="738322" y="3361515"/>
                  </a:lnTo>
                  <a:lnTo>
                    <a:pt x="737458" y="3371315"/>
                  </a:lnTo>
                  <a:lnTo>
                    <a:pt x="736425" y="3381115"/>
                  </a:lnTo>
                  <a:lnTo>
                    <a:pt x="735358" y="3390916"/>
                  </a:lnTo>
                  <a:lnTo>
                    <a:pt x="734152" y="3400716"/>
                  </a:lnTo>
                  <a:lnTo>
                    <a:pt x="732882" y="3410516"/>
                  </a:lnTo>
                  <a:lnTo>
                    <a:pt x="731503" y="3420317"/>
                  </a:lnTo>
                  <a:lnTo>
                    <a:pt x="730030" y="3430117"/>
                  </a:lnTo>
                  <a:lnTo>
                    <a:pt x="728479" y="3439917"/>
                  </a:lnTo>
                  <a:lnTo>
                    <a:pt x="726806" y="3449718"/>
                  </a:lnTo>
                  <a:lnTo>
                    <a:pt x="725084" y="3459518"/>
                  </a:lnTo>
                  <a:lnTo>
                    <a:pt x="723213" y="3469318"/>
                  </a:lnTo>
                  <a:lnTo>
                    <a:pt x="721312" y="3479119"/>
                  </a:lnTo>
                  <a:lnTo>
                    <a:pt x="719258" y="3488919"/>
                  </a:lnTo>
                  <a:lnTo>
                    <a:pt x="717164" y="3498719"/>
                  </a:lnTo>
                  <a:lnTo>
                    <a:pt x="714948" y="3508520"/>
                  </a:lnTo>
                  <a:lnTo>
                    <a:pt x="712666" y="3518320"/>
                  </a:lnTo>
                  <a:lnTo>
                    <a:pt x="710293" y="3528120"/>
                  </a:lnTo>
                  <a:lnTo>
                    <a:pt x="707830" y="3537921"/>
                  </a:lnTo>
                  <a:lnTo>
                    <a:pt x="705304" y="3547721"/>
                  </a:lnTo>
                  <a:lnTo>
                    <a:pt x="702666" y="3557521"/>
                  </a:lnTo>
                  <a:lnTo>
                    <a:pt x="699994" y="3567322"/>
                  </a:lnTo>
                  <a:lnTo>
                    <a:pt x="697188" y="3577122"/>
                  </a:lnTo>
                  <a:lnTo>
                    <a:pt x="694359" y="3586922"/>
                  </a:lnTo>
                  <a:lnTo>
                    <a:pt x="691412" y="3596723"/>
                  </a:lnTo>
                  <a:lnTo>
                    <a:pt x="688426" y="3606523"/>
                  </a:lnTo>
                  <a:lnTo>
                    <a:pt x="685352" y="3616323"/>
                  </a:lnTo>
                  <a:lnTo>
                    <a:pt x="682220" y="3626124"/>
                  </a:lnTo>
                  <a:lnTo>
                    <a:pt x="679025" y="3635924"/>
                  </a:lnTo>
                  <a:lnTo>
                    <a:pt x="675757" y="3645724"/>
                  </a:lnTo>
                  <a:lnTo>
                    <a:pt x="672450" y="3655525"/>
                  </a:lnTo>
                  <a:lnTo>
                    <a:pt x="669057" y="3665325"/>
                  </a:lnTo>
                  <a:lnTo>
                    <a:pt x="665645" y="3675125"/>
                  </a:lnTo>
                  <a:lnTo>
                    <a:pt x="662138" y="3684926"/>
                  </a:lnTo>
                  <a:lnTo>
                    <a:pt x="658615" y="3694726"/>
                  </a:lnTo>
                  <a:lnTo>
                    <a:pt x="655020" y="3704526"/>
                  </a:lnTo>
                  <a:lnTo>
                    <a:pt x="651397" y="3714327"/>
                  </a:lnTo>
                  <a:lnTo>
                    <a:pt x="647723" y="3724127"/>
                  </a:lnTo>
                  <a:lnTo>
                    <a:pt x="644013" y="3733927"/>
                  </a:lnTo>
                  <a:lnTo>
                    <a:pt x="640270" y="3743728"/>
                  </a:lnTo>
                  <a:lnTo>
                    <a:pt x="636484" y="3753528"/>
                  </a:lnTo>
                  <a:lnTo>
                    <a:pt x="632680" y="3763328"/>
                  </a:lnTo>
                  <a:lnTo>
                    <a:pt x="628830" y="3773129"/>
                  </a:lnTo>
                  <a:lnTo>
                    <a:pt x="624972" y="3782929"/>
                  </a:lnTo>
                  <a:lnTo>
                    <a:pt x="621074" y="3792729"/>
                  </a:lnTo>
                  <a:lnTo>
                    <a:pt x="617168" y="3802530"/>
                  </a:lnTo>
                  <a:lnTo>
                    <a:pt x="613236" y="3812330"/>
                  </a:lnTo>
                  <a:lnTo>
                    <a:pt x="609294" y="3822131"/>
                  </a:lnTo>
                  <a:lnTo>
                    <a:pt x="605337" y="3831931"/>
                  </a:lnTo>
                  <a:lnTo>
                    <a:pt x="601371" y="3841731"/>
                  </a:lnTo>
                  <a:lnTo>
                    <a:pt x="597399" y="3851532"/>
                  </a:lnTo>
                  <a:lnTo>
                    <a:pt x="593421" y="3861332"/>
                  </a:lnTo>
                  <a:lnTo>
                    <a:pt x="589441" y="3871132"/>
                  </a:lnTo>
                  <a:lnTo>
                    <a:pt x="585462" y="3880933"/>
                  </a:lnTo>
                  <a:lnTo>
                    <a:pt x="581485" y="3890733"/>
                  </a:lnTo>
                  <a:lnTo>
                    <a:pt x="577516" y="3900533"/>
                  </a:lnTo>
                  <a:lnTo>
                    <a:pt x="573552" y="3910334"/>
                  </a:lnTo>
                  <a:lnTo>
                    <a:pt x="569601" y="3920134"/>
                  </a:lnTo>
                  <a:lnTo>
                    <a:pt x="565661" y="3929934"/>
                  </a:lnTo>
                  <a:lnTo>
                    <a:pt x="561734" y="3939735"/>
                  </a:lnTo>
                  <a:lnTo>
                    <a:pt x="557829" y="3949535"/>
                  </a:lnTo>
                  <a:lnTo>
                    <a:pt x="553935" y="3959335"/>
                  </a:lnTo>
                  <a:lnTo>
                    <a:pt x="550073" y="3969136"/>
                  </a:lnTo>
                  <a:lnTo>
                    <a:pt x="546219" y="3978936"/>
                  </a:lnTo>
                  <a:lnTo>
                    <a:pt x="542411" y="3988736"/>
                  </a:lnTo>
                  <a:lnTo>
                    <a:pt x="538611" y="3998537"/>
                  </a:lnTo>
                  <a:lnTo>
                    <a:pt x="534856" y="4008337"/>
                  </a:lnTo>
                  <a:lnTo>
                    <a:pt x="531120" y="4018137"/>
                  </a:lnTo>
                  <a:lnTo>
                    <a:pt x="527423" y="4027938"/>
                  </a:lnTo>
                  <a:lnTo>
                    <a:pt x="523759" y="4037738"/>
                  </a:lnTo>
                  <a:lnTo>
                    <a:pt x="520126" y="4047538"/>
                  </a:lnTo>
                  <a:lnTo>
                    <a:pt x="516540" y="4057339"/>
                  </a:lnTo>
                  <a:lnTo>
                    <a:pt x="512976" y="4067139"/>
                  </a:lnTo>
                  <a:lnTo>
                    <a:pt x="509476" y="4076939"/>
                  </a:lnTo>
                  <a:lnTo>
                    <a:pt x="505988" y="4086740"/>
                  </a:lnTo>
                  <a:lnTo>
                    <a:pt x="502576" y="4096540"/>
                  </a:lnTo>
                  <a:lnTo>
                    <a:pt x="499181" y="4106340"/>
                  </a:lnTo>
                  <a:lnTo>
                    <a:pt x="495850" y="4116141"/>
                  </a:lnTo>
                  <a:lnTo>
                    <a:pt x="492552" y="4125941"/>
                  </a:lnTo>
                  <a:lnTo>
                    <a:pt x="489306" y="4135741"/>
                  </a:lnTo>
                  <a:lnTo>
                    <a:pt x="486110" y="4145542"/>
                  </a:lnTo>
                  <a:lnTo>
                    <a:pt x="482952" y="4155342"/>
                  </a:lnTo>
                  <a:lnTo>
                    <a:pt x="479861" y="4165142"/>
                  </a:lnTo>
                  <a:lnTo>
                    <a:pt x="476794" y="4174943"/>
                  </a:lnTo>
                  <a:lnTo>
                    <a:pt x="473811" y="4184743"/>
                  </a:lnTo>
                  <a:lnTo>
                    <a:pt x="470845" y="4194543"/>
                  </a:lnTo>
                  <a:lnTo>
                    <a:pt x="467965" y="4204344"/>
                  </a:lnTo>
                  <a:lnTo>
                    <a:pt x="465110" y="4214144"/>
                  </a:lnTo>
                  <a:lnTo>
                    <a:pt x="462325" y="4223944"/>
                  </a:lnTo>
                  <a:lnTo>
                    <a:pt x="459583" y="4233745"/>
                  </a:lnTo>
                  <a:lnTo>
                    <a:pt x="456895" y="4243545"/>
                  </a:lnTo>
                  <a:lnTo>
                    <a:pt x="454267" y="4253345"/>
                  </a:lnTo>
                  <a:lnTo>
                    <a:pt x="451676" y="4263146"/>
                  </a:lnTo>
                  <a:lnTo>
                    <a:pt x="449162" y="4272946"/>
                  </a:lnTo>
                  <a:lnTo>
                    <a:pt x="446669" y="4282746"/>
                  </a:lnTo>
                  <a:lnTo>
                    <a:pt x="444269" y="4292547"/>
                  </a:lnTo>
                  <a:lnTo>
                    <a:pt x="441887" y="4302347"/>
                  </a:lnTo>
                  <a:lnTo>
                    <a:pt x="439588" y="4312147"/>
                  </a:lnTo>
                  <a:lnTo>
                    <a:pt x="437320" y="4321948"/>
                  </a:lnTo>
                  <a:lnTo>
                    <a:pt x="435117" y="4331748"/>
                  </a:lnTo>
                  <a:lnTo>
                    <a:pt x="432962" y="4341548"/>
                  </a:lnTo>
                  <a:lnTo>
                    <a:pt x="430855" y="4351349"/>
                  </a:lnTo>
                  <a:lnTo>
                    <a:pt x="428810" y="4361149"/>
                  </a:lnTo>
                  <a:lnTo>
                    <a:pt x="426797" y="4370949"/>
                  </a:lnTo>
                  <a:lnTo>
                    <a:pt x="424863" y="4380750"/>
                  </a:lnTo>
                  <a:lnTo>
                    <a:pt x="422944" y="4390550"/>
                  </a:lnTo>
                  <a:lnTo>
                    <a:pt x="421115" y="4400350"/>
                  </a:lnTo>
                  <a:lnTo>
                    <a:pt x="419303" y="4410151"/>
                  </a:lnTo>
                  <a:lnTo>
                    <a:pt x="417564" y="4419951"/>
                  </a:lnTo>
                  <a:lnTo>
                    <a:pt x="415856" y="4429751"/>
                  </a:lnTo>
                  <a:lnTo>
                    <a:pt x="414203" y="4439552"/>
                  </a:lnTo>
                  <a:lnTo>
                    <a:pt x="412597" y="4449352"/>
                  </a:lnTo>
                  <a:lnTo>
                    <a:pt x="411030" y="4459152"/>
                  </a:lnTo>
                  <a:lnTo>
                    <a:pt x="409522" y="4468953"/>
                  </a:lnTo>
                  <a:lnTo>
                    <a:pt x="408037" y="4478753"/>
                  </a:lnTo>
                  <a:lnTo>
                    <a:pt x="406625" y="4488553"/>
                  </a:lnTo>
                  <a:lnTo>
                    <a:pt x="405226" y="4498354"/>
                  </a:lnTo>
                  <a:lnTo>
                    <a:pt x="403900" y="4508154"/>
                  </a:lnTo>
                  <a:lnTo>
                    <a:pt x="402592" y="4517954"/>
                  </a:lnTo>
                  <a:lnTo>
                    <a:pt x="401341" y="4527755"/>
                  </a:lnTo>
                  <a:lnTo>
                    <a:pt x="400121" y="4537555"/>
                  </a:lnTo>
                  <a:lnTo>
                    <a:pt x="398943" y="4547355"/>
                  </a:lnTo>
                  <a:lnTo>
                    <a:pt x="397806" y="4557156"/>
                  </a:lnTo>
                  <a:lnTo>
                    <a:pt x="396698" y="4566956"/>
                  </a:lnTo>
                  <a:lnTo>
                    <a:pt x="395642" y="4576756"/>
                  </a:lnTo>
                  <a:lnTo>
                    <a:pt x="394600" y="4586557"/>
                  </a:lnTo>
                  <a:lnTo>
                    <a:pt x="393621" y="4596357"/>
                  </a:lnTo>
                  <a:lnTo>
                    <a:pt x="392652" y="4606157"/>
                  </a:lnTo>
                  <a:lnTo>
                    <a:pt x="391737" y="4615958"/>
                  </a:lnTo>
                  <a:lnTo>
                    <a:pt x="390840" y="4625758"/>
                  </a:lnTo>
                  <a:lnTo>
                    <a:pt x="389984" y="4635558"/>
                  </a:lnTo>
                  <a:lnTo>
                    <a:pt x="389155" y="4645359"/>
                  </a:lnTo>
                  <a:lnTo>
                    <a:pt x="388355" y="4655159"/>
                  </a:lnTo>
                  <a:lnTo>
                    <a:pt x="387590" y="4664959"/>
                  </a:lnTo>
                  <a:lnTo>
                    <a:pt x="386844" y="4674760"/>
                  </a:lnTo>
                  <a:lnTo>
                    <a:pt x="386140" y="4684560"/>
                  </a:lnTo>
                  <a:lnTo>
                    <a:pt x="385445" y="4694360"/>
                  </a:lnTo>
                  <a:lnTo>
                    <a:pt x="384799" y="4704161"/>
                  </a:lnTo>
                  <a:lnTo>
                    <a:pt x="384160" y="4713961"/>
                  </a:lnTo>
                  <a:lnTo>
                    <a:pt x="383559" y="4723761"/>
                  </a:lnTo>
                  <a:lnTo>
                    <a:pt x="382973" y="4733562"/>
                  </a:lnTo>
                  <a:lnTo>
                    <a:pt x="382416" y="4743362"/>
                  </a:lnTo>
                  <a:lnTo>
                    <a:pt x="381879" y="4753162"/>
                  </a:lnTo>
                  <a:lnTo>
                    <a:pt x="381362" y="4762963"/>
                  </a:lnTo>
                  <a:lnTo>
                    <a:pt x="380873" y="4772763"/>
                  </a:lnTo>
                  <a:lnTo>
                    <a:pt x="380394" y="4782563"/>
                  </a:lnTo>
                  <a:lnTo>
                    <a:pt x="379948" y="4792364"/>
                  </a:lnTo>
                  <a:lnTo>
                    <a:pt x="379507" y="4802164"/>
                  </a:lnTo>
                  <a:lnTo>
                    <a:pt x="379099" y="4811964"/>
                  </a:lnTo>
                  <a:lnTo>
                    <a:pt x="378698" y="4821765"/>
                  </a:lnTo>
                  <a:lnTo>
                    <a:pt x="378322" y="4831565"/>
                  </a:lnTo>
                  <a:lnTo>
                    <a:pt x="377957" y="4841365"/>
                  </a:lnTo>
                  <a:lnTo>
                    <a:pt x="377611" y="4851166"/>
                  </a:lnTo>
                  <a:lnTo>
                    <a:pt x="377281" y="4860966"/>
                  </a:lnTo>
                  <a:lnTo>
                    <a:pt x="376962" y="4870766"/>
                  </a:lnTo>
                  <a:lnTo>
                    <a:pt x="376663" y="4880567"/>
                  </a:lnTo>
                  <a:lnTo>
                    <a:pt x="376370" y="4890367"/>
                  </a:lnTo>
                  <a:lnTo>
                    <a:pt x="376101" y="4900167"/>
                  </a:lnTo>
                  <a:lnTo>
                    <a:pt x="375835" y="4909968"/>
                  </a:lnTo>
                  <a:lnTo>
                    <a:pt x="375589" y="4919768"/>
                  </a:lnTo>
                  <a:lnTo>
                    <a:pt x="375349" y="4929568"/>
                  </a:lnTo>
                  <a:lnTo>
                    <a:pt x="375124" y="4939369"/>
                  </a:lnTo>
                  <a:lnTo>
                    <a:pt x="374908" y="4949169"/>
                  </a:lnTo>
                  <a:lnTo>
                    <a:pt x="374703" y="4958969"/>
                  </a:lnTo>
                  <a:lnTo>
                    <a:pt x="374509" y="4968770"/>
                  </a:lnTo>
                  <a:lnTo>
                    <a:pt x="374322" y="4978570"/>
                  </a:lnTo>
                  <a:lnTo>
                    <a:pt x="374148" y="4988370"/>
                  </a:lnTo>
                  <a:lnTo>
                    <a:pt x="373977" y="4998171"/>
                  </a:lnTo>
                  <a:lnTo>
                    <a:pt x="37382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810817"/>
              <a:ext cx="1638269" cy="3615427"/>
            </a:xfrm>
            <a:custGeom>
              <a:avLst/>
              <a:pathLst>
                <a:path w="1638269" h="3615427">
                  <a:moveTo>
                    <a:pt x="815324" y="3615427"/>
                  </a:moveTo>
                  <a:lnTo>
                    <a:pt x="814985" y="3608352"/>
                  </a:lnTo>
                  <a:lnTo>
                    <a:pt x="814601" y="3601276"/>
                  </a:lnTo>
                  <a:lnTo>
                    <a:pt x="814195" y="3594201"/>
                  </a:lnTo>
                  <a:lnTo>
                    <a:pt x="813761" y="3587126"/>
                  </a:lnTo>
                  <a:lnTo>
                    <a:pt x="813280" y="3580051"/>
                  </a:lnTo>
                  <a:lnTo>
                    <a:pt x="812773" y="3572976"/>
                  </a:lnTo>
                  <a:lnTo>
                    <a:pt x="812224" y="3565900"/>
                  </a:lnTo>
                  <a:lnTo>
                    <a:pt x="811625" y="3558825"/>
                  </a:lnTo>
                  <a:lnTo>
                    <a:pt x="810996" y="3551750"/>
                  </a:lnTo>
                  <a:lnTo>
                    <a:pt x="810306" y="3544675"/>
                  </a:lnTo>
                  <a:lnTo>
                    <a:pt x="809567" y="3537600"/>
                  </a:lnTo>
                  <a:lnTo>
                    <a:pt x="808792" y="3530524"/>
                  </a:lnTo>
                  <a:lnTo>
                    <a:pt x="807932" y="3523449"/>
                  </a:lnTo>
                  <a:lnTo>
                    <a:pt x="807026" y="3516374"/>
                  </a:lnTo>
                  <a:lnTo>
                    <a:pt x="806068" y="3509299"/>
                  </a:lnTo>
                  <a:lnTo>
                    <a:pt x="805014" y="3502224"/>
                  </a:lnTo>
                  <a:lnTo>
                    <a:pt x="803911" y="3495148"/>
                  </a:lnTo>
                  <a:lnTo>
                    <a:pt x="802732" y="3488073"/>
                  </a:lnTo>
                  <a:lnTo>
                    <a:pt x="801455" y="3480998"/>
                  </a:lnTo>
                  <a:lnTo>
                    <a:pt x="800121" y="3473923"/>
                  </a:lnTo>
                  <a:lnTo>
                    <a:pt x="798681" y="3466848"/>
                  </a:lnTo>
                  <a:lnTo>
                    <a:pt x="797145" y="3459772"/>
                  </a:lnTo>
                  <a:lnTo>
                    <a:pt x="795545" y="3452697"/>
                  </a:lnTo>
                  <a:lnTo>
                    <a:pt x="793799" y="3445622"/>
                  </a:lnTo>
                  <a:lnTo>
                    <a:pt x="791966" y="3438547"/>
                  </a:lnTo>
                  <a:lnTo>
                    <a:pt x="790050" y="3431472"/>
                  </a:lnTo>
                  <a:lnTo>
                    <a:pt x="787961" y="3424396"/>
                  </a:lnTo>
                  <a:lnTo>
                    <a:pt x="785787" y="3417321"/>
                  </a:lnTo>
                  <a:lnTo>
                    <a:pt x="783493" y="3410246"/>
                  </a:lnTo>
                  <a:lnTo>
                    <a:pt x="781030" y="3403171"/>
                  </a:lnTo>
                  <a:lnTo>
                    <a:pt x="778472" y="3396096"/>
                  </a:lnTo>
                  <a:lnTo>
                    <a:pt x="775748" y="3389020"/>
                  </a:lnTo>
                  <a:lnTo>
                    <a:pt x="772864" y="3381945"/>
                  </a:lnTo>
                  <a:lnTo>
                    <a:pt x="769876" y="3374870"/>
                  </a:lnTo>
                  <a:lnTo>
                    <a:pt x="766669" y="3367795"/>
                  </a:lnTo>
                  <a:lnTo>
                    <a:pt x="763317" y="3360720"/>
                  </a:lnTo>
                  <a:lnTo>
                    <a:pt x="759848" y="3353644"/>
                  </a:lnTo>
                  <a:lnTo>
                    <a:pt x="756107" y="3346569"/>
                  </a:lnTo>
                  <a:lnTo>
                    <a:pt x="752240" y="3339494"/>
                  </a:lnTo>
                  <a:lnTo>
                    <a:pt x="748206" y="3332419"/>
                  </a:lnTo>
                  <a:lnTo>
                    <a:pt x="743914" y="3325344"/>
                  </a:lnTo>
                  <a:lnTo>
                    <a:pt x="739487" y="3318268"/>
                  </a:lnTo>
                  <a:lnTo>
                    <a:pt x="734836" y="3311193"/>
                  </a:lnTo>
                  <a:lnTo>
                    <a:pt x="729948" y="3304118"/>
                  </a:lnTo>
                  <a:lnTo>
                    <a:pt x="724918" y="3297043"/>
                  </a:lnTo>
                  <a:lnTo>
                    <a:pt x="719600" y="3289968"/>
                  </a:lnTo>
                  <a:lnTo>
                    <a:pt x="714077" y="3282892"/>
                  </a:lnTo>
                  <a:lnTo>
                    <a:pt x="708403" y="3275817"/>
                  </a:lnTo>
                  <a:lnTo>
                    <a:pt x="702377" y="3268742"/>
                  </a:lnTo>
                  <a:lnTo>
                    <a:pt x="696184" y="3261667"/>
                  </a:lnTo>
                  <a:lnTo>
                    <a:pt x="689790" y="3254592"/>
                  </a:lnTo>
                  <a:lnTo>
                    <a:pt x="683062" y="3247516"/>
                  </a:lnTo>
                  <a:lnTo>
                    <a:pt x="676170" y="3240441"/>
                  </a:lnTo>
                  <a:lnTo>
                    <a:pt x="669020" y="3233366"/>
                  </a:lnTo>
                  <a:lnTo>
                    <a:pt x="661578" y="3226291"/>
                  </a:lnTo>
                  <a:lnTo>
                    <a:pt x="653968" y="3219216"/>
                  </a:lnTo>
                  <a:lnTo>
                    <a:pt x="646043" y="3212140"/>
                  </a:lnTo>
                  <a:lnTo>
                    <a:pt x="637875" y="3205065"/>
                  </a:lnTo>
                  <a:lnTo>
                    <a:pt x="629539" y="3197990"/>
                  </a:lnTo>
                  <a:lnTo>
                    <a:pt x="620836" y="3190915"/>
                  </a:lnTo>
                  <a:lnTo>
                    <a:pt x="611944" y="3183840"/>
                  </a:lnTo>
                  <a:lnTo>
                    <a:pt x="602856" y="3176764"/>
                  </a:lnTo>
                  <a:lnTo>
                    <a:pt x="593417" y="3169689"/>
                  </a:lnTo>
                  <a:lnTo>
                    <a:pt x="583816" y="3162614"/>
                  </a:lnTo>
                  <a:lnTo>
                    <a:pt x="573976" y="3155539"/>
                  </a:lnTo>
                  <a:lnTo>
                    <a:pt x="563849" y="3148464"/>
                  </a:lnTo>
                  <a:lnTo>
                    <a:pt x="553568" y="3141388"/>
                  </a:lnTo>
                  <a:lnTo>
                    <a:pt x="543017" y="3134313"/>
                  </a:lnTo>
                  <a:lnTo>
                    <a:pt x="532245" y="3127238"/>
                  </a:lnTo>
                  <a:lnTo>
                    <a:pt x="521330" y="3120163"/>
                  </a:lnTo>
                  <a:lnTo>
                    <a:pt x="510129" y="3113088"/>
                  </a:lnTo>
                  <a:lnTo>
                    <a:pt x="498771" y="3106012"/>
                  </a:lnTo>
                  <a:lnTo>
                    <a:pt x="487274" y="3098937"/>
                  </a:lnTo>
                  <a:lnTo>
                    <a:pt x="475515" y="3091862"/>
                  </a:lnTo>
                  <a:lnTo>
                    <a:pt x="463648" y="3084787"/>
                  </a:lnTo>
                  <a:lnTo>
                    <a:pt x="451631" y="3077712"/>
                  </a:lnTo>
                  <a:lnTo>
                    <a:pt x="439433" y="3070636"/>
                  </a:lnTo>
                  <a:lnTo>
                    <a:pt x="427149" y="3063561"/>
                  </a:lnTo>
                  <a:lnTo>
                    <a:pt x="414726" y="3056486"/>
                  </a:lnTo>
                  <a:lnTo>
                    <a:pt x="402195" y="3049411"/>
                  </a:lnTo>
                  <a:lnTo>
                    <a:pt x="389602" y="3042336"/>
                  </a:lnTo>
                  <a:lnTo>
                    <a:pt x="376905" y="3035260"/>
                  </a:lnTo>
                  <a:lnTo>
                    <a:pt x="364162" y="3028185"/>
                  </a:lnTo>
                  <a:lnTo>
                    <a:pt x="351383" y="3021110"/>
                  </a:lnTo>
                  <a:lnTo>
                    <a:pt x="338562" y="3014035"/>
                  </a:lnTo>
                  <a:lnTo>
                    <a:pt x="325740" y="3006960"/>
                  </a:lnTo>
                  <a:lnTo>
                    <a:pt x="312918" y="2999884"/>
                  </a:lnTo>
                  <a:lnTo>
                    <a:pt x="300131" y="2992809"/>
                  </a:lnTo>
                  <a:lnTo>
                    <a:pt x="287375" y="2985734"/>
                  </a:lnTo>
                  <a:lnTo>
                    <a:pt x="274679" y="2978659"/>
                  </a:lnTo>
                  <a:lnTo>
                    <a:pt x="262077" y="2971584"/>
                  </a:lnTo>
                  <a:lnTo>
                    <a:pt x="249540" y="2964508"/>
                  </a:lnTo>
                  <a:lnTo>
                    <a:pt x="237149" y="2957433"/>
                  </a:lnTo>
                  <a:lnTo>
                    <a:pt x="224891" y="2950358"/>
                  </a:lnTo>
                  <a:lnTo>
                    <a:pt x="212730" y="2943283"/>
                  </a:lnTo>
                  <a:lnTo>
                    <a:pt x="200827" y="2936208"/>
                  </a:lnTo>
                  <a:lnTo>
                    <a:pt x="189071" y="2929132"/>
                  </a:lnTo>
                  <a:lnTo>
                    <a:pt x="177481" y="2922057"/>
                  </a:lnTo>
                  <a:lnTo>
                    <a:pt x="166214" y="2914982"/>
                  </a:lnTo>
                  <a:lnTo>
                    <a:pt x="155117" y="2907907"/>
                  </a:lnTo>
                  <a:lnTo>
                    <a:pt x="144288" y="2900832"/>
                  </a:lnTo>
                  <a:lnTo>
                    <a:pt x="133801" y="2893756"/>
                  </a:lnTo>
                  <a:lnTo>
                    <a:pt x="123516" y="2886681"/>
                  </a:lnTo>
                  <a:lnTo>
                    <a:pt x="113618" y="2879606"/>
                  </a:lnTo>
                  <a:lnTo>
                    <a:pt x="104057" y="2872531"/>
                  </a:lnTo>
                  <a:lnTo>
                    <a:pt x="94726" y="2865456"/>
                  </a:lnTo>
                  <a:lnTo>
                    <a:pt x="85919" y="2858380"/>
                  </a:lnTo>
                  <a:lnTo>
                    <a:pt x="77415" y="2851305"/>
                  </a:lnTo>
                  <a:lnTo>
                    <a:pt x="69207" y="2844230"/>
                  </a:lnTo>
                  <a:lnTo>
                    <a:pt x="61592" y="2837155"/>
                  </a:lnTo>
                  <a:lnTo>
                    <a:pt x="54261" y="2830080"/>
                  </a:lnTo>
                  <a:lnTo>
                    <a:pt x="47345" y="2823004"/>
                  </a:lnTo>
                  <a:lnTo>
                    <a:pt x="40982" y="2815929"/>
                  </a:lnTo>
                  <a:lnTo>
                    <a:pt x="34923" y="2808854"/>
                  </a:lnTo>
                  <a:lnTo>
                    <a:pt x="29403" y="2801779"/>
                  </a:lnTo>
                  <a:lnTo>
                    <a:pt x="24373" y="2794704"/>
                  </a:lnTo>
                  <a:lnTo>
                    <a:pt x="19661" y="2787628"/>
                  </a:lnTo>
                  <a:lnTo>
                    <a:pt x="15612" y="2780553"/>
                  </a:lnTo>
                  <a:lnTo>
                    <a:pt x="11973" y="2773478"/>
                  </a:lnTo>
                  <a:lnTo>
                    <a:pt x="8679" y="2766403"/>
                  </a:lnTo>
                  <a:lnTo>
                    <a:pt x="6129" y="2759328"/>
                  </a:lnTo>
                  <a:lnTo>
                    <a:pt x="3912" y="2752252"/>
                  </a:lnTo>
                  <a:lnTo>
                    <a:pt x="2146" y="2745177"/>
                  </a:lnTo>
                  <a:lnTo>
                    <a:pt x="1027" y="2738102"/>
                  </a:lnTo>
                  <a:lnTo>
                    <a:pt x="238" y="2731027"/>
                  </a:lnTo>
                  <a:lnTo>
                    <a:pt x="0" y="2723952"/>
                  </a:lnTo>
                  <a:lnTo>
                    <a:pt x="296" y="2716876"/>
                  </a:lnTo>
                  <a:lnTo>
                    <a:pt x="918" y="2709801"/>
                  </a:lnTo>
                  <a:lnTo>
                    <a:pt x="2173" y="2702726"/>
                  </a:lnTo>
                  <a:lnTo>
                    <a:pt x="3848" y="2695651"/>
                  </a:lnTo>
                  <a:lnTo>
                    <a:pt x="5838" y="2688576"/>
                  </a:lnTo>
                  <a:lnTo>
                    <a:pt x="8524" y="2681500"/>
                  </a:lnTo>
                  <a:lnTo>
                    <a:pt x="11515" y="2674425"/>
                  </a:lnTo>
                  <a:lnTo>
                    <a:pt x="14884" y="2667350"/>
                  </a:lnTo>
                  <a:lnTo>
                    <a:pt x="18832" y="2660275"/>
                  </a:lnTo>
                  <a:lnTo>
                    <a:pt x="23056" y="2653200"/>
                  </a:lnTo>
                  <a:lnTo>
                    <a:pt x="27712" y="2646124"/>
                  </a:lnTo>
                  <a:lnTo>
                    <a:pt x="32814" y="2639049"/>
                  </a:lnTo>
                  <a:lnTo>
                    <a:pt x="38170" y="2631974"/>
                  </a:lnTo>
                  <a:lnTo>
                    <a:pt x="43987" y="2624899"/>
                  </a:lnTo>
                  <a:lnTo>
                    <a:pt x="50130" y="2617824"/>
                  </a:lnTo>
                  <a:lnTo>
                    <a:pt x="56499" y="2610748"/>
                  </a:lnTo>
                  <a:lnTo>
                    <a:pt x="63336" y="2603673"/>
                  </a:lnTo>
                  <a:lnTo>
                    <a:pt x="70391" y="2596598"/>
                  </a:lnTo>
                  <a:lnTo>
                    <a:pt x="77680" y="2589523"/>
                  </a:lnTo>
                  <a:lnTo>
                    <a:pt x="85346" y="2582448"/>
                  </a:lnTo>
                  <a:lnTo>
                    <a:pt x="93177" y="2575372"/>
                  </a:lnTo>
                  <a:lnTo>
                    <a:pt x="101250" y="2568297"/>
                  </a:lnTo>
                  <a:lnTo>
                    <a:pt x="109581" y="2561222"/>
                  </a:lnTo>
                  <a:lnTo>
                    <a:pt x="118047" y="2554147"/>
                  </a:lnTo>
                  <a:lnTo>
                    <a:pt x="126738" y="2547072"/>
                  </a:lnTo>
                  <a:lnTo>
                    <a:pt x="135590" y="2539996"/>
                  </a:lnTo>
                  <a:lnTo>
                    <a:pt x="144546" y="2532921"/>
                  </a:lnTo>
                  <a:lnTo>
                    <a:pt x="153691" y="2525846"/>
                  </a:lnTo>
                  <a:lnTo>
                    <a:pt x="162923" y="2518771"/>
                  </a:lnTo>
                  <a:lnTo>
                    <a:pt x="172234" y="2511696"/>
                  </a:lnTo>
                  <a:lnTo>
                    <a:pt x="181666" y="2504620"/>
                  </a:lnTo>
                  <a:lnTo>
                    <a:pt x="191139" y="2497545"/>
                  </a:lnTo>
                  <a:lnTo>
                    <a:pt x="200666" y="2490470"/>
                  </a:lnTo>
                  <a:lnTo>
                    <a:pt x="210236" y="2483395"/>
                  </a:lnTo>
                  <a:lnTo>
                    <a:pt x="219820" y="2476320"/>
                  </a:lnTo>
                  <a:lnTo>
                    <a:pt x="229417" y="2469244"/>
                  </a:lnTo>
                  <a:lnTo>
                    <a:pt x="239002" y="2462169"/>
                  </a:lnTo>
                  <a:lnTo>
                    <a:pt x="248578" y="2455094"/>
                  </a:lnTo>
                  <a:lnTo>
                    <a:pt x="258111" y="2448019"/>
                  </a:lnTo>
                  <a:lnTo>
                    <a:pt x="267602" y="2440944"/>
                  </a:lnTo>
                  <a:lnTo>
                    <a:pt x="277060" y="2433868"/>
                  </a:lnTo>
                  <a:lnTo>
                    <a:pt x="286415" y="2426793"/>
                  </a:lnTo>
                  <a:lnTo>
                    <a:pt x="295715" y="2419718"/>
                  </a:lnTo>
                  <a:lnTo>
                    <a:pt x="304941" y="2412643"/>
                  </a:lnTo>
                  <a:lnTo>
                    <a:pt x="314038" y="2405568"/>
                  </a:lnTo>
                  <a:lnTo>
                    <a:pt x="323064" y="2398492"/>
                  </a:lnTo>
                  <a:lnTo>
                    <a:pt x="331970" y="2391417"/>
                  </a:lnTo>
                  <a:lnTo>
                    <a:pt x="340739" y="2384342"/>
                  </a:lnTo>
                  <a:lnTo>
                    <a:pt x="349425" y="2377267"/>
                  </a:lnTo>
                  <a:lnTo>
                    <a:pt x="357940" y="2370192"/>
                  </a:lnTo>
                  <a:lnTo>
                    <a:pt x="366326" y="2363116"/>
                  </a:lnTo>
                  <a:lnTo>
                    <a:pt x="374619" y="2356041"/>
                  </a:lnTo>
                  <a:lnTo>
                    <a:pt x="382692" y="2348966"/>
                  </a:lnTo>
                  <a:lnTo>
                    <a:pt x="390656" y="2341891"/>
                  </a:lnTo>
                  <a:lnTo>
                    <a:pt x="398493" y="2334816"/>
                  </a:lnTo>
                  <a:lnTo>
                    <a:pt x="406115" y="2327740"/>
                  </a:lnTo>
                  <a:lnTo>
                    <a:pt x="413631" y="2320665"/>
                  </a:lnTo>
                  <a:lnTo>
                    <a:pt x="420982" y="2313590"/>
                  </a:lnTo>
                  <a:lnTo>
                    <a:pt x="428143" y="2306515"/>
                  </a:lnTo>
                  <a:lnTo>
                    <a:pt x="435198" y="2299440"/>
                  </a:lnTo>
                  <a:lnTo>
                    <a:pt x="442052" y="2292364"/>
                  </a:lnTo>
                  <a:lnTo>
                    <a:pt x="448751" y="2285289"/>
                  </a:lnTo>
                  <a:lnTo>
                    <a:pt x="455342" y="2278214"/>
                  </a:lnTo>
                  <a:lnTo>
                    <a:pt x="461704" y="2271139"/>
                  </a:lnTo>
                  <a:lnTo>
                    <a:pt x="467946" y="2264064"/>
                  </a:lnTo>
                  <a:lnTo>
                    <a:pt x="474067" y="2256988"/>
                  </a:lnTo>
                  <a:lnTo>
                    <a:pt x="479968" y="2249913"/>
                  </a:lnTo>
                  <a:lnTo>
                    <a:pt x="485769" y="2242838"/>
                  </a:lnTo>
                  <a:lnTo>
                    <a:pt x="491424" y="2235763"/>
                  </a:lnTo>
                  <a:lnTo>
                    <a:pt x="496901" y="2228688"/>
                  </a:lnTo>
                  <a:lnTo>
                    <a:pt x="502282" y="2221612"/>
                  </a:lnTo>
                  <a:lnTo>
                    <a:pt x="507499" y="2214537"/>
                  </a:lnTo>
                  <a:lnTo>
                    <a:pt x="512577" y="2207462"/>
                  </a:lnTo>
                  <a:lnTo>
                    <a:pt x="517566" y="2200387"/>
                  </a:lnTo>
                  <a:lnTo>
                    <a:pt x="522376" y="2193312"/>
                  </a:lnTo>
                  <a:lnTo>
                    <a:pt x="527085" y="2186236"/>
                  </a:lnTo>
                  <a:lnTo>
                    <a:pt x="531706" y="2179161"/>
                  </a:lnTo>
                  <a:lnTo>
                    <a:pt x="536153" y="2172086"/>
                  </a:lnTo>
                  <a:lnTo>
                    <a:pt x="540524" y="2165011"/>
                  </a:lnTo>
                  <a:lnTo>
                    <a:pt x="544793" y="2157936"/>
                  </a:lnTo>
                  <a:lnTo>
                    <a:pt x="548927" y="2150860"/>
                  </a:lnTo>
                  <a:lnTo>
                    <a:pt x="552993" y="2143785"/>
                  </a:lnTo>
                  <a:lnTo>
                    <a:pt x="556946" y="2136710"/>
                  </a:lnTo>
                  <a:lnTo>
                    <a:pt x="560798" y="2129635"/>
                  </a:lnTo>
                  <a:lnTo>
                    <a:pt x="564589" y="2122560"/>
                  </a:lnTo>
                  <a:lnTo>
                    <a:pt x="568261" y="2115484"/>
                  </a:lnTo>
                  <a:lnTo>
                    <a:pt x="571861" y="2108409"/>
                  </a:lnTo>
                  <a:lnTo>
                    <a:pt x="575405" y="2101334"/>
                  </a:lnTo>
                  <a:lnTo>
                    <a:pt x="578828" y="2094259"/>
                  </a:lnTo>
                  <a:lnTo>
                    <a:pt x="582201" y="2087184"/>
                  </a:lnTo>
                  <a:lnTo>
                    <a:pt x="585510" y="2080108"/>
                  </a:lnTo>
                  <a:lnTo>
                    <a:pt x="588725" y="2073033"/>
                  </a:lnTo>
                  <a:lnTo>
                    <a:pt x="591894" y="2065958"/>
                  </a:lnTo>
                  <a:lnTo>
                    <a:pt x="594993" y="2058883"/>
                  </a:lnTo>
                  <a:lnTo>
                    <a:pt x="598019" y="2051808"/>
                  </a:lnTo>
                  <a:lnTo>
                    <a:pt x="601004" y="2044732"/>
                  </a:lnTo>
                  <a:lnTo>
                    <a:pt x="603912" y="2037657"/>
                  </a:lnTo>
                  <a:lnTo>
                    <a:pt x="606766" y="2030582"/>
                  </a:lnTo>
                  <a:lnTo>
                    <a:pt x="609581" y="2023507"/>
                  </a:lnTo>
                  <a:lnTo>
                    <a:pt x="612313" y="2016432"/>
                  </a:lnTo>
                  <a:lnTo>
                    <a:pt x="615006" y="2009356"/>
                  </a:lnTo>
                  <a:lnTo>
                    <a:pt x="617654" y="2002281"/>
                  </a:lnTo>
                  <a:lnTo>
                    <a:pt x="620228" y="1995206"/>
                  </a:lnTo>
                  <a:lnTo>
                    <a:pt x="622767" y="1988131"/>
                  </a:lnTo>
                  <a:lnTo>
                    <a:pt x="625253" y="1981056"/>
                  </a:lnTo>
                  <a:lnTo>
                    <a:pt x="627676" y="1973980"/>
                  </a:lnTo>
                  <a:lnTo>
                    <a:pt x="630065" y="1966905"/>
                  </a:lnTo>
                  <a:lnTo>
                    <a:pt x="632390" y="1959830"/>
                  </a:lnTo>
                  <a:lnTo>
                    <a:pt x="634664" y="1952755"/>
                  </a:lnTo>
                  <a:lnTo>
                    <a:pt x="636903" y="1945680"/>
                  </a:lnTo>
                  <a:lnTo>
                    <a:pt x="639067" y="1938604"/>
                  </a:lnTo>
                  <a:lnTo>
                    <a:pt x="641189" y="1931529"/>
                  </a:lnTo>
                  <a:lnTo>
                    <a:pt x="643271" y="1924454"/>
                  </a:lnTo>
                  <a:lnTo>
                    <a:pt x="645274" y="1917379"/>
                  </a:lnTo>
                  <a:lnTo>
                    <a:pt x="647241" y="1910304"/>
                  </a:lnTo>
                  <a:lnTo>
                    <a:pt x="649154" y="1903228"/>
                  </a:lnTo>
                  <a:lnTo>
                    <a:pt x="650997" y="1896153"/>
                  </a:lnTo>
                  <a:lnTo>
                    <a:pt x="652802" y="1889078"/>
                  </a:lnTo>
                  <a:lnTo>
                    <a:pt x="654539" y="1882003"/>
                  </a:lnTo>
                  <a:lnTo>
                    <a:pt x="656215" y="1874928"/>
                  </a:lnTo>
                  <a:lnTo>
                    <a:pt x="657850" y="1867852"/>
                  </a:lnTo>
                  <a:lnTo>
                    <a:pt x="659403" y="1860777"/>
                  </a:lnTo>
                  <a:lnTo>
                    <a:pt x="660903" y="1853702"/>
                  </a:lnTo>
                  <a:lnTo>
                    <a:pt x="662359" y="1846627"/>
                  </a:lnTo>
                  <a:lnTo>
                    <a:pt x="663720" y="1839552"/>
                  </a:lnTo>
                  <a:lnTo>
                    <a:pt x="665037" y="1832476"/>
                  </a:lnTo>
                  <a:lnTo>
                    <a:pt x="666295" y="1825401"/>
                  </a:lnTo>
                  <a:lnTo>
                    <a:pt x="667466" y="1818326"/>
                  </a:lnTo>
                  <a:lnTo>
                    <a:pt x="668593" y="1811251"/>
                  </a:lnTo>
                  <a:lnTo>
                    <a:pt x="669644" y="1804176"/>
                  </a:lnTo>
                  <a:lnTo>
                    <a:pt x="670619" y="1797100"/>
                  </a:lnTo>
                  <a:lnTo>
                    <a:pt x="671548" y="1790025"/>
                  </a:lnTo>
                  <a:lnTo>
                    <a:pt x="672385" y="1782950"/>
                  </a:lnTo>
                  <a:lnTo>
                    <a:pt x="673159" y="1775875"/>
                  </a:lnTo>
                  <a:lnTo>
                    <a:pt x="673885" y="1768800"/>
                  </a:lnTo>
                  <a:lnTo>
                    <a:pt x="674502" y="1761724"/>
                  </a:lnTo>
                  <a:lnTo>
                    <a:pt x="675069" y="1754649"/>
                  </a:lnTo>
                  <a:lnTo>
                    <a:pt x="675574" y="1747574"/>
                  </a:lnTo>
                  <a:lnTo>
                    <a:pt x="675981" y="1740499"/>
                  </a:lnTo>
                  <a:lnTo>
                    <a:pt x="676338" y="1733424"/>
                  </a:lnTo>
                  <a:lnTo>
                    <a:pt x="676619" y="1726348"/>
                  </a:lnTo>
                  <a:lnTo>
                    <a:pt x="676814" y="1719273"/>
                  </a:lnTo>
                  <a:lnTo>
                    <a:pt x="676961" y="1712198"/>
                  </a:lnTo>
                  <a:lnTo>
                    <a:pt x="677015" y="1705123"/>
                  </a:lnTo>
                  <a:lnTo>
                    <a:pt x="677000" y="1698048"/>
                  </a:lnTo>
                  <a:lnTo>
                    <a:pt x="676936" y="1690972"/>
                  </a:lnTo>
                  <a:lnTo>
                    <a:pt x="676766" y="1683897"/>
                  </a:lnTo>
                  <a:lnTo>
                    <a:pt x="676541" y="1676822"/>
                  </a:lnTo>
                  <a:lnTo>
                    <a:pt x="676260" y="1669747"/>
                  </a:lnTo>
                  <a:lnTo>
                    <a:pt x="675877" y="1662672"/>
                  </a:lnTo>
                  <a:lnTo>
                    <a:pt x="675446" y="1655596"/>
                  </a:lnTo>
                  <a:lnTo>
                    <a:pt x="674945" y="1648521"/>
                  </a:lnTo>
                  <a:lnTo>
                    <a:pt x="674359" y="1641446"/>
                  </a:lnTo>
                  <a:lnTo>
                    <a:pt x="673727" y="1634371"/>
                  </a:lnTo>
                  <a:lnTo>
                    <a:pt x="673012" y="1627296"/>
                  </a:lnTo>
                  <a:lnTo>
                    <a:pt x="672229" y="1620220"/>
                  </a:lnTo>
                  <a:lnTo>
                    <a:pt x="671401" y="1613145"/>
                  </a:lnTo>
                  <a:lnTo>
                    <a:pt x="670480" y="1606070"/>
                  </a:lnTo>
                  <a:lnTo>
                    <a:pt x="669506" y="1598995"/>
                  </a:lnTo>
                  <a:lnTo>
                    <a:pt x="668484" y="1591920"/>
                  </a:lnTo>
                  <a:lnTo>
                    <a:pt x="667369" y="1584844"/>
                  </a:lnTo>
                  <a:lnTo>
                    <a:pt x="666212" y="1577769"/>
                  </a:lnTo>
                  <a:lnTo>
                    <a:pt x="664998" y="1570694"/>
                  </a:lnTo>
                  <a:lnTo>
                    <a:pt x="663706" y="1563619"/>
                  </a:lnTo>
                  <a:lnTo>
                    <a:pt x="662374" y="1556544"/>
                  </a:lnTo>
                  <a:lnTo>
                    <a:pt x="660976" y="1549468"/>
                  </a:lnTo>
                  <a:lnTo>
                    <a:pt x="659516" y="1542393"/>
                  </a:lnTo>
                  <a:lnTo>
                    <a:pt x="658019" y="1535318"/>
                  </a:lnTo>
                  <a:lnTo>
                    <a:pt x="656448" y="1528243"/>
                  </a:lnTo>
                  <a:lnTo>
                    <a:pt x="654830" y="1521168"/>
                  </a:lnTo>
                  <a:lnTo>
                    <a:pt x="653176" y="1514092"/>
                  </a:lnTo>
                  <a:lnTo>
                    <a:pt x="651443" y="1507017"/>
                  </a:lnTo>
                  <a:lnTo>
                    <a:pt x="649678" y="1499942"/>
                  </a:lnTo>
                  <a:lnTo>
                    <a:pt x="647868" y="1492867"/>
                  </a:lnTo>
                  <a:lnTo>
                    <a:pt x="645995" y="1485792"/>
                  </a:lnTo>
                  <a:lnTo>
                    <a:pt x="644092" y="1478716"/>
                  </a:lnTo>
                  <a:lnTo>
                    <a:pt x="642139" y="1471641"/>
                  </a:lnTo>
                  <a:lnTo>
                    <a:pt x="640137" y="1464566"/>
                  </a:lnTo>
                  <a:lnTo>
                    <a:pt x="638106" y="1457491"/>
                  </a:lnTo>
                  <a:lnTo>
                    <a:pt x="636023" y="1450416"/>
                  </a:lnTo>
                  <a:lnTo>
                    <a:pt x="633903" y="1443340"/>
                  </a:lnTo>
                  <a:lnTo>
                    <a:pt x="631758" y="1436265"/>
                  </a:lnTo>
                  <a:lnTo>
                    <a:pt x="629558" y="1429190"/>
                  </a:lnTo>
                  <a:lnTo>
                    <a:pt x="627333" y="1422115"/>
                  </a:lnTo>
                  <a:lnTo>
                    <a:pt x="625080" y="1415040"/>
                  </a:lnTo>
                  <a:lnTo>
                    <a:pt x="622782" y="1407964"/>
                  </a:lnTo>
                  <a:lnTo>
                    <a:pt x="620465" y="1400889"/>
                  </a:lnTo>
                  <a:lnTo>
                    <a:pt x="618118" y="1393814"/>
                  </a:lnTo>
                  <a:lnTo>
                    <a:pt x="615739" y="1386739"/>
                  </a:lnTo>
                  <a:lnTo>
                    <a:pt x="613343" y="1379664"/>
                  </a:lnTo>
                  <a:lnTo>
                    <a:pt x="610918" y="1372588"/>
                  </a:lnTo>
                  <a:lnTo>
                    <a:pt x="608473" y="1365513"/>
                  </a:lnTo>
                  <a:lnTo>
                    <a:pt x="606014" y="1358438"/>
                  </a:lnTo>
                  <a:lnTo>
                    <a:pt x="603529" y="1351363"/>
                  </a:lnTo>
                  <a:lnTo>
                    <a:pt x="601034" y="1344288"/>
                  </a:lnTo>
                  <a:lnTo>
                    <a:pt x="598527" y="1337212"/>
                  </a:lnTo>
                  <a:lnTo>
                    <a:pt x="596003" y="1330137"/>
                  </a:lnTo>
                  <a:lnTo>
                    <a:pt x="593475" y="1323062"/>
                  </a:lnTo>
                  <a:lnTo>
                    <a:pt x="590938" y="1315987"/>
                  </a:lnTo>
                  <a:lnTo>
                    <a:pt x="588397" y="1308912"/>
                  </a:lnTo>
                  <a:lnTo>
                    <a:pt x="585855" y="1301836"/>
                  </a:lnTo>
                  <a:lnTo>
                    <a:pt x="583312" y="1294761"/>
                  </a:lnTo>
                  <a:lnTo>
                    <a:pt x="580773" y="1287686"/>
                  </a:lnTo>
                  <a:lnTo>
                    <a:pt x="578237" y="1280611"/>
                  </a:lnTo>
                  <a:lnTo>
                    <a:pt x="575711" y="1273536"/>
                  </a:lnTo>
                  <a:lnTo>
                    <a:pt x="573196" y="1266460"/>
                  </a:lnTo>
                  <a:lnTo>
                    <a:pt x="570690" y="1259385"/>
                  </a:lnTo>
                  <a:lnTo>
                    <a:pt x="568208" y="1252310"/>
                  </a:lnTo>
                  <a:lnTo>
                    <a:pt x="565740" y="1245235"/>
                  </a:lnTo>
                  <a:lnTo>
                    <a:pt x="563292" y="1238160"/>
                  </a:lnTo>
                  <a:lnTo>
                    <a:pt x="560877" y="1231084"/>
                  </a:lnTo>
                  <a:lnTo>
                    <a:pt x="558481" y="1224009"/>
                  </a:lnTo>
                  <a:lnTo>
                    <a:pt x="556119" y="1216934"/>
                  </a:lnTo>
                  <a:lnTo>
                    <a:pt x="553797" y="1209859"/>
                  </a:lnTo>
                  <a:lnTo>
                    <a:pt x="551499" y="1202784"/>
                  </a:lnTo>
                  <a:lnTo>
                    <a:pt x="549255" y="1195708"/>
                  </a:lnTo>
                  <a:lnTo>
                    <a:pt x="547051" y="1188633"/>
                  </a:lnTo>
                  <a:lnTo>
                    <a:pt x="544878" y="1181558"/>
                  </a:lnTo>
                  <a:lnTo>
                    <a:pt x="542783" y="1174483"/>
                  </a:lnTo>
                  <a:lnTo>
                    <a:pt x="540726" y="1167408"/>
                  </a:lnTo>
                  <a:lnTo>
                    <a:pt x="538717" y="1160332"/>
                  </a:lnTo>
                  <a:lnTo>
                    <a:pt x="536792" y="1153257"/>
                  </a:lnTo>
                  <a:lnTo>
                    <a:pt x="534909" y="1146182"/>
                  </a:lnTo>
                  <a:lnTo>
                    <a:pt x="533097" y="1139107"/>
                  </a:lnTo>
                  <a:lnTo>
                    <a:pt x="531368" y="1132032"/>
                  </a:lnTo>
                  <a:lnTo>
                    <a:pt x="529688" y="1124956"/>
                  </a:lnTo>
                  <a:lnTo>
                    <a:pt x="528104" y="1117881"/>
                  </a:lnTo>
                  <a:lnTo>
                    <a:pt x="526599" y="1110806"/>
                  </a:lnTo>
                  <a:lnTo>
                    <a:pt x="525148" y="1103731"/>
                  </a:lnTo>
                  <a:lnTo>
                    <a:pt x="523824" y="1096656"/>
                  </a:lnTo>
                  <a:lnTo>
                    <a:pt x="522569" y="1089580"/>
                  </a:lnTo>
                  <a:lnTo>
                    <a:pt x="521386" y="1082505"/>
                  </a:lnTo>
                  <a:lnTo>
                    <a:pt x="520339" y="1075430"/>
                  </a:lnTo>
                  <a:lnTo>
                    <a:pt x="519358" y="1068355"/>
                  </a:lnTo>
                  <a:lnTo>
                    <a:pt x="518478" y="1061280"/>
                  </a:lnTo>
                  <a:lnTo>
                    <a:pt x="517724" y="1054204"/>
                  </a:lnTo>
                  <a:lnTo>
                    <a:pt x="517042" y="1047129"/>
                  </a:lnTo>
                  <a:lnTo>
                    <a:pt x="516490" y="1040054"/>
                  </a:lnTo>
                  <a:lnTo>
                    <a:pt x="516050" y="1032979"/>
                  </a:lnTo>
                  <a:lnTo>
                    <a:pt x="515685" y="1025904"/>
                  </a:lnTo>
                  <a:lnTo>
                    <a:pt x="515483" y="1018828"/>
                  </a:lnTo>
                  <a:lnTo>
                    <a:pt x="515375" y="1011753"/>
                  </a:lnTo>
                  <a:lnTo>
                    <a:pt x="515355" y="1004678"/>
                  </a:lnTo>
                  <a:lnTo>
                    <a:pt x="515512" y="997603"/>
                  </a:lnTo>
                  <a:lnTo>
                    <a:pt x="515750" y="990528"/>
                  </a:lnTo>
                  <a:lnTo>
                    <a:pt x="516105" y="983452"/>
                  </a:lnTo>
                  <a:lnTo>
                    <a:pt x="516616" y="976377"/>
                  </a:lnTo>
                  <a:lnTo>
                    <a:pt x="517211" y="969302"/>
                  </a:lnTo>
                  <a:lnTo>
                    <a:pt x="517951" y="962227"/>
                  </a:lnTo>
                  <a:lnTo>
                    <a:pt x="518825" y="955152"/>
                  </a:lnTo>
                  <a:lnTo>
                    <a:pt x="519783" y="948076"/>
                  </a:lnTo>
                  <a:lnTo>
                    <a:pt x="520914" y="941001"/>
                  </a:lnTo>
                  <a:lnTo>
                    <a:pt x="522152" y="933926"/>
                  </a:lnTo>
                  <a:lnTo>
                    <a:pt x="523478" y="926851"/>
                  </a:lnTo>
                  <a:lnTo>
                    <a:pt x="524995" y="919776"/>
                  </a:lnTo>
                  <a:lnTo>
                    <a:pt x="526596" y="912700"/>
                  </a:lnTo>
                  <a:lnTo>
                    <a:pt x="528308" y="905625"/>
                  </a:lnTo>
                  <a:lnTo>
                    <a:pt x="530183" y="898550"/>
                  </a:lnTo>
                  <a:lnTo>
                    <a:pt x="532140" y="891475"/>
                  </a:lnTo>
                  <a:lnTo>
                    <a:pt x="534230" y="884400"/>
                  </a:lnTo>
                  <a:lnTo>
                    <a:pt x="536451" y="877324"/>
                  </a:lnTo>
                  <a:lnTo>
                    <a:pt x="538752" y="870249"/>
                  </a:lnTo>
                  <a:lnTo>
                    <a:pt x="541202" y="863174"/>
                  </a:lnTo>
                  <a:lnTo>
                    <a:pt x="543755" y="856099"/>
                  </a:lnTo>
                  <a:lnTo>
                    <a:pt x="546383" y="849024"/>
                  </a:lnTo>
                  <a:lnTo>
                    <a:pt x="549173" y="841948"/>
                  </a:lnTo>
                  <a:lnTo>
                    <a:pt x="552037" y="834873"/>
                  </a:lnTo>
                  <a:lnTo>
                    <a:pt x="554988" y="827798"/>
                  </a:lnTo>
                  <a:lnTo>
                    <a:pt x="558074" y="820723"/>
                  </a:lnTo>
                  <a:lnTo>
                    <a:pt x="561224" y="813648"/>
                  </a:lnTo>
                  <a:lnTo>
                    <a:pt x="564472" y="806572"/>
                  </a:lnTo>
                  <a:lnTo>
                    <a:pt x="567823" y="799497"/>
                  </a:lnTo>
                  <a:lnTo>
                    <a:pt x="571231" y="792422"/>
                  </a:lnTo>
                  <a:lnTo>
                    <a:pt x="574741" y="785347"/>
                  </a:lnTo>
                  <a:lnTo>
                    <a:pt x="578326" y="778272"/>
                  </a:lnTo>
                  <a:lnTo>
                    <a:pt x="581960" y="771196"/>
                  </a:lnTo>
                  <a:lnTo>
                    <a:pt x="585695" y="764121"/>
                  </a:lnTo>
                  <a:lnTo>
                    <a:pt x="589479" y="757046"/>
                  </a:lnTo>
                  <a:lnTo>
                    <a:pt x="593311" y="749971"/>
                  </a:lnTo>
                  <a:lnTo>
                    <a:pt x="597224" y="742896"/>
                  </a:lnTo>
                  <a:lnTo>
                    <a:pt x="601171" y="735820"/>
                  </a:lnTo>
                  <a:lnTo>
                    <a:pt x="605166" y="728745"/>
                  </a:lnTo>
                  <a:lnTo>
                    <a:pt x="609212" y="721670"/>
                  </a:lnTo>
                  <a:lnTo>
                    <a:pt x="613284" y="714595"/>
                  </a:lnTo>
                  <a:lnTo>
                    <a:pt x="617397" y="707520"/>
                  </a:lnTo>
                  <a:lnTo>
                    <a:pt x="621538" y="700444"/>
                  </a:lnTo>
                  <a:lnTo>
                    <a:pt x="625696" y="693369"/>
                  </a:lnTo>
                  <a:lnTo>
                    <a:pt x="629882" y="686294"/>
                  </a:lnTo>
                  <a:lnTo>
                    <a:pt x="634079" y="679219"/>
                  </a:lnTo>
                  <a:lnTo>
                    <a:pt x="638286" y="672144"/>
                  </a:lnTo>
                  <a:lnTo>
                    <a:pt x="642501" y="665068"/>
                  </a:lnTo>
                  <a:lnTo>
                    <a:pt x="646716" y="657993"/>
                  </a:lnTo>
                  <a:lnTo>
                    <a:pt x="650930" y="650918"/>
                  </a:lnTo>
                  <a:lnTo>
                    <a:pt x="655133" y="643843"/>
                  </a:lnTo>
                  <a:lnTo>
                    <a:pt x="659329" y="636768"/>
                  </a:lnTo>
                  <a:lnTo>
                    <a:pt x="663507" y="629692"/>
                  </a:lnTo>
                  <a:lnTo>
                    <a:pt x="667664" y="622617"/>
                  </a:lnTo>
                  <a:lnTo>
                    <a:pt x="671805" y="615542"/>
                  </a:lnTo>
                  <a:lnTo>
                    <a:pt x="675909" y="608467"/>
                  </a:lnTo>
                  <a:lnTo>
                    <a:pt x="679985" y="601392"/>
                  </a:lnTo>
                  <a:lnTo>
                    <a:pt x="684038" y="594316"/>
                  </a:lnTo>
                  <a:lnTo>
                    <a:pt x="688032" y="587241"/>
                  </a:lnTo>
                  <a:lnTo>
                    <a:pt x="691997" y="580166"/>
                  </a:lnTo>
                  <a:lnTo>
                    <a:pt x="695923" y="573091"/>
                  </a:lnTo>
                  <a:lnTo>
                    <a:pt x="699784" y="566016"/>
                  </a:lnTo>
                  <a:lnTo>
                    <a:pt x="703611" y="558940"/>
                  </a:lnTo>
                  <a:lnTo>
                    <a:pt x="707380" y="551865"/>
                  </a:lnTo>
                  <a:lnTo>
                    <a:pt x="711084" y="544790"/>
                  </a:lnTo>
                  <a:lnTo>
                    <a:pt x="714749" y="537715"/>
                  </a:lnTo>
                  <a:lnTo>
                    <a:pt x="718335" y="530640"/>
                  </a:lnTo>
                  <a:lnTo>
                    <a:pt x="721862" y="523564"/>
                  </a:lnTo>
                  <a:lnTo>
                    <a:pt x="725345" y="516489"/>
                  </a:lnTo>
                  <a:lnTo>
                    <a:pt x="728728" y="509414"/>
                  </a:lnTo>
                  <a:lnTo>
                    <a:pt x="732061" y="502339"/>
                  </a:lnTo>
                  <a:lnTo>
                    <a:pt x="735337" y="495264"/>
                  </a:lnTo>
                  <a:lnTo>
                    <a:pt x="738512" y="488188"/>
                  </a:lnTo>
                  <a:lnTo>
                    <a:pt x="741638" y="481113"/>
                  </a:lnTo>
                  <a:lnTo>
                    <a:pt x="744689" y="474038"/>
                  </a:lnTo>
                  <a:lnTo>
                    <a:pt x="747651" y="466963"/>
                  </a:lnTo>
                  <a:lnTo>
                    <a:pt x="750562" y="459888"/>
                  </a:lnTo>
                  <a:lnTo>
                    <a:pt x="753380" y="452812"/>
                  </a:lnTo>
                  <a:lnTo>
                    <a:pt x="756123" y="445737"/>
                  </a:lnTo>
                  <a:lnTo>
                    <a:pt x="758814" y="438662"/>
                  </a:lnTo>
                  <a:lnTo>
                    <a:pt x="761396" y="431587"/>
                  </a:lnTo>
                  <a:lnTo>
                    <a:pt x="763918" y="424512"/>
                  </a:lnTo>
                  <a:lnTo>
                    <a:pt x="766381" y="417436"/>
                  </a:lnTo>
                  <a:lnTo>
                    <a:pt x="768734" y="410361"/>
                  </a:lnTo>
                  <a:lnTo>
                    <a:pt x="771036" y="403286"/>
                  </a:lnTo>
                  <a:lnTo>
                    <a:pt x="773265" y="396211"/>
                  </a:lnTo>
                  <a:lnTo>
                    <a:pt x="775401" y="389136"/>
                  </a:lnTo>
                  <a:lnTo>
                    <a:pt x="777488" y="382060"/>
                  </a:lnTo>
                  <a:lnTo>
                    <a:pt x="779489" y="374985"/>
                  </a:lnTo>
                  <a:lnTo>
                    <a:pt x="781415" y="367910"/>
                  </a:lnTo>
                  <a:lnTo>
                    <a:pt x="783293" y="360835"/>
                  </a:lnTo>
                  <a:lnTo>
                    <a:pt x="785074" y="353760"/>
                  </a:lnTo>
                  <a:lnTo>
                    <a:pt x="786798" y="346684"/>
                  </a:lnTo>
                  <a:lnTo>
                    <a:pt x="788475" y="339609"/>
                  </a:lnTo>
                  <a:lnTo>
                    <a:pt x="790051" y="332534"/>
                  </a:lnTo>
                  <a:lnTo>
                    <a:pt x="791583" y="325459"/>
                  </a:lnTo>
                  <a:lnTo>
                    <a:pt x="793058" y="318384"/>
                  </a:lnTo>
                  <a:lnTo>
                    <a:pt x="794452" y="311308"/>
                  </a:lnTo>
                  <a:lnTo>
                    <a:pt x="795805" y="304233"/>
                  </a:lnTo>
                  <a:lnTo>
                    <a:pt x="797092" y="297158"/>
                  </a:lnTo>
                  <a:lnTo>
                    <a:pt x="798316" y="290083"/>
                  </a:lnTo>
                  <a:lnTo>
                    <a:pt x="799503" y="283008"/>
                  </a:lnTo>
                  <a:lnTo>
                    <a:pt x="800617" y="275932"/>
                  </a:lnTo>
                  <a:lnTo>
                    <a:pt x="801685" y="268857"/>
                  </a:lnTo>
                  <a:lnTo>
                    <a:pt x="802718" y="261782"/>
                  </a:lnTo>
                  <a:lnTo>
                    <a:pt x="803675" y="254707"/>
                  </a:lnTo>
                  <a:lnTo>
                    <a:pt x="804600" y="247632"/>
                  </a:lnTo>
                  <a:lnTo>
                    <a:pt x="805485" y="240556"/>
                  </a:lnTo>
                  <a:lnTo>
                    <a:pt x="806309" y="233481"/>
                  </a:lnTo>
                  <a:lnTo>
                    <a:pt x="807105" y="226406"/>
                  </a:lnTo>
                  <a:lnTo>
                    <a:pt x="807856" y="219331"/>
                  </a:lnTo>
                  <a:lnTo>
                    <a:pt x="808561" y="212256"/>
                  </a:lnTo>
                  <a:lnTo>
                    <a:pt x="809241" y="205180"/>
                  </a:lnTo>
                  <a:lnTo>
                    <a:pt x="809874" y="198105"/>
                  </a:lnTo>
                  <a:lnTo>
                    <a:pt x="810473" y="191030"/>
                  </a:lnTo>
                  <a:lnTo>
                    <a:pt x="811050" y="183955"/>
                  </a:lnTo>
                  <a:lnTo>
                    <a:pt x="811579" y="176880"/>
                  </a:lnTo>
                  <a:lnTo>
                    <a:pt x="812085" y="169804"/>
                  </a:lnTo>
                  <a:lnTo>
                    <a:pt x="812567" y="162729"/>
                  </a:lnTo>
                  <a:lnTo>
                    <a:pt x="813009" y="155654"/>
                  </a:lnTo>
                  <a:lnTo>
                    <a:pt x="813434" y="148579"/>
                  </a:lnTo>
                  <a:lnTo>
                    <a:pt x="813832" y="141504"/>
                  </a:lnTo>
                  <a:lnTo>
                    <a:pt x="814201" y="134428"/>
                  </a:lnTo>
                  <a:lnTo>
                    <a:pt x="814554" y="127353"/>
                  </a:lnTo>
                  <a:lnTo>
                    <a:pt x="814881" y="120278"/>
                  </a:lnTo>
                  <a:lnTo>
                    <a:pt x="815186" y="113203"/>
                  </a:lnTo>
                  <a:lnTo>
                    <a:pt x="815478" y="106128"/>
                  </a:lnTo>
                  <a:lnTo>
                    <a:pt x="815744" y="99052"/>
                  </a:lnTo>
                  <a:lnTo>
                    <a:pt x="815995" y="91977"/>
                  </a:lnTo>
                  <a:lnTo>
                    <a:pt x="816234" y="84902"/>
                  </a:lnTo>
                  <a:lnTo>
                    <a:pt x="816449" y="77827"/>
                  </a:lnTo>
                  <a:lnTo>
                    <a:pt x="816655" y="70752"/>
                  </a:lnTo>
                  <a:lnTo>
                    <a:pt x="816847" y="63676"/>
                  </a:lnTo>
                  <a:lnTo>
                    <a:pt x="817022" y="56601"/>
                  </a:lnTo>
                  <a:lnTo>
                    <a:pt x="817189" y="49526"/>
                  </a:lnTo>
                  <a:lnTo>
                    <a:pt x="817342" y="42451"/>
                  </a:lnTo>
                  <a:lnTo>
                    <a:pt x="817483" y="35376"/>
                  </a:lnTo>
                  <a:lnTo>
                    <a:pt x="817618" y="28300"/>
                  </a:lnTo>
                  <a:lnTo>
                    <a:pt x="817739" y="21225"/>
                  </a:lnTo>
                  <a:lnTo>
                    <a:pt x="817852" y="14150"/>
                  </a:lnTo>
                  <a:lnTo>
                    <a:pt x="817960" y="7075"/>
                  </a:lnTo>
                  <a:lnTo>
                    <a:pt x="818055" y="0"/>
                  </a:lnTo>
                  <a:lnTo>
                    <a:pt x="820214" y="0"/>
                  </a:lnTo>
                  <a:lnTo>
                    <a:pt x="820309" y="7075"/>
                  </a:lnTo>
                  <a:lnTo>
                    <a:pt x="820416" y="14150"/>
                  </a:lnTo>
                  <a:lnTo>
                    <a:pt x="820530" y="21225"/>
                  </a:lnTo>
                  <a:lnTo>
                    <a:pt x="820651" y="28300"/>
                  </a:lnTo>
                  <a:lnTo>
                    <a:pt x="820785" y="35376"/>
                  </a:lnTo>
                  <a:lnTo>
                    <a:pt x="820927" y="42451"/>
                  </a:lnTo>
                  <a:lnTo>
                    <a:pt x="821080" y="49526"/>
                  </a:lnTo>
                  <a:lnTo>
                    <a:pt x="821247" y="56601"/>
                  </a:lnTo>
                  <a:lnTo>
                    <a:pt x="821422" y="63676"/>
                  </a:lnTo>
                  <a:lnTo>
                    <a:pt x="821614" y="70752"/>
                  </a:lnTo>
                  <a:lnTo>
                    <a:pt x="821819" y="77827"/>
                  </a:lnTo>
                  <a:lnTo>
                    <a:pt x="822035" y="84902"/>
                  </a:lnTo>
                  <a:lnTo>
                    <a:pt x="822273" y="91977"/>
                  </a:lnTo>
                  <a:lnTo>
                    <a:pt x="822525" y="99052"/>
                  </a:lnTo>
                  <a:lnTo>
                    <a:pt x="822790" y="106128"/>
                  </a:lnTo>
                  <a:lnTo>
                    <a:pt x="823083" y="113203"/>
                  </a:lnTo>
                  <a:lnTo>
                    <a:pt x="823388" y="120278"/>
                  </a:lnTo>
                  <a:lnTo>
                    <a:pt x="823715" y="127353"/>
                  </a:lnTo>
                  <a:lnTo>
                    <a:pt x="824068" y="134428"/>
                  </a:lnTo>
                  <a:lnTo>
                    <a:pt x="824437" y="141504"/>
                  </a:lnTo>
                  <a:lnTo>
                    <a:pt x="824835" y="148579"/>
                  </a:lnTo>
                  <a:lnTo>
                    <a:pt x="825259" y="155654"/>
                  </a:lnTo>
                  <a:lnTo>
                    <a:pt x="825702" y="162729"/>
                  </a:lnTo>
                  <a:lnTo>
                    <a:pt x="826184" y="169804"/>
                  </a:lnTo>
                  <a:lnTo>
                    <a:pt x="826690" y="176880"/>
                  </a:lnTo>
                  <a:lnTo>
                    <a:pt x="827219" y="183955"/>
                  </a:lnTo>
                  <a:lnTo>
                    <a:pt x="827795" y="191030"/>
                  </a:lnTo>
                  <a:lnTo>
                    <a:pt x="828395" y="198105"/>
                  </a:lnTo>
                  <a:lnTo>
                    <a:pt x="829028" y="205180"/>
                  </a:lnTo>
                  <a:lnTo>
                    <a:pt x="829707" y="212256"/>
                  </a:lnTo>
                  <a:lnTo>
                    <a:pt x="830413" y="219331"/>
                  </a:lnTo>
                  <a:lnTo>
                    <a:pt x="831164" y="226406"/>
                  </a:lnTo>
                  <a:lnTo>
                    <a:pt x="831960" y="233481"/>
                  </a:lnTo>
                  <a:lnTo>
                    <a:pt x="832784" y="240556"/>
                  </a:lnTo>
                  <a:lnTo>
                    <a:pt x="833669" y="247632"/>
                  </a:lnTo>
                  <a:lnTo>
                    <a:pt x="834593" y="254707"/>
                  </a:lnTo>
                  <a:lnTo>
                    <a:pt x="835551" y="261782"/>
                  </a:lnTo>
                  <a:lnTo>
                    <a:pt x="836584" y="268857"/>
                  </a:lnTo>
                  <a:lnTo>
                    <a:pt x="837651" y="275932"/>
                  </a:lnTo>
                  <a:lnTo>
                    <a:pt x="838766" y="283008"/>
                  </a:lnTo>
                  <a:lnTo>
                    <a:pt x="839952" y="290083"/>
                  </a:lnTo>
                  <a:lnTo>
                    <a:pt x="841177" y="297158"/>
                  </a:lnTo>
                  <a:lnTo>
                    <a:pt x="842464" y="304233"/>
                  </a:lnTo>
                  <a:lnTo>
                    <a:pt x="843817" y="311308"/>
                  </a:lnTo>
                  <a:lnTo>
                    <a:pt x="845211" y="318384"/>
                  </a:lnTo>
                  <a:lnTo>
                    <a:pt x="846685" y="325459"/>
                  </a:lnTo>
                  <a:lnTo>
                    <a:pt x="848218" y="332534"/>
                  </a:lnTo>
                  <a:lnTo>
                    <a:pt x="849794" y="339609"/>
                  </a:lnTo>
                  <a:lnTo>
                    <a:pt x="851470" y="346684"/>
                  </a:lnTo>
                  <a:lnTo>
                    <a:pt x="853195" y="353760"/>
                  </a:lnTo>
                  <a:lnTo>
                    <a:pt x="854976" y="360835"/>
                  </a:lnTo>
                  <a:lnTo>
                    <a:pt x="856854" y="367910"/>
                  </a:lnTo>
                  <a:lnTo>
                    <a:pt x="858780" y="374985"/>
                  </a:lnTo>
                  <a:lnTo>
                    <a:pt x="860781" y="382060"/>
                  </a:lnTo>
                  <a:lnTo>
                    <a:pt x="862868" y="389136"/>
                  </a:lnTo>
                  <a:lnTo>
                    <a:pt x="865004" y="396211"/>
                  </a:lnTo>
                  <a:lnTo>
                    <a:pt x="867233" y="403286"/>
                  </a:lnTo>
                  <a:lnTo>
                    <a:pt x="869535" y="410361"/>
                  </a:lnTo>
                  <a:lnTo>
                    <a:pt x="871888" y="417436"/>
                  </a:lnTo>
                  <a:lnTo>
                    <a:pt x="874351" y="424512"/>
                  </a:lnTo>
                  <a:lnTo>
                    <a:pt x="876873" y="431587"/>
                  </a:lnTo>
                  <a:lnTo>
                    <a:pt x="879454" y="438662"/>
                  </a:lnTo>
                  <a:lnTo>
                    <a:pt x="882146" y="445737"/>
                  </a:lnTo>
                  <a:lnTo>
                    <a:pt x="884888" y="452812"/>
                  </a:lnTo>
                  <a:lnTo>
                    <a:pt x="887707" y="459888"/>
                  </a:lnTo>
                  <a:lnTo>
                    <a:pt x="890618" y="466963"/>
                  </a:lnTo>
                  <a:lnTo>
                    <a:pt x="893580" y="474038"/>
                  </a:lnTo>
                  <a:lnTo>
                    <a:pt x="896631" y="481113"/>
                  </a:lnTo>
                  <a:lnTo>
                    <a:pt x="899757" y="488188"/>
                  </a:lnTo>
                  <a:lnTo>
                    <a:pt x="902932" y="495264"/>
                  </a:lnTo>
                  <a:lnTo>
                    <a:pt x="906208" y="502339"/>
                  </a:lnTo>
                  <a:lnTo>
                    <a:pt x="909540" y="509414"/>
                  </a:lnTo>
                  <a:lnTo>
                    <a:pt x="912924" y="516489"/>
                  </a:lnTo>
                  <a:lnTo>
                    <a:pt x="916407" y="523564"/>
                  </a:lnTo>
                  <a:lnTo>
                    <a:pt x="919934" y="530640"/>
                  </a:lnTo>
                  <a:lnTo>
                    <a:pt x="923520" y="537715"/>
                  </a:lnTo>
                  <a:lnTo>
                    <a:pt x="927185" y="544790"/>
                  </a:lnTo>
                  <a:lnTo>
                    <a:pt x="930889" y="551865"/>
                  </a:lnTo>
                  <a:lnTo>
                    <a:pt x="934658" y="558940"/>
                  </a:lnTo>
                  <a:lnTo>
                    <a:pt x="938484" y="566016"/>
                  </a:lnTo>
                  <a:lnTo>
                    <a:pt x="942346" y="573091"/>
                  </a:lnTo>
                  <a:lnTo>
                    <a:pt x="946272" y="580166"/>
                  </a:lnTo>
                  <a:lnTo>
                    <a:pt x="950236" y="587241"/>
                  </a:lnTo>
                  <a:lnTo>
                    <a:pt x="954231" y="594316"/>
                  </a:lnTo>
                  <a:lnTo>
                    <a:pt x="958284" y="601392"/>
                  </a:lnTo>
                  <a:lnTo>
                    <a:pt x="962360" y="608467"/>
                  </a:lnTo>
                  <a:lnTo>
                    <a:pt x="966464" y="615542"/>
                  </a:lnTo>
                  <a:lnTo>
                    <a:pt x="970605" y="622617"/>
                  </a:lnTo>
                  <a:lnTo>
                    <a:pt x="974761" y="629692"/>
                  </a:lnTo>
                  <a:lnTo>
                    <a:pt x="978940" y="636768"/>
                  </a:lnTo>
                  <a:lnTo>
                    <a:pt x="983136" y="643843"/>
                  </a:lnTo>
                  <a:lnTo>
                    <a:pt x="987339" y="650918"/>
                  </a:lnTo>
                  <a:lnTo>
                    <a:pt x="991553" y="657993"/>
                  </a:lnTo>
                  <a:lnTo>
                    <a:pt x="995768" y="665068"/>
                  </a:lnTo>
                  <a:lnTo>
                    <a:pt x="999983" y="672144"/>
                  </a:lnTo>
                  <a:lnTo>
                    <a:pt x="1004189" y="679219"/>
                  </a:lnTo>
                  <a:lnTo>
                    <a:pt x="1008386" y="686294"/>
                  </a:lnTo>
                  <a:lnTo>
                    <a:pt x="1012573" y="693369"/>
                  </a:lnTo>
                  <a:lnTo>
                    <a:pt x="1016731" y="700444"/>
                  </a:lnTo>
                  <a:lnTo>
                    <a:pt x="1020872" y="707520"/>
                  </a:lnTo>
                  <a:lnTo>
                    <a:pt x="1024985" y="714595"/>
                  </a:lnTo>
                  <a:lnTo>
                    <a:pt x="1029057" y="721670"/>
                  </a:lnTo>
                  <a:lnTo>
                    <a:pt x="1033103" y="728745"/>
                  </a:lnTo>
                  <a:lnTo>
                    <a:pt x="1037098" y="735820"/>
                  </a:lnTo>
                  <a:lnTo>
                    <a:pt x="1041044" y="742896"/>
                  </a:lnTo>
                  <a:lnTo>
                    <a:pt x="1044957" y="749971"/>
                  </a:lnTo>
                  <a:lnTo>
                    <a:pt x="1048790" y="757046"/>
                  </a:lnTo>
                  <a:lnTo>
                    <a:pt x="1052573" y="764121"/>
                  </a:lnTo>
                  <a:lnTo>
                    <a:pt x="1056309" y="771196"/>
                  </a:lnTo>
                  <a:lnTo>
                    <a:pt x="1059943" y="778272"/>
                  </a:lnTo>
                  <a:lnTo>
                    <a:pt x="1063527" y="785347"/>
                  </a:lnTo>
                  <a:lnTo>
                    <a:pt x="1067038" y="792422"/>
                  </a:lnTo>
                  <a:lnTo>
                    <a:pt x="1070446" y="799497"/>
                  </a:lnTo>
                  <a:lnTo>
                    <a:pt x="1073797" y="806572"/>
                  </a:lnTo>
                  <a:lnTo>
                    <a:pt x="1077045" y="813648"/>
                  </a:lnTo>
                  <a:lnTo>
                    <a:pt x="1080195" y="820723"/>
                  </a:lnTo>
                  <a:lnTo>
                    <a:pt x="1083281" y="827798"/>
                  </a:lnTo>
                  <a:lnTo>
                    <a:pt x="1086232" y="834873"/>
                  </a:lnTo>
                  <a:lnTo>
                    <a:pt x="1089095" y="841948"/>
                  </a:lnTo>
                  <a:lnTo>
                    <a:pt x="1091886" y="849024"/>
                  </a:lnTo>
                  <a:lnTo>
                    <a:pt x="1094513" y="856099"/>
                  </a:lnTo>
                  <a:lnTo>
                    <a:pt x="1097066" y="863174"/>
                  </a:lnTo>
                  <a:lnTo>
                    <a:pt x="1099517" y="870249"/>
                  </a:lnTo>
                  <a:lnTo>
                    <a:pt x="1101817" y="877324"/>
                  </a:lnTo>
                  <a:lnTo>
                    <a:pt x="1104039" y="884400"/>
                  </a:lnTo>
                  <a:lnTo>
                    <a:pt x="1106129" y="891475"/>
                  </a:lnTo>
                  <a:lnTo>
                    <a:pt x="1108085" y="898550"/>
                  </a:lnTo>
                  <a:lnTo>
                    <a:pt x="1109960" y="905625"/>
                  </a:lnTo>
                  <a:lnTo>
                    <a:pt x="1111673" y="912700"/>
                  </a:lnTo>
                  <a:lnTo>
                    <a:pt x="1113274" y="919776"/>
                  </a:lnTo>
                  <a:lnTo>
                    <a:pt x="1114791" y="926851"/>
                  </a:lnTo>
                  <a:lnTo>
                    <a:pt x="1116117" y="933926"/>
                  </a:lnTo>
                  <a:lnTo>
                    <a:pt x="1117355" y="941001"/>
                  </a:lnTo>
                  <a:lnTo>
                    <a:pt x="1118485" y="948076"/>
                  </a:lnTo>
                  <a:lnTo>
                    <a:pt x="1119444" y="955152"/>
                  </a:lnTo>
                  <a:lnTo>
                    <a:pt x="1120317" y="962227"/>
                  </a:lnTo>
                  <a:lnTo>
                    <a:pt x="1121057" y="969302"/>
                  </a:lnTo>
                  <a:lnTo>
                    <a:pt x="1121653" y="976377"/>
                  </a:lnTo>
                  <a:lnTo>
                    <a:pt x="1122164" y="983452"/>
                  </a:lnTo>
                  <a:lnTo>
                    <a:pt x="1122519" y="990528"/>
                  </a:lnTo>
                  <a:lnTo>
                    <a:pt x="1122757" y="997603"/>
                  </a:lnTo>
                  <a:lnTo>
                    <a:pt x="1122914" y="1004678"/>
                  </a:lnTo>
                  <a:lnTo>
                    <a:pt x="1122894" y="1011753"/>
                  </a:lnTo>
                  <a:lnTo>
                    <a:pt x="1122786" y="1018828"/>
                  </a:lnTo>
                  <a:lnTo>
                    <a:pt x="1122584" y="1025904"/>
                  </a:lnTo>
                  <a:lnTo>
                    <a:pt x="1122219" y="1032979"/>
                  </a:lnTo>
                  <a:lnTo>
                    <a:pt x="1121779" y="1040054"/>
                  </a:lnTo>
                  <a:lnTo>
                    <a:pt x="1121227" y="1047129"/>
                  </a:lnTo>
                  <a:lnTo>
                    <a:pt x="1120544" y="1054204"/>
                  </a:lnTo>
                  <a:lnTo>
                    <a:pt x="1119790" y="1061280"/>
                  </a:lnTo>
                  <a:lnTo>
                    <a:pt x="1118911" y="1068355"/>
                  </a:lnTo>
                  <a:lnTo>
                    <a:pt x="1117930" y="1075430"/>
                  </a:lnTo>
                  <a:lnTo>
                    <a:pt x="1116883" y="1082505"/>
                  </a:lnTo>
                  <a:lnTo>
                    <a:pt x="1115700" y="1089580"/>
                  </a:lnTo>
                  <a:lnTo>
                    <a:pt x="1114444" y="1096656"/>
                  </a:lnTo>
                  <a:lnTo>
                    <a:pt x="1113121" y="1103731"/>
                  </a:lnTo>
                  <a:lnTo>
                    <a:pt x="1111670" y="1110806"/>
                  </a:lnTo>
                  <a:lnTo>
                    <a:pt x="1110164" y="1117881"/>
                  </a:lnTo>
                  <a:lnTo>
                    <a:pt x="1108581" y="1124956"/>
                  </a:lnTo>
                  <a:lnTo>
                    <a:pt x="1106901" y="1132032"/>
                  </a:lnTo>
                  <a:lnTo>
                    <a:pt x="1105171" y="1139107"/>
                  </a:lnTo>
                  <a:lnTo>
                    <a:pt x="1103360" y="1146182"/>
                  </a:lnTo>
                  <a:lnTo>
                    <a:pt x="1101477" y="1153257"/>
                  </a:lnTo>
                  <a:lnTo>
                    <a:pt x="1099551" y="1160332"/>
                  </a:lnTo>
                  <a:lnTo>
                    <a:pt x="1097542" y="1167408"/>
                  </a:lnTo>
                  <a:lnTo>
                    <a:pt x="1095486" y="1174483"/>
                  </a:lnTo>
                  <a:lnTo>
                    <a:pt x="1093390" y="1181558"/>
                  </a:lnTo>
                  <a:lnTo>
                    <a:pt x="1091217" y="1188633"/>
                  </a:lnTo>
                  <a:lnTo>
                    <a:pt x="1089014" y="1195708"/>
                  </a:lnTo>
                  <a:lnTo>
                    <a:pt x="1086770" y="1202784"/>
                  </a:lnTo>
                  <a:lnTo>
                    <a:pt x="1084472" y="1209859"/>
                  </a:lnTo>
                  <a:lnTo>
                    <a:pt x="1082149" y="1216934"/>
                  </a:lnTo>
                  <a:lnTo>
                    <a:pt x="1079788" y="1224009"/>
                  </a:lnTo>
                  <a:lnTo>
                    <a:pt x="1077392" y="1231084"/>
                  </a:lnTo>
                  <a:lnTo>
                    <a:pt x="1074977" y="1238160"/>
                  </a:lnTo>
                  <a:lnTo>
                    <a:pt x="1072529" y="1245235"/>
                  </a:lnTo>
                  <a:lnTo>
                    <a:pt x="1070061" y="1252310"/>
                  </a:lnTo>
                  <a:lnTo>
                    <a:pt x="1067579" y="1259385"/>
                  </a:lnTo>
                  <a:lnTo>
                    <a:pt x="1065073" y="1266460"/>
                  </a:lnTo>
                  <a:lnTo>
                    <a:pt x="1062557" y="1273536"/>
                  </a:lnTo>
                  <a:lnTo>
                    <a:pt x="1060032" y="1280611"/>
                  </a:lnTo>
                  <a:lnTo>
                    <a:pt x="1057496" y="1287686"/>
                  </a:lnTo>
                  <a:lnTo>
                    <a:pt x="1054957" y="1294761"/>
                  </a:lnTo>
                  <a:lnTo>
                    <a:pt x="1052414" y="1301836"/>
                  </a:lnTo>
                  <a:lnTo>
                    <a:pt x="1049872" y="1308912"/>
                  </a:lnTo>
                  <a:lnTo>
                    <a:pt x="1047330" y="1315987"/>
                  </a:lnTo>
                  <a:lnTo>
                    <a:pt x="1044794" y="1323062"/>
                  </a:lnTo>
                  <a:lnTo>
                    <a:pt x="1042265" y="1330137"/>
                  </a:lnTo>
                  <a:lnTo>
                    <a:pt x="1039742" y="1337212"/>
                  </a:lnTo>
                  <a:lnTo>
                    <a:pt x="1037235" y="1344288"/>
                  </a:lnTo>
                  <a:lnTo>
                    <a:pt x="1034739" y="1351363"/>
                  </a:lnTo>
                  <a:lnTo>
                    <a:pt x="1032255" y="1358438"/>
                  </a:lnTo>
                  <a:lnTo>
                    <a:pt x="1029796" y="1365513"/>
                  </a:lnTo>
                  <a:lnTo>
                    <a:pt x="1027351" y="1372588"/>
                  </a:lnTo>
                  <a:lnTo>
                    <a:pt x="1024926" y="1379664"/>
                  </a:lnTo>
                  <a:lnTo>
                    <a:pt x="1022530" y="1386739"/>
                  </a:lnTo>
                  <a:lnTo>
                    <a:pt x="1020151" y="1393814"/>
                  </a:lnTo>
                  <a:lnTo>
                    <a:pt x="1017804" y="1400889"/>
                  </a:lnTo>
                  <a:lnTo>
                    <a:pt x="1015486" y="1407964"/>
                  </a:lnTo>
                  <a:lnTo>
                    <a:pt x="1013189" y="1415040"/>
                  </a:lnTo>
                  <a:lnTo>
                    <a:pt x="1010936" y="1422115"/>
                  </a:lnTo>
                  <a:lnTo>
                    <a:pt x="1008711" y="1429190"/>
                  </a:lnTo>
                  <a:lnTo>
                    <a:pt x="1006511" y="1436265"/>
                  </a:lnTo>
                  <a:lnTo>
                    <a:pt x="1004365" y="1443340"/>
                  </a:lnTo>
                  <a:lnTo>
                    <a:pt x="1002246" y="1450416"/>
                  </a:lnTo>
                  <a:lnTo>
                    <a:pt x="1000162" y="1457491"/>
                  </a:lnTo>
                  <a:lnTo>
                    <a:pt x="998132" y="1464566"/>
                  </a:lnTo>
                  <a:lnTo>
                    <a:pt x="996130" y="1471641"/>
                  </a:lnTo>
                  <a:lnTo>
                    <a:pt x="994177" y="1478716"/>
                  </a:lnTo>
                  <a:lnTo>
                    <a:pt x="992273" y="1485792"/>
                  </a:lnTo>
                  <a:lnTo>
                    <a:pt x="990401" y="1492867"/>
                  </a:lnTo>
                  <a:lnTo>
                    <a:pt x="988591" y="1499942"/>
                  </a:lnTo>
                  <a:lnTo>
                    <a:pt x="986825" y="1507017"/>
                  </a:lnTo>
                  <a:lnTo>
                    <a:pt x="985093" y="1514092"/>
                  </a:lnTo>
                  <a:lnTo>
                    <a:pt x="983439" y="1521168"/>
                  </a:lnTo>
                  <a:lnTo>
                    <a:pt x="981821" y="1528243"/>
                  </a:lnTo>
                  <a:lnTo>
                    <a:pt x="980250" y="1535318"/>
                  </a:lnTo>
                  <a:lnTo>
                    <a:pt x="978752" y="1542393"/>
                  </a:lnTo>
                  <a:lnTo>
                    <a:pt x="977293" y="1549468"/>
                  </a:lnTo>
                  <a:lnTo>
                    <a:pt x="975895" y="1556544"/>
                  </a:lnTo>
                  <a:lnTo>
                    <a:pt x="974563" y="1563619"/>
                  </a:lnTo>
                  <a:lnTo>
                    <a:pt x="973271" y="1570694"/>
                  </a:lnTo>
                  <a:lnTo>
                    <a:pt x="972056" y="1577769"/>
                  </a:lnTo>
                  <a:lnTo>
                    <a:pt x="970900" y="1584844"/>
                  </a:lnTo>
                  <a:lnTo>
                    <a:pt x="969784" y="1591920"/>
                  </a:lnTo>
                  <a:lnTo>
                    <a:pt x="968763" y="1598995"/>
                  </a:lnTo>
                  <a:lnTo>
                    <a:pt x="967789" y="1606070"/>
                  </a:lnTo>
                  <a:lnTo>
                    <a:pt x="966868" y="1613145"/>
                  </a:lnTo>
                  <a:lnTo>
                    <a:pt x="966040" y="1620220"/>
                  </a:lnTo>
                  <a:lnTo>
                    <a:pt x="965257" y="1627296"/>
                  </a:lnTo>
                  <a:lnTo>
                    <a:pt x="964542" y="1634371"/>
                  </a:lnTo>
                  <a:lnTo>
                    <a:pt x="963910" y="1641446"/>
                  </a:lnTo>
                  <a:lnTo>
                    <a:pt x="963324" y="1648521"/>
                  </a:lnTo>
                  <a:lnTo>
                    <a:pt x="962823" y="1655596"/>
                  </a:lnTo>
                  <a:lnTo>
                    <a:pt x="962392" y="1662672"/>
                  </a:lnTo>
                  <a:lnTo>
                    <a:pt x="962009" y="1669747"/>
                  </a:lnTo>
                  <a:lnTo>
                    <a:pt x="961728" y="1676822"/>
                  </a:lnTo>
                  <a:lnTo>
                    <a:pt x="961503" y="1683897"/>
                  </a:lnTo>
                  <a:lnTo>
                    <a:pt x="961333" y="1690972"/>
                  </a:lnTo>
                  <a:lnTo>
                    <a:pt x="961269" y="1698048"/>
                  </a:lnTo>
                  <a:lnTo>
                    <a:pt x="961253" y="1705123"/>
                  </a:lnTo>
                  <a:lnTo>
                    <a:pt x="961308" y="1712198"/>
                  </a:lnTo>
                  <a:lnTo>
                    <a:pt x="961455" y="1719273"/>
                  </a:lnTo>
                  <a:lnTo>
                    <a:pt x="961650" y="1726348"/>
                  </a:lnTo>
                  <a:lnTo>
                    <a:pt x="961931" y="1733424"/>
                  </a:lnTo>
                  <a:lnTo>
                    <a:pt x="962288" y="1740499"/>
                  </a:lnTo>
                  <a:lnTo>
                    <a:pt x="962694" y="1747574"/>
                  </a:lnTo>
                  <a:lnTo>
                    <a:pt x="963200" y="1754649"/>
                  </a:lnTo>
                  <a:lnTo>
                    <a:pt x="963767" y="1761724"/>
                  </a:lnTo>
                  <a:lnTo>
                    <a:pt x="964384" y="1768800"/>
                  </a:lnTo>
                  <a:lnTo>
                    <a:pt x="965110" y="1775875"/>
                  </a:lnTo>
                  <a:lnTo>
                    <a:pt x="965883" y="1782950"/>
                  </a:lnTo>
                  <a:lnTo>
                    <a:pt x="966721" y="1790025"/>
                  </a:lnTo>
                  <a:lnTo>
                    <a:pt x="967649" y="1797100"/>
                  </a:lnTo>
                  <a:lnTo>
                    <a:pt x="968625" y="1804176"/>
                  </a:lnTo>
                  <a:lnTo>
                    <a:pt x="969676" y="1811251"/>
                  </a:lnTo>
                  <a:lnTo>
                    <a:pt x="970802" y="1818326"/>
                  </a:lnTo>
                  <a:lnTo>
                    <a:pt x="971974" y="1825401"/>
                  </a:lnTo>
                  <a:lnTo>
                    <a:pt x="973232" y="1832476"/>
                  </a:lnTo>
                  <a:lnTo>
                    <a:pt x="974549" y="1839552"/>
                  </a:lnTo>
                  <a:lnTo>
                    <a:pt x="975909" y="1846627"/>
                  </a:lnTo>
                  <a:lnTo>
                    <a:pt x="977366" y="1853702"/>
                  </a:lnTo>
                  <a:lnTo>
                    <a:pt x="978866" y="1860777"/>
                  </a:lnTo>
                  <a:lnTo>
                    <a:pt x="980419" y="1867852"/>
                  </a:lnTo>
                  <a:lnTo>
                    <a:pt x="982054" y="1874928"/>
                  </a:lnTo>
                  <a:lnTo>
                    <a:pt x="983730" y="1882003"/>
                  </a:lnTo>
                  <a:lnTo>
                    <a:pt x="985467" y="1889078"/>
                  </a:lnTo>
                  <a:lnTo>
                    <a:pt x="987272" y="1896153"/>
                  </a:lnTo>
                  <a:lnTo>
                    <a:pt x="989114" y="1903228"/>
                  </a:lnTo>
                  <a:lnTo>
                    <a:pt x="991028" y="1910304"/>
                  </a:lnTo>
                  <a:lnTo>
                    <a:pt x="992994" y="1917379"/>
                  </a:lnTo>
                  <a:lnTo>
                    <a:pt x="994998" y="1924454"/>
                  </a:lnTo>
                  <a:lnTo>
                    <a:pt x="997080" y="1931529"/>
                  </a:lnTo>
                  <a:lnTo>
                    <a:pt x="999202" y="1938604"/>
                  </a:lnTo>
                  <a:lnTo>
                    <a:pt x="1001366" y="1945680"/>
                  </a:lnTo>
                  <a:lnTo>
                    <a:pt x="1003605" y="1952755"/>
                  </a:lnTo>
                  <a:lnTo>
                    <a:pt x="1005879" y="1959830"/>
                  </a:lnTo>
                  <a:lnTo>
                    <a:pt x="1008204" y="1966905"/>
                  </a:lnTo>
                  <a:lnTo>
                    <a:pt x="1010593" y="1973980"/>
                  </a:lnTo>
                  <a:lnTo>
                    <a:pt x="1013016" y="1981056"/>
                  </a:lnTo>
                  <a:lnTo>
                    <a:pt x="1015502" y="1988131"/>
                  </a:lnTo>
                  <a:lnTo>
                    <a:pt x="1018041" y="1995206"/>
                  </a:lnTo>
                  <a:lnTo>
                    <a:pt x="1020614" y="2002281"/>
                  </a:lnTo>
                  <a:lnTo>
                    <a:pt x="1023263" y="2009356"/>
                  </a:lnTo>
                  <a:lnTo>
                    <a:pt x="1025955" y="2016432"/>
                  </a:lnTo>
                  <a:lnTo>
                    <a:pt x="1028688" y="2023507"/>
                  </a:lnTo>
                  <a:lnTo>
                    <a:pt x="1031503" y="2030582"/>
                  </a:lnTo>
                  <a:lnTo>
                    <a:pt x="1034357" y="2037657"/>
                  </a:lnTo>
                  <a:lnTo>
                    <a:pt x="1037265" y="2044732"/>
                  </a:lnTo>
                  <a:lnTo>
                    <a:pt x="1040250" y="2051808"/>
                  </a:lnTo>
                  <a:lnTo>
                    <a:pt x="1043276" y="2058883"/>
                  </a:lnTo>
                  <a:lnTo>
                    <a:pt x="1046375" y="2065958"/>
                  </a:lnTo>
                  <a:lnTo>
                    <a:pt x="1049544" y="2073033"/>
                  </a:lnTo>
                  <a:lnTo>
                    <a:pt x="1052759" y="2080108"/>
                  </a:lnTo>
                  <a:lnTo>
                    <a:pt x="1056068" y="2087184"/>
                  </a:lnTo>
                  <a:lnTo>
                    <a:pt x="1059441" y="2094259"/>
                  </a:lnTo>
                  <a:lnTo>
                    <a:pt x="1062864" y="2101334"/>
                  </a:lnTo>
                  <a:lnTo>
                    <a:pt x="1066408" y="2108409"/>
                  </a:lnTo>
                  <a:lnTo>
                    <a:pt x="1070007" y="2115484"/>
                  </a:lnTo>
                  <a:lnTo>
                    <a:pt x="1073680" y="2122560"/>
                  </a:lnTo>
                  <a:lnTo>
                    <a:pt x="1077470" y="2129635"/>
                  </a:lnTo>
                  <a:lnTo>
                    <a:pt x="1081322" y="2136710"/>
                  </a:lnTo>
                  <a:lnTo>
                    <a:pt x="1085276" y="2143785"/>
                  </a:lnTo>
                  <a:lnTo>
                    <a:pt x="1089342" y="2150860"/>
                  </a:lnTo>
                  <a:lnTo>
                    <a:pt x="1093475" y="2157936"/>
                  </a:lnTo>
                  <a:lnTo>
                    <a:pt x="1097745" y="2165011"/>
                  </a:lnTo>
                  <a:lnTo>
                    <a:pt x="1102116" y="2172086"/>
                  </a:lnTo>
                  <a:lnTo>
                    <a:pt x="1106562" y="2179161"/>
                  </a:lnTo>
                  <a:lnTo>
                    <a:pt x="1111183" y="2186236"/>
                  </a:lnTo>
                  <a:lnTo>
                    <a:pt x="1115893" y="2193312"/>
                  </a:lnTo>
                  <a:lnTo>
                    <a:pt x="1120703" y="2200387"/>
                  </a:lnTo>
                  <a:lnTo>
                    <a:pt x="1125692" y="2207462"/>
                  </a:lnTo>
                  <a:lnTo>
                    <a:pt x="1130770" y="2214537"/>
                  </a:lnTo>
                  <a:lnTo>
                    <a:pt x="1135986" y="2221612"/>
                  </a:lnTo>
                  <a:lnTo>
                    <a:pt x="1141368" y="2228688"/>
                  </a:lnTo>
                  <a:lnTo>
                    <a:pt x="1146845" y="2235763"/>
                  </a:lnTo>
                  <a:lnTo>
                    <a:pt x="1152499" y="2242838"/>
                  </a:lnTo>
                  <a:lnTo>
                    <a:pt x="1158300" y="2249913"/>
                  </a:lnTo>
                  <a:lnTo>
                    <a:pt x="1164201" y="2256988"/>
                  </a:lnTo>
                  <a:lnTo>
                    <a:pt x="1170322" y="2264064"/>
                  </a:lnTo>
                  <a:lnTo>
                    <a:pt x="1176564" y="2271139"/>
                  </a:lnTo>
                  <a:lnTo>
                    <a:pt x="1182926" y="2278214"/>
                  </a:lnTo>
                  <a:lnTo>
                    <a:pt x="1189518" y="2285289"/>
                  </a:lnTo>
                  <a:lnTo>
                    <a:pt x="1196217" y="2292364"/>
                  </a:lnTo>
                  <a:lnTo>
                    <a:pt x="1203071" y="2299440"/>
                  </a:lnTo>
                  <a:lnTo>
                    <a:pt x="1210125" y="2306515"/>
                  </a:lnTo>
                  <a:lnTo>
                    <a:pt x="1217287" y="2313590"/>
                  </a:lnTo>
                  <a:lnTo>
                    <a:pt x="1224638" y="2320665"/>
                  </a:lnTo>
                  <a:lnTo>
                    <a:pt x="1232154" y="2327740"/>
                  </a:lnTo>
                  <a:lnTo>
                    <a:pt x="1239775" y="2334816"/>
                  </a:lnTo>
                  <a:lnTo>
                    <a:pt x="1247613" y="2341891"/>
                  </a:lnTo>
                  <a:lnTo>
                    <a:pt x="1255577" y="2348966"/>
                  </a:lnTo>
                  <a:lnTo>
                    <a:pt x="1263650" y="2356041"/>
                  </a:lnTo>
                  <a:lnTo>
                    <a:pt x="1271942" y="2363116"/>
                  </a:lnTo>
                  <a:lnTo>
                    <a:pt x="1280329" y="2370192"/>
                  </a:lnTo>
                  <a:lnTo>
                    <a:pt x="1288844" y="2377267"/>
                  </a:lnTo>
                  <a:lnTo>
                    <a:pt x="1297530" y="2384342"/>
                  </a:lnTo>
                  <a:lnTo>
                    <a:pt x="1306299" y="2391417"/>
                  </a:lnTo>
                  <a:lnTo>
                    <a:pt x="1315205" y="2398492"/>
                  </a:lnTo>
                  <a:lnTo>
                    <a:pt x="1324231" y="2405568"/>
                  </a:lnTo>
                  <a:lnTo>
                    <a:pt x="1333328" y="2412643"/>
                  </a:lnTo>
                  <a:lnTo>
                    <a:pt x="1342554" y="2419718"/>
                  </a:lnTo>
                  <a:lnTo>
                    <a:pt x="1351854" y="2426793"/>
                  </a:lnTo>
                  <a:lnTo>
                    <a:pt x="1361209" y="2433868"/>
                  </a:lnTo>
                  <a:lnTo>
                    <a:pt x="1370666" y="2440944"/>
                  </a:lnTo>
                  <a:lnTo>
                    <a:pt x="1380158" y="2448019"/>
                  </a:lnTo>
                  <a:lnTo>
                    <a:pt x="1389691" y="2455094"/>
                  </a:lnTo>
                  <a:lnTo>
                    <a:pt x="1399266" y="2462169"/>
                  </a:lnTo>
                  <a:lnTo>
                    <a:pt x="1408852" y="2469244"/>
                  </a:lnTo>
                  <a:lnTo>
                    <a:pt x="1418449" y="2476320"/>
                  </a:lnTo>
                  <a:lnTo>
                    <a:pt x="1428033" y="2483395"/>
                  </a:lnTo>
                  <a:lnTo>
                    <a:pt x="1437603" y="2490470"/>
                  </a:lnTo>
                  <a:lnTo>
                    <a:pt x="1447130" y="2497545"/>
                  </a:lnTo>
                  <a:lnTo>
                    <a:pt x="1456602" y="2504620"/>
                  </a:lnTo>
                  <a:lnTo>
                    <a:pt x="1466035" y="2511696"/>
                  </a:lnTo>
                  <a:lnTo>
                    <a:pt x="1475346" y="2518771"/>
                  </a:lnTo>
                  <a:lnTo>
                    <a:pt x="1484577" y="2525846"/>
                  </a:lnTo>
                  <a:lnTo>
                    <a:pt x="1493722" y="2532921"/>
                  </a:lnTo>
                  <a:lnTo>
                    <a:pt x="1502679" y="2539996"/>
                  </a:lnTo>
                  <a:lnTo>
                    <a:pt x="1511531" y="2547072"/>
                  </a:lnTo>
                  <a:lnTo>
                    <a:pt x="1520222" y="2554147"/>
                  </a:lnTo>
                  <a:lnTo>
                    <a:pt x="1528688" y="2561222"/>
                  </a:lnTo>
                  <a:lnTo>
                    <a:pt x="1537019" y="2568297"/>
                  </a:lnTo>
                  <a:lnTo>
                    <a:pt x="1545091" y="2575372"/>
                  </a:lnTo>
                  <a:lnTo>
                    <a:pt x="1552922" y="2582448"/>
                  </a:lnTo>
                  <a:lnTo>
                    <a:pt x="1560589" y="2589523"/>
                  </a:lnTo>
                  <a:lnTo>
                    <a:pt x="1567878" y="2596598"/>
                  </a:lnTo>
                  <a:lnTo>
                    <a:pt x="1574933" y="2603673"/>
                  </a:lnTo>
                  <a:lnTo>
                    <a:pt x="1581769" y="2610748"/>
                  </a:lnTo>
                  <a:lnTo>
                    <a:pt x="1588139" y="2617824"/>
                  </a:lnTo>
                  <a:lnTo>
                    <a:pt x="1594282" y="2624899"/>
                  </a:lnTo>
                  <a:lnTo>
                    <a:pt x="1600099" y="2631974"/>
                  </a:lnTo>
                  <a:lnTo>
                    <a:pt x="1605454" y="2639049"/>
                  </a:lnTo>
                  <a:lnTo>
                    <a:pt x="1610557" y="2646124"/>
                  </a:lnTo>
                  <a:lnTo>
                    <a:pt x="1615212" y="2653200"/>
                  </a:lnTo>
                  <a:lnTo>
                    <a:pt x="1619437" y="2660275"/>
                  </a:lnTo>
                  <a:lnTo>
                    <a:pt x="1623385" y="2667350"/>
                  </a:lnTo>
                  <a:lnTo>
                    <a:pt x="1626754" y="2674425"/>
                  </a:lnTo>
                  <a:lnTo>
                    <a:pt x="1629745" y="2681500"/>
                  </a:lnTo>
                  <a:lnTo>
                    <a:pt x="1632431" y="2688576"/>
                  </a:lnTo>
                  <a:lnTo>
                    <a:pt x="1634420" y="2695651"/>
                  </a:lnTo>
                  <a:lnTo>
                    <a:pt x="1636095" y="2702726"/>
                  </a:lnTo>
                  <a:lnTo>
                    <a:pt x="1637351" y="2709801"/>
                  </a:lnTo>
                  <a:lnTo>
                    <a:pt x="1637972" y="2716876"/>
                  </a:lnTo>
                  <a:lnTo>
                    <a:pt x="1638269" y="2723952"/>
                  </a:lnTo>
                  <a:lnTo>
                    <a:pt x="1638031" y="2731027"/>
                  </a:lnTo>
                  <a:lnTo>
                    <a:pt x="1637242" y="2738102"/>
                  </a:lnTo>
                  <a:lnTo>
                    <a:pt x="1636123" y="2745177"/>
                  </a:lnTo>
                  <a:lnTo>
                    <a:pt x="1634357" y="2752252"/>
                  </a:lnTo>
                  <a:lnTo>
                    <a:pt x="1632140" y="2759328"/>
                  </a:lnTo>
                  <a:lnTo>
                    <a:pt x="1629590" y="2766403"/>
                  </a:lnTo>
                  <a:lnTo>
                    <a:pt x="1626296" y="2773478"/>
                  </a:lnTo>
                  <a:lnTo>
                    <a:pt x="1622656" y="2780553"/>
                  </a:lnTo>
                  <a:lnTo>
                    <a:pt x="1618607" y="2787628"/>
                  </a:lnTo>
                  <a:lnTo>
                    <a:pt x="1613896" y="2794704"/>
                  </a:lnTo>
                  <a:lnTo>
                    <a:pt x="1608866" y="2801779"/>
                  </a:lnTo>
                  <a:lnTo>
                    <a:pt x="1603345" y="2808854"/>
                  </a:lnTo>
                  <a:lnTo>
                    <a:pt x="1597286" y="2815929"/>
                  </a:lnTo>
                  <a:lnTo>
                    <a:pt x="1590924" y="2823004"/>
                  </a:lnTo>
                  <a:lnTo>
                    <a:pt x="1584008" y="2830080"/>
                  </a:lnTo>
                  <a:lnTo>
                    <a:pt x="1576677" y="2837155"/>
                  </a:lnTo>
                  <a:lnTo>
                    <a:pt x="1569062" y="2844230"/>
                  </a:lnTo>
                  <a:lnTo>
                    <a:pt x="1560854" y="2851305"/>
                  </a:lnTo>
                  <a:lnTo>
                    <a:pt x="1552350" y="2858380"/>
                  </a:lnTo>
                  <a:lnTo>
                    <a:pt x="1543542" y="2865456"/>
                  </a:lnTo>
                  <a:lnTo>
                    <a:pt x="1534212" y="2872531"/>
                  </a:lnTo>
                  <a:lnTo>
                    <a:pt x="1524650" y="2879606"/>
                  </a:lnTo>
                  <a:lnTo>
                    <a:pt x="1514753" y="2886681"/>
                  </a:lnTo>
                  <a:lnTo>
                    <a:pt x="1504468" y="2893756"/>
                  </a:lnTo>
                  <a:lnTo>
                    <a:pt x="1493981" y="2900832"/>
                  </a:lnTo>
                  <a:lnTo>
                    <a:pt x="1483151" y="2907907"/>
                  </a:lnTo>
                  <a:lnTo>
                    <a:pt x="1472055" y="2914982"/>
                  </a:lnTo>
                  <a:lnTo>
                    <a:pt x="1460788" y="2922057"/>
                  </a:lnTo>
                  <a:lnTo>
                    <a:pt x="1449198" y="2929132"/>
                  </a:lnTo>
                  <a:lnTo>
                    <a:pt x="1437442" y="2936208"/>
                  </a:lnTo>
                  <a:lnTo>
                    <a:pt x="1425539" y="2943283"/>
                  </a:lnTo>
                  <a:lnTo>
                    <a:pt x="1413378" y="2950358"/>
                  </a:lnTo>
                  <a:lnTo>
                    <a:pt x="1401120" y="2957433"/>
                  </a:lnTo>
                  <a:lnTo>
                    <a:pt x="1388729" y="2964508"/>
                  </a:lnTo>
                  <a:lnTo>
                    <a:pt x="1376191" y="2971584"/>
                  </a:lnTo>
                  <a:lnTo>
                    <a:pt x="1363590" y="2978659"/>
                  </a:lnTo>
                  <a:lnTo>
                    <a:pt x="1350894" y="2985734"/>
                  </a:lnTo>
                  <a:lnTo>
                    <a:pt x="1338138" y="2992809"/>
                  </a:lnTo>
                  <a:lnTo>
                    <a:pt x="1325351" y="2999884"/>
                  </a:lnTo>
                  <a:lnTo>
                    <a:pt x="1312528" y="3006960"/>
                  </a:lnTo>
                  <a:lnTo>
                    <a:pt x="1299706" y="3014035"/>
                  </a:lnTo>
                  <a:lnTo>
                    <a:pt x="1286885" y="3021110"/>
                  </a:lnTo>
                  <a:lnTo>
                    <a:pt x="1274107" y="3028185"/>
                  </a:lnTo>
                  <a:lnTo>
                    <a:pt x="1261363" y="3035260"/>
                  </a:lnTo>
                  <a:lnTo>
                    <a:pt x="1248667" y="3042336"/>
                  </a:lnTo>
                  <a:lnTo>
                    <a:pt x="1236073" y="3049411"/>
                  </a:lnTo>
                  <a:lnTo>
                    <a:pt x="1223543" y="3056486"/>
                  </a:lnTo>
                  <a:lnTo>
                    <a:pt x="1211120" y="3063561"/>
                  </a:lnTo>
                  <a:lnTo>
                    <a:pt x="1198835" y="3070636"/>
                  </a:lnTo>
                  <a:lnTo>
                    <a:pt x="1186637" y="3077712"/>
                  </a:lnTo>
                  <a:lnTo>
                    <a:pt x="1174621" y="3084787"/>
                  </a:lnTo>
                  <a:lnTo>
                    <a:pt x="1162754" y="3091862"/>
                  </a:lnTo>
                  <a:lnTo>
                    <a:pt x="1150995" y="3098937"/>
                  </a:lnTo>
                  <a:lnTo>
                    <a:pt x="1139498" y="3106012"/>
                  </a:lnTo>
                  <a:lnTo>
                    <a:pt x="1128140" y="3113088"/>
                  </a:lnTo>
                  <a:lnTo>
                    <a:pt x="1116939" y="3120163"/>
                  </a:lnTo>
                  <a:lnTo>
                    <a:pt x="1106024" y="3127238"/>
                  </a:lnTo>
                  <a:lnTo>
                    <a:pt x="1095252" y="3134313"/>
                  </a:lnTo>
                  <a:lnTo>
                    <a:pt x="1084701" y="3141388"/>
                  </a:lnTo>
                  <a:lnTo>
                    <a:pt x="1074420" y="3148464"/>
                  </a:lnTo>
                  <a:lnTo>
                    <a:pt x="1064293" y="3155539"/>
                  </a:lnTo>
                  <a:lnTo>
                    <a:pt x="1054453" y="3162614"/>
                  </a:lnTo>
                  <a:lnTo>
                    <a:pt x="1044852" y="3169689"/>
                  </a:lnTo>
                  <a:lnTo>
                    <a:pt x="1035413" y="3176764"/>
                  </a:lnTo>
                  <a:lnTo>
                    <a:pt x="1026325" y="3183840"/>
                  </a:lnTo>
                  <a:lnTo>
                    <a:pt x="1017433" y="3190915"/>
                  </a:lnTo>
                  <a:lnTo>
                    <a:pt x="1008730" y="3197990"/>
                  </a:lnTo>
                  <a:lnTo>
                    <a:pt x="1000394" y="3205065"/>
                  </a:lnTo>
                  <a:lnTo>
                    <a:pt x="992226" y="3212140"/>
                  </a:lnTo>
                  <a:lnTo>
                    <a:pt x="984301" y="3219216"/>
                  </a:lnTo>
                  <a:lnTo>
                    <a:pt x="976691" y="3226291"/>
                  </a:lnTo>
                  <a:lnTo>
                    <a:pt x="969249" y="3233366"/>
                  </a:lnTo>
                  <a:lnTo>
                    <a:pt x="962099" y="3240441"/>
                  </a:lnTo>
                  <a:lnTo>
                    <a:pt x="955206" y="3247516"/>
                  </a:lnTo>
                  <a:lnTo>
                    <a:pt x="948479" y="3254592"/>
                  </a:lnTo>
                  <a:lnTo>
                    <a:pt x="942085" y="3261667"/>
                  </a:lnTo>
                  <a:lnTo>
                    <a:pt x="935892" y="3268742"/>
                  </a:lnTo>
                  <a:lnTo>
                    <a:pt x="929866" y="3275817"/>
                  </a:lnTo>
                  <a:lnTo>
                    <a:pt x="924191" y="3282892"/>
                  </a:lnTo>
                  <a:lnTo>
                    <a:pt x="918669" y="3289968"/>
                  </a:lnTo>
                  <a:lnTo>
                    <a:pt x="913351" y="3297043"/>
                  </a:lnTo>
                  <a:lnTo>
                    <a:pt x="908320" y="3304118"/>
                  </a:lnTo>
                  <a:lnTo>
                    <a:pt x="903433" y="3311193"/>
                  </a:lnTo>
                  <a:lnTo>
                    <a:pt x="898781" y="3318268"/>
                  </a:lnTo>
                  <a:lnTo>
                    <a:pt x="894355" y="3325344"/>
                  </a:lnTo>
                  <a:lnTo>
                    <a:pt x="890063" y="3332419"/>
                  </a:lnTo>
                  <a:lnTo>
                    <a:pt x="886028" y="3339494"/>
                  </a:lnTo>
                  <a:lnTo>
                    <a:pt x="882162" y="3346569"/>
                  </a:lnTo>
                  <a:lnTo>
                    <a:pt x="878421" y="3353644"/>
                  </a:lnTo>
                  <a:lnTo>
                    <a:pt x="874951" y="3360720"/>
                  </a:lnTo>
                  <a:lnTo>
                    <a:pt x="871600" y="3367795"/>
                  </a:lnTo>
                  <a:lnTo>
                    <a:pt x="868392" y="3374870"/>
                  </a:lnTo>
                  <a:lnTo>
                    <a:pt x="865405" y="3381945"/>
                  </a:lnTo>
                  <a:lnTo>
                    <a:pt x="862520" y="3389020"/>
                  </a:lnTo>
                  <a:lnTo>
                    <a:pt x="859797" y="3396096"/>
                  </a:lnTo>
                  <a:lnTo>
                    <a:pt x="857239" y="3403171"/>
                  </a:lnTo>
                  <a:lnTo>
                    <a:pt x="854775" y="3410246"/>
                  </a:lnTo>
                  <a:lnTo>
                    <a:pt x="852481" y="3417321"/>
                  </a:lnTo>
                  <a:lnTo>
                    <a:pt x="850308" y="3424396"/>
                  </a:lnTo>
                  <a:lnTo>
                    <a:pt x="848219" y="3431472"/>
                  </a:lnTo>
                  <a:lnTo>
                    <a:pt x="846303" y="3438547"/>
                  </a:lnTo>
                  <a:lnTo>
                    <a:pt x="844470" y="3445622"/>
                  </a:lnTo>
                  <a:lnTo>
                    <a:pt x="842724" y="3452697"/>
                  </a:lnTo>
                  <a:lnTo>
                    <a:pt x="841123" y="3459772"/>
                  </a:lnTo>
                  <a:lnTo>
                    <a:pt x="839588" y="3466848"/>
                  </a:lnTo>
                  <a:lnTo>
                    <a:pt x="838147" y="3473923"/>
                  </a:lnTo>
                  <a:lnTo>
                    <a:pt x="836814" y="3480998"/>
                  </a:lnTo>
                  <a:lnTo>
                    <a:pt x="835537" y="3488073"/>
                  </a:lnTo>
                  <a:lnTo>
                    <a:pt x="834358" y="3495148"/>
                  </a:lnTo>
                  <a:lnTo>
                    <a:pt x="833255" y="3502224"/>
                  </a:lnTo>
                  <a:lnTo>
                    <a:pt x="832201" y="3509299"/>
                  </a:lnTo>
                  <a:lnTo>
                    <a:pt x="831243" y="3516374"/>
                  </a:lnTo>
                  <a:lnTo>
                    <a:pt x="830337" y="3523449"/>
                  </a:lnTo>
                  <a:lnTo>
                    <a:pt x="829477" y="3530524"/>
                  </a:lnTo>
                  <a:lnTo>
                    <a:pt x="828702" y="3537600"/>
                  </a:lnTo>
                  <a:lnTo>
                    <a:pt x="827963" y="3544675"/>
                  </a:lnTo>
                  <a:lnTo>
                    <a:pt x="827273" y="3551750"/>
                  </a:lnTo>
                  <a:lnTo>
                    <a:pt x="826644" y="3558825"/>
                  </a:lnTo>
                  <a:lnTo>
                    <a:pt x="826045" y="3565900"/>
                  </a:lnTo>
                  <a:lnTo>
                    <a:pt x="825496" y="3572976"/>
                  </a:lnTo>
                  <a:lnTo>
                    <a:pt x="824989" y="3580051"/>
                  </a:lnTo>
                  <a:lnTo>
                    <a:pt x="824507" y="3587126"/>
                  </a:lnTo>
                  <a:lnTo>
                    <a:pt x="824074" y="3594201"/>
                  </a:lnTo>
                  <a:lnTo>
                    <a:pt x="823668" y="3601276"/>
                  </a:lnTo>
                  <a:lnTo>
                    <a:pt x="823284" y="3608352"/>
                  </a:lnTo>
                  <a:lnTo>
                    <a:pt x="822944" y="36154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47288"/>
              <a:ext cx="0" cy="470012"/>
            </a:xfrm>
            <a:custGeom>
              <a:avLst/>
              <a:pathLst>
                <a:path w="0" h="470012">
                  <a:moveTo>
                    <a:pt x="0" y="4700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546571"/>
              <a:ext cx="0" cy="112031"/>
            </a:xfrm>
            <a:custGeom>
              <a:avLst/>
              <a:pathLst>
                <a:path w="0" h="112031">
                  <a:moveTo>
                    <a:pt x="0" y="0"/>
                  </a:moveTo>
                  <a:lnTo>
                    <a:pt x="0" y="1120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217301"/>
              <a:ext cx="182029" cy="1329270"/>
            </a:xfrm>
            <a:custGeom>
              <a:avLst/>
              <a:pathLst>
                <a:path w="182029" h="1329270">
                  <a:moveTo>
                    <a:pt x="0" y="0"/>
                  </a:moveTo>
                  <a:lnTo>
                    <a:pt x="0" y="1329270"/>
                  </a:lnTo>
                  <a:lnTo>
                    <a:pt x="182029" y="132927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85301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78459"/>
              <a:ext cx="0" cy="686780"/>
            </a:xfrm>
            <a:custGeom>
              <a:avLst/>
              <a:pathLst>
                <a:path w="0" h="686780">
                  <a:moveTo>
                    <a:pt x="0" y="6867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77836"/>
              <a:ext cx="0" cy="80767"/>
            </a:xfrm>
            <a:custGeom>
              <a:avLst/>
              <a:pathLst>
                <a:path w="0" h="80767">
                  <a:moveTo>
                    <a:pt x="0" y="0"/>
                  </a:moveTo>
                  <a:lnTo>
                    <a:pt x="0" y="807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265240"/>
              <a:ext cx="182029" cy="1312595"/>
            </a:xfrm>
            <a:custGeom>
              <a:avLst/>
              <a:pathLst>
                <a:path w="182029" h="1312595">
                  <a:moveTo>
                    <a:pt x="0" y="0"/>
                  </a:moveTo>
                  <a:lnTo>
                    <a:pt x="0" y="1312595"/>
                  </a:lnTo>
                  <a:lnTo>
                    <a:pt x="182029" y="131259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41578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02958" y="2614000"/>
              <a:ext cx="37302" cy="37302"/>
            </a:xfrm>
            <a:custGeom>
              <a:avLst/>
              <a:pathLst>
                <a:path w="37302" h="37302">
                  <a:moveTo>
                    <a:pt x="0" y="18651"/>
                  </a:moveTo>
                  <a:lnTo>
                    <a:pt x="18651" y="0"/>
                  </a:lnTo>
                  <a:lnTo>
                    <a:pt x="37302" y="18651"/>
                  </a:lnTo>
                  <a:lnTo>
                    <a:pt x="18651" y="37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13462" y="3832686"/>
              <a:ext cx="26070" cy="26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774315" y="4603080"/>
              <a:ext cx="27672" cy="27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34322" y="4291885"/>
              <a:ext cx="87298" cy="87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89441" y="4629648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79219" y="4578642"/>
              <a:ext cx="34861" cy="34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53215" y="4516632"/>
              <a:ext cx="100522" cy="100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10739" y="4577565"/>
              <a:ext cx="107883" cy="107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37962" y="2571773"/>
              <a:ext cx="21709" cy="21709"/>
            </a:xfrm>
            <a:custGeom>
              <a:avLst/>
              <a:pathLst>
                <a:path w="21709" h="21709">
                  <a:moveTo>
                    <a:pt x="0" y="10854"/>
                  </a:moveTo>
                  <a:lnTo>
                    <a:pt x="10854" y="0"/>
                  </a:lnTo>
                  <a:lnTo>
                    <a:pt x="21709" y="10854"/>
                  </a:lnTo>
                  <a:lnTo>
                    <a:pt x="10854" y="217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39488" y="2999743"/>
              <a:ext cx="66192" cy="66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58905" y="2714326"/>
              <a:ext cx="103441" cy="103441"/>
            </a:xfrm>
            <a:custGeom>
              <a:avLst/>
              <a:pathLst>
                <a:path w="103441" h="103441">
                  <a:moveTo>
                    <a:pt x="0" y="51720"/>
                  </a:moveTo>
                  <a:lnTo>
                    <a:pt x="51720" y="0"/>
                  </a:lnTo>
                  <a:lnTo>
                    <a:pt x="103441" y="51720"/>
                  </a:lnTo>
                  <a:lnTo>
                    <a:pt x="51720" y="1034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647181" y="2499584"/>
              <a:ext cx="161918" cy="161918"/>
            </a:xfrm>
            <a:custGeom>
              <a:avLst/>
              <a:pathLst>
                <a:path w="161918" h="161918">
                  <a:moveTo>
                    <a:pt x="0" y="80959"/>
                  </a:moveTo>
                  <a:lnTo>
                    <a:pt x="80959" y="0"/>
                  </a:lnTo>
                  <a:lnTo>
                    <a:pt x="161918" y="80959"/>
                  </a:lnTo>
                  <a:lnTo>
                    <a:pt x="80959" y="1619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73006" y="4247064"/>
              <a:ext cx="139422" cy="13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50623" y="4462940"/>
              <a:ext cx="99521" cy="99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29732" y="2557408"/>
              <a:ext cx="71281" cy="71281"/>
            </a:xfrm>
            <a:custGeom>
              <a:avLst/>
              <a:pathLst>
                <a:path w="71281" h="71281">
                  <a:moveTo>
                    <a:pt x="0" y="35640"/>
                  </a:moveTo>
                  <a:lnTo>
                    <a:pt x="35640" y="0"/>
                  </a:lnTo>
                  <a:lnTo>
                    <a:pt x="71281" y="35640"/>
                  </a:lnTo>
                  <a:lnTo>
                    <a:pt x="35640" y="712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31781" y="2551880"/>
              <a:ext cx="99013" cy="99013"/>
            </a:xfrm>
            <a:custGeom>
              <a:avLst/>
              <a:pathLst>
                <a:path w="99013" h="99013">
                  <a:moveTo>
                    <a:pt x="0" y="49506"/>
                  </a:moveTo>
                  <a:lnTo>
                    <a:pt x="49506" y="0"/>
                  </a:lnTo>
                  <a:lnTo>
                    <a:pt x="99013" y="49506"/>
                  </a:lnTo>
                  <a:lnTo>
                    <a:pt x="49506" y="990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430978" y="2786963"/>
              <a:ext cx="99901" cy="99901"/>
            </a:xfrm>
            <a:custGeom>
              <a:avLst/>
              <a:pathLst>
                <a:path w="99901" h="99901">
                  <a:moveTo>
                    <a:pt x="0" y="49950"/>
                  </a:moveTo>
                  <a:lnTo>
                    <a:pt x="49950" y="0"/>
                  </a:lnTo>
                  <a:lnTo>
                    <a:pt x="99901" y="49950"/>
                  </a:lnTo>
                  <a:lnTo>
                    <a:pt x="49950" y="999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51175" y="2528516"/>
              <a:ext cx="99884" cy="99884"/>
            </a:xfrm>
            <a:custGeom>
              <a:avLst/>
              <a:pathLst>
                <a:path w="99884" h="99884">
                  <a:moveTo>
                    <a:pt x="0" y="49942"/>
                  </a:moveTo>
                  <a:lnTo>
                    <a:pt x="49942" y="0"/>
                  </a:lnTo>
                  <a:lnTo>
                    <a:pt x="99884" y="49942"/>
                  </a:lnTo>
                  <a:lnTo>
                    <a:pt x="49942" y="998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29785" y="4363311"/>
              <a:ext cx="98685" cy="9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24302" y="4473787"/>
              <a:ext cx="94502" cy="94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566446" y="2558609"/>
              <a:ext cx="60543" cy="60543"/>
            </a:xfrm>
            <a:custGeom>
              <a:avLst/>
              <a:pathLst>
                <a:path w="60543" h="60543">
                  <a:moveTo>
                    <a:pt x="0" y="30271"/>
                  </a:moveTo>
                  <a:lnTo>
                    <a:pt x="30271" y="0"/>
                  </a:lnTo>
                  <a:lnTo>
                    <a:pt x="60543" y="30271"/>
                  </a:lnTo>
                  <a:lnTo>
                    <a:pt x="30271" y="605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26088" y="4489967"/>
              <a:ext cx="70478" cy="70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51468" y="4512651"/>
              <a:ext cx="79302" cy="7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43846" y="4597464"/>
              <a:ext cx="101433" cy="101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90483" y="4541831"/>
              <a:ext cx="95979" cy="95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38911" y="4506987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95894" y="4600874"/>
              <a:ext cx="98783" cy="9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98579" y="4579837"/>
              <a:ext cx="103339" cy="103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822301" y="2675976"/>
              <a:ext cx="80095" cy="80095"/>
            </a:xfrm>
            <a:custGeom>
              <a:avLst/>
              <a:pathLst>
                <a:path w="80095" h="80095">
                  <a:moveTo>
                    <a:pt x="0" y="40047"/>
                  </a:moveTo>
                  <a:lnTo>
                    <a:pt x="40047" y="0"/>
                  </a:lnTo>
                  <a:lnTo>
                    <a:pt x="80095" y="40047"/>
                  </a:lnTo>
                  <a:lnTo>
                    <a:pt x="40047" y="800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12201" y="4605845"/>
              <a:ext cx="97178" cy="9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57813" y="3284025"/>
              <a:ext cx="97909" cy="979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03977" y="3109309"/>
              <a:ext cx="101346" cy="101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99990" y="4607175"/>
              <a:ext cx="102855" cy="10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788996" y="4500627"/>
              <a:ext cx="99183" cy="9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64599" y="4620288"/>
              <a:ext cx="39112" cy="3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31013" y="4643618"/>
              <a:ext cx="21632" cy="21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66869" y="2852808"/>
              <a:ext cx="97438" cy="97438"/>
            </a:xfrm>
            <a:custGeom>
              <a:avLst/>
              <a:pathLst>
                <a:path w="97438" h="97438">
                  <a:moveTo>
                    <a:pt x="0" y="48719"/>
                  </a:moveTo>
                  <a:lnTo>
                    <a:pt x="48719" y="0"/>
                  </a:lnTo>
                  <a:lnTo>
                    <a:pt x="97438" y="48719"/>
                  </a:lnTo>
                  <a:lnTo>
                    <a:pt x="48719" y="97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29565" y="4539914"/>
              <a:ext cx="99813" cy="99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806960" y="4558202"/>
              <a:ext cx="96586" cy="96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264747" y="457279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713291" y="4499182"/>
              <a:ext cx="102073" cy="102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85222" y="3114507"/>
              <a:ext cx="90951" cy="909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729994" y="4469859"/>
              <a:ext cx="156550" cy="156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32818" y="3758343"/>
              <a:ext cx="99720" cy="99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49652" y="3230551"/>
              <a:ext cx="96472" cy="964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43959" y="4607962"/>
              <a:ext cx="101280" cy="101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80689" y="4514276"/>
              <a:ext cx="101064" cy="101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691250" y="2871010"/>
              <a:ext cx="98552" cy="98552"/>
            </a:xfrm>
            <a:custGeom>
              <a:avLst/>
              <a:pathLst>
                <a:path w="98552" h="98552">
                  <a:moveTo>
                    <a:pt x="0" y="49276"/>
                  </a:moveTo>
                  <a:lnTo>
                    <a:pt x="49276" y="0"/>
                  </a:lnTo>
                  <a:lnTo>
                    <a:pt x="98552" y="49276"/>
                  </a:lnTo>
                  <a:lnTo>
                    <a:pt x="49276" y="9855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38071" y="3176627"/>
              <a:ext cx="95936" cy="95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794765" y="2587874"/>
              <a:ext cx="97892" cy="97892"/>
            </a:xfrm>
            <a:custGeom>
              <a:avLst/>
              <a:pathLst>
                <a:path w="97892" h="97892">
                  <a:moveTo>
                    <a:pt x="0" y="48946"/>
                  </a:moveTo>
                  <a:lnTo>
                    <a:pt x="48946" y="0"/>
                  </a:lnTo>
                  <a:lnTo>
                    <a:pt x="97892" y="48946"/>
                  </a:lnTo>
                  <a:lnTo>
                    <a:pt x="48946" y="978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12029" y="2972104"/>
              <a:ext cx="100627" cy="100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793098" y="4525581"/>
              <a:ext cx="99297" cy="9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700250" y="4349413"/>
              <a:ext cx="138987" cy="138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81508" y="4460393"/>
              <a:ext cx="100447" cy="100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90452" y="4532319"/>
              <a:ext cx="85821" cy="85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15842" y="4530118"/>
              <a:ext cx="98561" cy="98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68203" y="4060856"/>
              <a:ext cx="99144" cy="99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47742" y="4498370"/>
              <a:ext cx="20324" cy="20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09484" y="3907989"/>
              <a:ext cx="100568" cy="100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53598" y="3758482"/>
              <a:ext cx="99441" cy="99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38436" y="4509949"/>
              <a:ext cx="97213" cy="97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63088" y="2729289"/>
              <a:ext cx="98527" cy="98527"/>
            </a:xfrm>
            <a:custGeom>
              <a:avLst/>
              <a:pathLst>
                <a:path w="98527" h="98527">
                  <a:moveTo>
                    <a:pt x="0" y="49263"/>
                  </a:moveTo>
                  <a:lnTo>
                    <a:pt x="49263" y="0"/>
                  </a:lnTo>
                  <a:lnTo>
                    <a:pt x="98527" y="49263"/>
                  </a:lnTo>
                  <a:lnTo>
                    <a:pt x="49263" y="985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06002" y="3316344"/>
              <a:ext cx="99969" cy="999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62171" y="2812190"/>
              <a:ext cx="99471" cy="99471"/>
            </a:xfrm>
            <a:custGeom>
              <a:avLst/>
              <a:pathLst>
                <a:path w="99471" h="99471">
                  <a:moveTo>
                    <a:pt x="0" y="49735"/>
                  </a:moveTo>
                  <a:lnTo>
                    <a:pt x="49735" y="0"/>
                  </a:lnTo>
                  <a:lnTo>
                    <a:pt x="99471" y="49735"/>
                  </a:lnTo>
                  <a:lnTo>
                    <a:pt x="49735" y="994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80099" y="4409327"/>
              <a:ext cx="60845" cy="6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72366" y="4019225"/>
              <a:ext cx="32336" cy="32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40898" y="2904526"/>
              <a:ext cx="98218" cy="982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29400" y="4589493"/>
              <a:ext cx="67353" cy="67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68908" y="4571282"/>
              <a:ext cx="99606" cy="99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35016" y="4457153"/>
              <a:ext cx="102757" cy="102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27538" y="4294418"/>
              <a:ext cx="98906" cy="9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079286" y="2771474"/>
              <a:ext cx="97529" cy="97529"/>
            </a:xfrm>
            <a:custGeom>
              <a:avLst/>
              <a:pathLst>
                <a:path w="97529" h="97529">
                  <a:moveTo>
                    <a:pt x="0" y="48764"/>
                  </a:moveTo>
                  <a:lnTo>
                    <a:pt x="48764" y="0"/>
                  </a:lnTo>
                  <a:lnTo>
                    <a:pt x="97529" y="48764"/>
                  </a:lnTo>
                  <a:lnTo>
                    <a:pt x="48764" y="975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60836" y="4525206"/>
              <a:ext cx="120892" cy="120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46735" y="4606088"/>
              <a:ext cx="67512" cy="67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67822" y="4295345"/>
              <a:ext cx="42861" cy="42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02674" y="4265421"/>
              <a:ext cx="102708" cy="10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71737" y="4230307"/>
              <a:ext cx="97900" cy="97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78706" y="4475141"/>
              <a:ext cx="95963" cy="95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56345" y="4317325"/>
              <a:ext cx="103116" cy="103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53194" y="4386899"/>
              <a:ext cx="101533" cy="101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90385" y="4539868"/>
              <a:ext cx="74893" cy="74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39021" y="4527892"/>
              <a:ext cx="94676" cy="94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27053" y="4308796"/>
              <a:ext cx="95162" cy="95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47215" y="3301317"/>
              <a:ext cx="63325" cy="633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99351" y="3975404"/>
              <a:ext cx="99136" cy="9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19555" y="4423368"/>
              <a:ext cx="99462" cy="9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39652" y="4591870"/>
              <a:ext cx="100116" cy="100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02522" y="4588661"/>
              <a:ext cx="131545" cy="131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31750" y="4565128"/>
              <a:ext cx="99407" cy="9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13261" y="3577780"/>
              <a:ext cx="102344" cy="1023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073659" y="2826867"/>
              <a:ext cx="99297" cy="99297"/>
            </a:xfrm>
            <a:custGeom>
              <a:avLst/>
              <a:pathLst>
                <a:path w="99297" h="99297">
                  <a:moveTo>
                    <a:pt x="0" y="49648"/>
                  </a:moveTo>
                  <a:lnTo>
                    <a:pt x="49648" y="0"/>
                  </a:lnTo>
                  <a:lnTo>
                    <a:pt x="99297" y="49648"/>
                  </a:lnTo>
                  <a:lnTo>
                    <a:pt x="49648" y="992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20580" y="4543690"/>
              <a:ext cx="21394" cy="21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22347" y="4443097"/>
              <a:ext cx="30822" cy="30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215651" y="4540047"/>
              <a:ext cx="166244" cy="166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83731" y="3892878"/>
              <a:ext cx="101611" cy="101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86626" y="4433986"/>
              <a:ext cx="103238" cy="103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73180" y="4477529"/>
              <a:ext cx="57837" cy="57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46720" y="4066871"/>
              <a:ext cx="95451" cy="95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448360" y="4095968"/>
              <a:ext cx="99787" cy="9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8476" y="4560371"/>
              <a:ext cx="100585" cy="100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606168" y="2858212"/>
              <a:ext cx="99136" cy="99136"/>
            </a:xfrm>
            <a:custGeom>
              <a:avLst/>
              <a:pathLst>
                <a:path w="99136" h="99136">
                  <a:moveTo>
                    <a:pt x="0" y="49568"/>
                  </a:moveTo>
                  <a:lnTo>
                    <a:pt x="49568" y="0"/>
                  </a:lnTo>
                  <a:lnTo>
                    <a:pt x="99136" y="49568"/>
                  </a:lnTo>
                  <a:lnTo>
                    <a:pt x="49568" y="991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37584" y="2913792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25373" y="4593712"/>
              <a:ext cx="63084" cy="63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74571" y="4463273"/>
              <a:ext cx="98855" cy="98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06147" y="4535922"/>
              <a:ext cx="95290" cy="95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99678" y="3430379"/>
              <a:ext cx="80331" cy="803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568321" y="3020797"/>
              <a:ext cx="99119" cy="991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9272" y="4552805"/>
              <a:ext cx="99042" cy="99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494198" y="4056032"/>
              <a:ext cx="100455" cy="100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433911" y="2594124"/>
              <a:ext cx="93728" cy="93728"/>
            </a:xfrm>
            <a:custGeom>
              <a:avLst/>
              <a:pathLst>
                <a:path w="93728" h="93728">
                  <a:moveTo>
                    <a:pt x="0" y="46864"/>
                  </a:moveTo>
                  <a:lnTo>
                    <a:pt x="46864" y="0"/>
                  </a:lnTo>
                  <a:lnTo>
                    <a:pt x="93728" y="46864"/>
                  </a:lnTo>
                  <a:lnTo>
                    <a:pt x="46864" y="937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25029" y="4598787"/>
              <a:ext cx="102957" cy="102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481593" y="2832319"/>
              <a:ext cx="100898" cy="100898"/>
            </a:xfrm>
            <a:custGeom>
              <a:avLst/>
              <a:pathLst>
                <a:path w="100898" h="100898">
                  <a:moveTo>
                    <a:pt x="0" y="50449"/>
                  </a:moveTo>
                  <a:lnTo>
                    <a:pt x="50449" y="0"/>
                  </a:lnTo>
                  <a:lnTo>
                    <a:pt x="100898" y="50449"/>
                  </a:lnTo>
                  <a:lnTo>
                    <a:pt x="50449" y="1008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65325" y="3311360"/>
              <a:ext cx="155793" cy="155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40525" y="3884067"/>
              <a:ext cx="98390" cy="98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538146" y="4441429"/>
              <a:ext cx="100856" cy="100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230791" y="2673188"/>
              <a:ext cx="148200" cy="148200"/>
            </a:xfrm>
            <a:custGeom>
              <a:avLst/>
              <a:pathLst>
                <a:path w="148200" h="148200">
                  <a:moveTo>
                    <a:pt x="0" y="74100"/>
                  </a:moveTo>
                  <a:lnTo>
                    <a:pt x="74100" y="0"/>
                  </a:lnTo>
                  <a:lnTo>
                    <a:pt x="148200" y="74100"/>
                  </a:lnTo>
                  <a:lnTo>
                    <a:pt x="74100" y="1482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03067" y="3936443"/>
              <a:ext cx="51997" cy="51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74033" y="4488176"/>
              <a:ext cx="99072" cy="99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07238" y="4573506"/>
              <a:ext cx="99327" cy="9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39080" y="3942742"/>
              <a:ext cx="101929" cy="101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15023" y="2634724"/>
              <a:ext cx="100069" cy="100069"/>
            </a:xfrm>
            <a:custGeom>
              <a:avLst/>
              <a:pathLst>
                <a:path w="100069" h="100069">
                  <a:moveTo>
                    <a:pt x="0" y="50034"/>
                  </a:moveTo>
                  <a:lnTo>
                    <a:pt x="50034" y="0"/>
                  </a:lnTo>
                  <a:lnTo>
                    <a:pt x="100069" y="50034"/>
                  </a:lnTo>
                  <a:lnTo>
                    <a:pt x="50034" y="1000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67006" y="4267495"/>
              <a:ext cx="98561" cy="98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08925" y="3678384"/>
              <a:ext cx="97061" cy="97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81404" y="4379665"/>
              <a:ext cx="99327" cy="9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605544" y="2661962"/>
              <a:ext cx="166482" cy="166482"/>
            </a:xfrm>
            <a:custGeom>
              <a:avLst/>
              <a:pathLst>
                <a:path w="166482" h="166482">
                  <a:moveTo>
                    <a:pt x="0" y="83241"/>
                  </a:moveTo>
                  <a:lnTo>
                    <a:pt x="83241" y="0"/>
                  </a:lnTo>
                  <a:lnTo>
                    <a:pt x="166482" y="83241"/>
                  </a:lnTo>
                  <a:lnTo>
                    <a:pt x="83241" y="166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26927" y="2654013"/>
              <a:ext cx="99008" cy="99008"/>
            </a:xfrm>
            <a:custGeom>
              <a:avLst/>
              <a:pathLst>
                <a:path w="99008" h="99008">
                  <a:moveTo>
                    <a:pt x="0" y="49504"/>
                  </a:moveTo>
                  <a:lnTo>
                    <a:pt x="49504" y="0"/>
                  </a:lnTo>
                  <a:lnTo>
                    <a:pt x="99008" y="49504"/>
                  </a:lnTo>
                  <a:lnTo>
                    <a:pt x="49504" y="990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29688" y="3129968"/>
              <a:ext cx="76701" cy="767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93095" y="4630954"/>
              <a:ext cx="34454" cy="34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26128" y="3781465"/>
              <a:ext cx="99331" cy="99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02869" y="4616277"/>
              <a:ext cx="13784" cy="13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79685" y="2464924"/>
              <a:ext cx="148503" cy="110987"/>
            </a:xfrm>
            <a:custGeom>
              <a:avLst/>
              <a:pathLst>
                <a:path w="148503" h="110987">
                  <a:moveTo>
                    <a:pt x="0" y="0"/>
                  </a:moveTo>
                  <a:lnTo>
                    <a:pt x="148503" y="11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15754" y="2602086"/>
              <a:ext cx="213583" cy="246262"/>
            </a:xfrm>
            <a:custGeom>
              <a:avLst/>
              <a:pathLst>
                <a:path w="213583" h="246262">
                  <a:moveTo>
                    <a:pt x="0" y="246262"/>
                  </a:moveTo>
                  <a:lnTo>
                    <a:pt x="2135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666823" y="2319647"/>
              <a:ext cx="163487" cy="248383"/>
            </a:xfrm>
            <a:custGeom>
              <a:avLst/>
              <a:pathLst>
                <a:path w="163487" h="248383">
                  <a:moveTo>
                    <a:pt x="0" y="0"/>
                  </a:moveTo>
                  <a:lnTo>
                    <a:pt x="163487" y="248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158316" y="237977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chr10:43100719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385126" y="237885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chr10:43102383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94385" y="278578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chr10:43102527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686634" y="215695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chr10:43102551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85126" y="268427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chr10:43102600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970415" y="254760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chr10:43126588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2448133" y="616420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448133" y="564312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448133" y="512204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03125" y="460097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503125" y="407989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503125" y="35588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503125" y="303773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503125" y="25166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2880411" y="62239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880411" y="57028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880411" y="51817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880411" y="46606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880411" y="41396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880411" y="36185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880411" y="3097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880411" y="25763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06490" y="214162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78" name="pt178"/>
            <p:cNvSpPr/>
            <p:nvPr/>
          </p:nvSpPr>
          <p:spPr>
            <a:xfrm>
              <a:off x="7179089" y="24933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179089" y="268820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179089" y="288305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7389908" y="242624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389908" y="262109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389908" y="281594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106490" y="320093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85" name="pt185"/>
            <p:cNvSpPr/>
            <p:nvPr/>
          </p:nvSpPr>
          <p:spPr>
            <a:xfrm>
              <a:off x="7158893" y="3486787"/>
              <a:ext cx="96490" cy="964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202638" y="372538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158893" y="3876486"/>
              <a:ext cx="96490" cy="964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140773" y="4053215"/>
              <a:ext cx="132730" cy="13273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126869" y="4237384"/>
              <a:ext cx="160537" cy="1605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7396354" y="347948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396354" y="367016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396354" y="386918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396354" y="406202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396354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106490" y="4591964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96" name="pt196"/>
            <p:cNvSpPr/>
            <p:nvPr/>
          </p:nvSpPr>
          <p:spPr>
            <a:xfrm>
              <a:off x="7179089" y="4923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179089" y="511805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7389908" y="4885634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389908" y="5080483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924695" y="619487"/>
              <a:ext cx="761355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5348" y="1198960"/>
              <a:ext cx="643053" cy="5007971"/>
            </a:xfrm>
            <a:custGeom>
              <a:avLst/>
              <a:pathLst>
                <a:path w="643053" h="5007971">
                  <a:moveTo>
                    <a:pt x="318884" y="5007971"/>
                  </a:moveTo>
                  <a:lnTo>
                    <a:pt x="318733" y="4998171"/>
                  </a:lnTo>
                  <a:lnTo>
                    <a:pt x="318579" y="4988370"/>
                  </a:lnTo>
                  <a:lnTo>
                    <a:pt x="318412" y="4978570"/>
                  </a:lnTo>
                  <a:lnTo>
                    <a:pt x="318241" y="4968770"/>
                  </a:lnTo>
                  <a:lnTo>
                    <a:pt x="318058" y="4958969"/>
                  </a:lnTo>
                  <a:lnTo>
                    <a:pt x="317870" y="4949169"/>
                  </a:lnTo>
                  <a:lnTo>
                    <a:pt x="317670" y="4939369"/>
                  </a:lnTo>
                  <a:lnTo>
                    <a:pt x="317462" y="4929568"/>
                  </a:lnTo>
                  <a:lnTo>
                    <a:pt x="317244" y="4919768"/>
                  </a:lnTo>
                  <a:lnTo>
                    <a:pt x="317015" y="4909968"/>
                  </a:lnTo>
                  <a:lnTo>
                    <a:pt x="316778" y="4900167"/>
                  </a:lnTo>
                  <a:lnTo>
                    <a:pt x="316526" y="4890367"/>
                  </a:lnTo>
                  <a:lnTo>
                    <a:pt x="316268" y="4880567"/>
                  </a:lnTo>
                  <a:lnTo>
                    <a:pt x="315991" y="4870766"/>
                  </a:lnTo>
                  <a:lnTo>
                    <a:pt x="315711" y="4860966"/>
                  </a:lnTo>
                  <a:lnTo>
                    <a:pt x="315407" y="4851166"/>
                  </a:lnTo>
                  <a:lnTo>
                    <a:pt x="315100" y="4841365"/>
                  </a:lnTo>
                  <a:lnTo>
                    <a:pt x="314771" y="4831565"/>
                  </a:lnTo>
                  <a:lnTo>
                    <a:pt x="314435" y="4821765"/>
                  </a:lnTo>
                  <a:lnTo>
                    <a:pt x="314079" y="4811964"/>
                  </a:lnTo>
                  <a:lnTo>
                    <a:pt x="313711" y="4802164"/>
                  </a:lnTo>
                  <a:lnTo>
                    <a:pt x="313327" y="4792364"/>
                  </a:lnTo>
                  <a:lnTo>
                    <a:pt x="312926" y="4782563"/>
                  </a:lnTo>
                  <a:lnTo>
                    <a:pt x="312512" y="4772763"/>
                  </a:lnTo>
                  <a:lnTo>
                    <a:pt x="312074" y="4762963"/>
                  </a:lnTo>
                  <a:lnTo>
                    <a:pt x="311628" y="4753162"/>
                  </a:lnTo>
                  <a:lnTo>
                    <a:pt x="311152" y="4743362"/>
                  </a:lnTo>
                  <a:lnTo>
                    <a:pt x="310672" y="4733562"/>
                  </a:lnTo>
                  <a:lnTo>
                    <a:pt x="310156" y="4723761"/>
                  </a:lnTo>
                  <a:lnTo>
                    <a:pt x="309634" y="4713961"/>
                  </a:lnTo>
                  <a:lnTo>
                    <a:pt x="309080" y="4704161"/>
                  </a:lnTo>
                  <a:lnTo>
                    <a:pt x="308515" y="4694360"/>
                  </a:lnTo>
                  <a:lnTo>
                    <a:pt x="307922" y="4684560"/>
                  </a:lnTo>
                  <a:lnTo>
                    <a:pt x="307310" y="4674760"/>
                  </a:lnTo>
                  <a:lnTo>
                    <a:pt x="306675" y="4664959"/>
                  </a:lnTo>
                  <a:lnTo>
                    <a:pt x="306014" y="4655159"/>
                  </a:lnTo>
                  <a:lnTo>
                    <a:pt x="305335" y="4645359"/>
                  </a:lnTo>
                  <a:lnTo>
                    <a:pt x="304623" y="4635558"/>
                  </a:lnTo>
                  <a:lnTo>
                    <a:pt x="303898" y="4625758"/>
                  </a:lnTo>
                  <a:lnTo>
                    <a:pt x="303132" y="4615958"/>
                  </a:lnTo>
                  <a:lnTo>
                    <a:pt x="302358" y="4606157"/>
                  </a:lnTo>
                  <a:lnTo>
                    <a:pt x="301536" y="4596357"/>
                  </a:lnTo>
                  <a:lnTo>
                    <a:pt x="300705" y="4586557"/>
                  </a:lnTo>
                  <a:lnTo>
                    <a:pt x="299830" y="4576756"/>
                  </a:lnTo>
                  <a:lnTo>
                    <a:pt x="298939" y="4566956"/>
                  </a:lnTo>
                  <a:lnTo>
                    <a:pt x="298010" y="4557156"/>
                  </a:lnTo>
                  <a:lnTo>
                    <a:pt x="297056" y="4547355"/>
                  </a:lnTo>
                  <a:lnTo>
                    <a:pt x="296071" y="4537555"/>
                  </a:lnTo>
                  <a:lnTo>
                    <a:pt x="295051" y="4527755"/>
                  </a:lnTo>
                  <a:lnTo>
                    <a:pt x="294008" y="4517954"/>
                  </a:lnTo>
                  <a:lnTo>
                    <a:pt x="292921" y="4508154"/>
                  </a:lnTo>
                  <a:lnTo>
                    <a:pt x="291817" y="4498354"/>
                  </a:lnTo>
                  <a:lnTo>
                    <a:pt x="290660" y="4488553"/>
                  </a:lnTo>
                  <a:lnTo>
                    <a:pt x="289493" y="4478753"/>
                  </a:lnTo>
                  <a:lnTo>
                    <a:pt x="288264" y="4468953"/>
                  </a:lnTo>
                  <a:lnTo>
                    <a:pt x="287024" y="4459152"/>
                  </a:lnTo>
                  <a:lnTo>
                    <a:pt x="285729" y="4449352"/>
                  </a:lnTo>
                  <a:lnTo>
                    <a:pt x="284413" y="4439552"/>
                  </a:lnTo>
                  <a:lnTo>
                    <a:pt x="283051" y="4429751"/>
                  </a:lnTo>
                  <a:lnTo>
                    <a:pt x="281658" y="4419951"/>
                  </a:lnTo>
                  <a:lnTo>
                    <a:pt x="280227" y="4410151"/>
                  </a:lnTo>
                  <a:lnTo>
                    <a:pt x="278755" y="4400350"/>
                  </a:lnTo>
                  <a:lnTo>
                    <a:pt x="277253" y="4390550"/>
                  </a:lnTo>
                  <a:lnTo>
                    <a:pt x="275700" y="4380750"/>
                  </a:lnTo>
                  <a:lnTo>
                    <a:pt x="274127" y="4370949"/>
                  </a:lnTo>
                  <a:lnTo>
                    <a:pt x="272491" y="4361149"/>
                  </a:lnTo>
                  <a:lnTo>
                    <a:pt x="270844" y="4351349"/>
                  </a:lnTo>
                  <a:lnTo>
                    <a:pt x="269126" y="4341548"/>
                  </a:lnTo>
                  <a:lnTo>
                    <a:pt x="267395" y="4331748"/>
                  </a:lnTo>
                  <a:lnTo>
                    <a:pt x="265602" y="4321948"/>
                  </a:lnTo>
                  <a:lnTo>
                    <a:pt x="263786" y="4312147"/>
                  </a:lnTo>
                  <a:lnTo>
                    <a:pt x="261918" y="4302347"/>
                  </a:lnTo>
                  <a:lnTo>
                    <a:pt x="260017" y="4292547"/>
                  </a:lnTo>
                  <a:lnTo>
                    <a:pt x="258074" y="4282746"/>
                  </a:lnTo>
                  <a:lnTo>
                    <a:pt x="256086" y="4272946"/>
                  </a:lnTo>
                  <a:lnTo>
                    <a:pt x="254068" y="4263146"/>
                  </a:lnTo>
                  <a:lnTo>
                    <a:pt x="251995" y="4253345"/>
                  </a:lnTo>
                  <a:lnTo>
                    <a:pt x="249901" y="4243545"/>
                  </a:lnTo>
                  <a:lnTo>
                    <a:pt x="247742" y="4233745"/>
                  </a:lnTo>
                  <a:lnTo>
                    <a:pt x="245572" y="4223944"/>
                  </a:lnTo>
                  <a:lnTo>
                    <a:pt x="243329" y="4214144"/>
                  </a:lnTo>
                  <a:lnTo>
                    <a:pt x="241074" y="4204344"/>
                  </a:lnTo>
                  <a:lnTo>
                    <a:pt x="238758" y="4194543"/>
                  </a:lnTo>
                  <a:lnTo>
                    <a:pt x="236419" y="4184743"/>
                  </a:lnTo>
                  <a:lnTo>
                    <a:pt x="234030" y="4174943"/>
                  </a:lnTo>
                  <a:lnTo>
                    <a:pt x="231610" y="4165142"/>
                  </a:lnTo>
                  <a:lnTo>
                    <a:pt x="229150" y="4155342"/>
                  </a:lnTo>
                  <a:lnTo>
                    <a:pt x="226650" y="4145542"/>
                  </a:lnTo>
                  <a:lnTo>
                    <a:pt x="224121" y="4135741"/>
                  </a:lnTo>
                  <a:lnTo>
                    <a:pt x="221542" y="4125941"/>
                  </a:lnTo>
                  <a:lnTo>
                    <a:pt x="218946" y="4116141"/>
                  </a:lnTo>
                  <a:lnTo>
                    <a:pt x="216293" y="4106340"/>
                  </a:lnTo>
                  <a:lnTo>
                    <a:pt x="213630" y="4096540"/>
                  </a:lnTo>
                  <a:lnTo>
                    <a:pt x="210906" y="4086740"/>
                  </a:lnTo>
                  <a:lnTo>
                    <a:pt x="208173" y="4076939"/>
                  </a:lnTo>
                  <a:lnTo>
                    <a:pt x="205389" y="4067139"/>
                  </a:lnTo>
                  <a:lnTo>
                    <a:pt x="202589" y="4057339"/>
                  </a:lnTo>
                  <a:lnTo>
                    <a:pt x="199748" y="4047538"/>
                  </a:lnTo>
                  <a:lnTo>
                    <a:pt x="196885" y="4037738"/>
                  </a:lnTo>
                  <a:lnTo>
                    <a:pt x="193992" y="4027938"/>
                  </a:lnTo>
                  <a:lnTo>
                    <a:pt x="191069" y="4018137"/>
                  </a:lnTo>
                  <a:lnTo>
                    <a:pt x="188127" y="4008337"/>
                  </a:lnTo>
                  <a:lnTo>
                    <a:pt x="185151" y="3998537"/>
                  </a:lnTo>
                  <a:lnTo>
                    <a:pt x="182164" y="3988736"/>
                  </a:lnTo>
                  <a:lnTo>
                    <a:pt x="179140" y="3978936"/>
                  </a:lnTo>
                  <a:lnTo>
                    <a:pt x="176111" y="3969136"/>
                  </a:lnTo>
                  <a:lnTo>
                    <a:pt x="173045" y="3959335"/>
                  </a:lnTo>
                  <a:lnTo>
                    <a:pt x="169975" y="3949535"/>
                  </a:lnTo>
                  <a:lnTo>
                    <a:pt x="166878" y="3939735"/>
                  </a:lnTo>
                  <a:lnTo>
                    <a:pt x="163772" y="3929934"/>
                  </a:lnTo>
                  <a:lnTo>
                    <a:pt x="160648" y="3920134"/>
                  </a:lnTo>
                  <a:lnTo>
                    <a:pt x="157515" y="3910334"/>
                  </a:lnTo>
                  <a:lnTo>
                    <a:pt x="154369" y="3900533"/>
                  </a:lnTo>
                  <a:lnTo>
                    <a:pt x="151214" y="3890733"/>
                  </a:lnTo>
                  <a:lnTo>
                    <a:pt x="148053" y="3880933"/>
                  </a:lnTo>
                  <a:lnTo>
                    <a:pt x="144884" y="3871132"/>
                  </a:lnTo>
                  <a:lnTo>
                    <a:pt x="141711" y="3861332"/>
                  </a:lnTo>
                  <a:lnTo>
                    <a:pt x="138535" y="3851532"/>
                  </a:lnTo>
                  <a:lnTo>
                    <a:pt x="135358" y="3841731"/>
                  </a:lnTo>
                  <a:lnTo>
                    <a:pt x="132182" y="3831931"/>
                  </a:lnTo>
                  <a:lnTo>
                    <a:pt x="129008" y="3822131"/>
                  </a:lnTo>
                  <a:lnTo>
                    <a:pt x="125839" y="3812330"/>
                  </a:lnTo>
                  <a:lnTo>
                    <a:pt x="122674" y="3802530"/>
                  </a:lnTo>
                  <a:lnTo>
                    <a:pt x="119519" y="3792729"/>
                  </a:lnTo>
                  <a:lnTo>
                    <a:pt x="116372" y="3782929"/>
                  </a:lnTo>
                  <a:lnTo>
                    <a:pt x="113235" y="3773129"/>
                  </a:lnTo>
                  <a:lnTo>
                    <a:pt x="110114" y="3763328"/>
                  </a:lnTo>
                  <a:lnTo>
                    <a:pt x="107003" y="3753528"/>
                  </a:lnTo>
                  <a:lnTo>
                    <a:pt x="103916" y="3743728"/>
                  </a:lnTo>
                  <a:lnTo>
                    <a:pt x="100837" y="3733927"/>
                  </a:lnTo>
                  <a:lnTo>
                    <a:pt x="97791" y="3724127"/>
                  </a:lnTo>
                  <a:lnTo>
                    <a:pt x="94750" y="3714327"/>
                  </a:lnTo>
                  <a:lnTo>
                    <a:pt x="91753" y="3704526"/>
                  </a:lnTo>
                  <a:lnTo>
                    <a:pt x="88763" y="3694726"/>
                  </a:lnTo>
                  <a:lnTo>
                    <a:pt x="85816" y="3684926"/>
                  </a:lnTo>
                  <a:lnTo>
                    <a:pt x="82886" y="3675125"/>
                  </a:lnTo>
                  <a:lnTo>
                    <a:pt x="79994" y="3665325"/>
                  </a:lnTo>
                  <a:lnTo>
                    <a:pt x="77130" y="3655525"/>
                  </a:lnTo>
                  <a:lnTo>
                    <a:pt x="74301" y="3645724"/>
                  </a:lnTo>
                  <a:lnTo>
                    <a:pt x="71511" y="3635924"/>
                  </a:lnTo>
                  <a:lnTo>
                    <a:pt x="68749" y="3626124"/>
                  </a:lnTo>
                  <a:lnTo>
                    <a:pt x="66039" y="3616323"/>
                  </a:lnTo>
                  <a:lnTo>
                    <a:pt x="63350" y="3606523"/>
                  </a:lnTo>
                  <a:lnTo>
                    <a:pt x="60728" y="3596723"/>
                  </a:lnTo>
                  <a:lnTo>
                    <a:pt x="58118" y="3586922"/>
                  </a:lnTo>
                  <a:lnTo>
                    <a:pt x="55590" y="3577122"/>
                  </a:lnTo>
                  <a:lnTo>
                    <a:pt x="53075" y="3567322"/>
                  </a:lnTo>
                  <a:lnTo>
                    <a:pt x="50635" y="3557521"/>
                  </a:lnTo>
                  <a:lnTo>
                    <a:pt x="48222" y="3547721"/>
                  </a:lnTo>
                  <a:lnTo>
                    <a:pt x="45874" y="3537921"/>
                  </a:lnTo>
                  <a:lnTo>
                    <a:pt x="43568" y="3528120"/>
                  </a:lnTo>
                  <a:lnTo>
                    <a:pt x="41316" y="3518320"/>
                  </a:lnTo>
                  <a:lnTo>
                    <a:pt x="39122" y="3508520"/>
                  </a:lnTo>
                  <a:lnTo>
                    <a:pt x="36971" y="3498719"/>
                  </a:lnTo>
                  <a:lnTo>
                    <a:pt x="34894" y="3488919"/>
                  </a:lnTo>
                  <a:lnTo>
                    <a:pt x="32846" y="3479119"/>
                  </a:lnTo>
                  <a:lnTo>
                    <a:pt x="30890" y="3469318"/>
                  </a:lnTo>
                  <a:lnTo>
                    <a:pt x="28950" y="3459518"/>
                  </a:lnTo>
                  <a:lnTo>
                    <a:pt x="27118" y="3449718"/>
                  </a:lnTo>
                  <a:lnTo>
                    <a:pt x="25303" y="3439917"/>
                  </a:lnTo>
                  <a:lnTo>
                    <a:pt x="23583" y="3430117"/>
                  </a:lnTo>
                  <a:lnTo>
                    <a:pt x="21896" y="3420317"/>
                  </a:lnTo>
                  <a:lnTo>
                    <a:pt x="20290" y="3410516"/>
                  </a:lnTo>
                  <a:lnTo>
                    <a:pt x="18733" y="3400716"/>
                  </a:lnTo>
                  <a:lnTo>
                    <a:pt x="17242" y="3390916"/>
                  </a:lnTo>
                  <a:lnTo>
                    <a:pt x="15818" y="3381115"/>
                  </a:lnTo>
                  <a:lnTo>
                    <a:pt x="14443" y="3371315"/>
                  </a:lnTo>
                  <a:lnTo>
                    <a:pt x="13153" y="3361515"/>
                  </a:lnTo>
                  <a:lnTo>
                    <a:pt x="11895" y="3351714"/>
                  </a:lnTo>
                  <a:lnTo>
                    <a:pt x="10738" y="3341914"/>
                  </a:lnTo>
                  <a:lnTo>
                    <a:pt x="9598" y="3332114"/>
                  </a:lnTo>
                  <a:lnTo>
                    <a:pt x="8575" y="3322313"/>
                  </a:lnTo>
                  <a:lnTo>
                    <a:pt x="7569" y="3312513"/>
                  </a:lnTo>
                  <a:lnTo>
                    <a:pt x="6662" y="3302713"/>
                  </a:lnTo>
                  <a:lnTo>
                    <a:pt x="5789" y="3292912"/>
                  </a:lnTo>
                  <a:lnTo>
                    <a:pt x="4997" y="3283112"/>
                  </a:lnTo>
                  <a:lnTo>
                    <a:pt x="4256" y="3273312"/>
                  </a:lnTo>
                  <a:lnTo>
                    <a:pt x="3579" y="3263511"/>
                  </a:lnTo>
                  <a:lnTo>
                    <a:pt x="2967" y="3253711"/>
                  </a:lnTo>
                  <a:lnTo>
                    <a:pt x="2402" y="3243911"/>
                  </a:lnTo>
                  <a:lnTo>
                    <a:pt x="1918" y="3234110"/>
                  </a:lnTo>
                  <a:lnTo>
                    <a:pt x="1463" y="3224310"/>
                  </a:lnTo>
                  <a:lnTo>
                    <a:pt x="1103" y="3214510"/>
                  </a:lnTo>
                  <a:lnTo>
                    <a:pt x="757" y="3204709"/>
                  </a:lnTo>
                  <a:lnTo>
                    <a:pt x="516" y="3194909"/>
                  </a:lnTo>
                  <a:lnTo>
                    <a:pt x="290" y="3185109"/>
                  </a:lnTo>
                  <a:lnTo>
                    <a:pt x="151" y="3175308"/>
                  </a:lnTo>
                  <a:lnTo>
                    <a:pt x="40" y="3165508"/>
                  </a:lnTo>
                  <a:lnTo>
                    <a:pt x="0" y="3155708"/>
                  </a:lnTo>
                  <a:lnTo>
                    <a:pt x="0" y="3145907"/>
                  </a:lnTo>
                  <a:lnTo>
                    <a:pt x="54" y="3136107"/>
                  </a:lnTo>
                  <a:lnTo>
                    <a:pt x="160" y="3126307"/>
                  </a:lnTo>
                  <a:lnTo>
                    <a:pt x="304" y="3116506"/>
                  </a:lnTo>
                  <a:lnTo>
                    <a:pt x="511" y="3106706"/>
                  </a:lnTo>
                  <a:lnTo>
                    <a:pt x="741" y="3096906"/>
                  </a:lnTo>
                  <a:lnTo>
                    <a:pt x="1042" y="3087105"/>
                  </a:lnTo>
                  <a:lnTo>
                    <a:pt x="1355" y="3077305"/>
                  </a:lnTo>
                  <a:lnTo>
                    <a:pt x="1745" y="3067505"/>
                  </a:lnTo>
                  <a:lnTo>
                    <a:pt x="2144" y="3057704"/>
                  </a:lnTo>
                  <a:lnTo>
                    <a:pt x="2606" y="3047904"/>
                  </a:lnTo>
                  <a:lnTo>
                    <a:pt x="3087" y="3038104"/>
                  </a:lnTo>
                  <a:lnTo>
                    <a:pt x="3615" y="3028303"/>
                  </a:lnTo>
                  <a:lnTo>
                    <a:pt x="4170" y="3018503"/>
                  </a:lnTo>
                  <a:lnTo>
                    <a:pt x="4760" y="3008703"/>
                  </a:lnTo>
                  <a:lnTo>
                    <a:pt x="5382" y="2998902"/>
                  </a:lnTo>
                  <a:lnTo>
                    <a:pt x="6028" y="2989102"/>
                  </a:lnTo>
                  <a:lnTo>
                    <a:pt x="6711" y="2979302"/>
                  </a:lnTo>
                  <a:lnTo>
                    <a:pt x="7408" y="2969501"/>
                  </a:lnTo>
                  <a:lnTo>
                    <a:pt x="8144" y="2959701"/>
                  </a:lnTo>
                  <a:lnTo>
                    <a:pt x="8887" y="2949901"/>
                  </a:lnTo>
                  <a:lnTo>
                    <a:pt x="9670" y="2940100"/>
                  </a:lnTo>
                  <a:lnTo>
                    <a:pt x="10457" y="2930300"/>
                  </a:lnTo>
                  <a:lnTo>
                    <a:pt x="11274" y="2920500"/>
                  </a:lnTo>
                  <a:lnTo>
                    <a:pt x="12099" y="2910699"/>
                  </a:lnTo>
                  <a:lnTo>
                    <a:pt x="12945" y="2900899"/>
                  </a:lnTo>
                  <a:lnTo>
                    <a:pt x="13800" y="2891099"/>
                  </a:lnTo>
                  <a:lnTo>
                    <a:pt x="14669" y="2881298"/>
                  </a:lnTo>
                  <a:lnTo>
                    <a:pt x="15549" y="2871498"/>
                  </a:lnTo>
                  <a:lnTo>
                    <a:pt x="16436" y="2861698"/>
                  </a:lnTo>
                  <a:lnTo>
                    <a:pt x="17332" y="2851897"/>
                  </a:lnTo>
                  <a:lnTo>
                    <a:pt x="18231" y="2842097"/>
                  </a:lnTo>
                  <a:lnTo>
                    <a:pt x="19137" y="2832297"/>
                  </a:lnTo>
                  <a:lnTo>
                    <a:pt x="20044" y="2822496"/>
                  </a:lnTo>
                  <a:lnTo>
                    <a:pt x="20953" y="2812696"/>
                  </a:lnTo>
                  <a:lnTo>
                    <a:pt x="21862" y="2802896"/>
                  </a:lnTo>
                  <a:lnTo>
                    <a:pt x="22769" y="2793095"/>
                  </a:lnTo>
                  <a:lnTo>
                    <a:pt x="23673" y="2783295"/>
                  </a:lnTo>
                  <a:lnTo>
                    <a:pt x="24572" y="2773495"/>
                  </a:lnTo>
                  <a:lnTo>
                    <a:pt x="25466" y="2763694"/>
                  </a:lnTo>
                  <a:lnTo>
                    <a:pt x="26353" y="2753894"/>
                  </a:lnTo>
                  <a:lnTo>
                    <a:pt x="27231" y="2744094"/>
                  </a:lnTo>
                  <a:lnTo>
                    <a:pt x="28102" y="2734293"/>
                  </a:lnTo>
                  <a:lnTo>
                    <a:pt x="28958" y="2724493"/>
                  </a:lnTo>
                  <a:lnTo>
                    <a:pt x="29808" y="2714693"/>
                  </a:lnTo>
                  <a:lnTo>
                    <a:pt x="30638" y="2704892"/>
                  </a:lnTo>
                  <a:lnTo>
                    <a:pt x="31463" y="2695092"/>
                  </a:lnTo>
                  <a:lnTo>
                    <a:pt x="32261" y="2685292"/>
                  </a:lnTo>
                  <a:lnTo>
                    <a:pt x="33054" y="2675491"/>
                  </a:lnTo>
                  <a:lnTo>
                    <a:pt x="33821" y="2665691"/>
                  </a:lnTo>
                  <a:lnTo>
                    <a:pt x="34577" y="2655891"/>
                  </a:lnTo>
                  <a:lnTo>
                    <a:pt x="35309" y="2646090"/>
                  </a:lnTo>
                  <a:lnTo>
                    <a:pt x="36024" y="2636290"/>
                  </a:lnTo>
                  <a:lnTo>
                    <a:pt x="36719" y="2626490"/>
                  </a:lnTo>
                  <a:lnTo>
                    <a:pt x="37390" y="2616689"/>
                  </a:lnTo>
                  <a:lnTo>
                    <a:pt x="38045" y="2606889"/>
                  </a:lnTo>
                  <a:lnTo>
                    <a:pt x="38669" y="2597089"/>
                  </a:lnTo>
                  <a:lnTo>
                    <a:pt x="39282" y="2587288"/>
                  </a:lnTo>
                  <a:lnTo>
                    <a:pt x="39857" y="2577488"/>
                  </a:lnTo>
                  <a:lnTo>
                    <a:pt x="40426" y="2567688"/>
                  </a:lnTo>
                  <a:lnTo>
                    <a:pt x="40949" y="2557887"/>
                  </a:lnTo>
                  <a:lnTo>
                    <a:pt x="41466" y="2548087"/>
                  </a:lnTo>
                  <a:lnTo>
                    <a:pt x="41943" y="2538286"/>
                  </a:lnTo>
                  <a:lnTo>
                    <a:pt x="42406" y="2528486"/>
                  </a:lnTo>
                  <a:lnTo>
                    <a:pt x="42836" y="2518686"/>
                  </a:lnTo>
                  <a:lnTo>
                    <a:pt x="43245" y="2508885"/>
                  </a:lnTo>
                  <a:lnTo>
                    <a:pt x="43626" y="2499085"/>
                  </a:lnTo>
                  <a:lnTo>
                    <a:pt x="43980" y="2489285"/>
                  </a:lnTo>
                  <a:lnTo>
                    <a:pt x="44314" y="2479484"/>
                  </a:lnTo>
                  <a:lnTo>
                    <a:pt x="44614" y="2469684"/>
                  </a:lnTo>
                  <a:lnTo>
                    <a:pt x="44900" y="2459884"/>
                  </a:lnTo>
                  <a:lnTo>
                    <a:pt x="45145" y="2450083"/>
                  </a:lnTo>
                  <a:lnTo>
                    <a:pt x="45384" y="2440283"/>
                  </a:lnTo>
                  <a:lnTo>
                    <a:pt x="45577" y="2430483"/>
                  </a:lnTo>
                  <a:lnTo>
                    <a:pt x="45763" y="2420682"/>
                  </a:lnTo>
                  <a:lnTo>
                    <a:pt x="45910" y="2410882"/>
                  </a:lnTo>
                  <a:lnTo>
                    <a:pt x="46045" y="2401082"/>
                  </a:lnTo>
                  <a:lnTo>
                    <a:pt x="46149" y="2391281"/>
                  </a:lnTo>
                  <a:lnTo>
                    <a:pt x="46236" y="2381481"/>
                  </a:lnTo>
                  <a:lnTo>
                    <a:pt x="46298" y="2371681"/>
                  </a:lnTo>
                  <a:lnTo>
                    <a:pt x="46338" y="2361880"/>
                  </a:lnTo>
                  <a:lnTo>
                    <a:pt x="46362" y="2352080"/>
                  </a:lnTo>
                  <a:lnTo>
                    <a:pt x="46359" y="2342280"/>
                  </a:lnTo>
                  <a:lnTo>
                    <a:pt x="46345" y="2332479"/>
                  </a:lnTo>
                  <a:lnTo>
                    <a:pt x="46303" y="2322679"/>
                  </a:lnTo>
                  <a:lnTo>
                    <a:pt x="46255" y="2312879"/>
                  </a:lnTo>
                  <a:lnTo>
                    <a:pt x="46177" y="2303078"/>
                  </a:lnTo>
                  <a:lnTo>
                    <a:pt x="46095" y="2293278"/>
                  </a:lnTo>
                  <a:lnTo>
                    <a:pt x="45989" y="2283478"/>
                  </a:lnTo>
                  <a:lnTo>
                    <a:pt x="45877" y="2273677"/>
                  </a:lnTo>
                  <a:lnTo>
                    <a:pt x="45748" y="2263877"/>
                  </a:lnTo>
                  <a:lnTo>
                    <a:pt x="45610" y="2254077"/>
                  </a:lnTo>
                  <a:lnTo>
                    <a:pt x="45461" y="2244276"/>
                  </a:lnTo>
                  <a:lnTo>
                    <a:pt x="45302" y="2234476"/>
                  </a:lnTo>
                  <a:lnTo>
                    <a:pt x="45137" y="2224676"/>
                  </a:lnTo>
                  <a:lnTo>
                    <a:pt x="44964" y="2214875"/>
                  </a:lnTo>
                  <a:lnTo>
                    <a:pt x="44788" y="2205075"/>
                  </a:lnTo>
                  <a:lnTo>
                    <a:pt x="44606" y="2195275"/>
                  </a:lnTo>
                  <a:lnTo>
                    <a:pt x="44422" y="2185474"/>
                  </a:lnTo>
                  <a:lnTo>
                    <a:pt x="44237" y="2175674"/>
                  </a:lnTo>
                  <a:lnTo>
                    <a:pt x="44051" y="2165874"/>
                  </a:lnTo>
                  <a:lnTo>
                    <a:pt x="43868" y="2156073"/>
                  </a:lnTo>
                  <a:lnTo>
                    <a:pt x="43687" y="2146273"/>
                  </a:lnTo>
                  <a:lnTo>
                    <a:pt x="43511" y="2136473"/>
                  </a:lnTo>
                  <a:lnTo>
                    <a:pt x="43340" y="2126672"/>
                  </a:lnTo>
                  <a:lnTo>
                    <a:pt x="43176" y="2116872"/>
                  </a:lnTo>
                  <a:lnTo>
                    <a:pt x="43022" y="2107072"/>
                  </a:lnTo>
                  <a:lnTo>
                    <a:pt x="42876" y="2097271"/>
                  </a:lnTo>
                  <a:lnTo>
                    <a:pt x="42745" y="2087471"/>
                  </a:lnTo>
                  <a:lnTo>
                    <a:pt x="42621" y="2077671"/>
                  </a:lnTo>
                  <a:lnTo>
                    <a:pt x="42520" y="2067870"/>
                  </a:lnTo>
                  <a:lnTo>
                    <a:pt x="42423" y="2058070"/>
                  </a:lnTo>
                  <a:lnTo>
                    <a:pt x="42358" y="2048270"/>
                  </a:lnTo>
                  <a:lnTo>
                    <a:pt x="42298" y="2038469"/>
                  </a:lnTo>
                  <a:lnTo>
                    <a:pt x="42271" y="2028669"/>
                  </a:lnTo>
                  <a:lnTo>
                    <a:pt x="42255" y="2018869"/>
                  </a:lnTo>
                  <a:lnTo>
                    <a:pt x="42270" y="2009068"/>
                  </a:lnTo>
                  <a:lnTo>
                    <a:pt x="42304" y="1999268"/>
                  </a:lnTo>
                  <a:lnTo>
                    <a:pt x="42366" y="1989468"/>
                  </a:lnTo>
                  <a:lnTo>
                    <a:pt x="42457" y="1979667"/>
                  </a:lnTo>
                  <a:lnTo>
                    <a:pt x="42570" y="1969867"/>
                  </a:lnTo>
                  <a:lnTo>
                    <a:pt x="42722" y="1960067"/>
                  </a:lnTo>
                  <a:lnTo>
                    <a:pt x="42891" y="1950266"/>
                  </a:lnTo>
                  <a:lnTo>
                    <a:pt x="43112" y="1940466"/>
                  </a:lnTo>
                  <a:lnTo>
                    <a:pt x="43341" y="1930666"/>
                  </a:lnTo>
                  <a:lnTo>
                    <a:pt x="43634" y="1920865"/>
                  </a:lnTo>
                  <a:lnTo>
                    <a:pt x="43937" y="1911065"/>
                  </a:lnTo>
                  <a:lnTo>
                    <a:pt x="44299" y="1901265"/>
                  </a:lnTo>
                  <a:lnTo>
                    <a:pt x="44681" y="1891464"/>
                  </a:lnTo>
                  <a:lnTo>
                    <a:pt x="45115" y="1881664"/>
                  </a:lnTo>
                  <a:lnTo>
                    <a:pt x="45580" y="1871864"/>
                  </a:lnTo>
                  <a:lnTo>
                    <a:pt x="46089" y="1862063"/>
                  </a:lnTo>
                  <a:lnTo>
                    <a:pt x="46642" y="1852263"/>
                  </a:lnTo>
                  <a:lnTo>
                    <a:pt x="47229" y="1842463"/>
                  </a:lnTo>
                  <a:lnTo>
                    <a:pt x="47873" y="1832662"/>
                  </a:lnTo>
                  <a:lnTo>
                    <a:pt x="48541" y="1822862"/>
                  </a:lnTo>
                  <a:lnTo>
                    <a:pt x="49279" y="1813062"/>
                  </a:lnTo>
                  <a:lnTo>
                    <a:pt x="50030" y="1803261"/>
                  </a:lnTo>
                  <a:lnTo>
                    <a:pt x="50866" y="1793461"/>
                  </a:lnTo>
                  <a:lnTo>
                    <a:pt x="51714" y="1783661"/>
                  </a:lnTo>
                  <a:lnTo>
                    <a:pt x="52637" y="1773860"/>
                  </a:lnTo>
                  <a:lnTo>
                    <a:pt x="53585" y="1764060"/>
                  </a:lnTo>
                  <a:lnTo>
                    <a:pt x="54597" y="1754260"/>
                  </a:lnTo>
                  <a:lnTo>
                    <a:pt x="55646" y="1744459"/>
                  </a:lnTo>
                  <a:lnTo>
                    <a:pt x="56747" y="1734659"/>
                  </a:lnTo>
                  <a:lnTo>
                    <a:pt x="57899" y="1724859"/>
                  </a:lnTo>
                  <a:lnTo>
                    <a:pt x="59090" y="1715058"/>
                  </a:lnTo>
                  <a:lnTo>
                    <a:pt x="60344" y="1705258"/>
                  </a:lnTo>
                  <a:lnTo>
                    <a:pt x="61625" y="1695458"/>
                  </a:lnTo>
                  <a:lnTo>
                    <a:pt x="62983" y="1685657"/>
                  </a:lnTo>
                  <a:lnTo>
                    <a:pt x="64353" y="1675857"/>
                  </a:lnTo>
                  <a:lnTo>
                    <a:pt x="65813" y="1666057"/>
                  </a:lnTo>
                  <a:lnTo>
                    <a:pt x="67286" y="1656256"/>
                  </a:lnTo>
                  <a:lnTo>
                    <a:pt x="68835" y="1646456"/>
                  </a:lnTo>
                  <a:lnTo>
                    <a:pt x="70408" y="1636656"/>
                  </a:lnTo>
                  <a:lnTo>
                    <a:pt x="72044" y="1626855"/>
                  </a:lnTo>
                  <a:lnTo>
                    <a:pt x="73716" y="1617055"/>
                  </a:lnTo>
                  <a:lnTo>
                    <a:pt x="75438" y="1607255"/>
                  </a:lnTo>
                  <a:lnTo>
                    <a:pt x="77207" y="1597454"/>
                  </a:lnTo>
                  <a:lnTo>
                    <a:pt x="79013" y="1587654"/>
                  </a:lnTo>
                  <a:lnTo>
                    <a:pt x="80876" y="1577854"/>
                  </a:lnTo>
                  <a:lnTo>
                    <a:pt x="82763" y="1568053"/>
                  </a:lnTo>
                  <a:lnTo>
                    <a:pt x="84717" y="1558253"/>
                  </a:lnTo>
                  <a:lnTo>
                    <a:pt x="86682" y="1548453"/>
                  </a:lnTo>
                  <a:lnTo>
                    <a:pt x="88723" y="1538652"/>
                  </a:lnTo>
                  <a:lnTo>
                    <a:pt x="90774" y="1528852"/>
                  </a:lnTo>
                  <a:lnTo>
                    <a:pt x="92888" y="1519052"/>
                  </a:lnTo>
                  <a:lnTo>
                    <a:pt x="95021" y="1509251"/>
                  </a:lnTo>
                  <a:lnTo>
                    <a:pt x="97204" y="1499451"/>
                  </a:lnTo>
                  <a:lnTo>
                    <a:pt x="99415" y="1489651"/>
                  </a:lnTo>
                  <a:lnTo>
                    <a:pt x="101663" y="1479850"/>
                  </a:lnTo>
                  <a:lnTo>
                    <a:pt x="103946" y="1470050"/>
                  </a:lnTo>
                  <a:lnTo>
                    <a:pt x="106255" y="1460250"/>
                  </a:lnTo>
                  <a:lnTo>
                    <a:pt x="108605" y="1450449"/>
                  </a:lnTo>
                  <a:lnTo>
                    <a:pt x="110971" y="1440649"/>
                  </a:lnTo>
                  <a:lnTo>
                    <a:pt x="113383" y="1430849"/>
                  </a:lnTo>
                  <a:lnTo>
                    <a:pt x="115802" y="1421048"/>
                  </a:lnTo>
                  <a:lnTo>
                    <a:pt x="118269" y="1411248"/>
                  </a:lnTo>
                  <a:lnTo>
                    <a:pt x="120742" y="1401448"/>
                  </a:lnTo>
                  <a:lnTo>
                    <a:pt x="123253" y="1391647"/>
                  </a:lnTo>
                  <a:lnTo>
                    <a:pt x="125774" y="1381847"/>
                  </a:lnTo>
                  <a:lnTo>
                    <a:pt x="128323" y="1372047"/>
                  </a:lnTo>
                  <a:lnTo>
                    <a:pt x="130887" y="1362246"/>
                  </a:lnTo>
                  <a:lnTo>
                    <a:pt x="133470" y="1352446"/>
                  </a:lnTo>
                  <a:lnTo>
                    <a:pt x="136069" y="1342646"/>
                  </a:lnTo>
                  <a:lnTo>
                    <a:pt x="138680" y="1332845"/>
                  </a:lnTo>
                  <a:lnTo>
                    <a:pt x="141309" y="1323045"/>
                  </a:lnTo>
                  <a:lnTo>
                    <a:pt x="143944" y="1313245"/>
                  </a:lnTo>
                  <a:lnTo>
                    <a:pt x="146595" y="1303444"/>
                  </a:lnTo>
                  <a:lnTo>
                    <a:pt x="149249" y="1293644"/>
                  </a:lnTo>
                  <a:lnTo>
                    <a:pt x="151917" y="1283844"/>
                  </a:lnTo>
                  <a:lnTo>
                    <a:pt x="154585" y="1274043"/>
                  </a:lnTo>
                  <a:lnTo>
                    <a:pt x="157262" y="1264243"/>
                  </a:lnTo>
                  <a:lnTo>
                    <a:pt x="159939" y="1254442"/>
                  </a:lnTo>
                  <a:lnTo>
                    <a:pt x="162619" y="1244642"/>
                  </a:lnTo>
                  <a:lnTo>
                    <a:pt x="165298" y="1234842"/>
                  </a:lnTo>
                  <a:lnTo>
                    <a:pt x="167977" y="1225041"/>
                  </a:lnTo>
                  <a:lnTo>
                    <a:pt x="170653" y="1215241"/>
                  </a:lnTo>
                  <a:lnTo>
                    <a:pt x="173325" y="1205441"/>
                  </a:lnTo>
                  <a:lnTo>
                    <a:pt x="175991" y="1195640"/>
                  </a:lnTo>
                  <a:lnTo>
                    <a:pt x="178653" y="1185840"/>
                  </a:lnTo>
                  <a:lnTo>
                    <a:pt x="181302" y="1176040"/>
                  </a:lnTo>
                  <a:lnTo>
                    <a:pt x="183950" y="1166239"/>
                  </a:lnTo>
                  <a:lnTo>
                    <a:pt x="186577" y="1156439"/>
                  </a:lnTo>
                  <a:lnTo>
                    <a:pt x="189202" y="1146639"/>
                  </a:lnTo>
                  <a:lnTo>
                    <a:pt x="191806" y="1136838"/>
                  </a:lnTo>
                  <a:lnTo>
                    <a:pt x="194402" y="1127038"/>
                  </a:lnTo>
                  <a:lnTo>
                    <a:pt x="196978" y="1117238"/>
                  </a:lnTo>
                  <a:lnTo>
                    <a:pt x="199541" y="1107437"/>
                  </a:lnTo>
                  <a:lnTo>
                    <a:pt x="202085" y="1097637"/>
                  </a:lnTo>
                  <a:lnTo>
                    <a:pt x="204610" y="1087837"/>
                  </a:lnTo>
                  <a:lnTo>
                    <a:pt x="207119" y="1078036"/>
                  </a:lnTo>
                  <a:lnTo>
                    <a:pt x="209601" y="1068236"/>
                  </a:lnTo>
                  <a:lnTo>
                    <a:pt x="212072" y="1058436"/>
                  </a:lnTo>
                  <a:lnTo>
                    <a:pt x="214507" y="1048635"/>
                  </a:lnTo>
                  <a:lnTo>
                    <a:pt x="216935" y="1038835"/>
                  </a:lnTo>
                  <a:lnTo>
                    <a:pt x="219319" y="1029035"/>
                  </a:lnTo>
                  <a:lnTo>
                    <a:pt x="221697" y="1019234"/>
                  </a:lnTo>
                  <a:lnTo>
                    <a:pt x="224033" y="1009434"/>
                  </a:lnTo>
                  <a:lnTo>
                    <a:pt x="226355" y="999634"/>
                  </a:lnTo>
                  <a:lnTo>
                    <a:pt x="228641" y="989833"/>
                  </a:lnTo>
                  <a:lnTo>
                    <a:pt x="230905" y="980033"/>
                  </a:lnTo>
                  <a:lnTo>
                    <a:pt x="233139" y="970233"/>
                  </a:lnTo>
                  <a:lnTo>
                    <a:pt x="235342" y="960432"/>
                  </a:lnTo>
                  <a:lnTo>
                    <a:pt x="237521" y="950632"/>
                  </a:lnTo>
                  <a:lnTo>
                    <a:pt x="239660" y="940832"/>
                  </a:lnTo>
                  <a:lnTo>
                    <a:pt x="241783" y="931031"/>
                  </a:lnTo>
                  <a:lnTo>
                    <a:pt x="243857" y="921231"/>
                  </a:lnTo>
                  <a:lnTo>
                    <a:pt x="245921" y="911431"/>
                  </a:lnTo>
                  <a:lnTo>
                    <a:pt x="247928" y="901630"/>
                  </a:lnTo>
                  <a:lnTo>
                    <a:pt x="249926" y="891830"/>
                  </a:lnTo>
                  <a:lnTo>
                    <a:pt x="251871" y="882030"/>
                  </a:lnTo>
                  <a:lnTo>
                    <a:pt x="253800" y="872229"/>
                  </a:lnTo>
                  <a:lnTo>
                    <a:pt x="255684" y="862429"/>
                  </a:lnTo>
                  <a:lnTo>
                    <a:pt x="257543" y="852629"/>
                  </a:lnTo>
                  <a:lnTo>
                    <a:pt x="259365" y="842828"/>
                  </a:lnTo>
                  <a:lnTo>
                    <a:pt x="261153" y="833028"/>
                  </a:lnTo>
                  <a:lnTo>
                    <a:pt x="262913" y="823228"/>
                  </a:lnTo>
                  <a:lnTo>
                    <a:pt x="264630" y="813427"/>
                  </a:lnTo>
                  <a:lnTo>
                    <a:pt x="266327" y="803627"/>
                  </a:lnTo>
                  <a:lnTo>
                    <a:pt x="267972" y="793827"/>
                  </a:lnTo>
                  <a:lnTo>
                    <a:pt x="269607" y="784026"/>
                  </a:lnTo>
                  <a:lnTo>
                    <a:pt x="271181" y="774226"/>
                  </a:lnTo>
                  <a:lnTo>
                    <a:pt x="272746" y="764426"/>
                  </a:lnTo>
                  <a:lnTo>
                    <a:pt x="274256" y="754625"/>
                  </a:lnTo>
                  <a:lnTo>
                    <a:pt x="275750" y="744825"/>
                  </a:lnTo>
                  <a:lnTo>
                    <a:pt x="277199" y="735025"/>
                  </a:lnTo>
                  <a:lnTo>
                    <a:pt x="278623" y="725224"/>
                  </a:lnTo>
                  <a:lnTo>
                    <a:pt x="280011" y="715424"/>
                  </a:lnTo>
                  <a:lnTo>
                    <a:pt x="281365" y="705624"/>
                  </a:lnTo>
                  <a:lnTo>
                    <a:pt x="282693" y="695823"/>
                  </a:lnTo>
                  <a:lnTo>
                    <a:pt x="283980" y="686023"/>
                  </a:lnTo>
                  <a:lnTo>
                    <a:pt x="285248" y="676223"/>
                  </a:lnTo>
                  <a:lnTo>
                    <a:pt x="286468" y="666422"/>
                  </a:lnTo>
                  <a:lnTo>
                    <a:pt x="287678" y="656622"/>
                  </a:lnTo>
                  <a:lnTo>
                    <a:pt x="288832" y="646822"/>
                  </a:lnTo>
                  <a:lnTo>
                    <a:pt x="289978" y="637021"/>
                  </a:lnTo>
                  <a:lnTo>
                    <a:pt x="291075" y="627221"/>
                  </a:lnTo>
                  <a:lnTo>
                    <a:pt x="292158" y="617421"/>
                  </a:lnTo>
                  <a:lnTo>
                    <a:pt x="293200" y="607620"/>
                  </a:lnTo>
                  <a:lnTo>
                    <a:pt x="294221" y="597820"/>
                  </a:lnTo>
                  <a:lnTo>
                    <a:pt x="295211" y="588020"/>
                  </a:lnTo>
                  <a:lnTo>
                    <a:pt x="296172" y="578219"/>
                  </a:lnTo>
                  <a:lnTo>
                    <a:pt x="297110" y="568419"/>
                  </a:lnTo>
                  <a:lnTo>
                    <a:pt x="298013" y="558619"/>
                  </a:lnTo>
                  <a:lnTo>
                    <a:pt x="298901" y="548818"/>
                  </a:lnTo>
                  <a:lnTo>
                    <a:pt x="299748" y="539018"/>
                  </a:lnTo>
                  <a:lnTo>
                    <a:pt x="300587" y="529218"/>
                  </a:lnTo>
                  <a:lnTo>
                    <a:pt x="301380" y="519417"/>
                  </a:lnTo>
                  <a:lnTo>
                    <a:pt x="302167" y="509617"/>
                  </a:lnTo>
                  <a:lnTo>
                    <a:pt x="302914" y="499817"/>
                  </a:lnTo>
                  <a:lnTo>
                    <a:pt x="303650" y="490016"/>
                  </a:lnTo>
                  <a:lnTo>
                    <a:pt x="304354" y="480216"/>
                  </a:lnTo>
                  <a:lnTo>
                    <a:pt x="305040" y="470416"/>
                  </a:lnTo>
                  <a:lnTo>
                    <a:pt x="305702" y="460615"/>
                  </a:lnTo>
                  <a:lnTo>
                    <a:pt x="306341" y="450815"/>
                  </a:lnTo>
                  <a:lnTo>
                    <a:pt x="306963" y="441015"/>
                  </a:lnTo>
                  <a:lnTo>
                    <a:pt x="307558" y="431214"/>
                  </a:lnTo>
                  <a:lnTo>
                    <a:pt x="308141" y="421414"/>
                  </a:lnTo>
                  <a:lnTo>
                    <a:pt x="308694" y="411614"/>
                  </a:lnTo>
                  <a:lnTo>
                    <a:pt x="309240" y="401813"/>
                  </a:lnTo>
                  <a:lnTo>
                    <a:pt x="309752" y="392013"/>
                  </a:lnTo>
                  <a:lnTo>
                    <a:pt x="310259" y="382213"/>
                  </a:lnTo>
                  <a:lnTo>
                    <a:pt x="310737" y="372412"/>
                  </a:lnTo>
                  <a:lnTo>
                    <a:pt x="311207" y="362612"/>
                  </a:lnTo>
                  <a:lnTo>
                    <a:pt x="311653" y="352812"/>
                  </a:lnTo>
                  <a:lnTo>
                    <a:pt x="312086" y="343011"/>
                  </a:lnTo>
                  <a:lnTo>
                    <a:pt x="312502" y="333211"/>
                  </a:lnTo>
                  <a:lnTo>
                    <a:pt x="312902" y="323411"/>
                  </a:lnTo>
                  <a:lnTo>
                    <a:pt x="313290" y="313610"/>
                  </a:lnTo>
                  <a:lnTo>
                    <a:pt x="313658" y="303810"/>
                  </a:lnTo>
                  <a:lnTo>
                    <a:pt x="314018" y="294010"/>
                  </a:lnTo>
                  <a:lnTo>
                    <a:pt x="314357" y="284209"/>
                  </a:lnTo>
                  <a:lnTo>
                    <a:pt x="314691" y="274409"/>
                  </a:lnTo>
                  <a:lnTo>
                    <a:pt x="315002" y="264609"/>
                  </a:lnTo>
                  <a:lnTo>
                    <a:pt x="315309" y="254808"/>
                  </a:lnTo>
                  <a:lnTo>
                    <a:pt x="315597" y="245008"/>
                  </a:lnTo>
                  <a:lnTo>
                    <a:pt x="315878" y="235208"/>
                  </a:lnTo>
                  <a:lnTo>
                    <a:pt x="316144" y="225407"/>
                  </a:lnTo>
                  <a:lnTo>
                    <a:pt x="316402" y="215607"/>
                  </a:lnTo>
                  <a:lnTo>
                    <a:pt x="316648" y="205807"/>
                  </a:lnTo>
                  <a:lnTo>
                    <a:pt x="316883" y="196006"/>
                  </a:lnTo>
                  <a:lnTo>
                    <a:pt x="317110" y="186206"/>
                  </a:lnTo>
                  <a:lnTo>
                    <a:pt x="317325" y="176406"/>
                  </a:lnTo>
                  <a:lnTo>
                    <a:pt x="317534" y="166605"/>
                  </a:lnTo>
                  <a:lnTo>
                    <a:pt x="317729" y="156805"/>
                  </a:lnTo>
                  <a:lnTo>
                    <a:pt x="317922" y="147005"/>
                  </a:lnTo>
                  <a:lnTo>
                    <a:pt x="318099" y="137204"/>
                  </a:lnTo>
                  <a:lnTo>
                    <a:pt x="318275" y="127404"/>
                  </a:lnTo>
                  <a:lnTo>
                    <a:pt x="318438" y="117604"/>
                  </a:lnTo>
                  <a:lnTo>
                    <a:pt x="318597" y="107803"/>
                  </a:lnTo>
                  <a:lnTo>
                    <a:pt x="318746" y="98003"/>
                  </a:lnTo>
                  <a:lnTo>
                    <a:pt x="318890" y="88203"/>
                  </a:lnTo>
                  <a:lnTo>
                    <a:pt x="319027" y="78402"/>
                  </a:lnTo>
                  <a:lnTo>
                    <a:pt x="319157" y="68602"/>
                  </a:lnTo>
                  <a:lnTo>
                    <a:pt x="319283" y="58802"/>
                  </a:lnTo>
                  <a:lnTo>
                    <a:pt x="319400" y="49001"/>
                  </a:lnTo>
                  <a:lnTo>
                    <a:pt x="319515" y="39201"/>
                  </a:lnTo>
                  <a:lnTo>
                    <a:pt x="319621" y="29401"/>
                  </a:lnTo>
                  <a:lnTo>
                    <a:pt x="319725" y="19600"/>
                  </a:lnTo>
                  <a:lnTo>
                    <a:pt x="319821" y="9800"/>
                  </a:lnTo>
                  <a:lnTo>
                    <a:pt x="319915" y="0"/>
                  </a:lnTo>
                  <a:lnTo>
                    <a:pt x="323138" y="0"/>
                  </a:lnTo>
                  <a:lnTo>
                    <a:pt x="323232" y="9800"/>
                  </a:lnTo>
                  <a:lnTo>
                    <a:pt x="323328" y="19600"/>
                  </a:lnTo>
                  <a:lnTo>
                    <a:pt x="323432" y="29401"/>
                  </a:lnTo>
                  <a:lnTo>
                    <a:pt x="323538" y="39201"/>
                  </a:lnTo>
                  <a:lnTo>
                    <a:pt x="323653" y="49001"/>
                  </a:lnTo>
                  <a:lnTo>
                    <a:pt x="323770" y="58802"/>
                  </a:lnTo>
                  <a:lnTo>
                    <a:pt x="323896" y="68602"/>
                  </a:lnTo>
                  <a:lnTo>
                    <a:pt x="324026" y="78402"/>
                  </a:lnTo>
                  <a:lnTo>
                    <a:pt x="324163" y="88203"/>
                  </a:lnTo>
                  <a:lnTo>
                    <a:pt x="324307" y="98003"/>
                  </a:lnTo>
                  <a:lnTo>
                    <a:pt x="324456" y="107803"/>
                  </a:lnTo>
                  <a:lnTo>
                    <a:pt x="324615" y="117604"/>
                  </a:lnTo>
                  <a:lnTo>
                    <a:pt x="324778" y="127404"/>
                  </a:lnTo>
                  <a:lnTo>
                    <a:pt x="324953" y="137204"/>
                  </a:lnTo>
                  <a:lnTo>
                    <a:pt x="325131" y="147005"/>
                  </a:lnTo>
                  <a:lnTo>
                    <a:pt x="325324" y="156805"/>
                  </a:lnTo>
                  <a:lnTo>
                    <a:pt x="325519" y="166605"/>
                  </a:lnTo>
                  <a:lnTo>
                    <a:pt x="325728" y="176406"/>
                  </a:lnTo>
                  <a:lnTo>
                    <a:pt x="325943" y="186206"/>
                  </a:lnTo>
                  <a:lnTo>
                    <a:pt x="326170" y="196006"/>
                  </a:lnTo>
                  <a:lnTo>
                    <a:pt x="326405" y="205807"/>
                  </a:lnTo>
                  <a:lnTo>
                    <a:pt x="326651" y="215607"/>
                  </a:lnTo>
                  <a:lnTo>
                    <a:pt x="326908" y="225407"/>
                  </a:lnTo>
                  <a:lnTo>
                    <a:pt x="327174" y="235208"/>
                  </a:lnTo>
                  <a:lnTo>
                    <a:pt x="327456" y="245008"/>
                  </a:lnTo>
                  <a:lnTo>
                    <a:pt x="327744" y="254808"/>
                  </a:lnTo>
                  <a:lnTo>
                    <a:pt x="328051" y="264609"/>
                  </a:lnTo>
                  <a:lnTo>
                    <a:pt x="328362" y="274409"/>
                  </a:lnTo>
                  <a:lnTo>
                    <a:pt x="328696" y="284209"/>
                  </a:lnTo>
                  <a:lnTo>
                    <a:pt x="329035" y="294010"/>
                  </a:lnTo>
                  <a:lnTo>
                    <a:pt x="329395" y="303810"/>
                  </a:lnTo>
                  <a:lnTo>
                    <a:pt x="329763" y="313610"/>
                  </a:lnTo>
                  <a:lnTo>
                    <a:pt x="330151" y="323411"/>
                  </a:lnTo>
                  <a:lnTo>
                    <a:pt x="330551" y="333211"/>
                  </a:lnTo>
                  <a:lnTo>
                    <a:pt x="330966" y="343011"/>
                  </a:lnTo>
                  <a:lnTo>
                    <a:pt x="331400" y="352812"/>
                  </a:lnTo>
                  <a:lnTo>
                    <a:pt x="331846" y="362612"/>
                  </a:lnTo>
                  <a:lnTo>
                    <a:pt x="332316" y="372412"/>
                  </a:lnTo>
                  <a:lnTo>
                    <a:pt x="332794" y="382213"/>
                  </a:lnTo>
                  <a:lnTo>
                    <a:pt x="333301" y="392013"/>
                  </a:lnTo>
                  <a:lnTo>
                    <a:pt x="333813" y="401813"/>
                  </a:lnTo>
                  <a:lnTo>
                    <a:pt x="334359" y="411614"/>
                  </a:lnTo>
                  <a:lnTo>
                    <a:pt x="334912" y="421414"/>
                  </a:lnTo>
                  <a:lnTo>
                    <a:pt x="335495" y="431214"/>
                  </a:lnTo>
                  <a:lnTo>
                    <a:pt x="336090" y="441015"/>
                  </a:lnTo>
                  <a:lnTo>
                    <a:pt x="336711" y="450815"/>
                  </a:lnTo>
                  <a:lnTo>
                    <a:pt x="337351" y="460615"/>
                  </a:lnTo>
                  <a:lnTo>
                    <a:pt x="338013" y="470416"/>
                  </a:lnTo>
                  <a:lnTo>
                    <a:pt x="338699" y="480216"/>
                  </a:lnTo>
                  <a:lnTo>
                    <a:pt x="339403" y="490016"/>
                  </a:lnTo>
                  <a:lnTo>
                    <a:pt x="340139" y="499817"/>
                  </a:lnTo>
                  <a:lnTo>
                    <a:pt x="340886" y="509617"/>
                  </a:lnTo>
                  <a:lnTo>
                    <a:pt x="341673" y="519417"/>
                  </a:lnTo>
                  <a:lnTo>
                    <a:pt x="342466" y="529218"/>
                  </a:lnTo>
                  <a:lnTo>
                    <a:pt x="343305" y="539018"/>
                  </a:lnTo>
                  <a:lnTo>
                    <a:pt x="344152" y="548818"/>
                  </a:lnTo>
                  <a:lnTo>
                    <a:pt x="345040" y="558619"/>
                  </a:lnTo>
                  <a:lnTo>
                    <a:pt x="345943" y="568419"/>
                  </a:lnTo>
                  <a:lnTo>
                    <a:pt x="346881" y="578219"/>
                  </a:lnTo>
                  <a:lnTo>
                    <a:pt x="347842" y="588020"/>
                  </a:lnTo>
                  <a:lnTo>
                    <a:pt x="348832" y="597820"/>
                  </a:lnTo>
                  <a:lnTo>
                    <a:pt x="349853" y="607620"/>
                  </a:lnTo>
                  <a:lnTo>
                    <a:pt x="350895" y="617421"/>
                  </a:lnTo>
                  <a:lnTo>
                    <a:pt x="351978" y="627221"/>
                  </a:lnTo>
                  <a:lnTo>
                    <a:pt x="353075" y="637021"/>
                  </a:lnTo>
                  <a:lnTo>
                    <a:pt x="354221" y="646822"/>
                  </a:lnTo>
                  <a:lnTo>
                    <a:pt x="355375" y="656622"/>
                  </a:lnTo>
                  <a:lnTo>
                    <a:pt x="356585" y="666422"/>
                  </a:lnTo>
                  <a:lnTo>
                    <a:pt x="357805" y="676223"/>
                  </a:lnTo>
                  <a:lnTo>
                    <a:pt x="359073" y="686023"/>
                  </a:lnTo>
                  <a:lnTo>
                    <a:pt x="360360" y="695823"/>
                  </a:lnTo>
                  <a:lnTo>
                    <a:pt x="361687" y="705624"/>
                  </a:lnTo>
                  <a:lnTo>
                    <a:pt x="363042" y="715424"/>
                  </a:lnTo>
                  <a:lnTo>
                    <a:pt x="364430" y="725224"/>
                  </a:lnTo>
                  <a:lnTo>
                    <a:pt x="365854" y="735025"/>
                  </a:lnTo>
                  <a:lnTo>
                    <a:pt x="367303" y="744825"/>
                  </a:lnTo>
                  <a:lnTo>
                    <a:pt x="368797" y="754625"/>
                  </a:lnTo>
                  <a:lnTo>
                    <a:pt x="370307" y="764426"/>
                  </a:lnTo>
                  <a:lnTo>
                    <a:pt x="371872" y="774226"/>
                  </a:lnTo>
                  <a:lnTo>
                    <a:pt x="373446" y="784026"/>
                  </a:lnTo>
                  <a:lnTo>
                    <a:pt x="375081" y="793827"/>
                  </a:lnTo>
                  <a:lnTo>
                    <a:pt x="376726" y="803627"/>
                  </a:lnTo>
                  <a:lnTo>
                    <a:pt x="378423" y="813427"/>
                  </a:lnTo>
                  <a:lnTo>
                    <a:pt x="380140" y="823228"/>
                  </a:lnTo>
                  <a:lnTo>
                    <a:pt x="381900" y="833028"/>
                  </a:lnTo>
                  <a:lnTo>
                    <a:pt x="383688" y="842828"/>
                  </a:lnTo>
                  <a:lnTo>
                    <a:pt x="385510" y="852629"/>
                  </a:lnTo>
                  <a:lnTo>
                    <a:pt x="387369" y="862429"/>
                  </a:lnTo>
                  <a:lnTo>
                    <a:pt x="389253" y="872229"/>
                  </a:lnTo>
                  <a:lnTo>
                    <a:pt x="391182" y="882030"/>
                  </a:lnTo>
                  <a:lnTo>
                    <a:pt x="393127" y="891830"/>
                  </a:lnTo>
                  <a:lnTo>
                    <a:pt x="395125" y="901630"/>
                  </a:lnTo>
                  <a:lnTo>
                    <a:pt x="397131" y="911431"/>
                  </a:lnTo>
                  <a:lnTo>
                    <a:pt x="399196" y="921231"/>
                  </a:lnTo>
                  <a:lnTo>
                    <a:pt x="401270" y="931031"/>
                  </a:lnTo>
                  <a:lnTo>
                    <a:pt x="403393" y="940832"/>
                  </a:lnTo>
                  <a:lnTo>
                    <a:pt x="405532" y="950632"/>
                  </a:lnTo>
                  <a:lnTo>
                    <a:pt x="407711" y="960432"/>
                  </a:lnTo>
                  <a:lnTo>
                    <a:pt x="409914" y="970233"/>
                  </a:lnTo>
                  <a:lnTo>
                    <a:pt x="412148" y="980033"/>
                  </a:lnTo>
                  <a:lnTo>
                    <a:pt x="414412" y="989833"/>
                  </a:lnTo>
                  <a:lnTo>
                    <a:pt x="416698" y="999634"/>
                  </a:lnTo>
                  <a:lnTo>
                    <a:pt x="419020" y="1009434"/>
                  </a:lnTo>
                  <a:lnTo>
                    <a:pt x="421356" y="1019234"/>
                  </a:lnTo>
                  <a:lnTo>
                    <a:pt x="423733" y="1029035"/>
                  </a:lnTo>
                  <a:lnTo>
                    <a:pt x="426118" y="1038835"/>
                  </a:lnTo>
                  <a:lnTo>
                    <a:pt x="428546" y="1048635"/>
                  </a:lnTo>
                  <a:lnTo>
                    <a:pt x="430981" y="1058436"/>
                  </a:lnTo>
                  <a:lnTo>
                    <a:pt x="433452" y="1068236"/>
                  </a:lnTo>
                  <a:lnTo>
                    <a:pt x="435934" y="1078036"/>
                  </a:lnTo>
                  <a:lnTo>
                    <a:pt x="438443" y="1087837"/>
                  </a:lnTo>
                  <a:lnTo>
                    <a:pt x="440968" y="1097637"/>
                  </a:lnTo>
                  <a:lnTo>
                    <a:pt x="443512" y="1107437"/>
                  </a:lnTo>
                  <a:lnTo>
                    <a:pt x="446075" y="1117238"/>
                  </a:lnTo>
                  <a:lnTo>
                    <a:pt x="448651" y="1127038"/>
                  </a:lnTo>
                  <a:lnTo>
                    <a:pt x="451247" y="1136838"/>
                  </a:lnTo>
                  <a:lnTo>
                    <a:pt x="453851" y="1146639"/>
                  </a:lnTo>
                  <a:lnTo>
                    <a:pt x="456476" y="1156439"/>
                  </a:lnTo>
                  <a:lnTo>
                    <a:pt x="459103" y="1166239"/>
                  </a:lnTo>
                  <a:lnTo>
                    <a:pt x="461750" y="1176040"/>
                  </a:lnTo>
                  <a:lnTo>
                    <a:pt x="464400" y="1185840"/>
                  </a:lnTo>
                  <a:lnTo>
                    <a:pt x="467062" y="1195640"/>
                  </a:lnTo>
                  <a:lnTo>
                    <a:pt x="469728" y="1205441"/>
                  </a:lnTo>
                  <a:lnTo>
                    <a:pt x="472400" y="1215241"/>
                  </a:lnTo>
                  <a:lnTo>
                    <a:pt x="475076" y="1225041"/>
                  </a:lnTo>
                  <a:lnTo>
                    <a:pt x="477755" y="1234842"/>
                  </a:lnTo>
                  <a:lnTo>
                    <a:pt x="480434" y="1244642"/>
                  </a:lnTo>
                  <a:lnTo>
                    <a:pt x="483114" y="1254442"/>
                  </a:lnTo>
                  <a:lnTo>
                    <a:pt x="485791" y="1264243"/>
                  </a:lnTo>
                  <a:lnTo>
                    <a:pt x="488468" y="1274043"/>
                  </a:lnTo>
                  <a:lnTo>
                    <a:pt x="491136" y="1283844"/>
                  </a:lnTo>
                  <a:lnTo>
                    <a:pt x="493804" y="1293644"/>
                  </a:lnTo>
                  <a:lnTo>
                    <a:pt x="496458" y="1303444"/>
                  </a:lnTo>
                  <a:lnTo>
                    <a:pt x="499109" y="1313245"/>
                  </a:lnTo>
                  <a:lnTo>
                    <a:pt x="501744" y="1323045"/>
                  </a:lnTo>
                  <a:lnTo>
                    <a:pt x="504373" y="1332845"/>
                  </a:lnTo>
                  <a:lnTo>
                    <a:pt x="506984" y="1342646"/>
                  </a:lnTo>
                  <a:lnTo>
                    <a:pt x="509583" y="1352446"/>
                  </a:lnTo>
                  <a:lnTo>
                    <a:pt x="512166" y="1362246"/>
                  </a:lnTo>
                  <a:lnTo>
                    <a:pt x="514730" y="1372047"/>
                  </a:lnTo>
                  <a:lnTo>
                    <a:pt x="517279" y="1381847"/>
                  </a:lnTo>
                  <a:lnTo>
                    <a:pt x="519800" y="1391647"/>
                  </a:lnTo>
                  <a:lnTo>
                    <a:pt x="522311" y="1401448"/>
                  </a:lnTo>
                  <a:lnTo>
                    <a:pt x="524784" y="1411248"/>
                  </a:lnTo>
                  <a:lnTo>
                    <a:pt x="527251" y="1421048"/>
                  </a:lnTo>
                  <a:lnTo>
                    <a:pt x="529670" y="1430849"/>
                  </a:lnTo>
                  <a:lnTo>
                    <a:pt x="532081" y="1440649"/>
                  </a:lnTo>
                  <a:lnTo>
                    <a:pt x="534448" y="1450449"/>
                  </a:lnTo>
                  <a:lnTo>
                    <a:pt x="536798" y="1460250"/>
                  </a:lnTo>
                  <a:lnTo>
                    <a:pt x="539107" y="1470050"/>
                  </a:lnTo>
                  <a:lnTo>
                    <a:pt x="541390" y="1479850"/>
                  </a:lnTo>
                  <a:lnTo>
                    <a:pt x="543638" y="1489651"/>
                  </a:lnTo>
                  <a:lnTo>
                    <a:pt x="545849" y="1499451"/>
                  </a:lnTo>
                  <a:lnTo>
                    <a:pt x="548032" y="1509251"/>
                  </a:lnTo>
                  <a:lnTo>
                    <a:pt x="550165" y="1519052"/>
                  </a:lnTo>
                  <a:lnTo>
                    <a:pt x="552279" y="1528852"/>
                  </a:lnTo>
                  <a:lnTo>
                    <a:pt x="554330" y="1538652"/>
                  </a:lnTo>
                  <a:lnTo>
                    <a:pt x="556371" y="1548453"/>
                  </a:lnTo>
                  <a:lnTo>
                    <a:pt x="558336" y="1558253"/>
                  </a:lnTo>
                  <a:lnTo>
                    <a:pt x="560290" y="1568053"/>
                  </a:lnTo>
                  <a:lnTo>
                    <a:pt x="562177" y="1577854"/>
                  </a:lnTo>
                  <a:lnTo>
                    <a:pt x="564040" y="1587654"/>
                  </a:lnTo>
                  <a:lnTo>
                    <a:pt x="565846" y="1597454"/>
                  </a:lnTo>
                  <a:lnTo>
                    <a:pt x="567615" y="1607255"/>
                  </a:lnTo>
                  <a:lnTo>
                    <a:pt x="569337" y="1617055"/>
                  </a:lnTo>
                  <a:lnTo>
                    <a:pt x="571009" y="1626855"/>
                  </a:lnTo>
                  <a:lnTo>
                    <a:pt x="572645" y="1636656"/>
                  </a:lnTo>
                  <a:lnTo>
                    <a:pt x="574218" y="1646456"/>
                  </a:lnTo>
                  <a:lnTo>
                    <a:pt x="575767" y="1656256"/>
                  </a:lnTo>
                  <a:lnTo>
                    <a:pt x="577240" y="1666057"/>
                  </a:lnTo>
                  <a:lnTo>
                    <a:pt x="578699" y="1675857"/>
                  </a:lnTo>
                  <a:lnTo>
                    <a:pt x="580070" y="1685657"/>
                  </a:lnTo>
                  <a:lnTo>
                    <a:pt x="581428" y="1695458"/>
                  </a:lnTo>
                  <a:lnTo>
                    <a:pt x="582709" y="1705258"/>
                  </a:lnTo>
                  <a:lnTo>
                    <a:pt x="583963" y="1715058"/>
                  </a:lnTo>
                  <a:lnTo>
                    <a:pt x="585154" y="1724859"/>
                  </a:lnTo>
                  <a:lnTo>
                    <a:pt x="586306" y="1734659"/>
                  </a:lnTo>
                  <a:lnTo>
                    <a:pt x="587407" y="1744459"/>
                  </a:lnTo>
                  <a:lnTo>
                    <a:pt x="588456" y="1754260"/>
                  </a:lnTo>
                  <a:lnTo>
                    <a:pt x="589468" y="1764060"/>
                  </a:lnTo>
                  <a:lnTo>
                    <a:pt x="590416" y="1773860"/>
                  </a:lnTo>
                  <a:lnTo>
                    <a:pt x="591339" y="1783661"/>
                  </a:lnTo>
                  <a:lnTo>
                    <a:pt x="592187" y="1793461"/>
                  </a:lnTo>
                  <a:lnTo>
                    <a:pt x="593023" y="1803261"/>
                  </a:lnTo>
                  <a:lnTo>
                    <a:pt x="593774" y="1813062"/>
                  </a:lnTo>
                  <a:lnTo>
                    <a:pt x="594512" y="1822862"/>
                  </a:lnTo>
                  <a:lnTo>
                    <a:pt x="595180" y="1832662"/>
                  </a:lnTo>
                  <a:lnTo>
                    <a:pt x="595824" y="1842463"/>
                  </a:lnTo>
                  <a:lnTo>
                    <a:pt x="596411" y="1852263"/>
                  </a:lnTo>
                  <a:lnTo>
                    <a:pt x="596964" y="1862063"/>
                  </a:lnTo>
                  <a:lnTo>
                    <a:pt x="597473" y="1871864"/>
                  </a:lnTo>
                  <a:lnTo>
                    <a:pt x="597938" y="1881664"/>
                  </a:lnTo>
                  <a:lnTo>
                    <a:pt x="598372" y="1891464"/>
                  </a:lnTo>
                  <a:lnTo>
                    <a:pt x="598754" y="1901265"/>
                  </a:lnTo>
                  <a:lnTo>
                    <a:pt x="599115" y="1911065"/>
                  </a:lnTo>
                  <a:lnTo>
                    <a:pt x="599419" y="1920865"/>
                  </a:lnTo>
                  <a:lnTo>
                    <a:pt x="599712" y="1930666"/>
                  </a:lnTo>
                  <a:lnTo>
                    <a:pt x="599941" y="1940466"/>
                  </a:lnTo>
                  <a:lnTo>
                    <a:pt x="600161" y="1950266"/>
                  </a:lnTo>
                  <a:lnTo>
                    <a:pt x="600331" y="1960067"/>
                  </a:lnTo>
                  <a:lnTo>
                    <a:pt x="600483" y="1969867"/>
                  </a:lnTo>
                  <a:lnTo>
                    <a:pt x="600596" y="1979667"/>
                  </a:lnTo>
                  <a:lnTo>
                    <a:pt x="600687" y="1989468"/>
                  </a:lnTo>
                  <a:lnTo>
                    <a:pt x="600749" y="1999268"/>
                  </a:lnTo>
                  <a:lnTo>
                    <a:pt x="600783" y="2009068"/>
                  </a:lnTo>
                  <a:lnTo>
                    <a:pt x="600798" y="2018869"/>
                  </a:lnTo>
                  <a:lnTo>
                    <a:pt x="600782" y="2028669"/>
                  </a:lnTo>
                  <a:lnTo>
                    <a:pt x="600755" y="2038469"/>
                  </a:lnTo>
                  <a:lnTo>
                    <a:pt x="600695" y="2048270"/>
                  </a:lnTo>
                  <a:lnTo>
                    <a:pt x="600630" y="2058070"/>
                  </a:lnTo>
                  <a:lnTo>
                    <a:pt x="600533" y="2067870"/>
                  </a:lnTo>
                  <a:lnTo>
                    <a:pt x="600432" y="2077671"/>
                  </a:lnTo>
                  <a:lnTo>
                    <a:pt x="600308" y="2087471"/>
                  </a:lnTo>
                  <a:lnTo>
                    <a:pt x="600177" y="2097271"/>
                  </a:lnTo>
                  <a:lnTo>
                    <a:pt x="600031" y="2107072"/>
                  </a:lnTo>
                  <a:lnTo>
                    <a:pt x="599877" y="2116872"/>
                  </a:lnTo>
                  <a:lnTo>
                    <a:pt x="599713" y="2126672"/>
                  </a:lnTo>
                  <a:lnTo>
                    <a:pt x="599542" y="2136473"/>
                  </a:lnTo>
                  <a:lnTo>
                    <a:pt x="599366" y="2146273"/>
                  </a:lnTo>
                  <a:lnTo>
                    <a:pt x="599185" y="2156073"/>
                  </a:lnTo>
                  <a:lnTo>
                    <a:pt x="599002" y="2165874"/>
                  </a:lnTo>
                  <a:lnTo>
                    <a:pt x="598816" y="2175674"/>
                  </a:lnTo>
                  <a:lnTo>
                    <a:pt x="598631" y="2185474"/>
                  </a:lnTo>
                  <a:lnTo>
                    <a:pt x="598447" y="2195275"/>
                  </a:lnTo>
                  <a:lnTo>
                    <a:pt x="598265" y="2205075"/>
                  </a:lnTo>
                  <a:lnTo>
                    <a:pt x="598089" y="2214875"/>
                  </a:lnTo>
                  <a:lnTo>
                    <a:pt x="597915" y="2224676"/>
                  </a:lnTo>
                  <a:lnTo>
                    <a:pt x="597750" y="2234476"/>
                  </a:lnTo>
                  <a:lnTo>
                    <a:pt x="597592" y="2244276"/>
                  </a:lnTo>
                  <a:lnTo>
                    <a:pt x="597443" y="2254077"/>
                  </a:lnTo>
                  <a:lnTo>
                    <a:pt x="597305" y="2263877"/>
                  </a:lnTo>
                  <a:lnTo>
                    <a:pt x="597176" y="2273677"/>
                  </a:lnTo>
                  <a:lnTo>
                    <a:pt x="597064" y="2283478"/>
                  </a:lnTo>
                  <a:lnTo>
                    <a:pt x="596958" y="2293278"/>
                  </a:lnTo>
                  <a:lnTo>
                    <a:pt x="596876" y="2303078"/>
                  </a:lnTo>
                  <a:lnTo>
                    <a:pt x="596798" y="2312879"/>
                  </a:lnTo>
                  <a:lnTo>
                    <a:pt x="596750" y="2322679"/>
                  </a:lnTo>
                  <a:lnTo>
                    <a:pt x="596708" y="2332479"/>
                  </a:lnTo>
                  <a:lnTo>
                    <a:pt x="596694" y="2342280"/>
                  </a:lnTo>
                  <a:lnTo>
                    <a:pt x="596691" y="2352080"/>
                  </a:lnTo>
                  <a:lnTo>
                    <a:pt x="596715" y="2361880"/>
                  </a:lnTo>
                  <a:lnTo>
                    <a:pt x="596755" y="2371681"/>
                  </a:lnTo>
                  <a:lnTo>
                    <a:pt x="596817" y="2381481"/>
                  </a:lnTo>
                  <a:lnTo>
                    <a:pt x="596903" y="2391281"/>
                  </a:lnTo>
                  <a:lnTo>
                    <a:pt x="597008" y="2401082"/>
                  </a:lnTo>
                  <a:lnTo>
                    <a:pt x="597143" y="2410882"/>
                  </a:lnTo>
                  <a:lnTo>
                    <a:pt x="597290" y="2420682"/>
                  </a:lnTo>
                  <a:lnTo>
                    <a:pt x="597476" y="2430483"/>
                  </a:lnTo>
                  <a:lnTo>
                    <a:pt x="597669" y="2440283"/>
                  </a:lnTo>
                  <a:lnTo>
                    <a:pt x="597908" y="2450083"/>
                  </a:lnTo>
                  <a:lnTo>
                    <a:pt x="598153" y="2459884"/>
                  </a:lnTo>
                  <a:lnTo>
                    <a:pt x="598439" y="2469684"/>
                  </a:lnTo>
                  <a:lnTo>
                    <a:pt x="598739" y="2479484"/>
                  </a:lnTo>
                  <a:lnTo>
                    <a:pt x="599072" y="2489285"/>
                  </a:lnTo>
                  <a:lnTo>
                    <a:pt x="599427" y="2499085"/>
                  </a:lnTo>
                  <a:lnTo>
                    <a:pt x="599808" y="2508885"/>
                  </a:lnTo>
                  <a:lnTo>
                    <a:pt x="600217" y="2518686"/>
                  </a:lnTo>
                  <a:lnTo>
                    <a:pt x="600647" y="2528486"/>
                  </a:lnTo>
                  <a:lnTo>
                    <a:pt x="601110" y="2538286"/>
                  </a:lnTo>
                  <a:lnTo>
                    <a:pt x="601587" y="2548087"/>
                  </a:lnTo>
                  <a:lnTo>
                    <a:pt x="602104" y="2557887"/>
                  </a:lnTo>
                  <a:lnTo>
                    <a:pt x="602627" y="2567688"/>
                  </a:lnTo>
                  <a:lnTo>
                    <a:pt x="603196" y="2577488"/>
                  </a:lnTo>
                  <a:lnTo>
                    <a:pt x="603771" y="2587288"/>
                  </a:lnTo>
                  <a:lnTo>
                    <a:pt x="604383" y="2597089"/>
                  </a:lnTo>
                  <a:lnTo>
                    <a:pt x="605008" y="2606889"/>
                  </a:lnTo>
                  <a:lnTo>
                    <a:pt x="605663" y="2616689"/>
                  </a:lnTo>
                  <a:lnTo>
                    <a:pt x="606334" y="2626490"/>
                  </a:lnTo>
                  <a:lnTo>
                    <a:pt x="607029" y="2636290"/>
                  </a:lnTo>
                  <a:lnTo>
                    <a:pt x="607744" y="2646090"/>
                  </a:lnTo>
                  <a:lnTo>
                    <a:pt x="608476" y="2655891"/>
                  </a:lnTo>
                  <a:lnTo>
                    <a:pt x="609232" y="2665691"/>
                  </a:lnTo>
                  <a:lnTo>
                    <a:pt x="609999" y="2675491"/>
                  </a:lnTo>
                  <a:lnTo>
                    <a:pt x="610792" y="2685292"/>
                  </a:lnTo>
                  <a:lnTo>
                    <a:pt x="611590" y="2695092"/>
                  </a:lnTo>
                  <a:lnTo>
                    <a:pt x="612415" y="2704892"/>
                  </a:lnTo>
                  <a:lnTo>
                    <a:pt x="613245" y="2714693"/>
                  </a:lnTo>
                  <a:lnTo>
                    <a:pt x="614095" y="2724493"/>
                  </a:lnTo>
                  <a:lnTo>
                    <a:pt x="614951" y="2734293"/>
                  </a:lnTo>
                  <a:lnTo>
                    <a:pt x="615822" y="2744094"/>
                  </a:lnTo>
                  <a:lnTo>
                    <a:pt x="616700" y="2753894"/>
                  </a:lnTo>
                  <a:lnTo>
                    <a:pt x="617587" y="2763694"/>
                  </a:lnTo>
                  <a:lnTo>
                    <a:pt x="618481" y="2773495"/>
                  </a:lnTo>
                  <a:lnTo>
                    <a:pt x="619380" y="2783295"/>
                  </a:lnTo>
                  <a:lnTo>
                    <a:pt x="620284" y="2793095"/>
                  </a:lnTo>
                  <a:lnTo>
                    <a:pt x="621191" y="2802896"/>
                  </a:lnTo>
                  <a:lnTo>
                    <a:pt x="622100" y="2812696"/>
                  </a:lnTo>
                  <a:lnTo>
                    <a:pt x="623009" y="2822496"/>
                  </a:lnTo>
                  <a:lnTo>
                    <a:pt x="623916" y="2832297"/>
                  </a:lnTo>
                  <a:lnTo>
                    <a:pt x="624822" y="2842097"/>
                  </a:lnTo>
                  <a:lnTo>
                    <a:pt x="625721" y="2851897"/>
                  </a:lnTo>
                  <a:lnTo>
                    <a:pt x="626617" y="2861698"/>
                  </a:lnTo>
                  <a:lnTo>
                    <a:pt x="627504" y="2871498"/>
                  </a:lnTo>
                  <a:lnTo>
                    <a:pt x="628384" y="2881298"/>
                  </a:lnTo>
                  <a:lnTo>
                    <a:pt x="629253" y="2891099"/>
                  </a:lnTo>
                  <a:lnTo>
                    <a:pt x="630108" y="2900899"/>
                  </a:lnTo>
                  <a:lnTo>
                    <a:pt x="630954" y="2910699"/>
                  </a:lnTo>
                  <a:lnTo>
                    <a:pt x="631779" y="2920500"/>
                  </a:lnTo>
                  <a:lnTo>
                    <a:pt x="632596" y="2930300"/>
                  </a:lnTo>
                  <a:lnTo>
                    <a:pt x="633383" y="2940100"/>
                  </a:lnTo>
                  <a:lnTo>
                    <a:pt x="634166" y="2949901"/>
                  </a:lnTo>
                  <a:lnTo>
                    <a:pt x="634908" y="2959701"/>
                  </a:lnTo>
                  <a:lnTo>
                    <a:pt x="635645" y="2969501"/>
                  </a:lnTo>
                  <a:lnTo>
                    <a:pt x="636342" y="2979302"/>
                  </a:lnTo>
                  <a:lnTo>
                    <a:pt x="637025" y="2989102"/>
                  </a:lnTo>
                  <a:lnTo>
                    <a:pt x="637671" y="2998902"/>
                  </a:lnTo>
                  <a:lnTo>
                    <a:pt x="638293" y="3008703"/>
                  </a:lnTo>
                  <a:lnTo>
                    <a:pt x="638883" y="3018503"/>
                  </a:lnTo>
                  <a:lnTo>
                    <a:pt x="639438" y="3028303"/>
                  </a:lnTo>
                  <a:lnTo>
                    <a:pt x="639966" y="3038104"/>
                  </a:lnTo>
                  <a:lnTo>
                    <a:pt x="640447" y="3047904"/>
                  </a:lnTo>
                  <a:lnTo>
                    <a:pt x="640908" y="3057704"/>
                  </a:lnTo>
                  <a:lnTo>
                    <a:pt x="641308" y="3067505"/>
                  </a:lnTo>
                  <a:lnTo>
                    <a:pt x="641698" y="3077305"/>
                  </a:lnTo>
                  <a:lnTo>
                    <a:pt x="642010" y="3087105"/>
                  </a:lnTo>
                  <a:lnTo>
                    <a:pt x="642312" y="3096906"/>
                  </a:lnTo>
                  <a:lnTo>
                    <a:pt x="642542" y="3106706"/>
                  </a:lnTo>
                  <a:lnTo>
                    <a:pt x="642749" y="3116506"/>
                  </a:lnTo>
                  <a:lnTo>
                    <a:pt x="642893" y="3126307"/>
                  </a:lnTo>
                  <a:lnTo>
                    <a:pt x="642999" y="3136107"/>
                  </a:lnTo>
                  <a:lnTo>
                    <a:pt x="643053" y="3145907"/>
                  </a:lnTo>
                  <a:lnTo>
                    <a:pt x="643053" y="3155708"/>
                  </a:lnTo>
                  <a:lnTo>
                    <a:pt x="643013" y="3165508"/>
                  </a:lnTo>
                  <a:lnTo>
                    <a:pt x="642902" y="3175308"/>
                  </a:lnTo>
                  <a:lnTo>
                    <a:pt x="642763" y="3185109"/>
                  </a:lnTo>
                  <a:lnTo>
                    <a:pt x="642537" y="3194909"/>
                  </a:lnTo>
                  <a:lnTo>
                    <a:pt x="642296" y="3204709"/>
                  </a:lnTo>
                  <a:lnTo>
                    <a:pt x="641950" y="3214510"/>
                  </a:lnTo>
                  <a:lnTo>
                    <a:pt x="641589" y="3224310"/>
                  </a:lnTo>
                  <a:lnTo>
                    <a:pt x="641135" y="3234110"/>
                  </a:lnTo>
                  <a:lnTo>
                    <a:pt x="640650" y="3243911"/>
                  </a:lnTo>
                  <a:lnTo>
                    <a:pt x="640086" y="3253711"/>
                  </a:lnTo>
                  <a:lnTo>
                    <a:pt x="639474" y="3263511"/>
                  </a:lnTo>
                  <a:lnTo>
                    <a:pt x="638797" y="3273312"/>
                  </a:lnTo>
                  <a:lnTo>
                    <a:pt x="638055" y="3283112"/>
                  </a:lnTo>
                  <a:lnTo>
                    <a:pt x="637264" y="3292912"/>
                  </a:lnTo>
                  <a:lnTo>
                    <a:pt x="636391" y="3302713"/>
                  </a:lnTo>
                  <a:lnTo>
                    <a:pt x="635484" y="3312513"/>
                  </a:lnTo>
                  <a:lnTo>
                    <a:pt x="634478" y="3322313"/>
                  </a:lnTo>
                  <a:lnTo>
                    <a:pt x="633455" y="3332114"/>
                  </a:lnTo>
                  <a:lnTo>
                    <a:pt x="632315" y="3341914"/>
                  </a:lnTo>
                  <a:lnTo>
                    <a:pt x="631158" y="3351714"/>
                  </a:lnTo>
                  <a:lnTo>
                    <a:pt x="629900" y="3361515"/>
                  </a:lnTo>
                  <a:lnTo>
                    <a:pt x="628610" y="3371315"/>
                  </a:lnTo>
                  <a:lnTo>
                    <a:pt x="627235" y="3381115"/>
                  </a:lnTo>
                  <a:lnTo>
                    <a:pt x="625811" y="3390916"/>
                  </a:lnTo>
                  <a:lnTo>
                    <a:pt x="624320" y="3400716"/>
                  </a:lnTo>
                  <a:lnTo>
                    <a:pt x="622763" y="3410516"/>
                  </a:lnTo>
                  <a:lnTo>
                    <a:pt x="621157" y="3420317"/>
                  </a:lnTo>
                  <a:lnTo>
                    <a:pt x="619470" y="3430117"/>
                  </a:lnTo>
                  <a:lnTo>
                    <a:pt x="617750" y="3439917"/>
                  </a:lnTo>
                  <a:lnTo>
                    <a:pt x="615935" y="3449718"/>
                  </a:lnTo>
                  <a:lnTo>
                    <a:pt x="614103" y="3459518"/>
                  </a:lnTo>
                  <a:lnTo>
                    <a:pt x="612163" y="3469318"/>
                  </a:lnTo>
                  <a:lnTo>
                    <a:pt x="610207" y="3479119"/>
                  </a:lnTo>
                  <a:lnTo>
                    <a:pt x="608159" y="3488919"/>
                  </a:lnTo>
                  <a:lnTo>
                    <a:pt x="606082" y="3498719"/>
                  </a:lnTo>
                  <a:lnTo>
                    <a:pt x="603931" y="3508520"/>
                  </a:lnTo>
                  <a:lnTo>
                    <a:pt x="601737" y="3518320"/>
                  </a:lnTo>
                  <a:lnTo>
                    <a:pt x="599485" y="3528120"/>
                  </a:lnTo>
                  <a:lnTo>
                    <a:pt x="597179" y="3537921"/>
                  </a:lnTo>
                  <a:lnTo>
                    <a:pt x="594831" y="3547721"/>
                  </a:lnTo>
                  <a:lnTo>
                    <a:pt x="592418" y="3557521"/>
                  </a:lnTo>
                  <a:lnTo>
                    <a:pt x="589978" y="3567322"/>
                  </a:lnTo>
                  <a:lnTo>
                    <a:pt x="587463" y="3577122"/>
                  </a:lnTo>
                  <a:lnTo>
                    <a:pt x="584935" y="3586922"/>
                  </a:lnTo>
                  <a:lnTo>
                    <a:pt x="582324" y="3596723"/>
                  </a:lnTo>
                  <a:lnTo>
                    <a:pt x="579703" y="3606523"/>
                  </a:lnTo>
                  <a:lnTo>
                    <a:pt x="577014" y="3616323"/>
                  </a:lnTo>
                  <a:lnTo>
                    <a:pt x="574304" y="3626124"/>
                  </a:lnTo>
                  <a:lnTo>
                    <a:pt x="571542" y="3635924"/>
                  </a:lnTo>
                  <a:lnTo>
                    <a:pt x="568752" y="3645724"/>
                  </a:lnTo>
                  <a:lnTo>
                    <a:pt x="565923" y="3655525"/>
                  </a:lnTo>
                  <a:lnTo>
                    <a:pt x="563058" y="3665325"/>
                  </a:lnTo>
                  <a:lnTo>
                    <a:pt x="560167" y="3675125"/>
                  </a:lnTo>
                  <a:lnTo>
                    <a:pt x="557237" y="3684926"/>
                  </a:lnTo>
                  <a:lnTo>
                    <a:pt x="554290" y="3694726"/>
                  </a:lnTo>
                  <a:lnTo>
                    <a:pt x="551300" y="3704526"/>
                  </a:lnTo>
                  <a:lnTo>
                    <a:pt x="548303" y="3714327"/>
                  </a:lnTo>
                  <a:lnTo>
                    <a:pt x="545262" y="3724127"/>
                  </a:lnTo>
                  <a:lnTo>
                    <a:pt x="542216" y="3733927"/>
                  </a:lnTo>
                  <a:lnTo>
                    <a:pt x="539137" y="3743728"/>
                  </a:lnTo>
                  <a:lnTo>
                    <a:pt x="536050" y="3753528"/>
                  </a:lnTo>
                  <a:lnTo>
                    <a:pt x="532939" y="3763328"/>
                  </a:lnTo>
                  <a:lnTo>
                    <a:pt x="529818" y="3773129"/>
                  </a:lnTo>
                  <a:lnTo>
                    <a:pt x="526681" y="3782929"/>
                  </a:lnTo>
                  <a:lnTo>
                    <a:pt x="523534" y="3792729"/>
                  </a:lnTo>
                  <a:lnTo>
                    <a:pt x="520379" y="3802530"/>
                  </a:lnTo>
                  <a:lnTo>
                    <a:pt x="517214" y="3812330"/>
                  </a:lnTo>
                  <a:lnTo>
                    <a:pt x="514045" y="3822131"/>
                  </a:lnTo>
                  <a:lnTo>
                    <a:pt x="510871" y="3831931"/>
                  </a:lnTo>
                  <a:lnTo>
                    <a:pt x="507695" y="3841731"/>
                  </a:lnTo>
                  <a:lnTo>
                    <a:pt x="504518" y="3851532"/>
                  </a:lnTo>
                  <a:lnTo>
                    <a:pt x="501341" y="3861332"/>
                  </a:lnTo>
                  <a:lnTo>
                    <a:pt x="498169" y="3871132"/>
                  </a:lnTo>
                  <a:lnTo>
                    <a:pt x="495000" y="3880933"/>
                  </a:lnTo>
                  <a:lnTo>
                    <a:pt x="491838" y="3890733"/>
                  </a:lnTo>
                  <a:lnTo>
                    <a:pt x="488684" y="3900533"/>
                  </a:lnTo>
                  <a:lnTo>
                    <a:pt x="485538" y="3910334"/>
                  </a:lnTo>
                  <a:lnTo>
                    <a:pt x="482405" y="3920134"/>
                  </a:lnTo>
                  <a:lnTo>
                    <a:pt x="479281" y="3929934"/>
                  </a:lnTo>
                  <a:lnTo>
                    <a:pt x="476175" y="3939735"/>
                  </a:lnTo>
                  <a:lnTo>
                    <a:pt x="473078" y="3949535"/>
                  </a:lnTo>
                  <a:lnTo>
                    <a:pt x="470008" y="3959335"/>
                  </a:lnTo>
                  <a:lnTo>
                    <a:pt x="466942" y="3969136"/>
                  </a:lnTo>
                  <a:lnTo>
                    <a:pt x="463913" y="3978936"/>
                  </a:lnTo>
                  <a:lnTo>
                    <a:pt x="460889" y="3988736"/>
                  </a:lnTo>
                  <a:lnTo>
                    <a:pt x="457902" y="3998537"/>
                  </a:lnTo>
                  <a:lnTo>
                    <a:pt x="454926" y="4008337"/>
                  </a:lnTo>
                  <a:lnTo>
                    <a:pt x="451983" y="4018137"/>
                  </a:lnTo>
                  <a:lnTo>
                    <a:pt x="449061" y="4027938"/>
                  </a:lnTo>
                  <a:lnTo>
                    <a:pt x="446168" y="4037738"/>
                  </a:lnTo>
                  <a:lnTo>
                    <a:pt x="443305" y="4047538"/>
                  </a:lnTo>
                  <a:lnTo>
                    <a:pt x="440464" y="4057339"/>
                  </a:lnTo>
                  <a:lnTo>
                    <a:pt x="437664" y="4067139"/>
                  </a:lnTo>
                  <a:lnTo>
                    <a:pt x="434880" y="4076939"/>
                  </a:lnTo>
                  <a:lnTo>
                    <a:pt x="432147" y="4086740"/>
                  </a:lnTo>
                  <a:lnTo>
                    <a:pt x="429423" y="4096540"/>
                  </a:lnTo>
                  <a:lnTo>
                    <a:pt x="426760" y="4106340"/>
                  </a:lnTo>
                  <a:lnTo>
                    <a:pt x="424107" y="4116141"/>
                  </a:lnTo>
                  <a:lnTo>
                    <a:pt x="421511" y="4125941"/>
                  </a:lnTo>
                  <a:lnTo>
                    <a:pt x="418932" y="4135741"/>
                  </a:lnTo>
                  <a:lnTo>
                    <a:pt x="416403" y="4145542"/>
                  </a:lnTo>
                  <a:lnTo>
                    <a:pt x="413903" y="4155342"/>
                  </a:lnTo>
                  <a:lnTo>
                    <a:pt x="411443" y="4165142"/>
                  </a:lnTo>
                  <a:lnTo>
                    <a:pt x="409022" y="4174943"/>
                  </a:lnTo>
                  <a:lnTo>
                    <a:pt x="406634" y="4184743"/>
                  </a:lnTo>
                  <a:lnTo>
                    <a:pt x="404295" y="4194543"/>
                  </a:lnTo>
                  <a:lnTo>
                    <a:pt x="401979" y="4204344"/>
                  </a:lnTo>
                  <a:lnTo>
                    <a:pt x="399724" y="4214144"/>
                  </a:lnTo>
                  <a:lnTo>
                    <a:pt x="397481" y="4223944"/>
                  </a:lnTo>
                  <a:lnTo>
                    <a:pt x="395311" y="4233745"/>
                  </a:lnTo>
                  <a:lnTo>
                    <a:pt x="393152" y="4243545"/>
                  </a:lnTo>
                  <a:lnTo>
                    <a:pt x="391058" y="4253345"/>
                  </a:lnTo>
                  <a:lnTo>
                    <a:pt x="388985" y="4263146"/>
                  </a:lnTo>
                  <a:lnTo>
                    <a:pt x="386966" y="4272946"/>
                  </a:lnTo>
                  <a:lnTo>
                    <a:pt x="384979" y="4282746"/>
                  </a:lnTo>
                  <a:lnTo>
                    <a:pt x="383036" y="4292547"/>
                  </a:lnTo>
                  <a:lnTo>
                    <a:pt x="381135" y="4302347"/>
                  </a:lnTo>
                  <a:lnTo>
                    <a:pt x="379267" y="4312147"/>
                  </a:lnTo>
                  <a:lnTo>
                    <a:pt x="377451" y="4321948"/>
                  </a:lnTo>
                  <a:lnTo>
                    <a:pt x="375658" y="4331748"/>
                  </a:lnTo>
                  <a:lnTo>
                    <a:pt x="373927" y="4341548"/>
                  </a:lnTo>
                  <a:lnTo>
                    <a:pt x="372208" y="4351349"/>
                  </a:lnTo>
                  <a:lnTo>
                    <a:pt x="370562" y="4361149"/>
                  </a:lnTo>
                  <a:lnTo>
                    <a:pt x="368926" y="4370949"/>
                  </a:lnTo>
                  <a:lnTo>
                    <a:pt x="367353" y="4380750"/>
                  </a:lnTo>
                  <a:lnTo>
                    <a:pt x="365800" y="4390550"/>
                  </a:lnTo>
                  <a:lnTo>
                    <a:pt x="364298" y="4400350"/>
                  </a:lnTo>
                  <a:lnTo>
                    <a:pt x="362826" y="4410151"/>
                  </a:lnTo>
                  <a:lnTo>
                    <a:pt x="361395" y="4419951"/>
                  </a:lnTo>
                  <a:lnTo>
                    <a:pt x="360002" y="4429751"/>
                  </a:lnTo>
                  <a:lnTo>
                    <a:pt x="358640" y="4439552"/>
                  </a:lnTo>
                  <a:lnTo>
                    <a:pt x="357324" y="4449352"/>
                  </a:lnTo>
                  <a:lnTo>
                    <a:pt x="356029" y="4459152"/>
                  </a:lnTo>
                  <a:lnTo>
                    <a:pt x="354789" y="4468953"/>
                  </a:lnTo>
                  <a:lnTo>
                    <a:pt x="353560" y="4478753"/>
                  </a:lnTo>
                  <a:lnTo>
                    <a:pt x="352393" y="4488553"/>
                  </a:lnTo>
                  <a:lnTo>
                    <a:pt x="351236" y="4498354"/>
                  </a:lnTo>
                  <a:lnTo>
                    <a:pt x="350132" y="4508154"/>
                  </a:lnTo>
                  <a:lnTo>
                    <a:pt x="349045" y="4517954"/>
                  </a:lnTo>
                  <a:lnTo>
                    <a:pt x="348002" y="4527755"/>
                  </a:lnTo>
                  <a:lnTo>
                    <a:pt x="346982" y="4537555"/>
                  </a:lnTo>
                  <a:lnTo>
                    <a:pt x="345997" y="4547355"/>
                  </a:lnTo>
                  <a:lnTo>
                    <a:pt x="345043" y="4557156"/>
                  </a:lnTo>
                  <a:lnTo>
                    <a:pt x="344114" y="4566956"/>
                  </a:lnTo>
                  <a:lnTo>
                    <a:pt x="343223" y="4576756"/>
                  </a:lnTo>
                  <a:lnTo>
                    <a:pt x="342348" y="4586557"/>
                  </a:lnTo>
                  <a:lnTo>
                    <a:pt x="341517" y="4596357"/>
                  </a:lnTo>
                  <a:lnTo>
                    <a:pt x="340695" y="4606157"/>
                  </a:lnTo>
                  <a:lnTo>
                    <a:pt x="339921" y="4615958"/>
                  </a:lnTo>
                  <a:lnTo>
                    <a:pt x="339155" y="4625758"/>
                  </a:lnTo>
                  <a:lnTo>
                    <a:pt x="338430" y="4635558"/>
                  </a:lnTo>
                  <a:lnTo>
                    <a:pt x="337718" y="4645359"/>
                  </a:lnTo>
                  <a:lnTo>
                    <a:pt x="337039" y="4655159"/>
                  </a:lnTo>
                  <a:lnTo>
                    <a:pt x="336378" y="4664959"/>
                  </a:lnTo>
                  <a:lnTo>
                    <a:pt x="335743" y="4674760"/>
                  </a:lnTo>
                  <a:lnTo>
                    <a:pt x="335131" y="4684560"/>
                  </a:lnTo>
                  <a:lnTo>
                    <a:pt x="334538" y="4694360"/>
                  </a:lnTo>
                  <a:lnTo>
                    <a:pt x="333972" y="4704161"/>
                  </a:lnTo>
                  <a:lnTo>
                    <a:pt x="333419" y="4713961"/>
                  </a:lnTo>
                  <a:lnTo>
                    <a:pt x="332897" y="4723761"/>
                  </a:lnTo>
                  <a:lnTo>
                    <a:pt x="332381" y="4733562"/>
                  </a:lnTo>
                  <a:lnTo>
                    <a:pt x="331901" y="4743362"/>
                  </a:lnTo>
                  <a:lnTo>
                    <a:pt x="331425" y="4753162"/>
                  </a:lnTo>
                  <a:lnTo>
                    <a:pt x="330979" y="4762963"/>
                  </a:lnTo>
                  <a:lnTo>
                    <a:pt x="330541" y="4772763"/>
                  </a:lnTo>
                  <a:lnTo>
                    <a:pt x="330127" y="4782563"/>
                  </a:lnTo>
                  <a:lnTo>
                    <a:pt x="329726" y="4792364"/>
                  </a:lnTo>
                  <a:lnTo>
                    <a:pt x="329342" y="4802164"/>
                  </a:lnTo>
                  <a:lnTo>
                    <a:pt x="328974" y="4811964"/>
                  </a:lnTo>
                  <a:lnTo>
                    <a:pt x="328618" y="4821765"/>
                  </a:lnTo>
                  <a:lnTo>
                    <a:pt x="328282" y="4831565"/>
                  </a:lnTo>
                  <a:lnTo>
                    <a:pt x="327953" y="4841365"/>
                  </a:lnTo>
                  <a:lnTo>
                    <a:pt x="327646" y="4851166"/>
                  </a:lnTo>
                  <a:lnTo>
                    <a:pt x="327342" y="4860966"/>
                  </a:lnTo>
                  <a:lnTo>
                    <a:pt x="327062" y="4870766"/>
                  </a:lnTo>
                  <a:lnTo>
                    <a:pt x="326785" y="4880567"/>
                  </a:lnTo>
                  <a:lnTo>
                    <a:pt x="326527" y="4890367"/>
                  </a:lnTo>
                  <a:lnTo>
                    <a:pt x="326275" y="4900167"/>
                  </a:lnTo>
                  <a:lnTo>
                    <a:pt x="326038" y="4909968"/>
                  </a:lnTo>
                  <a:lnTo>
                    <a:pt x="325809" y="4919768"/>
                  </a:lnTo>
                  <a:lnTo>
                    <a:pt x="325591" y="4929568"/>
                  </a:lnTo>
                  <a:lnTo>
                    <a:pt x="325383" y="4939369"/>
                  </a:lnTo>
                  <a:lnTo>
                    <a:pt x="325183" y="4949169"/>
                  </a:lnTo>
                  <a:lnTo>
                    <a:pt x="324995" y="4958969"/>
                  </a:lnTo>
                  <a:lnTo>
                    <a:pt x="324812" y="4968770"/>
                  </a:lnTo>
                  <a:lnTo>
                    <a:pt x="324641" y="4978570"/>
                  </a:lnTo>
                  <a:lnTo>
                    <a:pt x="324474" y="4988370"/>
                  </a:lnTo>
                  <a:lnTo>
                    <a:pt x="324320" y="4998171"/>
                  </a:lnTo>
                  <a:lnTo>
                    <a:pt x="32416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2106038"/>
              <a:ext cx="1638269" cy="3186583"/>
            </a:xfrm>
            <a:custGeom>
              <a:avLst/>
              <a:pathLst>
                <a:path w="1638269" h="3186583">
                  <a:moveTo>
                    <a:pt x="815197" y="3186583"/>
                  </a:moveTo>
                  <a:lnTo>
                    <a:pt x="814846" y="3180347"/>
                  </a:lnTo>
                  <a:lnTo>
                    <a:pt x="814475" y="3174111"/>
                  </a:lnTo>
                  <a:lnTo>
                    <a:pt x="814059" y="3167875"/>
                  </a:lnTo>
                  <a:lnTo>
                    <a:pt x="813621" y="3161639"/>
                  </a:lnTo>
                  <a:lnTo>
                    <a:pt x="813151" y="3155403"/>
                  </a:lnTo>
                  <a:lnTo>
                    <a:pt x="812635" y="3149167"/>
                  </a:lnTo>
                  <a:lnTo>
                    <a:pt x="812093" y="3142931"/>
                  </a:lnTo>
                  <a:lnTo>
                    <a:pt x="811501" y="3136695"/>
                  </a:lnTo>
                  <a:lnTo>
                    <a:pt x="810864" y="3130459"/>
                  </a:lnTo>
                  <a:lnTo>
                    <a:pt x="810198" y="3124223"/>
                  </a:lnTo>
                  <a:lnTo>
                    <a:pt x="809459" y="3117987"/>
                  </a:lnTo>
                  <a:lnTo>
                    <a:pt x="808679" y="3111751"/>
                  </a:lnTo>
                  <a:lnTo>
                    <a:pt x="807856" y="3105515"/>
                  </a:lnTo>
                  <a:lnTo>
                    <a:pt x="806949" y="3099279"/>
                  </a:lnTo>
                  <a:lnTo>
                    <a:pt x="806001" y="3093043"/>
                  </a:lnTo>
                  <a:lnTo>
                    <a:pt x="804985" y="3086807"/>
                  </a:lnTo>
                  <a:lnTo>
                    <a:pt x="803888" y="3080571"/>
                  </a:lnTo>
                  <a:lnTo>
                    <a:pt x="802743" y="3074335"/>
                  </a:lnTo>
                  <a:lnTo>
                    <a:pt x="801498" y="3068099"/>
                  </a:lnTo>
                  <a:lnTo>
                    <a:pt x="800179" y="3061863"/>
                  </a:lnTo>
                  <a:lnTo>
                    <a:pt x="798805" y="3055627"/>
                  </a:lnTo>
                  <a:lnTo>
                    <a:pt x="797293" y="3049391"/>
                  </a:lnTo>
                  <a:lnTo>
                    <a:pt x="795718" y="3043156"/>
                  </a:lnTo>
                  <a:lnTo>
                    <a:pt x="794056" y="3036920"/>
                  </a:lnTo>
                  <a:lnTo>
                    <a:pt x="792259" y="3030684"/>
                  </a:lnTo>
                  <a:lnTo>
                    <a:pt x="790390" y="3024448"/>
                  </a:lnTo>
                  <a:lnTo>
                    <a:pt x="788395" y="3018212"/>
                  </a:lnTo>
                  <a:lnTo>
                    <a:pt x="786274" y="3011976"/>
                  </a:lnTo>
                  <a:lnTo>
                    <a:pt x="784073" y="3005740"/>
                  </a:lnTo>
                  <a:lnTo>
                    <a:pt x="781697" y="2999504"/>
                  </a:lnTo>
                  <a:lnTo>
                    <a:pt x="779211" y="2993268"/>
                  </a:lnTo>
                  <a:lnTo>
                    <a:pt x="776626" y="2987032"/>
                  </a:lnTo>
                  <a:lnTo>
                    <a:pt x="773830" y="2980796"/>
                  </a:lnTo>
                  <a:lnTo>
                    <a:pt x="770935" y="2974560"/>
                  </a:lnTo>
                  <a:lnTo>
                    <a:pt x="767893" y="2968324"/>
                  </a:lnTo>
                  <a:lnTo>
                    <a:pt x="764655" y="2962088"/>
                  </a:lnTo>
                  <a:lnTo>
                    <a:pt x="761310" y="2955852"/>
                  </a:lnTo>
                  <a:lnTo>
                    <a:pt x="757759" y="2949616"/>
                  </a:lnTo>
                  <a:lnTo>
                    <a:pt x="754035" y="2943380"/>
                  </a:lnTo>
                  <a:lnTo>
                    <a:pt x="750196" y="2937144"/>
                  </a:lnTo>
                  <a:lnTo>
                    <a:pt x="746086" y="2930908"/>
                  </a:lnTo>
                  <a:lnTo>
                    <a:pt x="741833" y="2924672"/>
                  </a:lnTo>
                  <a:lnTo>
                    <a:pt x="737425" y="2918436"/>
                  </a:lnTo>
                  <a:lnTo>
                    <a:pt x="732738" y="2912200"/>
                  </a:lnTo>
                  <a:lnTo>
                    <a:pt x="727917" y="2905964"/>
                  </a:lnTo>
                  <a:lnTo>
                    <a:pt x="722877" y="2899728"/>
                  </a:lnTo>
                  <a:lnTo>
                    <a:pt x="717591" y="2893492"/>
                  </a:lnTo>
                  <a:lnTo>
                    <a:pt x="712164" y="2887256"/>
                  </a:lnTo>
                  <a:lnTo>
                    <a:pt x="706450" y="2881020"/>
                  </a:lnTo>
                  <a:lnTo>
                    <a:pt x="700532" y="2874784"/>
                  </a:lnTo>
                  <a:lnTo>
                    <a:pt x="694467" y="2868548"/>
                  </a:lnTo>
                  <a:lnTo>
                    <a:pt x="688044" y="2862312"/>
                  </a:lnTo>
                  <a:lnTo>
                    <a:pt x="681467" y="2856076"/>
                  </a:lnTo>
                  <a:lnTo>
                    <a:pt x="674679" y="2849840"/>
                  </a:lnTo>
                  <a:lnTo>
                    <a:pt x="667579" y="2843604"/>
                  </a:lnTo>
                  <a:lnTo>
                    <a:pt x="660323" y="2837368"/>
                  </a:lnTo>
                  <a:lnTo>
                    <a:pt x="652792" y="2831132"/>
                  </a:lnTo>
                  <a:lnTo>
                    <a:pt x="645004" y="2824896"/>
                  </a:lnTo>
                  <a:lnTo>
                    <a:pt x="637058" y="2818660"/>
                  </a:lnTo>
                  <a:lnTo>
                    <a:pt x="628776" y="2812424"/>
                  </a:lnTo>
                  <a:lnTo>
                    <a:pt x="620298" y="2806188"/>
                  </a:lnTo>
                  <a:lnTo>
                    <a:pt x="611642" y="2799952"/>
                  </a:lnTo>
                  <a:lnTo>
                    <a:pt x="602636" y="2793716"/>
                  </a:lnTo>
                  <a:lnTo>
                    <a:pt x="593477" y="2787481"/>
                  </a:lnTo>
                  <a:lnTo>
                    <a:pt x="584088" y="2781245"/>
                  </a:lnTo>
                  <a:lnTo>
                    <a:pt x="574418" y="2775009"/>
                  </a:lnTo>
                  <a:lnTo>
                    <a:pt x="564601" y="2768773"/>
                  </a:lnTo>
                  <a:lnTo>
                    <a:pt x="554511" y="2762537"/>
                  </a:lnTo>
                  <a:lnTo>
                    <a:pt x="544211" y="2756301"/>
                  </a:lnTo>
                  <a:lnTo>
                    <a:pt x="533773" y="2750065"/>
                  </a:lnTo>
                  <a:lnTo>
                    <a:pt x="523033" y="2743829"/>
                  </a:lnTo>
                  <a:lnTo>
                    <a:pt x="512152" y="2737593"/>
                  </a:lnTo>
                  <a:lnTo>
                    <a:pt x="501113" y="2731357"/>
                  </a:lnTo>
                  <a:lnTo>
                    <a:pt x="489825" y="2725121"/>
                  </a:lnTo>
                  <a:lnTo>
                    <a:pt x="478426" y="2718885"/>
                  </a:lnTo>
                  <a:lnTo>
                    <a:pt x="466851" y="2712649"/>
                  </a:lnTo>
                  <a:lnTo>
                    <a:pt x="455106" y="2706413"/>
                  </a:lnTo>
                  <a:lnTo>
                    <a:pt x="443268" y="2700177"/>
                  </a:lnTo>
                  <a:lnTo>
                    <a:pt x="431258" y="2693941"/>
                  </a:lnTo>
                  <a:lnTo>
                    <a:pt x="419147" y="2687705"/>
                  </a:lnTo>
                  <a:lnTo>
                    <a:pt x="406963" y="2681469"/>
                  </a:lnTo>
                  <a:lnTo>
                    <a:pt x="394636" y="2675233"/>
                  </a:lnTo>
                  <a:lnTo>
                    <a:pt x="382264" y="2668997"/>
                  </a:lnTo>
                  <a:lnTo>
                    <a:pt x="369829" y="2662761"/>
                  </a:lnTo>
                  <a:lnTo>
                    <a:pt x="357333" y="2656525"/>
                  </a:lnTo>
                  <a:lnTo>
                    <a:pt x="344816" y="2650289"/>
                  </a:lnTo>
                  <a:lnTo>
                    <a:pt x="332274" y="2644053"/>
                  </a:lnTo>
                  <a:lnTo>
                    <a:pt x="319735" y="2637817"/>
                  </a:lnTo>
                  <a:lnTo>
                    <a:pt x="307202" y="2631581"/>
                  </a:lnTo>
                  <a:lnTo>
                    <a:pt x="294709" y="2625345"/>
                  </a:lnTo>
                  <a:lnTo>
                    <a:pt x="282262" y="2619109"/>
                  </a:lnTo>
                  <a:lnTo>
                    <a:pt x="269857" y="2612873"/>
                  </a:lnTo>
                  <a:lnTo>
                    <a:pt x="257574" y="2606637"/>
                  </a:lnTo>
                  <a:lnTo>
                    <a:pt x="245361" y="2600401"/>
                  </a:lnTo>
                  <a:lnTo>
                    <a:pt x="233258" y="2594165"/>
                  </a:lnTo>
                  <a:lnTo>
                    <a:pt x="221325" y="2587929"/>
                  </a:lnTo>
                  <a:lnTo>
                    <a:pt x="209492" y="2581693"/>
                  </a:lnTo>
                  <a:lnTo>
                    <a:pt x="197866" y="2575457"/>
                  </a:lnTo>
                  <a:lnTo>
                    <a:pt x="186430" y="2569221"/>
                  </a:lnTo>
                  <a:lnTo>
                    <a:pt x="175124" y="2562985"/>
                  </a:lnTo>
                  <a:lnTo>
                    <a:pt x="164148" y="2556749"/>
                  </a:lnTo>
                  <a:lnTo>
                    <a:pt x="153354" y="2550513"/>
                  </a:lnTo>
                  <a:lnTo>
                    <a:pt x="142766" y="2544277"/>
                  </a:lnTo>
                  <a:lnTo>
                    <a:pt x="132561" y="2538041"/>
                  </a:lnTo>
                  <a:lnTo>
                    <a:pt x="122548" y="2531806"/>
                  </a:lnTo>
                  <a:lnTo>
                    <a:pt x="112860" y="2525570"/>
                  </a:lnTo>
                  <a:lnTo>
                    <a:pt x="103541" y="2519334"/>
                  </a:lnTo>
                  <a:lnTo>
                    <a:pt x="94441" y="2513098"/>
                  </a:lnTo>
                  <a:lnTo>
                    <a:pt x="85802" y="2506862"/>
                  </a:lnTo>
                  <a:lnTo>
                    <a:pt x="77492" y="2500626"/>
                  </a:lnTo>
                  <a:lnTo>
                    <a:pt x="69429" y="2494390"/>
                  </a:lnTo>
                  <a:lnTo>
                    <a:pt x="61969" y="2488154"/>
                  </a:lnTo>
                  <a:lnTo>
                    <a:pt x="54775" y="2481918"/>
                  </a:lnTo>
                  <a:lnTo>
                    <a:pt x="47954" y="2475682"/>
                  </a:lnTo>
                  <a:lnTo>
                    <a:pt x="41685" y="2469446"/>
                  </a:lnTo>
                  <a:lnTo>
                    <a:pt x="35698" y="2463210"/>
                  </a:lnTo>
                  <a:lnTo>
                    <a:pt x="30221" y="2456974"/>
                  </a:lnTo>
                  <a:lnTo>
                    <a:pt x="25217" y="2450738"/>
                  </a:lnTo>
                  <a:lnTo>
                    <a:pt x="20510" y="2444502"/>
                  </a:lnTo>
                  <a:lnTo>
                    <a:pt x="16450" y="2438266"/>
                  </a:lnTo>
                  <a:lnTo>
                    <a:pt x="12767" y="2432030"/>
                  </a:lnTo>
                  <a:lnTo>
                    <a:pt x="9436" y="2425794"/>
                  </a:lnTo>
                  <a:lnTo>
                    <a:pt x="6795" y="2419558"/>
                  </a:lnTo>
                  <a:lnTo>
                    <a:pt x="4467" y="2413322"/>
                  </a:lnTo>
                  <a:lnTo>
                    <a:pt x="2612" y="2407086"/>
                  </a:lnTo>
                  <a:lnTo>
                    <a:pt x="1337" y="2400850"/>
                  </a:lnTo>
                  <a:lnTo>
                    <a:pt x="373" y="2394614"/>
                  </a:lnTo>
                  <a:lnTo>
                    <a:pt x="0" y="2388378"/>
                  </a:lnTo>
                  <a:lnTo>
                    <a:pt x="81" y="2382142"/>
                  </a:lnTo>
                  <a:lnTo>
                    <a:pt x="471" y="2375906"/>
                  </a:lnTo>
                  <a:lnTo>
                    <a:pt x="1551" y="2369670"/>
                  </a:lnTo>
                  <a:lnTo>
                    <a:pt x="2960" y="2363434"/>
                  </a:lnTo>
                  <a:lnTo>
                    <a:pt x="4749" y="2357198"/>
                  </a:lnTo>
                  <a:lnTo>
                    <a:pt x="7150" y="2350962"/>
                  </a:lnTo>
                  <a:lnTo>
                    <a:pt x="9835" y="2344726"/>
                  </a:lnTo>
                  <a:lnTo>
                    <a:pt x="12987" y="2338490"/>
                  </a:lnTo>
                  <a:lnTo>
                    <a:pt x="16611" y="2332254"/>
                  </a:lnTo>
                  <a:lnTo>
                    <a:pt x="20503" y="2326018"/>
                  </a:lnTo>
                  <a:lnTo>
                    <a:pt x="24926" y="2319782"/>
                  </a:lnTo>
                  <a:lnTo>
                    <a:pt x="29688" y="2313546"/>
                  </a:lnTo>
                  <a:lnTo>
                    <a:pt x="34706" y="2307310"/>
                  </a:lnTo>
                  <a:lnTo>
                    <a:pt x="40282" y="2301074"/>
                  </a:lnTo>
                  <a:lnTo>
                    <a:pt x="46082" y="2294838"/>
                  </a:lnTo>
                  <a:lnTo>
                    <a:pt x="52196" y="2288602"/>
                  </a:lnTo>
                  <a:lnTo>
                    <a:pt x="58723" y="2282367"/>
                  </a:lnTo>
                  <a:lnTo>
                    <a:pt x="65450" y="2276131"/>
                  </a:lnTo>
                  <a:lnTo>
                    <a:pt x="72522" y="2269895"/>
                  </a:lnTo>
                  <a:lnTo>
                    <a:pt x="79880" y="2263659"/>
                  </a:lnTo>
                  <a:lnTo>
                    <a:pt x="87413" y="2257423"/>
                  </a:lnTo>
                  <a:lnTo>
                    <a:pt x="95297" y="2251187"/>
                  </a:lnTo>
                  <a:lnTo>
                    <a:pt x="103359" y="2244951"/>
                  </a:lnTo>
                  <a:lnTo>
                    <a:pt x="111590" y="2238715"/>
                  </a:lnTo>
                  <a:lnTo>
                    <a:pt x="120111" y="2232479"/>
                  </a:lnTo>
                  <a:lnTo>
                    <a:pt x="128748" y="2226243"/>
                  </a:lnTo>
                  <a:lnTo>
                    <a:pt x="137558" y="2220007"/>
                  </a:lnTo>
                  <a:lnTo>
                    <a:pt x="146549" y="2213771"/>
                  </a:lnTo>
                  <a:lnTo>
                    <a:pt x="155630" y="2207535"/>
                  </a:lnTo>
                  <a:lnTo>
                    <a:pt x="164865" y="2201299"/>
                  </a:lnTo>
                  <a:lnTo>
                    <a:pt x="174197" y="2195063"/>
                  </a:lnTo>
                  <a:lnTo>
                    <a:pt x="183593" y="2188827"/>
                  </a:lnTo>
                  <a:lnTo>
                    <a:pt x="193103" y="2182591"/>
                  </a:lnTo>
                  <a:lnTo>
                    <a:pt x="202652" y="2176355"/>
                  </a:lnTo>
                  <a:lnTo>
                    <a:pt x="212246" y="2170119"/>
                  </a:lnTo>
                  <a:lnTo>
                    <a:pt x="221883" y="2163883"/>
                  </a:lnTo>
                  <a:lnTo>
                    <a:pt x="231532" y="2157647"/>
                  </a:lnTo>
                  <a:lnTo>
                    <a:pt x="241192" y="2151411"/>
                  </a:lnTo>
                  <a:lnTo>
                    <a:pt x="250841" y="2145175"/>
                  </a:lnTo>
                  <a:lnTo>
                    <a:pt x="260481" y="2138939"/>
                  </a:lnTo>
                  <a:lnTo>
                    <a:pt x="270083" y="2132703"/>
                  </a:lnTo>
                  <a:lnTo>
                    <a:pt x="279645" y="2126467"/>
                  </a:lnTo>
                  <a:lnTo>
                    <a:pt x="289177" y="2120231"/>
                  </a:lnTo>
                  <a:lnTo>
                    <a:pt x="298613" y="2113995"/>
                  </a:lnTo>
                  <a:lnTo>
                    <a:pt x="308000" y="2107759"/>
                  </a:lnTo>
                  <a:lnTo>
                    <a:pt x="317316" y="2101523"/>
                  </a:lnTo>
                  <a:lnTo>
                    <a:pt x="326515" y="2095287"/>
                  </a:lnTo>
                  <a:lnTo>
                    <a:pt x="335650" y="2089051"/>
                  </a:lnTo>
                  <a:lnTo>
                    <a:pt x="344666" y="2082815"/>
                  </a:lnTo>
                  <a:lnTo>
                    <a:pt x="353563" y="2076579"/>
                  </a:lnTo>
                  <a:lnTo>
                    <a:pt x="362384" y="2070343"/>
                  </a:lnTo>
                  <a:lnTo>
                    <a:pt x="371031" y="2064107"/>
                  </a:lnTo>
                  <a:lnTo>
                    <a:pt x="379574" y="2057871"/>
                  </a:lnTo>
                  <a:lnTo>
                    <a:pt x="388016" y="2051635"/>
                  </a:lnTo>
                  <a:lnTo>
                    <a:pt x="396258" y="2045399"/>
                  </a:lnTo>
                  <a:lnTo>
                    <a:pt x="404407" y="2039163"/>
                  </a:lnTo>
                  <a:lnTo>
                    <a:pt x="412410" y="2032927"/>
                  </a:lnTo>
                  <a:lnTo>
                    <a:pt x="420235" y="2026692"/>
                  </a:lnTo>
                  <a:lnTo>
                    <a:pt x="427962" y="2020456"/>
                  </a:lnTo>
                  <a:lnTo>
                    <a:pt x="435498" y="2014220"/>
                  </a:lnTo>
                  <a:lnTo>
                    <a:pt x="442887" y="2007984"/>
                  </a:lnTo>
                  <a:lnTo>
                    <a:pt x="450175" y="2001748"/>
                  </a:lnTo>
                  <a:lnTo>
                    <a:pt x="457231" y="1995512"/>
                  </a:lnTo>
                  <a:lnTo>
                    <a:pt x="464176" y="1989276"/>
                  </a:lnTo>
                  <a:lnTo>
                    <a:pt x="470989" y="1983040"/>
                  </a:lnTo>
                  <a:lnTo>
                    <a:pt x="477592" y="1976804"/>
                  </a:lnTo>
                  <a:lnTo>
                    <a:pt x="484093" y="1970568"/>
                  </a:lnTo>
                  <a:lnTo>
                    <a:pt x="490427" y="1964332"/>
                  </a:lnTo>
                  <a:lnTo>
                    <a:pt x="496592" y="1958096"/>
                  </a:lnTo>
                  <a:lnTo>
                    <a:pt x="502658" y="1951860"/>
                  </a:lnTo>
                  <a:lnTo>
                    <a:pt x="508525" y="1945624"/>
                  </a:lnTo>
                  <a:lnTo>
                    <a:pt x="514265" y="1939388"/>
                  </a:lnTo>
                  <a:lnTo>
                    <a:pt x="519905" y="1933152"/>
                  </a:lnTo>
                  <a:lnTo>
                    <a:pt x="525329" y="1926916"/>
                  </a:lnTo>
                  <a:lnTo>
                    <a:pt x="530663" y="1920680"/>
                  </a:lnTo>
                  <a:lnTo>
                    <a:pt x="535868" y="1914444"/>
                  </a:lnTo>
                  <a:lnTo>
                    <a:pt x="540903" y="1908208"/>
                  </a:lnTo>
                  <a:lnTo>
                    <a:pt x="545852" y="1901972"/>
                  </a:lnTo>
                  <a:lnTo>
                    <a:pt x="550649" y="1895736"/>
                  </a:lnTo>
                  <a:lnTo>
                    <a:pt x="555318" y="1889500"/>
                  </a:lnTo>
                  <a:lnTo>
                    <a:pt x="559906" y="1883264"/>
                  </a:lnTo>
                  <a:lnTo>
                    <a:pt x="564324" y="1877028"/>
                  </a:lnTo>
                  <a:lnTo>
                    <a:pt x="568652" y="1870792"/>
                  </a:lnTo>
                  <a:lnTo>
                    <a:pt x="572892" y="1864556"/>
                  </a:lnTo>
                  <a:lnTo>
                    <a:pt x="576973" y="1858320"/>
                  </a:lnTo>
                  <a:lnTo>
                    <a:pt x="580985" y="1852084"/>
                  </a:lnTo>
                  <a:lnTo>
                    <a:pt x="584890" y="1845848"/>
                  </a:lnTo>
                  <a:lnTo>
                    <a:pt x="588676" y="1839612"/>
                  </a:lnTo>
                  <a:lnTo>
                    <a:pt x="592396" y="1833376"/>
                  </a:lnTo>
                  <a:lnTo>
                    <a:pt x="595996" y="1827140"/>
                  </a:lnTo>
                  <a:lnTo>
                    <a:pt x="599508" y="1820904"/>
                  </a:lnTo>
                  <a:lnTo>
                    <a:pt x="602961" y="1814668"/>
                  </a:lnTo>
                  <a:lnTo>
                    <a:pt x="606281" y="1808432"/>
                  </a:lnTo>
                  <a:lnTo>
                    <a:pt x="609542" y="1802196"/>
                  </a:lnTo>
                  <a:lnTo>
                    <a:pt x="612731" y="1795960"/>
                  </a:lnTo>
                  <a:lnTo>
                    <a:pt x="615811" y="1789724"/>
                  </a:lnTo>
                  <a:lnTo>
                    <a:pt x="618839" y="1783488"/>
                  </a:lnTo>
                  <a:lnTo>
                    <a:pt x="621783" y="1777252"/>
                  </a:lnTo>
                  <a:lnTo>
                    <a:pt x="624644" y="1771017"/>
                  </a:lnTo>
                  <a:lnTo>
                    <a:pt x="627457" y="1764781"/>
                  </a:lnTo>
                  <a:lnTo>
                    <a:pt x="630173" y="1758545"/>
                  </a:lnTo>
                  <a:lnTo>
                    <a:pt x="632830" y="1752309"/>
                  </a:lnTo>
                  <a:lnTo>
                    <a:pt x="635439" y="1746073"/>
                  </a:lnTo>
                  <a:lnTo>
                    <a:pt x="637945" y="1739837"/>
                  </a:lnTo>
                  <a:lnTo>
                    <a:pt x="640409" y="1733601"/>
                  </a:lnTo>
                  <a:lnTo>
                    <a:pt x="642811" y="1727365"/>
                  </a:lnTo>
                  <a:lnTo>
                    <a:pt x="645133" y="1721129"/>
                  </a:lnTo>
                  <a:lnTo>
                    <a:pt x="647413" y="1714893"/>
                  </a:lnTo>
                  <a:lnTo>
                    <a:pt x="649618" y="1708657"/>
                  </a:lnTo>
                  <a:lnTo>
                    <a:pt x="651761" y="1702421"/>
                  </a:lnTo>
                  <a:lnTo>
                    <a:pt x="653864" y="1696185"/>
                  </a:lnTo>
                  <a:lnTo>
                    <a:pt x="655880" y="1689949"/>
                  </a:lnTo>
                  <a:lnTo>
                    <a:pt x="657850" y="1683713"/>
                  </a:lnTo>
                  <a:lnTo>
                    <a:pt x="659773" y="1677477"/>
                  </a:lnTo>
                  <a:lnTo>
                    <a:pt x="661610" y="1671241"/>
                  </a:lnTo>
                  <a:lnTo>
                    <a:pt x="663409" y="1665005"/>
                  </a:lnTo>
                  <a:lnTo>
                    <a:pt x="665147" y="1658769"/>
                  </a:lnTo>
                  <a:lnTo>
                    <a:pt x="666815" y="1652533"/>
                  </a:lnTo>
                  <a:lnTo>
                    <a:pt x="668445" y="1646297"/>
                  </a:lnTo>
                  <a:lnTo>
                    <a:pt x="670000" y="1640061"/>
                  </a:lnTo>
                  <a:lnTo>
                    <a:pt x="671499" y="1633825"/>
                  </a:lnTo>
                  <a:lnTo>
                    <a:pt x="672959" y="1627589"/>
                  </a:lnTo>
                  <a:lnTo>
                    <a:pt x="674330" y="1621353"/>
                  </a:lnTo>
                  <a:lnTo>
                    <a:pt x="675659" y="1615117"/>
                  </a:lnTo>
                  <a:lnTo>
                    <a:pt x="676937" y="1608881"/>
                  </a:lnTo>
                  <a:lnTo>
                    <a:pt x="678134" y="1602645"/>
                  </a:lnTo>
                  <a:lnTo>
                    <a:pt x="679291" y="1596409"/>
                  </a:lnTo>
                  <a:lnTo>
                    <a:pt x="680383" y="1590173"/>
                  </a:lnTo>
                  <a:lnTo>
                    <a:pt x="681407" y="1583937"/>
                  </a:lnTo>
                  <a:lnTo>
                    <a:pt x="682391" y="1577701"/>
                  </a:lnTo>
                  <a:lnTo>
                    <a:pt x="683293" y="1571465"/>
                  </a:lnTo>
                  <a:lnTo>
                    <a:pt x="684143" y="1565229"/>
                  </a:lnTo>
                  <a:lnTo>
                    <a:pt x="684949" y="1558993"/>
                  </a:lnTo>
                  <a:lnTo>
                    <a:pt x="685662" y="1552757"/>
                  </a:lnTo>
                  <a:lnTo>
                    <a:pt x="686334" y="1546521"/>
                  </a:lnTo>
                  <a:lnTo>
                    <a:pt x="686948" y="1540285"/>
                  </a:lnTo>
                  <a:lnTo>
                    <a:pt x="687482" y="1534049"/>
                  </a:lnTo>
                  <a:lnTo>
                    <a:pt x="687975" y="1527813"/>
                  </a:lnTo>
                  <a:lnTo>
                    <a:pt x="688393" y="1521578"/>
                  </a:lnTo>
                  <a:lnTo>
                    <a:pt x="688747" y="1515342"/>
                  </a:lnTo>
                  <a:lnTo>
                    <a:pt x="689060" y="1509106"/>
                  </a:lnTo>
                  <a:lnTo>
                    <a:pt x="689281" y="1502870"/>
                  </a:lnTo>
                  <a:lnTo>
                    <a:pt x="689453" y="1496634"/>
                  </a:lnTo>
                  <a:lnTo>
                    <a:pt x="689575" y="1490398"/>
                  </a:lnTo>
                  <a:lnTo>
                    <a:pt x="689606" y="1484162"/>
                  </a:lnTo>
                  <a:lnTo>
                    <a:pt x="689595" y="1477926"/>
                  </a:lnTo>
                  <a:lnTo>
                    <a:pt x="689518" y="1471690"/>
                  </a:lnTo>
                  <a:lnTo>
                    <a:pt x="689365" y="1465454"/>
                  </a:lnTo>
                  <a:lnTo>
                    <a:pt x="689170" y="1459218"/>
                  </a:lnTo>
                  <a:lnTo>
                    <a:pt x="688894" y="1452982"/>
                  </a:lnTo>
                  <a:lnTo>
                    <a:pt x="688557" y="1446746"/>
                  </a:lnTo>
                  <a:lnTo>
                    <a:pt x="688178" y="1440510"/>
                  </a:lnTo>
                  <a:lnTo>
                    <a:pt x="687702" y="1434274"/>
                  </a:lnTo>
                  <a:lnTo>
                    <a:pt x="687181" y="1428038"/>
                  </a:lnTo>
                  <a:lnTo>
                    <a:pt x="686605" y="1421802"/>
                  </a:lnTo>
                  <a:lnTo>
                    <a:pt x="685943" y="1415566"/>
                  </a:lnTo>
                  <a:lnTo>
                    <a:pt x="685239" y="1409330"/>
                  </a:lnTo>
                  <a:lnTo>
                    <a:pt x="684465" y="1403094"/>
                  </a:lnTo>
                  <a:lnTo>
                    <a:pt x="683620" y="1396858"/>
                  </a:lnTo>
                  <a:lnTo>
                    <a:pt x="682734" y="1390622"/>
                  </a:lnTo>
                  <a:lnTo>
                    <a:pt x="681762" y="1384386"/>
                  </a:lnTo>
                  <a:lnTo>
                    <a:pt x="680736" y="1378150"/>
                  </a:lnTo>
                  <a:lnTo>
                    <a:pt x="679666" y="1371914"/>
                  </a:lnTo>
                  <a:lnTo>
                    <a:pt x="678502" y="1365678"/>
                  </a:lnTo>
                  <a:lnTo>
                    <a:pt x="677297" y="1359442"/>
                  </a:lnTo>
                  <a:lnTo>
                    <a:pt x="676033" y="1353206"/>
                  </a:lnTo>
                  <a:lnTo>
                    <a:pt x="674692" y="1346970"/>
                  </a:lnTo>
                  <a:lnTo>
                    <a:pt x="673310" y="1340734"/>
                  </a:lnTo>
                  <a:lnTo>
                    <a:pt x="671856" y="1334498"/>
                  </a:lnTo>
                  <a:lnTo>
                    <a:pt x="670341" y="1328262"/>
                  </a:lnTo>
                  <a:lnTo>
                    <a:pt x="668787" y="1322026"/>
                  </a:lnTo>
                  <a:lnTo>
                    <a:pt x="667147" y="1315790"/>
                  </a:lnTo>
                  <a:lnTo>
                    <a:pt x="665462" y="1309554"/>
                  </a:lnTo>
                  <a:lnTo>
                    <a:pt x="663731" y="1303318"/>
                  </a:lnTo>
                  <a:lnTo>
                    <a:pt x="661919" y="1297082"/>
                  </a:lnTo>
                  <a:lnTo>
                    <a:pt x="660069" y="1290846"/>
                  </a:lnTo>
                  <a:lnTo>
                    <a:pt x="658162" y="1284610"/>
                  </a:lnTo>
                  <a:lnTo>
                    <a:pt x="656190" y="1278374"/>
                  </a:lnTo>
                  <a:lnTo>
                    <a:pt x="654183" y="1272138"/>
                  </a:lnTo>
                  <a:lnTo>
                    <a:pt x="652107" y="1265903"/>
                  </a:lnTo>
                  <a:lnTo>
                    <a:pt x="649984" y="1259667"/>
                  </a:lnTo>
                  <a:lnTo>
                    <a:pt x="647827" y="1253431"/>
                  </a:lnTo>
                  <a:lnTo>
                    <a:pt x="645594" y="1247195"/>
                  </a:lnTo>
                  <a:lnTo>
                    <a:pt x="643328" y="1240959"/>
                  </a:lnTo>
                  <a:lnTo>
                    <a:pt x="641021" y="1234723"/>
                  </a:lnTo>
                  <a:lnTo>
                    <a:pt x="638653" y="1228487"/>
                  </a:lnTo>
                  <a:lnTo>
                    <a:pt x="636256" y="1222251"/>
                  </a:lnTo>
                  <a:lnTo>
                    <a:pt x="633811" y="1216015"/>
                  </a:lnTo>
                  <a:lnTo>
                    <a:pt x="631323" y="1209779"/>
                  </a:lnTo>
                  <a:lnTo>
                    <a:pt x="628808" y="1203543"/>
                  </a:lnTo>
                  <a:lnTo>
                    <a:pt x="626243" y="1197307"/>
                  </a:lnTo>
                  <a:lnTo>
                    <a:pt x="623650" y="1191071"/>
                  </a:lnTo>
                  <a:lnTo>
                    <a:pt x="621032" y="1184835"/>
                  </a:lnTo>
                  <a:lnTo>
                    <a:pt x="618368" y="1178599"/>
                  </a:lnTo>
                  <a:lnTo>
                    <a:pt x="615687" y="1172363"/>
                  </a:lnTo>
                  <a:lnTo>
                    <a:pt x="612979" y="1166127"/>
                  </a:lnTo>
                  <a:lnTo>
                    <a:pt x="610244" y="1159891"/>
                  </a:lnTo>
                  <a:lnTo>
                    <a:pt x="607495" y="1153655"/>
                  </a:lnTo>
                  <a:lnTo>
                    <a:pt x="604724" y="1147419"/>
                  </a:lnTo>
                  <a:lnTo>
                    <a:pt x="601938" y="1141183"/>
                  </a:lnTo>
                  <a:lnTo>
                    <a:pt x="599144" y="1134947"/>
                  </a:lnTo>
                  <a:lnTo>
                    <a:pt x="596337" y="1128711"/>
                  </a:lnTo>
                  <a:lnTo>
                    <a:pt x="593527" y="1122475"/>
                  </a:lnTo>
                  <a:lnTo>
                    <a:pt x="590713" y="1116239"/>
                  </a:lnTo>
                  <a:lnTo>
                    <a:pt x="587901" y="1110003"/>
                  </a:lnTo>
                  <a:lnTo>
                    <a:pt x="585092" y="1103767"/>
                  </a:lnTo>
                  <a:lnTo>
                    <a:pt x="582291" y="1097531"/>
                  </a:lnTo>
                  <a:lnTo>
                    <a:pt x="579503" y="1091295"/>
                  </a:lnTo>
                  <a:lnTo>
                    <a:pt x="576726" y="1085059"/>
                  </a:lnTo>
                  <a:lnTo>
                    <a:pt x="573972" y="1078823"/>
                  </a:lnTo>
                  <a:lnTo>
                    <a:pt x="571241" y="1072587"/>
                  </a:lnTo>
                  <a:lnTo>
                    <a:pt x="568525" y="1066351"/>
                  </a:lnTo>
                  <a:lnTo>
                    <a:pt x="565857" y="1060115"/>
                  </a:lnTo>
                  <a:lnTo>
                    <a:pt x="563214" y="1053879"/>
                  </a:lnTo>
                  <a:lnTo>
                    <a:pt x="560603" y="1047643"/>
                  </a:lnTo>
                  <a:lnTo>
                    <a:pt x="558050" y="1041407"/>
                  </a:lnTo>
                  <a:lnTo>
                    <a:pt x="555529" y="1035171"/>
                  </a:lnTo>
                  <a:lnTo>
                    <a:pt x="553063" y="1028935"/>
                  </a:lnTo>
                  <a:lnTo>
                    <a:pt x="550659" y="1022699"/>
                  </a:lnTo>
                  <a:lnTo>
                    <a:pt x="548294" y="1016463"/>
                  </a:lnTo>
                  <a:lnTo>
                    <a:pt x="546015" y="1010228"/>
                  </a:lnTo>
                  <a:lnTo>
                    <a:pt x="543794" y="1003992"/>
                  </a:lnTo>
                  <a:lnTo>
                    <a:pt x="541623" y="997756"/>
                  </a:lnTo>
                  <a:lnTo>
                    <a:pt x="539566" y="991520"/>
                  </a:lnTo>
                  <a:lnTo>
                    <a:pt x="537563" y="985284"/>
                  </a:lnTo>
                  <a:lnTo>
                    <a:pt x="535639" y="979048"/>
                  </a:lnTo>
                  <a:lnTo>
                    <a:pt x="533826" y="972812"/>
                  </a:lnTo>
                  <a:lnTo>
                    <a:pt x="532073" y="966576"/>
                  </a:lnTo>
                  <a:lnTo>
                    <a:pt x="530434" y="960340"/>
                  </a:lnTo>
                  <a:lnTo>
                    <a:pt x="528896" y="954104"/>
                  </a:lnTo>
                  <a:lnTo>
                    <a:pt x="527424" y="947868"/>
                  </a:lnTo>
                  <a:lnTo>
                    <a:pt x="526107" y="941632"/>
                  </a:lnTo>
                  <a:lnTo>
                    <a:pt x="524873" y="935396"/>
                  </a:lnTo>
                  <a:lnTo>
                    <a:pt x="523729" y="929160"/>
                  </a:lnTo>
                  <a:lnTo>
                    <a:pt x="522748" y="922924"/>
                  </a:lnTo>
                  <a:lnTo>
                    <a:pt x="521845" y="916688"/>
                  </a:lnTo>
                  <a:lnTo>
                    <a:pt x="521069" y="910452"/>
                  </a:lnTo>
                  <a:lnTo>
                    <a:pt x="520437" y="904216"/>
                  </a:lnTo>
                  <a:lnTo>
                    <a:pt x="519889" y="897980"/>
                  </a:lnTo>
                  <a:lnTo>
                    <a:pt x="519506" y="891744"/>
                  </a:lnTo>
                  <a:lnTo>
                    <a:pt x="519243" y="885508"/>
                  </a:lnTo>
                  <a:lnTo>
                    <a:pt x="519067" y="879272"/>
                  </a:lnTo>
                  <a:lnTo>
                    <a:pt x="519097" y="873036"/>
                  </a:lnTo>
                  <a:lnTo>
                    <a:pt x="519218" y="866800"/>
                  </a:lnTo>
                  <a:lnTo>
                    <a:pt x="519460" y="860564"/>
                  </a:lnTo>
                  <a:lnTo>
                    <a:pt x="519885" y="854328"/>
                  </a:lnTo>
                  <a:lnTo>
                    <a:pt x="520400" y="848092"/>
                  </a:lnTo>
                  <a:lnTo>
                    <a:pt x="521073" y="841856"/>
                  </a:lnTo>
                  <a:lnTo>
                    <a:pt x="521896" y="835620"/>
                  </a:lnTo>
                  <a:lnTo>
                    <a:pt x="522810" y="829384"/>
                  </a:lnTo>
                  <a:lnTo>
                    <a:pt x="523915" y="823148"/>
                  </a:lnTo>
                  <a:lnTo>
                    <a:pt x="525137" y="816912"/>
                  </a:lnTo>
                  <a:lnTo>
                    <a:pt x="526458" y="810676"/>
                  </a:lnTo>
                  <a:lnTo>
                    <a:pt x="527984" y="804440"/>
                  </a:lnTo>
                  <a:lnTo>
                    <a:pt x="529598" y="798204"/>
                  </a:lnTo>
                  <a:lnTo>
                    <a:pt x="531343" y="791968"/>
                  </a:lnTo>
                  <a:lnTo>
                    <a:pt x="533254" y="785732"/>
                  </a:lnTo>
                  <a:lnTo>
                    <a:pt x="535251" y="779496"/>
                  </a:lnTo>
                  <a:lnTo>
                    <a:pt x="537405" y="773260"/>
                  </a:lnTo>
                  <a:lnTo>
                    <a:pt x="539686" y="767024"/>
                  </a:lnTo>
                  <a:lnTo>
                    <a:pt x="542048" y="760789"/>
                  </a:lnTo>
                  <a:lnTo>
                    <a:pt x="544590" y="754553"/>
                  </a:lnTo>
                  <a:lnTo>
                    <a:pt x="547220" y="748317"/>
                  </a:lnTo>
                  <a:lnTo>
                    <a:pt x="549944" y="742081"/>
                  </a:lnTo>
                  <a:lnTo>
                    <a:pt x="552827" y="735845"/>
                  </a:lnTo>
                  <a:lnTo>
                    <a:pt x="555781" y="729609"/>
                  </a:lnTo>
                  <a:lnTo>
                    <a:pt x="558847" y="723373"/>
                  </a:lnTo>
                  <a:lnTo>
                    <a:pt x="562031" y="717137"/>
                  </a:lnTo>
                  <a:lnTo>
                    <a:pt x="565280" y="710901"/>
                  </a:lnTo>
                  <a:lnTo>
                    <a:pt x="568651" y="704665"/>
                  </a:lnTo>
                  <a:lnTo>
                    <a:pt x="572103" y="698429"/>
                  </a:lnTo>
                  <a:lnTo>
                    <a:pt x="575613" y="692193"/>
                  </a:lnTo>
                  <a:lnTo>
                    <a:pt x="579248" y="685957"/>
                  </a:lnTo>
                  <a:lnTo>
                    <a:pt x="582933" y="679721"/>
                  </a:lnTo>
                  <a:lnTo>
                    <a:pt x="586683" y="673485"/>
                  </a:lnTo>
                  <a:lnTo>
                    <a:pt x="590521" y="667249"/>
                  </a:lnTo>
                  <a:lnTo>
                    <a:pt x="594400" y="661013"/>
                  </a:lnTo>
                  <a:lnTo>
                    <a:pt x="598346" y="654777"/>
                  </a:lnTo>
                  <a:lnTo>
                    <a:pt x="602347" y="648541"/>
                  </a:lnTo>
                  <a:lnTo>
                    <a:pt x="606379" y="642305"/>
                  </a:lnTo>
                  <a:lnTo>
                    <a:pt x="610472" y="636069"/>
                  </a:lnTo>
                  <a:lnTo>
                    <a:pt x="614595" y="629833"/>
                  </a:lnTo>
                  <a:lnTo>
                    <a:pt x="618743" y="623597"/>
                  </a:lnTo>
                  <a:lnTo>
                    <a:pt x="622932" y="617361"/>
                  </a:lnTo>
                  <a:lnTo>
                    <a:pt x="627135" y="611125"/>
                  </a:lnTo>
                  <a:lnTo>
                    <a:pt x="631357" y="604889"/>
                  </a:lnTo>
                  <a:lnTo>
                    <a:pt x="635594" y="598653"/>
                  </a:lnTo>
                  <a:lnTo>
                    <a:pt x="639836" y="592417"/>
                  </a:lnTo>
                  <a:lnTo>
                    <a:pt x="644085" y="586181"/>
                  </a:lnTo>
                  <a:lnTo>
                    <a:pt x="648330" y="579945"/>
                  </a:lnTo>
                  <a:lnTo>
                    <a:pt x="652573" y="573709"/>
                  </a:lnTo>
                  <a:lnTo>
                    <a:pt x="656802" y="567473"/>
                  </a:lnTo>
                  <a:lnTo>
                    <a:pt x="661018" y="561237"/>
                  </a:lnTo>
                  <a:lnTo>
                    <a:pt x="665220" y="555001"/>
                  </a:lnTo>
                  <a:lnTo>
                    <a:pt x="669390" y="548765"/>
                  </a:lnTo>
                  <a:lnTo>
                    <a:pt x="673541" y="542529"/>
                  </a:lnTo>
                  <a:lnTo>
                    <a:pt x="677661" y="536293"/>
                  </a:lnTo>
                  <a:lnTo>
                    <a:pt x="681739" y="530057"/>
                  </a:lnTo>
                  <a:lnTo>
                    <a:pt x="685793" y="523821"/>
                  </a:lnTo>
                  <a:lnTo>
                    <a:pt x="689792" y="517585"/>
                  </a:lnTo>
                  <a:lnTo>
                    <a:pt x="693750" y="511349"/>
                  </a:lnTo>
                  <a:lnTo>
                    <a:pt x="697677" y="505114"/>
                  </a:lnTo>
                  <a:lnTo>
                    <a:pt x="701524" y="498878"/>
                  </a:lnTo>
                  <a:lnTo>
                    <a:pt x="705334" y="492642"/>
                  </a:lnTo>
                  <a:lnTo>
                    <a:pt x="709094" y="486406"/>
                  </a:lnTo>
                  <a:lnTo>
                    <a:pt x="712776" y="480170"/>
                  </a:lnTo>
                  <a:lnTo>
                    <a:pt x="716417" y="473934"/>
                  </a:lnTo>
                  <a:lnTo>
                    <a:pt x="719985" y="467698"/>
                  </a:lnTo>
                  <a:lnTo>
                    <a:pt x="723483" y="461462"/>
                  </a:lnTo>
                  <a:lnTo>
                    <a:pt x="726936" y="455226"/>
                  </a:lnTo>
                  <a:lnTo>
                    <a:pt x="730293" y="448990"/>
                  </a:lnTo>
                  <a:lnTo>
                    <a:pt x="733591" y="442754"/>
                  </a:lnTo>
                  <a:lnTo>
                    <a:pt x="736837" y="436518"/>
                  </a:lnTo>
                  <a:lnTo>
                    <a:pt x="739974" y="430282"/>
                  </a:lnTo>
                  <a:lnTo>
                    <a:pt x="743062" y="424046"/>
                  </a:lnTo>
                  <a:lnTo>
                    <a:pt x="746076" y="417810"/>
                  </a:lnTo>
                  <a:lnTo>
                    <a:pt x="748997" y="411574"/>
                  </a:lnTo>
                  <a:lnTo>
                    <a:pt x="751868" y="405338"/>
                  </a:lnTo>
                  <a:lnTo>
                    <a:pt x="754645" y="399102"/>
                  </a:lnTo>
                  <a:lnTo>
                    <a:pt x="757346" y="392866"/>
                  </a:lnTo>
                  <a:lnTo>
                    <a:pt x="759996" y="386630"/>
                  </a:lnTo>
                  <a:lnTo>
                    <a:pt x="762532" y="380394"/>
                  </a:lnTo>
                  <a:lnTo>
                    <a:pt x="765012" y="374158"/>
                  </a:lnTo>
                  <a:lnTo>
                    <a:pt x="767429" y="367922"/>
                  </a:lnTo>
                  <a:lnTo>
                    <a:pt x="769741" y="361686"/>
                  </a:lnTo>
                  <a:lnTo>
                    <a:pt x="772002" y="355450"/>
                  </a:lnTo>
                  <a:lnTo>
                    <a:pt x="774184" y="349214"/>
                  </a:lnTo>
                  <a:lnTo>
                    <a:pt x="776280" y="342978"/>
                  </a:lnTo>
                  <a:lnTo>
                    <a:pt x="778329" y="336742"/>
                  </a:lnTo>
                  <a:lnTo>
                    <a:pt x="780282" y="330506"/>
                  </a:lnTo>
                  <a:lnTo>
                    <a:pt x="782171" y="324270"/>
                  </a:lnTo>
                  <a:lnTo>
                    <a:pt x="784014" y="318034"/>
                  </a:lnTo>
                  <a:lnTo>
                    <a:pt x="785749" y="311798"/>
                  </a:lnTo>
                  <a:lnTo>
                    <a:pt x="787440" y="305562"/>
                  </a:lnTo>
                  <a:lnTo>
                    <a:pt x="789070" y="299326"/>
                  </a:lnTo>
                  <a:lnTo>
                    <a:pt x="790615" y="293090"/>
                  </a:lnTo>
                  <a:lnTo>
                    <a:pt x="792119" y="286854"/>
                  </a:lnTo>
                  <a:lnTo>
                    <a:pt x="793550" y="280618"/>
                  </a:lnTo>
                  <a:lnTo>
                    <a:pt x="794917" y="274382"/>
                  </a:lnTo>
                  <a:lnTo>
                    <a:pt x="796244" y="268146"/>
                  </a:lnTo>
                  <a:lnTo>
                    <a:pt x="797491" y="261910"/>
                  </a:lnTo>
                  <a:lnTo>
                    <a:pt x="798692" y="255674"/>
                  </a:lnTo>
                  <a:lnTo>
                    <a:pt x="799852" y="249439"/>
                  </a:lnTo>
                  <a:lnTo>
                    <a:pt x="800934" y="243203"/>
                  </a:lnTo>
                  <a:lnTo>
                    <a:pt x="801983" y="236967"/>
                  </a:lnTo>
                  <a:lnTo>
                    <a:pt x="802981" y="230731"/>
                  </a:lnTo>
                  <a:lnTo>
                    <a:pt x="803921" y="224495"/>
                  </a:lnTo>
                  <a:lnTo>
                    <a:pt x="804831" y="218259"/>
                  </a:lnTo>
                  <a:lnTo>
                    <a:pt x="805684" y="212023"/>
                  </a:lnTo>
                  <a:lnTo>
                    <a:pt x="806495" y="205787"/>
                  </a:lnTo>
                  <a:lnTo>
                    <a:pt x="807279" y="199551"/>
                  </a:lnTo>
                  <a:lnTo>
                    <a:pt x="808002" y="193315"/>
                  </a:lnTo>
                  <a:lnTo>
                    <a:pt x="808698" y="187079"/>
                  </a:lnTo>
                  <a:lnTo>
                    <a:pt x="809362" y="180843"/>
                  </a:lnTo>
                  <a:lnTo>
                    <a:pt x="809977" y="174607"/>
                  </a:lnTo>
                  <a:lnTo>
                    <a:pt x="810569" y="168371"/>
                  </a:lnTo>
                  <a:lnTo>
                    <a:pt x="811126" y="162135"/>
                  </a:lnTo>
                  <a:lnTo>
                    <a:pt x="811647" y="155899"/>
                  </a:lnTo>
                  <a:lnTo>
                    <a:pt x="812149" y="149663"/>
                  </a:lnTo>
                  <a:lnTo>
                    <a:pt x="812612" y="143427"/>
                  </a:lnTo>
                  <a:lnTo>
                    <a:pt x="813051" y="137191"/>
                  </a:lnTo>
                  <a:lnTo>
                    <a:pt x="813472" y="130955"/>
                  </a:lnTo>
                  <a:lnTo>
                    <a:pt x="813854" y="124719"/>
                  </a:lnTo>
                  <a:lnTo>
                    <a:pt x="814222" y="118483"/>
                  </a:lnTo>
                  <a:lnTo>
                    <a:pt x="814568" y="112247"/>
                  </a:lnTo>
                  <a:lnTo>
                    <a:pt x="814887" y="106011"/>
                  </a:lnTo>
                  <a:lnTo>
                    <a:pt x="815192" y="99775"/>
                  </a:lnTo>
                  <a:lnTo>
                    <a:pt x="815475" y="93539"/>
                  </a:lnTo>
                  <a:lnTo>
                    <a:pt x="815739" y="87303"/>
                  </a:lnTo>
                  <a:lnTo>
                    <a:pt x="815991" y="81067"/>
                  </a:lnTo>
                  <a:lnTo>
                    <a:pt x="816220" y="74831"/>
                  </a:lnTo>
                  <a:lnTo>
                    <a:pt x="816437" y="68595"/>
                  </a:lnTo>
                  <a:lnTo>
                    <a:pt x="816642" y="62359"/>
                  </a:lnTo>
                  <a:lnTo>
                    <a:pt x="816828" y="56123"/>
                  </a:lnTo>
                  <a:lnTo>
                    <a:pt x="817005" y="49887"/>
                  </a:lnTo>
                  <a:lnTo>
                    <a:pt x="817169" y="43651"/>
                  </a:lnTo>
                  <a:lnTo>
                    <a:pt x="817320" y="37415"/>
                  </a:lnTo>
                  <a:lnTo>
                    <a:pt x="817464" y="31179"/>
                  </a:lnTo>
                  <a:lnTo>
                    <a:pt x="817595" y="24943"/>
                  </a:lnTo>
                  <a:lnTo>
                    <a:pt x="817716" y="18707"/>
                  </a:lnTo>
                  <a:lnTo>
                    <a:pt x="817832" y="12471"/>
                  </a:lnTo>
                  <a:lnTo>
                    <a:pt x="817935" y="6235"/>
                  </a:lnTo>
                  <a:lnTo>
                    <a:pt x="818033" y="0"/>
                  </a:lnTo>
                  <a:lnTo>
                    <a:pt x="820236" y="0"/>
                  </a:lnTo>
                  <a:lnTo>
                    <a:pt x="820333" y="6235"/>
                  </a:lnTo>
                  <a:lnTo>
                    <a:pt x="820437" y="12471"/>
                  </a:lnTo>
                  <a:lnTo>
                    <a:pt x="820552" y="18707"/>
                  </a:lnTo>
                  <a:lnTo>
                    <a:pt x="820674" y="24943"/>
                  </a:lnTo>
                  <a:lnTo>
                    <a:pt x="820805" y="31179"/>
                  </a:lnTo>
                  <a:lnTo>
                    <a:pt x="820949" y="37415"/>
                  </a:lnTo>
                  <a:lnTo>
                    <a:pt x="821099" y="43651"/>
                  </a:lnTo>
                  <a:lnTo>
                    <a:pt x="821264" y="49887"/>
                  </a:lnTo>
                  <a:lnTo>
                    <a:pt x="821441" y="56123"/>
                  </a:lnTo>
                  <a:lnTo>
                    <a:pt x="821627" y="62359"/>
                  </a:lnTo>
                  <a:lnTo>
                    <a:pt x="821832" y="68595"/>
                  </a:lnTo>
                  <a:lnTo>
                    <a:pt x="822049" y="74831"/>
                  </a:lnTo>
                  <a:lnTo>
                    <a:pt x="822278" y="81067"/>
                  </a:lnTo>
                  <a:lnTo>
                    <a:pt x="822530" y="87303"/>
                  </a:lnTo>
                  <a:lnTo>
                    <a:pt x="822794" y="93539"/>
                  </a:lnTo>
                  <a:lnTo>
                    <a:pt x="823077" y="99775"/>
                  </a:lnTo>
                  <a:lnTo>
                    <a:pt x="823382" y="106011"/>
                  </a:lnTo>
                  <a:lnTo>
                    <a:pt x="823701" y="112247"/>
                  </a:lnTo>
                  <a:lnTo>
                    <a:pt x="824047" y="118483"/>
                  </a:lnTo>
                  <a:lnTo>
                    <a:pt x="824414" y="124719"/>
                  </a:lnTo>
                  <a:lnTo>
                    <a:pt x="824797" y="130955"/>
                  </a:lnTo>
                  <a:lnTo>
                    <a:pt x="825218" y="137191"/>
                  </a:lnTo>
                  <a:lnTo>
                    <a:pt x="825657" y="143427"/>
                  </a:lnTo>
                  <a:lnTo>
                    <a:pt x="826120" y="149663"/>
                  </a:lnTo>
                  <a:lnTo>
                    <a:pt x="826621" y="155899"/>
                  </a:lnTo>
                  <a:lnTo>
                    <a:pt x="827143" y="162135"/>
                  </a:lnTo>
                  <a:lnTo>
                    <a:pt x="827699" y="168371"/>
                  </a:lnTo>
                  <a:lnTo>
                    <a:pt x="828292" y="174607"/>
                  </a:lnTo>
                  <a:lnTo>
                    <a:pt x="828907" y="180843"/>
                  </a:lnTo>
                  <a:lnTo>
                    <a:pt x="829571" y="187079"/>
                  </a:lnTo>
                  <a:lnTo>
                    <a:pt x="830267" y="193315"/>
                  </a:lnTo>
                  <a:lnTo>
                    <a:pt x="830990" y="199551"/>
                  </a:lnTo>
                  <a:lnTo>
                    <a:pt x="831773" y="205787"/>
                  </a:lnTo>
                  <a:lnTo>
                    <a:pt x="832585" y="212023"/>
                  </a:lnTo>
                  <a:lnTo>
                    <a:pt x="833438" y="218259"/>
                  </a:lnTo>
                  <a:lnTo>
                    <a:pt x="834347" y="224495"/>
                  </a:lnTo>
                  <a:lnTo>
                    <a:pt x="835287" y="230731"/>
                  </a:lnTo>
                  <a:lnTo>
                    <a:pt x="836286" y="236967"/>
                  </a:lnTo>
                  <a:lnTo>
                    <a:pt x="837335" y="243203"/>
                  </a:lnTo>
                  <a:lnTo>
                    <a:pt x="838417" y="249439"/>
                  </a:lnTo>
                  <a:lnTo>
                    <a:pt x="839577" y="255674"/>
                  </a:lnTo>
                  <a:lnTo>
                    <a:pt x="840778" y="261910"/>
                  </a:lnTo>
                  <a:lnTo>
                    <a:pt x="842025" y="268146"/>
                  </a:lnTo>
                  <a:lnTo>
                    <a:pt x="843352" y="274382"/>
                  </a:lnTo>
                  <a:lnTo>
                    <a:pt x="844719" y="280618"/>
                  </a:lnTo>
                  <a:lnTo>
                    <a:pt x="846150" y="286854"/>
                  </a:lnTo>
                  <a:lnTo>
                    <a:pt x="847654" y="293090"/>
                  </a:lnTo>
                  <a:lnTo>
                    <a:pt x="849199" y="299326"/>
                  </a:lnTo>
                  <a:lnTo>
                    <a:pt x="850829" y="305562"/>
                  </a:lnTo>
                  <a:lnTo>
                    <a:pt x="852520" y="311798"/>
                  </a:lnTo>
                  <a:lnTo>
                    <a:pt x="854255" y="318034"/>
                  </a:lnTo>
                  <a:lnTo>
                    <a:pt x="856098" y="324270"/>
                  </a:lnTo>
                  <a:lnTo>
                    <a:pt x="857987" y="330506"/>
                  </a:lnTo>
                  <a:lnTo>
                    <a:pt x="859940" y="336742"/>
                  </a:lnTo>
                  <a:lnTo>
                    <a:pt x="861988" y="342978"/>
                  </a:lnTo>
                  <a:lnTo>
                    <a:pt x="864085" y="349214"/>
                  </a:lnTo>
                  <a:lnTo>
                    <a:pt x="866267" y="355450"/>
                  </a:lnTo>
                  <a:lnTo>
                    <a:pt x="868528" y="361686"/>
                  </a:lnTo>
                  <a:lnTo>
                    <a:pt x="870839" y="367922"/>
                  </a:lnTo>
                  <a:lnTo>
                    <a:pt x="873256" y="374158"/>
                  </a:lnTo>
                  <a:lnTo>
                    <a:pt x="875736" y="380394"/>
                  </a:lnTo>
                  <a:lnTo>
                    <a:pt x="878273" y="386630"/>
                  </a:lnTo>
                  <a:lnTo>
                    <a:pt x="880923" y="392866"/>
                  </a:lnTo>
                  <a:lnTo>
                    <a:pt x="883624" y="399102"/>
                  </a:lnTo>
                  <a:lnTo>
                    <a:pt x="886401" y="405338"/>
                  </a:lnTo>
                  <a:lnTo>
                    <a:pt x="889272" y="411574"/>
                  </a:lnTo>
                  <a:lnTo>
                    <a:pt x="892192" y="417810"/>
                  </a:lnTo>
                  <a:lnTo>
                    <a:pt x="895207" y="424046"/>
                  </a:lnTo>
                  <a:lnTo>
                    <a:pt x="898295" y="430282"/>
                  </a:lnTo>
                  <a:lnTo>
                    <a:pt x="901432" y="436518"/>
                  </a:lnTo>
                  <a:lnTo>
                    <a:pt x="904678" y="442754"/>
                  </a:lnTo>
                  <a:lnTo>
                    <a:pt x="907976" y="448990"/>
                  </a:lnTo>
                  <a:lnTo>
                    <a:pt x="911333" y="455226"/>
                  </a:lnTo>
                  <a:lnTo>
                    <a:pt x="914786" y="461462"/>
                  </a:lnTo>
                  <a:lnTo>
                    <a:pt x="918283" y="467698"/>
                  </a:lnTo>
                  <a:lnTo>
                    <a:pt x="921852" y="473934"/>
                  </a:lnTo>
                  <a:lnTo>
                    <a:pt x="925493" y="480170"/>
                  </a:lnTo>
                  <a:lnTo>
                    <a:pt x="929174" y="486406"/>
                  </a:lnTo>
                  <a:lnTo>
                    <a:pt x="932935" y="492642"/>
                  </a:lnTo>
                  <a:lnTo>
                    <a:pt x="936745" y="498878"/>
                  </a:lnTo>
                  <a:lnTo>
                    <a:pt x="940592" y="505114"/>
                  </a:lnTo>
                  <a:lnTo>
                    <a:pt x="944519" y="511349"/>
                  </a:lnTo>
                  <a:lnTo>
                    <a:pt x="948476" y="517585"/>
                  </a:lnTo>
                  <a:lnTo>
                    <a:pt x="952476" y="523821"/>
                  </a:lnTo>
                  <a:lnTo>
                    <a:pt x="956530" y="530057"/>
                  </a:lnTo>
                  <a:lnTo>
                    <a:pt x="960608" y="536293"/>
                  </a:lnTo>
                  <a:lnTo>
                    <a:pt x="964728" y="542529"/>
                  </a:lnTo>
                  <a:lnTo>
                    <a:pt x="968879" y="548765"/>
                  </a:lnTo>
                  <a:lnTo>
                    <a:pt x="973048" y="555001"/>
                  </a:lnTo>
                  <a:lnTo>
                    <a:pt x="977251" y="561237"/>
                  </a:lnTo>
                  <a:lnTo>
                    <a:pt x="981467" y="567473"/>
                  </a:lnTo>
                  <a:lnTo>
                    <a:pt x="985695" y="573709"/>
                  </a:lnTo>
                  <a:lnTo>
                    <a:pt x="989938" y="579945"/>
                  </a:lnTo>
                  <a:lnTo>
                    <a:pt x="994184" y="586181"/>
                  </a:lnTo>
                  <a:lnTo>
                    <a:pt x="998432" y="592417"/>
                  </a:lnTo>
                  <a:lnTo>
                    <a:pt x="1002675" y="598653"/>
                  </a:lnTo>
                  <a:lnTo>
                    <a:pt x="1006912" y="604889"/>
                  </a:lnTo>
                  <a:lnTo>
                    <a:pt x="1011134" y="611125"/>
                  </a:lnTo>
                  <a:lnTo>
                    <a:pt x="1015337" y="617361"/>
                  </a:lnTo>
                  <a:lnTo>
                    <a:pt x="1019526" y="623597"/>
                  </a:lnTo>
                  <a:lnTo>
                    <a:pt x="1023674" y="629833"/>
                  </a:lnTo>
                  <a:lnTo>
                    <a:pt x="1027796" y="636069"/>
                  </a:lnTo>
                  <a:lnTo>
                    <a:pt x="1031889" y="642305"/>
                  </a:lnTo>
                  <a:lnTo>
                    <a:pt x="1035922" y="648541"/>
                  </a:lnTo>
                  <a:lnTo>
                    <a:pt x="1039923" y="654777"/>
                  </a:lnTo>
                  <a:lnTo>
                    <a:pt x="1043869" y="661013"/>
                  </a:lnTo>
                  <a:lnTo>
                    <a:pt x="1047747" y="667249"/>
                  </a:lnTo>
                  <a:lnTo>
                    <a:pt x="1051586" y="673485"/>
                  </a:lnTo>
                  <a:lnTo>
                    <a:pt x="1055336" y="679721"/>
                  </a:lnTo>
                  <a:lnTo>
                    <a:pt x="1059021" y="685957"/>
                  </a:lnTo>
                  <a:lnTo>
                    <a:pt x="1062656" y="692193"/>
                  </a:lnTo>
                  <a:lnTo>
                    <a:pt x="1066166" y="698429"/>
                  </a:lnTo>
                  <a:lnTo>
                    <a:pt x="1069618" y="704665"/>
                  </a:lnTo>
                  <a:lnTo>
                    <a:pt x="1072989" y="710901"/>
                  </a:lnTo>
                  <a:lnTo>
                    <a:pt x="1076238" y="717137"/>
                  </a:lnTo>
                  <a:lnTo>
                    <a:pt x="1079421" y="723373"/>
                  </a:lnTo>
                  <a:lnTo>
                    <a:pt x="1082488" y="729609"/>
                  </a:lnTo>
                  <a:lnTo>
                    <a:pt x="1085442" y="735845"/>
                  </a:lnTo>
                  <a:lnTo>
                    <a:pt x="1088325" y="742081"/>
                  </a:lnTo>
                  <a:lnTo>
                    <a:pt x="1091049" y="748317"/>
                  </a:lnTo>
                  <a:lnTo>
                    <a:pt x="1093679" y="754553"/>
                  </a:lnTo>
                  <a:lnTo>
                    <a:pt x="1096220" y="760789"/>
                  </a:lnTo>
                  <a:lnTo>
                    <a:pt x="1098583" y="767024"/>
                  </a:lnTo>
                  <a:lnTo>
                    <a:pt x="1100864" y="773260"/>
                  </a:lnTo>
                  <a:lnTo>
                    <a:pt x="1103018" y="779496"/>
                  </a:lnTo>
                  <a:lnTo>
                    <a:pt x="1105015" y="785732"/>
                  </a:lnTo>
                  <a:lnTo>
                    <a:pt x="1106925" y="791968"/>
                  </a:lnTo>
                  <a:lnTo>
                    <a:pt x="1108671" y="798204"/>
                  </a:lnTo>
                  <a:lnTo>
                    <a:pt x="1110285" y="804440"/>
                  </a:lnTo>
                  <a:lnTo>
                    <a:pt x="1111811" y="810676"/>
                  </a:lnTo>
                  <a:lnTo>
                    <a:pt x="1113132" y="816912"/>
                  </a:lnTo>
                  <a:lnTo>
                    <a:pt x="1114353" y="823148"/>
                  </a:lnTo>
                  <a:lnTo>
                    <a:pt x="1115459" y="829384"/>
                  </a:lnTo>
                  <a:lnTo>
                    <a:pt x="1116373" y="835620"/>
                  </a:lnTo>
                  <a:lnTo>
                    <a:pt x="1117196" y="841856"/>
                  </a:lnTo>
                  <a:lnTo>
                    <a:pt x="1117868" y="848092"/>
                  </a:lnTo>
                  <a:lnTo>
                    <a:pt x="1118384" y="854328"/>
                  </a:lnTo>
                  <a:lnTo>
                    <a:pt x="1118809" y="860564"/>
                  </a:lnTo>
                  <a:lnTo>
                    <a:pt x="1119051" y="866800"/>
                  </a:lnTo>
                  <a:lnTo>
                    <a:pt x="1119172" y="873036"/>
                  </a:lnTo>
                  <a:lnTo>
                    <a:pt x="1119202" y="879272"/>
                  </a:lnTo>
                  <a:lnTo>
                    <a:pt x="1119026" y="885508"/>
                  </a:lnTo>
                  <a:lnTo>
                    <a:pt x="1118763" y="891744"/>
                  </a:lnTo>
                  <a:lnTo>
                    <a:pt x="1118380" y="897980"/>
                  </a:lnTo>
                  <a:lnTo>
                    <a:pt x="1117831" y="904216"/>
                  </a:lnTo>
                  <a:lnTo>
                    <a:pt x="1117200" y="910452"/>
                  </a:lnTo>
                  <a:lnTo>
                    <a:pt x="1116423" y="916688"/>
                  </a:lnTo>
                  <a:lnTo>
                    <a:pt x="1115521" y="922924"/>
                  </a:lnTo>
                  <a:lnTo>
                    <a:pt x="1114540" y="929160"/>
                  </a:lnTo>
                  <a:lnTo>
                    <a:pt x="1113395" y="935396"/>
                  </a:lnTo>
                  <a:lnTo>
                    <a:pt x="1112162" y="941632"/>
                  </a:lnTo>
                  <a:lnTo>
                    <a:pt x="1110844" y="947868"/>
                  </a:lnTo>
                  <a:lnTo>
                    <a:pt x="1109373" y="954104"/>
                  </a:lnTo>
                  <a:lnTo>
                    <a:pt x="1107835" y="960340"/>
                  </a:lnTo>
                  <a:lnTo>
                    <a:pt x="1106196" y="966576"/>
                  </a:lnTo>
                  <a:lnTo>
                    <a:pt x="1104443" y="972812"/>
                  </a:lnTo>
                  <a:lnTo>
                    <a:pt x="1102630" y="979048"/>
                  </a:lnTo>
                  <a:lnTo>
                    <a:pt x="1100706" y="985284"/>
                  </a:lnTo>
                  <a:lnTo>
                    <a:pt x="1098702" y="991520"/>
                  </a:lnTo>
                  <a:lnTo>
                    <a:pt x="1096645" y="997756"/>
                  </a:lnTo>
                  <a:lnTo>
                    <a:pt x="1094475" y="1003992"/>
                  </a:lnTo>
                  <a:lnTo>
                    <a:pt x="1092254" y="1010228"/>
                  </a:lnTo>
                  <a:lnTo>
                    <a:pt x="1089975" y="1016463"/>
                  </a:lnTo>
                  <a:lnTo>
                    <a:pt x="1087609" y="1022699"/>
                  </a:lnTo>
                  <a:lnTo>
                    <a:pt x="1085205" y="1028935"/>
                  </a:lnTo>
                  <a:lnTo>
                    <a:pt x="1082740" y="1035171"/>
                  </a:lnTo>
                  <a:lnTo>
                    <a:pt x="1080219" y="1041407"/>
                  </a:lnTo>
                  <a:lnTo>
                    <a:pt x="1077666" y="1047643"/>
                  </a:lnTo>
                  <a:lnTo>
                    <a:pt x="1075055" y="1053879"/>
                  </a:lnTo>
                  <a:lnTo>
                    <a:pt x="1072412" y="1060115"/>
                  </a:lnTo>
                  <a:lnTo>
                    <a:pt x="1069743" y="1066351"/>
                  </a:lnTo>
                  <a:lnTo>
                    <a:pt x="1067028" y="1072587"/>
                  </a:lnTo>
                  <a:lnTo>
                    <a:pt x="1064297" y="1078823"/>
                  </a:lnTo>
                  <a:lnTo>
                    <a:pt x="1061543" y="1085059"/>
                  </a:lnTo>
                  <a:lnTo>
                    <a:pt x="1058765" y="1091295"/>
                  </a:lnTo>
                  <a:lnTo>
                    <a:pt x="1055978" y="1097531"/>
                  </a:lnTo>
                  <a:lnTo>
                    <a:pt x="1053177" y="1103767"/>
                  </a:lnTo>
                  <a:lnTo>
                    <a:pt x="1050368" y="1110003"/>
                  </a:lnTo>
                  <a:lnTo>
                    <a:pt x="1047556" y="1116239"/>
                  </a:lnTo>
                  <a:lnTo>
                    <a:pt x="1044742" y="1122475"/>
                  </a:lnTo>
                  <a:lnTo>
                    <a:pt x="1041932" y="1128711"/>
                  </a:lnTo>
                  <a:lnTo>
                    <a:pt x="1039124" y="1134947"/>
                  </a:lnTo>
                  <a:lnTo>
                    <a:pt x="1036330" y="1141183"/>
                  </a:lnTo>
                  <a:lnTo>
                    <a:pt x="1033545" y="1147419"/>
                  </a:lnTo>
                  <a:lnTo>
                    <a:pt x="1030774" y="1153655"/>
                  </a:lnTo>
                  <a:lnTo>
                    <a:pt x="1028025" y="1159891"/>
                  </a:lnTo>
                  <a:lnTo>
                    <a:pt x="1025289" y="1166127"/>
                  </a:lnTo>
                  <a:lnTo>
                    <a:pt x="1022582" y="1172363"/>
                  </a:lnTo>
                  <a:lnTo>
                    <a:pt x="1019901" y="1178599"/>
                  </a:lnTo>
                  <a:lnTo>
                    <a:pt x="1017237" y="1184835"/>
                  </a:lnTo>
                  <a:lnTo>
                    <a:pt x="1014619" y="1191071"/>
                  </a:lnTo>
                  <a:lnTo>
                    <a:pt x="1012025" y="1197307"/>
                  </a:lnTo>
                  <a:lnTo>
                    <a:pt x="1009460" y="1203543"/>
                  </a:lnTo>
                  <a:lnTo>
                    <a:pt x="1006946" y="1209779"/>
                  </a:lnTo>
                  <a:lnTo>
                    <a:pt x="1004457" y="1216015"/>
                  </a:lnTo>
                  <a:lnTo>
                    <a:pt x="1002013" y="1222251"/>
                  </a:lnTo>
                  <a:lnTo>
                    <a:pt x="999616" y="1228487"/>
                  </a:lnTo>
                  <a:lnTo>
                    <a:pt x="997248" y="1234723"/>
                  </a:lnTo>
                  <a:lnTo>
                    <a:pt x="994941" y="1240959"/>
                  </a:lnTo>
                  <a:lnTo>
                    <a:pt x="992675" y="1247195"/>
                  </a:lnTo>
                  <a:lnTo>
                    <a:pt x="990442" y="1253431"/>
                  </a:lnTo>
                  <a:lnTo>
                    <a:pt x="988285" y="1259667"/>
                  </a:lnTo>
                  <a:lnTo>
                    <a:pt x="986161" y="1265903"/>
                  </a:lnTo>
                  <a:lnTo>
                    <a:pt x="984086" y="1272138"/>
                  </a:lnTo>
                  <a:lnTo>
                    <a:pt x="982079" y="1278374"/>
                  </a:lnTo>
                  <a:lnTo>
                    <a:pt x="980107" y="1284610"/>
                  </a:lnTo>
                  <a:lnTo>
                    <a:pt x="978200" y="1290846"/>
                  </a:lnTo>
                  <a:lnTo>
                    <a:pt x="976350" y="1297082"/>
                  </a:lnTo>
                  <a:lnTo>
                    <a:pt x="974538" y="1303318"/>
                  </a:lnTo>
                  <a:lnTo>
                    <a:pt x="972807" y="1309554"/>
                  </a:lnTo>
                  <a:lnTo>
                    <a:pt x="971122" y="1315790"/>
                  </a:lnTo>
                  <a:lnTo>
                    <a:pt x="969482" y="1322026"/>
                  </a:lnTo>
                  <a:lnTo>
                    <a:pt x="967928" y="1328262"/>
                  </a:lnTo>
                  <a:lnTo>
                    <a:pt x="966412" y="1334498"/>
                  </a:lnTo>
                  <a:lnTo>
                    <a:pt x="964958" y="1340734"/>
                  </a:lnTo>
                  <a:lnTo>
                    <a:pt x="963577" y="1346970"/>
                  </a:lnTo>
                  <a:lnTo>
                    <a:pt x="962236" y="1353206"/>
                  </a:lnTo>
                  <a:lnTo>
                    <a:pt x="960972" y="1359442"/>
                  </a:lnTo>
                  <a:lnTo>
                    <a:pt x="959767" y="1365678"/>
                  </a:lnTo>
                  <a:lnTo>
                    <a:pt x="958603" y="1371914"/>
                  </a:lnTo>
                  <a:lnTo>
                    <a:pt x="957533" y="1378150"/>
                  </a:lnTo>
                  <a:lnTo>
                    <a:pt x="956507" y="1384386"/>
                  </a:lnTo>
                  <a:lnTo>
                    <a:pt x="955535" y="1390622"/>
                  </a:lnTo>
                  <a:lnTo>
                    <a:pt x="954649" y="1396858"/>
                  </a:lnTo>
                  <a:lnTo>
                    <a:pt x="953804" y="1403094"/>
                  </a:lnTo>
                  <a:lnTo>
                    <a:pt x="953029" y="1409330"/>
                  </a:lnTo>
                  <a:lnTo>
                    <a:pt x="952326" y="1415566"/>
                  </a:lnTo>
                  <a:lnTo>
                    <a:pt x="951663" y="1421802"/>
                  </a:lnTo>
                  <a:lnTo>
                    <a:pt x="951087" y="1428038"/>
                  </a:lnTo>
                  <a:lnTo>
                    <a:pt x="950567" y="1434274"/>
                  </a:lnTo>
                  <a:lnTo>
                    <a:pt x="950091" y="1440510"/>
                  </a:lnTo>
                  <a:lnTo>
                    <a:pt x="949712" y="1446746"/>
                  </a:lnTo>
                  <a:lnTo>
                    <a:pt x="949375" y="1452982"/>
                  </a:lnTo>
                  <a:lnTo>
                    <a:pt x="949099" y="1459218"/>
                  </a:lnTo>
                  <a:lnTo>
                    <a:pt x="948904" y="1465454"/>
                  </a:lnTo>
                  <a:lnTo>
                    <a:pt x="948751" y="1471690"/>
                  </a:lnTo>
                  <a:lnTo>
                    <a:pt x="948674" y="1477926"/>
                  </a:lnTo>
                  <a:lnTo>
                    <a:pt x="948663" y="1484162"/>
                  </a:lnTo>
                  <a:lnTo>
                    <a:pt x="948694" y="1490398"/>
                  </a:lnTo>
                  <a:lnTo>
                    <a:pt x="948816" y="1496634"/>
                  </a:lnTo>
                  <a:lnTo>
                    <a:pt x="948988" y="1502870"/>
                  </a:lnTo>
                  <a:lnTo>
                    <a:pt x="949209" y="1509106"/>
                  </a:lnTo>
                  <a:lnTo>
                    <a:pt x="949522" y="1515342"/>
                  </a:lnTo>
                  <a:lnTo>
                    <a:pt x="949875" y="1521578"/>
                  </a:lnTo>
                  <a:lnTo>
                    <a:pt x="950294" y="1527813"/>
                  </a:lnTo>
                  <a:lnTo>
                    <a:pt x="950787" y="1534049"/>
                  </a:lnTo>
                  <a:lnTo>
                    <a:pt x="951321" y="1540285"/>
                  </a:lnTo>
                  <a:lnTo>
                    <a:pt x="951935" y="1546521"/>
                  </a:lnTo>
                  <a:lnTo>
                    <a:pt x="952607" y="1552757"/>
                  </a:lnTo>
                  <a:lnTo>
                    <a:pt x="953320" y="1558993"/>
                  </a:lnTo>
                  <a:lnTo>
                    <a:pt x="954126" y="1565229"/>
                  </a:lnTo>
                  <a:lnTo>
                    <a:pt x="954975" y="1571465"/>
                  </a:lnTo>
                  <a:lnTo>
                    <a:pt x="955877" y="1577701"/>
                  </a:lnTo>
                  <a:lnTo>
                    <a:pt x="956862" y="1583937"/>
                  </a:lnTo>
                  <a:lnTo>
                    <a:pt x="957886" y="1590173"/>
                  </a:lnTo>
                  <a:lnTo>
                    <a:pt x="958977" y="1596409"/>
                  </a:lnTo>
                  <a:lnTo>
                    <a:pt x="960135" y="1602645"/>
                  </a:lnTo>
                  <a:lnTo>
                    <a:pt x="961332" y="1608881"/>
                  </a:lnTo>
                  <a:lnTo>
                    <a:pt x="962610" y="1615117"/>
                  </a:lnTo>
                  <a:lnTo>
                    <a:pt x="963939" y="1621353"/>
                  </a:lnTo>
                  <a:lnTo>
                    <a:pt x="965310" y="1627589"/>
                  </a:lnTo>
                  <a:lnTo>
                    <a:pt x="966770" y="1633825"/>
                  </a:lnTo>
                  <a:lnTo>
                    <a:pt x="968269" y="1640061"/>
                  </a:lnTo>
                  <a:lnTo>
                    <a:pt x="969824" y="1646297"/>
                  </a:lnTo>
                  <a:lnTo>
                    <a:pt x="971453" y="1652533"/>
                  </a:lnTo>
                  <a:lnTo>
                    <a:pt x="973122" y="1658769"/>
                  </a:lnTo>
                  <a:lnTo>
                    <a:pt x="974860" y="1665005"/>
                  </a:lnTo>
                  <a:lnTo>
                    <a:pt x="976659" y="1671241"/>
                  </a:lnTo>
                  <a:lnTo>
                    <a:pt x="978496" y="1677477"/>
                  </a:lnTo>
                  <a:lnTo>
                    <a:pt x="980419" y="1683713"/>
                  </a:lnTo>
                  <a:lnTo>
                    <a:pt x="982389" y="1689949"/>
                  </a:lnTo>
                  <a:lnTo>
                    <a:pt x="984405" y="1696185"/>
                  </a:lnTo>
                  <a:lnTo>
                    <a:pt x="986507" y="1702421"/>
                  </a:lnTo>
                  <a:lnTo>
                    <a:pt x="988650" y="1708657"/>
                  </a:lnTo>
                  <a:lnTo>
                    <a:pt x="990856" y="1714893"/>
                  </a:lnTo>
                  <a:lnTo>
                    <a:pt x="993136" y="1721129"/>
                  </a:lnTo>
                  <a:lnTo>
                    <a:pt x="995457" y="1727365"/>
                  </a:lnTo>
                  <a:lnTo>
                    <a:pt x="997860" y="1733601"/>
                  </a:lnTo>
                  <a:lnTo>
                    <a:pt x="1000323" y="1739837"/>
                  </a:lnTo>
                  <a:lnTo>
                    <a:pt x="1002830" y="1746073"/>
                  </a:lnTo>
                  <a:lnTo>
                    <a:pt x="1005439" y="1752309"/>
                  </a:lnTo>
                  <a:lnTo>
                    <a:pt x="1008095" y="1758545"/>
                  </a:lnTo>
                  <a:lnTo>
                    <a:pt x="1010812" y="1764781"/>
                  </a:lnTo>
                  <a:lnTo>
                    <a:pt x="1013625" y="1771017"/>
                  </a:lnTo>
                  <a:lnTo>
                    <a:pt x="1016486" y="1777252"/>
                  </a:lnTo>
                  <a:lnTo>
                    <a:pt x="1019429" y="1783488"/>
                  </a:lnTo>
                  <a:lnTo>
                    <a:pt x="1022458" y="1789724"/>
                  </a:lnTo>
                  <a:lnTo>
                    <a:pt x="1025538" y="1795960"/>
                  </a:lnTo>
                  <a:lnTo>
                    <a:pt x="1028727" y="1802196"/>
                  </a:lnTo>
                  <a:lnTo>
                    <a:pt x="1031988" y="1808432"/>
                  </a:lnTo>
                  <a:lnTo>
                    <a:pt x="1035308" y="1814668"/>
                  </a:lnTo>
                  <a:lnTo>
                    <a:pt x="1038761" y="1820904"/>
                  </a:lnTo>
                  <a:lnTo>
                    <a:pt x="1042273" y="1827140"/>
                  </a:lnTo>
                  <a:lnTo>
                    <a:pt x="1045872" y="1833376"/>
                  </a:lnTo>
                  <a:lnTo>
                    <a:pt x="1049593" y="1839612"/>
                  </a:lnTo>
                  <a:lnTo>
                    <a:pt x="1053378" y="1845848"/>
                  </a:lnTo>
                  <a:lnTo>
                    <a:pt x="1057284" y="1852084"/>
                  </a:lnTo>
                  <a:lnTo>
                    <a:pt x="1061296" y="1858320"/>
                  </a:lnTo>
                  <a:lnTo>
                    <a:pt x="1065377" y="1864556"/>
                  </a:lnTo>
                  <a:lnTo>
                    <a:pt x="1069617" y="1870792"/>
                  </a:lnTo>
                  <a:lnTo>
                    <a:pt x="1073945" y="1877028"/>
                  </a:lnTo>
                  <a:lnTo>
                    <a:pt x="1078363" y="1883264"/>
                  </a:lnTo>
                  <a:lnTo>
                    <a:pt x="1082951" y="1889500"/>
                  </a:lnTo>
                  <a:lnTo>
                    <a:pt x="1087620" y="1895736"/>
                  </a:lnTo>
                  <a:lnTo>
                    <a:pt x="1092417" y="1901972"/>
                  </a:lnTo>
                  <a:lnTo>
                    <a:pt x="1097366" y="1908208"/>
                  </a:lnTo>
                  <a:lnTo>
                    <a:pt x="1102400" y="1914444"/>
                  </a:lnTo>
                  <a:lnTo>
                    <a:pt x="1107606" y="1920680"/>
                  </a:lnTo>
                  <a:lnTo>
                    <a:pt x="1112940" y="1926916"/>
                  </a:lnTo>
                  <a:lnTo>
                    <a:pt x="1118364" y="1933152"/>
                  </a:lnTo>
                  <a:lnTo>
                    <a:pt x="1124004" y="1939388"/>
                  </a:lnTo>
                  <a:lnTo>
                    <a:pt x="1129744" y="1945624"/>
                  </a:lnTo>
                  <a:lnTo>
                    <a:pt x="1135611" y="1951860"/>
                  </a:lnTo>
                  <a:lnTo>
                    <a:pt x="1141677" y="1958096"/>
                  </a:lnTo>
                  <a:lnTo>
                    <a:pt x="1147842" y="1964332"/>
                  </a:lnTo>
                  <a:lnTo>
                    <a:pt x="1154176" y="1970568"/>
                  </a:lnTo>
                  <a:lnTo>
                    <a:pt x="1160677" y="1976804"/>
                  </a:lnTo>
                  <a:lnTo>
                    <a:pt x="1167279" y="1983040"/>
                  </a:lnTo>
                  <a:lnTo>
                    <a:pt x="1174093" y="1989276"/>
                  </a:lnTo>
                  <a:lnTo>
                    <a:pt x="1181038" y="1995512"/>
                  </a:lnTo>
                  <a:lnTo>
                    <a:pt x="1188093" y="2001748"/>
                  </a:lnTo>
                  <a:lnTo>
                    <a:pt x="1195382" y="2007984"/>
                  </a:lnTo>
                  <a:lnTo>
                    <a:pt x="1202771" y="2014220"/>
                  </a:lnTo>
                  <a:lnTo>
                    <a:pt x="1210307" y="2020456"/>
                  </a:lnTo>
                  <a:lnTo>
                    <a:pt x="1218034" y="2026692"/>
                  </a:lnTo>
                  <a:lnTo>
                    <a:pt x="1225859" y="2032927"/>
                  </a:lnTo>
                  <a:lnTo>
                    <a:pt x="1233862" y="2039163"/>
                  </a:lnTo>
                  <a:lnTo>
                    <a:pt x="1242011" y="2045399"/>
                  </a:lnTo>
                  <a:lnTo>
                    <a:pt x="1250253" y="2051635"/>
                  </a:lnTo>
                  <a:lnTo>
                    <a:pt x="1258695" y="2057871"/>
                  </a:lnTo>
                  <a:lnTo>
                    <a:pt x="1267238" y="2064107"/>
                  </a:lnTo>
                  <a:lnTo>
                    <a:pt x="1275885" y="2070343"/>
                  </a:lnTo>
                  <a:lnTo>
                    <a:pt x="1284706" y="2076579"/>
                  </a:lnTo>
                  <a:lnTo>
                    <a:pt x="1293603" y="2082815"/>
                  </a:lnTo>
                  <a:lnTo>
                    <a:pt x="1302618" y="2089051"/>
                  </a:lnTo>
                  <a:lnTo>
                    <a:pt x="1311754" y="2095287"/>
                  </a:lnTo>
                  <a:lnTo>
                    <a:pt x="1320953" y="2101523"/>
                  </a:lnTo>
                  <a:lnTo>
                    <a:pt x="1330269" y="2107759"/>
                  </a:lnTo>
                  <a:lnTo>
                    <a:pt x="1339656" y="2113995"/>
                  </a:lnTo>
                  <a:lnTo>
                    <a:pt x="1349092" y="2120231"/>
                  </a:lnTo>
                  <a:lnTo>
                    <a:pt x="1358624" y="2126467"/>
                  </a:lnTo>
                  <a:lnTo>
                    <a:pt x="1368186" y="2132703"/>
                  </a:lnTo>
                  <a:lnTo>
                    <a:pt x="1377788" y="2138939"/>
                  </a:lnTo>
                  <a:lnTo>
                    <a:pt x="1387427" y="2145175"/>
                  </a:lnTo>
                  <a:lnTo>
                    <a:pt x="1397077" y="2151411"/>
                  </a:lnTo>
                  <a:lnTo>
                    <a:pt x="1406737" y="2157647"/>
                  </a:lnTo>
                  <a:lnTo>
                    <a:pt x="1416385" y="2163883"/>
                  </a:lnTo>
                  <a:lnTo>
                    <a:pt x="1426023" y="2170119"/>
                  </a:lnTo>
                  <a:lnTo>
                    <a:pt x="1435617" y="2176355"/>
                  </a:lnTo>
                  <a:lnTo>
                    <a:pt x="1445165" y="2182591"/>
                  </a:lnTo>
                  <a:lnTo>
                    <a:pt x="1454676" y="2188827"/>
                  </a:lnTo>
                  <a:lnTo>
                    <a:pt x="1464072" y="2195063"/>
                  </a:lnTo>
                  <a:lnTo>
                    <a:pt x="1473404" y="2201299"/>
                  </a:lnTo>
                  <a:lnTo>
                    <a:pt x="1482639" y="2207535"/>
                  </a:lnTo>
                  <a:lnTo>
                    <a:pt x="1491720" y="2213771"/>
                  </a:lnTo>
                  <a:lnTo>
                    <a:pt x="1500710" y="2220007"/>
                  </a:lnTo>
                  <a:lnTo>
                    <a:pt x="1509521" y="2226243"/>
                  </a:lnTo>
                  <a:lnTo>
                    <a:pt x="1518158" y="2232479"/>
                  </a:lnTo>
                  <a:lnTo>
                    <a:pt x="1526678" y="2238715"/>
                  </a:lnTo>
                  <a:lnTo>
                    <a:pt x="1534910" y="2244951"/>
                  </a:lnTo>
                  <a:lnTo>
                    <a:pt x="1542972" y="2251187"/>
                  </a:lnTo>
                  <a:lnTo>
                    <a:pt x="1550856" y="2257423"/>
                  </a:lnTo>
                  <a:lnTo>
                    <a:pt x="1558389" y="2263659"/>
                  </a:lnTo>
                  <a:lnTo>
                    <a:pt x="1565746" y="2269895"/>
                  </a:lnTo>
                  <a:lnTo>
                    <a:pt x="1572819" y="2276131"/>
                  </a:lnTo>
                  <a:lnTo>
                    <a:pt x="1579546" y="2282367"/>
                  </a:lnTo>
                  <a:lnTo>
                    <a:pt x="1586073" y="2288602"/>
                  </a:lnTo>
                  <a:lnTo>
                    <a:pt x="1592187" y="2294838"/>
                  </a:lnTo>
                  <a:lnTo>
                    <a:pt x="1597987" y="2301074"/>
                  </a:lnTo>
                  <a:lnTo>
                    <a:pt x="1603563" y="2307310"/>
                  </a:lnTo>
                  <a:lnTo>
                    <a:pt x="1608581" y="2313546"/>
                  </a:lnTo>
                  <a:lnTo>
                    <a:pt x="1613342" y="2319782"/>
                  </a:lnTo>
                  <a:lnTo>
                    <a:pt x="1617766" y="2326018"/>
                  </a:lnTo>
                  <a:lnTo>
                    <a:pt x="1621658" y="2332254"/>
                  </a:lnTo>
                  <a:lnTo>
                    <a:pt x="1625281" y="2338490"/>
                  </a:lnTo>
                  <a:lnTo>
                    <a:pt x="1628433" y="2344726"/>
                  </a:lnTo>
                  <a:lnTo>
                    <a:pt x="1631119" y="2350962"/>
                  </a:lnTo>
                  <a:lnTo>
                    <a:pt x="1633520" y="2357198"/>
                  </a:lnTo>
                  <a:lnTo>
                    <a:pt x="1635309" y="2363434"/>
                  </a:lnTo>
                  <a:lnTo>
                    <a:pt x="1636718" y="2369670"/>
                  </a:lnTo>
                  <a:lnTo>
                    <a:pt x="1637798" y="2375906"/>
                  </a:lnTo>
                  <a:lnTo>
                    <a:pt x="1638188" y="2382142"/>
                  </a:lnTo>
                  <a:lnTo>
                    <a:pt x="1638269" y="2388378"/>
                  </a:lnTo>
                  <a:lnTo>
                    <a:pt x="1637895" y="2394614"/>
                  </a:lnTo>
                  <a:lnTo>
                    <a:pt x="1636932" y="2400850"/>
                  </a:lnTo>
                  <a:lnTo>
                    <a:pt x="1635656" y="2407086"/>
                  </a:lnTo>
                  <a:lnTo>
                    <a:pt x="1633802" y="2413322"/>
                  </a:lnTo>
                  <a:lnTo>
                    <a:pt x="1631473" y="2419558"/>
                  </a:lnTo>
                  <a:lnTo>
                    <a:pt x="1628833" y="2425794"/>
                  </a:lnTo>
                  <a:lnTo>
                    <a:pt x="1625502" y="2432030"/>
                  </a:lnTo>
                  <a:lnTo>
                    <a:pt x="1621819" y="2438266"/>
                  </a:lnTo>
                  <a:lnTo>
                    <a:pt x="1617759" y="2444502"/>
                  </a:lnTo>
                  <a:lnTo>
                    <a:pt x="1613052" y="2450738"/>
                  </a:lnTo>
                  <a:lnTo>
                    <a:pt x="1608048" y="2456974"/>
                  </a:lnTo>
                  <a:lnTo>
                    <a:pt x="1602570" y="2463210"/>
                  </a:lnTo>
                  <a:lnTo>
                    <a:pt x="1596584" y="2469446"/>
                  </a:lnTo>
                  <a:lnTo>
                    <a:pt x="1590314" y="2475682"/>
                  </a:lnTo>
                  <a:lnTo>
                    <a:pt x="1583493" y="2481918"/>
                  </a:lnTo>
                  <a:lnTo>
                    <a:pt x="1576300" y="2488154"/>
                  </a:lnTo>
                  <a:lnTo>
                    <a:pt x="1568840" y="2494390"/>
                  </a:lnTo>
                  <a:lnTo>
                    <a:pt x="1560776" y="2500626"/>
                  </a:lnTo>
                  <a:lnTo>
                    <a:pt x="1552467" y="2506862"/>
                  </a:lnTo>
                  <a:lnTo>
                    <a:pt x="1543827" y="2513098"/>
                  </a:lnTo>
                  <a:lnTo>
                    <a:pt x="1534728" y="2519334"/>
                  </a:lnTo>
                  <a:lnTo>
                    <a:pt x="1525409" y="2525570"/>
                  </a:lnTo>
                  <a:lnTo>
                    <a:pt x="1515720" y="2531806"/>
                  </a:lnTo>
                  <a:lnTo>
                    <a:pt x="1505708" y="2538041"/>
                  </a:lnTo>
                  <a:lnTo>
                    <a:pt x="1495502" y="2544277"/>
                  </a:lnTo>
                  <a:lnTo>
                    <a:pt x="1484915" y="2550513"/>
                  </a:lnTo>
                  <a:lnTo>
                    <a:pt x="1474121" y="2556749"/>
                  </a:lnTo>
                  <a:lnTo>
                    <a:pt x="1463145" y="2562985"/>
                  </a:lnTo>
                  <a:lnTo>
                    <a:pt x="1451839" y="2569221"/>
                  </a:lnTo>
                  <a:lnTo>
                    <a:pt x="1440403" y="2575457"/>
                  </a:lnTo>
                  <a:lnTo>
                    <a:pt x="1428777" y="2581693"/>
                  </a:lnTo>
                  <a:lnTo>
                    <a:pt x="1416944" y="2587929"/>
                  </a:lnTo>
                  <a:lnTo>
                    <a:pt x="1405011" y="2594165"/>
                  </a:lnTo>
                  <a:lnTo>
                    <a:pt x="1392908" y="2600401"/>
                  </a:lnTo>
                  <a:lnTo>
                    <a:pt x="1380695" y="2606637"/>
                  </a:lnTo>
                  <a:lnTo>
                    <a:pt x="1368412" y="2612873"/>
                  </a:lnTo>
                  <a:lnTo>
                    <a:pt x="1356007" y="2619109"/>
                  </a:lnTo>
                  <a:lnTo>
                    <a:pt x="1343560" y="2625345"/>
                  </a:lnTo>
                  <a:lnTo>
                    <a:pt x="1331067" y="2631581"/>
                  </a:lnTo>
                  <a:lnTo>
                    <a:pt x="1318534" y="2637817"/>
                  </a:lnTo>
                  <a:lnTo>
                    <a:pt x="1305995" y="2644053"/>
                  </a:lnTo>
                  <a:lnTo>
                    <a:pt x="1293452" y="2650289"/>
                  </a:lnTo>
                  <a:lnTo>
                    <a:pt x="1280936" y="2656525"/>
                  </a:lnTo>
                  <a:lnTo>
                    <a:pt x="1268440" y="2662761"/>
                  </a:lnTo>
                  <a:lnTo>
                    <a:pt x="1256005" y="2668997"/>
                  </a:lnTo>
                  <a:lnTo>
                    <a:pt x="1243632" y="2675233"/>
                  </a:lnTo>
                  <a:lnTo>
                    <a:pt x="1231306" y="2681469"/>
                  </a:lnTo>
                  <a:lnTo>
                    <a:pt x="1219121" y="2687705"/>
                  </a:lnTo>
                  <a:lnTo>
                    <a:pt x="1207011" y="2693941"/>
                  </a:lnTo>
                  <a:lnTo>
                    <a:pt x="1195000" y="2700177"/>
                  </a:lnTo>
                  <a:lnTo>
                    <a:pt x="1183162" y="2706413"/>
                  </a:lnTo>
                  <a:lnTo>
                    <a:pt x="1171418" y="2712649"/>
                  </a:lnTo>
                  <a:lnTo>
                    <a:pt x="1159843" y="2718885"/>
                  </a:lnTo>
                  <a:lnTo>
                    <a:pt x="1148444" y="2725121"/>
                  </a:lnTo>
                  <a:lnTo>
                    <a:pt x="1137156" y="2731357"/>
                  </a:lnTo>
                  <a:lnTo>
                    <a:pt x="1126117" y="2737593"/>
                  </a:lnTo>
                  <a:lnTo>
                    <a:pt x="1115236" y="2743829"/>
                  </a:lnTo>
                  <a:lnTo>
                    <a:pt x="1104496" y="2750065"/>
                  </a:lnTo>
                  <a:lnTo>
                    <a:pt x="1094057" y="2756301"/>
                  </a:lnTo>
                  <a:lnTo>
                    <a:pt x="1083758" y="2762537"/>
                  </a:lnTo>
                  <a:lnTo>
                    <a:pt x="1073668" y="2768773"/>
                  </a:lnTo>
                  <a:lnTo>
                    <a:pt x="1063850" y="2775009"/>
                  </a:lnTo>
                  <a:lnTo>
                    <a:pt x="1054181" y="2781245"/>
                  </a:lnTo>
                  <a:lnTo>
                    <a:pt x="1044792" y="2787481"/>
                  </a:lnTo>
                  <a:lnTo>
                    <a:pt x="1035632" y="2793716"/>
                  </a:lnTo>
                  <a:lnTo>
                    <a:pt x="1026627" y="2799952"/>
                  </a:lnTo>
                  <a:lnTo>
                    <a:pt x="1017971" y="2806188"/>
                  </a:lnTo>
                  <a:lnTo>
                    <a:pt x="1009493" y="2812424"/>
                  </a:lnTo>
                  <a:lnTo>
                    <a:pt x="1001211" y="2818660"/>
                  </a:lnTo>
                  <a:lnTo>
                    <a:pt x="993265" y="2824896"/>
                  </a:lnTo>
                  <a:lnTo>
                    <a:pt x="985477" y="2831132"/>
                  </a:lnTo>
                  <a:lnTo>
                    <a:pt x="977946" y="2837368"/>
                  </a:lnTo>
                  <a:lnTo>
                    <a:pt x="970689" y="2843604"/>
                  </a:lnTo>
                  <a:lnTo>
                    <a:pt x="963590" y="2849840"/>
                  </a:lnTo>
                  <a:lnTo>
                    <a:pt x="956802" y="2856076"/>
                  </a:lnTo>
                  <a:lnTo>
                    <a:pt x="950225" y="2862312"/>
                  </a:lnTo>
                  <a:lnTo>
                    <a:pt x="943802" y="2868548"/>
                  </a:lnTo>
                  <a:lnTo>
                    <a:pt x="937736" y="2874784"/>
                  </a:lnTo>
                  <a:lnTo>
                    <a:pt x="931819" y="2881020"/>
                  </a:lnTo>
                  <a:lnTo>
                    <a:pt x="926105" y="2887256"/>
                  </a:lnTo>
                  <a:lnTo>
                    <a:pt x="920678" y="2893492"/>
                  </a:lnTo>
                  <a:lnTo>
                    <a:pt x="915392" y="2899728"/>
                  </a:lnTo>
                  <a:lnTo>
                    <a:pt x="910352" y="2905964"/>
                  </a:lnTo>
                  <a:lnTo>
                    <a:pt x="905531" y="2912200"/>
                  </a:lnTo>
                  <a:lnTo>
                    <a:pt x="900844" y="2918436"/>
                  </a:lnTo>
                  <a:lnTo>
                    <a:pt x="896435" y="2924672"/>
                  </a:lnTo>
                  <a:lnTo>
                    <a:pt x="892183" y="2930908"/>
                  </a:lnTo>
                  <a:lnTo>
                    <a:pt x="888073" y="2937144"/>
                  </a:lnTo>
                  <a:lnTo>
                    <a:pt x="884233" y="2943380"/>
                  </a:lnTo>
                  <a:lnTo>
                    <a:pt x="880509" y="2949616"/>
                  </a:lnTo>
                  <a:lnTo>
                    <a:pt x="876959" y="2955852"/>
                  </a:lnTo>
                  <a:lnTo>
                    <a:pt x="873614" y="2962088"/>
                  </a:lnTo>
                  <a:lnTo>
                    <a:pt x="870375" y="2968324"/>
                  </a:lnTo>
                  <a:lnTo>
                    <a:pt x="867333" y="2974560"/>
                  </a:lnTo>
                  <a:lnTo>
                    <a:pt x="864439" y="2980796"/>
                  </a:lnTo>
                  <a:lnTo>
                    <a:pt x="861643" y="2987032"/>
                  </a:lnTo>
                  <a:lnTo>
                    <a:pt x="859058" y="2993268"/>
                  </a:lnTo>
                  <a:lnTo>
                    <a:pt x="856571" y="2999504"/>
                  </a:lnTo>
                  <a:lnTo>
                    <a:pt x="854196" y="3005740"/>
                  </a:lnTo>
                  <a:lnTo>
                    <a:pt x="851995" y="3011976"/>
                  </a:lnTo>
                  <a:lnTo>
                    <a:pt x="849873" y="3018212"/>
                  </a:lnTo>
                  <a:lnTo>
                    <a:pt x="847879" y="3024448"/>
                  </a:lnTo>
                  <a:lnTo>
                    <a:pt x="846010" y="3030684"/>
                  </a:lnTo>
                  <a:lnTo>
                    <a:pt x="844213" y="3036920"/>
                  </a:lnTo>
                  <a:lnTo>
                    <a:pt x="842551" y="3043156"/>
                  </a:lnTo>
                  <a:lnTo>
                    <a:pt x="840976" y="3049391"/>
                  </a:lnTo>
                  <a:lnTo>
                    <a:pt x="839464" y="3055627"/>
                  </a:lnTo>
                  <a:lnTo>
                    <a:pt x="838090" y="3061863"/>
                  </a:lnTo>
                  <a:lnTo>
                    <a:pt x="836771" y="3068099"/>
                  </a:lnTo>
                  <a:lnTo>
                    <a:pt x="835526" y="3074335"/>
                  </a:lnTo>
                  <a:lnTo>
                    <a:pt x="834381" y="3080571"/>
                  </a:lnTo>
                  <a:lnTo>
                    <a:pt x="833284" y="3086807"/>
                  </a:lnTo>
                  <a:lnTo>
                    <a:pt x="832268" y="3093043"/>
                  </a:lnTo>
                  <a:lnTo>
                    <a:pt x="831320" y="3099279"/>
                  </a:lnTo>
                  <a:lnTo>
                    <a:pt x="830413" y="3105515"/>
                  </a:lnTo>
                  <a:lnTo>
                    <a:pt x="829590" y="3111751"/>
                  </a:lnTo>
                  <a:lnTo>
                    <a:pt x="828810" y="3117987"/>
                  </a:lnTo>
                  <a:lnTo>
                    <a:pt x="828071" y="3124223"/>
                  </a:lnTo>
                  <a:lnTo>
                    <a:pt x="827405" y="3130459"/>
                  </a:lnTo>
                  <a:lnTo>
                    <a:pt x="826768" y="3136695"/>
                  </a:lnTo>
                  <a:lnTo>
                    <a:pt x="826176" y="3142931"/>
                  </a:lnTo>
                  <a:lnTo>
                    <a:pt x="825634" y="3149167"/>
                  </a:lnTo>
                  <a:lnTo>
                    <a:pt x="825118" y="3155403"/>
                  </a:lnTo>
                  <a:lnTo>
                    <a:pt x="824647" y="3161639"/>
                  </a:lnTo>
                  <a:lnTo>
                    <a:pt x="824210" y="3167875"/>
                  </a:lnTo>
                  <a:lnTo>
                    <a:pt x="823794" y="3174111"/>
                  </a:lnTo>
                  <a:lnTo>
                    <a:pt x="823423" y="3180347"/>
                  </a:lnTo>
                  <a:lnTo>
                    <a:pt x="823072" y="31865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808961"/>
              <a:ext cx="0" cy="300103"/>
            </a:xfrm>
            <a:custGeom>
              <a:avLst/>
              <a:pathLst>
                <a:path w="0" h="300103">
                  <a:moveTo>
                    <a:pt x="0" y="300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577043"/>
              <a:ext cx="0" cy="19886"/>
            </a:xfrm>
            <a:custGeom>
              <a:avLst/>
              <a:pathLst>
                <a:path w="0" h="19886">
                  <a:moveTo>
                    <a:pt x="0" y="0"/>
                  </a:moveTo>
                  <a:lnTo>
                    <a:pt x="0" y="198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109065"/>
              <a:ext cx="182029" cy="1467978"/>
            </a:xfrm>
            <a:custGeom>
              <a:avLst/>
              <a:pathLst>
                <a:path w="182029" h="1467978">
                  <a:moveTo>
                    <a:pt x="0" y="0"/>
                  </a:moveTo>
                  <a:lnTo>
                    <a:pt x="0" y="1467978"/>
                  </a:lnTo>
                  <a:lnTo>
                    <a:pt x="182029" y="146797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89548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798114"/>
              <a:ext cx="0" cy="629133"/>
            </a:xfrm>
            <a:custGeom>
              <a:avLst/>
              <a:pathLst>
                <a:path w="0" h="629133">
                  <a:moveTo>
                    <a:pt x="0" y="629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39078"/>
              <a:ext cx="0" cy="61467"/>
            </a:xfrm>
            <a:custGeom>
              <a:avLst/>
              <a:pathLst>
                <a:path w="0" h="61467">
                  <a:moveTo>
                    <a:pt x="0" y="0"/>
                  </a:moveTo>
                  <a:lnTo>
                    <a:pt x="0" y="614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427248"/>
              <a:ext cx="182029" cy="1111830"/>
            </a:xfrm>
            <a:custGeom>
              <a:avLst/>
              <a:pathLst>
                <a:path w="182029" h="1111830">
                  <a:moveTo>
                    <a:pt x="0" y="0"/>
                  </a:moveTo>
                  <a:lnTo>
                    <a:pt x="0" y="1111830"/>
                  </a:lnTo>
                  <a:lnTo>
                    <a:pt x="182029" y="111183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40168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666368" y="2826588"/>
              <a:ext cx="33444" cy="33444"/>
            </a:xfrm>
            <a:custGeom>
              <a:avLst/>
              <a:pathLst>
                <a:path w="33444" h="33444">
                  <a:moveTo>
                    <a:pt x="0" y="16722"/>
                  </a:moveTo>
                  <a:lnTo>
                    <a:pt x="16722" y="0"/>
                  </a:lnTo>
                  <a:lnTo>
                    <a:pt x="33444" y="16722"/>
                  </a:lnTo>
                  <a:lnTo>
                    <a:pt x="16722" y="33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832100" y="3875253"/>
              <a:ext cx="40458" cy="40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08794" y="4550831"/>
              <a:ext cx="27114" cy="27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06519" y="4268911"/>
              <a:ext cx="102833" cy="102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03049" y="4549191"/>
              <a:ext cx="102709" cy="102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993740" y="3023261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845569" y="4503825"/>
              <a:ext cx="84969" cy="84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00473" y="4469498"/>
              <a:ext cx="103003" cy="10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34496" y="4501766"/>
              <a:ext cx="150555" cy="150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89595" y="2748407"/>
              <a:ext cx="103029" cy="103029"/>
            </a:xfrm>
            <a:custGeom>
              <a:avLst/>
              <a:pathLst>
                <a:path w="103029" h="103029">
                  <a:moveTo>
                    <a:pt x="0" y="51514"/>
                  </a:moveTo>
                  <a:lnTo>
                    <a:pt x="51514" y="0"/>
                  </a:lnTo>
                  <a:lnTo>
                    <a:pt x="103029" y="51514"/>
                  </a:lnTo>
                  <a:lnTo>
                    <a:pt x="51514" y="1030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05129" y="3139091"/>
              <a:ext cx="102655" cy="1026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43045" y="2930581"/>
              <a:ext cx="56863" cy="56863"/>
            </a:xfrm>
            <a:custGeom>
              <a:avLst/>
              <a:pathLst>
                <a:path w="56863" h="56863">
                  <a:moveTo>
                    <a:pt x="0" y="28431"/>
                  </a:moveTo>
                  <a:lnTo>
                    <a:pt x="28431" y="0"/>
                  </a:lnTo>
                  <a:lnTo>
                    <a:pt x="56863" y="28431"/>
                  </a:lnTo>
                  <a:lnTo>
                    <a:pt x="28431" y="568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24646" y="2746672"/>
              <a:ext cx="102882" cy="102882"/>
            </a:xfrm>
            <a:custGeom>
              <a:avLst/>
              <a:pathLst>
                <a:path w="102882" h="102882">
                  <a:moveTo>
                    <a:pt x="0" y="51441"/>
                  </a:moveTo>
                  <a:lnTo>
                    <a:pt x="51441" y="0"/>
                  </a:lnTo>
                  <a:lnTo>
                    <a:pt x="102882" y="51441"/>
                  </a:lnTo>
                  <a:lnTo>
                    <a:pt x="51441" y="1028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55584" y="4252467"/>
              <a:ext cx="103180" cy="103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913442" y="2745263"/>
              <a:ext cx="127396" cy="127396"/>
            </a:xfrm>
            <a:custGeom>
              <a:avLst/>
              <a:pathLst>
                <a:path w="127396" h="127396">
                  <a:moveTo>
                    <a:pt x="0" y="63698"/>
                  </a:moveTo>
                  <a:lnTo>
                    <a:pt x="63698" y="0"/>
                  </a:lnTo>
                  <a:lnTo>
                    <a:pt x="127396" y="63698"/>
                  </a:lnTo>
                  <a:lnTo>
                    <a:pt x="63698" y="1273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90077" y="4443146"/>
              <a:ext cx="61699" cy="61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02095" y="2729011"/>
              <a:ext cx="159899" cy="159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71145" y="2764613"/>
              <a:ext cx="103158" cy="103158"/>
            </a:xfrm>
            <a:custGeom>
              <a:avLst/>
              <a:pathLst>
                <a:path w="103158" h="103158">
                  <a:moveTo>
                    <a:pt x="0" y="51579"/>
                  </a:moveTo>
                  <a:lnTo>
                    <a:pt x="51579" y="0"/>
                  </a:lnTo>
                  <a:lnTo>
                    <a:pt x="103158" y="51579"/>
                  </a:lnTo>
                  <a:lnTo>
                    <a:pt x="51579" y="103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37596" y="2968994"/>
              <a:ext cx="102972" cy="102972"/>
            </a:xfrm>
            <a:custGeom>
              <a:avLst/>
              <a:pathLst>
                <a:path w="102972" h="102972">
                  <a:moveTo>
                    <a:pt x="0" y="51486"/>
                  </a:moveTo>
                  <a:lnTo>
                    <a:pt x="51486" y="0"/>
                  </a:lnTo>
                  <a:lnTo>
                    <a:pt x="102972" y="51486"/>
                  </a:lnTo>
                  <a:lnTo>
                    <a:pt x="51486" y="1029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22694" y="4335837"/>
              <a:ext cx="102762" cy="102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495815" y="2755774"/>
              <a:ext cx="99142" cy="99142"/>
            </a:xfrm>
            <a:custGeom>
              <a:avLst/>
              <a:pathLst>
                <a:path w="99142" h="99142">
                  <a:moveTo>
                    <a:pt x="0" y="49571"/>
                  </a:moveTo>
                  <a:lnTo>
                    <a:pt x="49571" y="0"/>
                  </a:lnTo>
                  <a:lnTo>
                    <a:pt x="99142" y="49571"/>
                  </a:lnTo>
                  <a:lnTo>
                    <a:pt x="49571" y="991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702491" y="4450447"/>
              <a:ext cx="68792" cy="68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19830" y="4456986"/>
              <a:ext cx="102717" cy="102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11574" y="4540020"/>
              <a:ext cx="102972" cy="102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49374" y="4489543"/>
              <a:ext cx="102686" cy="102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08879" y="4545484"/>
              <a:ext cx="102891" cy="102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25687" y="4467122"/>
              <a:ext cx="64367" cy="64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08509" y="4568771"/>
              <a:ext cx="49086" cy="4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29569" y="4533927"/>
              <a:ext cx="86232" cy="86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975923" y="2863585"/>
              <a:ext cx="104078" cy="104078"/>
            </a:xfrm>
            <a:custGeom>
              <a:avLst/>
              <a:pathLst>
                <a:path w="104078" h="104078">
                  <a:moveTo>
                    <a:pt x="0" y="52039"/>
                  </a:moveTo>
                  <a:lnTo>
                    <a:pt x="52039" y="0"/>
                  </a:lnTo>
                  <a:lnTo>
                    <a:pt x="104078" y="52039"/>
                  </a:lnTo>
                  <a:lnTo>
                    <a:pt x="52039" y="1040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62678" y="4545620"/>
              <a:ext cx="102619" cy="102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80791" y="3384202"/>
              <a:ext cx="133095" cy="133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64380" y="4561657"/>
              <a:ext cx="77777" cy="77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11832" y="4455167"/>
              <a:ext cx="102740" cy="10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75279" y="4546532"/>
              <a:ext cx="75486" cy="75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19274" y="4534983"/>
              <a:ext cx="123893" cy="123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05683" y="4489309"/>
              <a:ext cx="103154" cy="103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57309" y="4507455"/>
              <a:ext cx="95788" cy="95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26256" y="4471496"/>
              <a:ext cx="70082" cy="70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03302" y="3255301"/>
              <a:ext cx="90793" cy="90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90142" y="4428838"/>
              <a:ext cx="151782" cy="151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70702" y="3352447"/>
              <a:ext cx="102597" cy="102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711355" y="3758945"/>
              <a:ext cx="103136" cy="103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737185" y="3047590"/>
              <a:ext cx="90408" cy="90408"/>
            </a:xfrm>
            <a:custGeom>
              <a:avLst/>
              <a:pathLst>
                <a:path w="90408" h="90408">
                  <a:moveTo>
                    <a:pt x="0" y="45204"/>
                  </a:moveTo>
                  <a:lnTo>
                    <a:pt x="45204" y="0"/>
                  </a:lnTo>
                  <a:lnTo>
                    <a:pt x="90408" y="45204"/>
                  </a:lnTo>
                  <a:lnTo>
                    <a:pt x="45204" y="904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91729" y="4476647"/>
              <a:ext cx="103167" cy="103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95662" y="4341364"/>
              <a:ext cx="102557" cy="102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32255" y="4420666"/>
              <a:ext cx="103043" cy="103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23872" y="4476743"/>
              <a:ext cx="102976" cy="102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15172" y="4073929"/>
              <a:ext cx="102302" cy="102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56762" y="4459859"/>
              <a:ext cx="21041" cy="21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76230" y="3952864"/>
              <a:ext cx="80484" cy="80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692942" y="2918376"/>
              <a:ext cx="102967" cy="102967"/>
            </a:xfrm>
            <a:custGeom>
              <a:avLst/>
              <a:pathLst>
                <a:path w="102967" h="102967">
                  <a:moveTo>
                    <a:pt x="0" y="51483"/>
                  </a:moveTo>
                  <a:lnTo>
                    <a:pt x="51483" y="0"/>
                  </a:lnTo>
                  <a:lnTo>
                    <a:pt x="102967" y="51483"/>
                  </a:lnTo>
                  <a:lnTo>
                    <a:pt x="51483" y="1029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160438" y="3024374"/>
              <a:ext cx="35601" cy="35601"/>
            </a:xfrm>
            <a:custGeom>
              <a:avLst/>
              <a:pathLst>
                <a:path w="35601" h="35601">
                  <a:moveTo>
                    <a:pt x="0" y="17800"/>
                  </a:moveTo>
                  <a:lnTo>
                    <a:pt x="17800" y="0"/>
                  </a:lnTo>
                  <a:lnTo>
                    <a:pt x="35601" y="17800"/>
                  </a:lnTo>
                  <a:lnTo>
                    <a:pt x="17800" y="356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4071" y="4382816"/>
              <a:ext cx="55808" cy="55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1210" y="4032397"/>
              <a:ext cx="55200" cy="55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02584" y="2785906"/>
              <a:ext cx="122040" cy="122040"/>
            </a:xfrm>
            <a:custGeom>
              <a:avLst/>
              <a:pathLst>
                <a:path w="122040" h="122040">
                  <a:moveTo>
                    <a:pt x="0" y="61020"/>
                  </a:moveTo>
                  <a:lnTo>
                    <a:pt x="61020" y="0"/>
                  </a:lnTo>
                  <a:lnTo>
                    <a:pt x="122040" y="61020"/>
                  </a:lnTo>
                  <a:lnTo>
                    <a:pt x="61020" y="1220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939371" y="3070430"/>
              <a:ext cx="102579" cy="102579"/>
            </a:xfrm>
            <a:custGeom>
              <a:avLst/>
              <a:pathLst>
                <a:path w="102579" h="102579">
                  <a:moveTo>
                    <a:pt x="0" y="51289"/>
                  </a:moveTo>
                  <a:lnTo>
                    <a:pt x="51289" y="0"/>
                  </a:lnTo>
                  <a:lnTo>
                    <a:pt x="102579" y="51289"/>
                  </a:lnTo>
                  <a:lnTo>
                    <a:pt x="51289" y="1025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08063" y="4518417"/>
              <a:ext cx="102789" cy="102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10162" y="4516511"/>
              <a:ext cx="102985" cy="102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54156" y="4276138"/>
              <a:ext cx="102842" cy="102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442514" y="2954844"/>
              <a:ext cx="102346" cy="102346"/>
            </a:xfrm>
            <a:custGeom>
              <a:avLst/>
              <a:pathLst>
                <a:path w="102346" h="102346">
                  <a:moveTo>
                    <a:pt x="0" y="51173"/>
                  </a:moveTo>
                  <a:lnTo>
                    <a:pt x="51173" y="0"/>
                  </a:lnTo>
                  <a:lnTo>
                    <a:pt x="102346" y="51173"/>
                  </a:lnTo>
                  <a:lnTo>
                    <a:pt x="51173" y="102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99138" y="4486001"/>
              <a:ext cx="102539" cy="102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74234" y="4560618"/>
              <a:ext cx="47312" cy="47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30721" y="4280281"/>
              <a:ext cx="47552" cy="47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28912" y="4268009"/>
              <a:ext cx="72096" cy="72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827618" y="3892707"/>
              <a:ext cx="142946" cy="142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70442" y="4220286"/>
              <a:ext cx="102458" cy="102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27858" y="4208804"/>
              <a:ext cx="125423" cy="125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61434" y="4449436"/>
              <a:ext cx="103354" cy="103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31218" y="4431998"/>
              <a:ext cx="102073" cy="102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79753" y="4349511"/>
              <a:ext cx="118804" cy="118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02362" y="4496624"/>
              <a:ext cx="66830" cy="66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89410" y="4450840"/>
              <a:ext cx="154782" cy="154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25704" y="4278272"/>
              <a:ext cx="120268" cy="120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36439" y="3430068"/>
              <a:ext cx="41364" cy="413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27760" y="4010263"/>
              <a:ext cx="81389" cy="8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41583" y="4388392"/>
              <a:ext cx="102508" cy="10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70715" y="4508477"/>
              <a:ext cx="155212" cy="155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800575" y="4545406"/>
              <a:ext cx="103047" cy="10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08356" y="4511271"/>
              <a:ext cx="102619" cy="102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476954" y="3634834"/>
              <a:ext cx="145262" cy="14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623345" y="3003470"/>
              <a:ext cx="102717" cy="102717"/>
            </a:xfrm>
            <a:custGeom>
              <a:avLst/>
              <a:pathLst>
                <a:path w="102717" h="102717">
                  <a:moveTo>
                    <a:pt x="0" y="51358"/>
                  </a:moveTo>
                  <a:lnTo>
                    <a:pt x="51358" y="0"/>
                  </a:lnTo>
                  <a:lnTo>
                    <a:pt x="102717" y="51358"/>
                  </a:lnTo>
                  <a:lnTo>
                    <a:pt x="51358" y="1027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57380" y="4490961"/>
              <a:ext cx="38383" cy="3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478940" y="4384597"/>
              <a:ext cx="84788" cy="84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49076" y="4518364"/>
              <a:ext cx="102896" cy="102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83836" y="3942680"/>
              <a:ext cx="75543" cy="75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28354" y="4399048"/>
              <a:ext cx="102891" cy="102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36408" y="4417111"/>
              <a:ext cx="102923" cy="102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54495" y="4091325"/>
              <a:ext cx="128975" cy="128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69228" y="4507528"/>
              <a:ext cx="102874" cy="10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008441" y="3030557"/>
              <a:ext cx="102780" cy="102780"/>
            </a:xfrm>
            <a:custGeom>
              <a:avLst/>
              <a:pathLst>
                <a:path w="102780" h="102780">
                  <a:moveTo>
                    <a:pt x="0" y="51390"/>
                  </a:moveTo>
                  <a:lnTo>
                    <a:pt x="51390" y="0"/>
                  </a:lnTo>
                  <a:lnTo>
                    <a:pt x="102780" y="51390"/>
                  </a:lnTo>
                  <a:lnTo>
                    <a:pt x="51390" y="1027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859110" y="3083737"/>
              <a:ext cx="57888" cy="57888"/>
            </a:xfrm>
            <a:custGeom>
              <a:avLst/>
              <a:pathLst>
                <a:path w="57888" h="57888">
                  <a:moveTo>
                    <a:pt x="0" y="28944"/>
                  </a:moveTo>
                  <a:lnTo>
                    <a:pt x="28944" y="0"/>
                  </a:lnTo>
                  <a:lnTo>
                    <a:pt x="57888" y="28944"/>
                  </a:lnTo>
                  <a:lnTo>
                    <a:pt x="28944" y="578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74299" y="4537996"/>
              <a:ext cx="67247" cy="6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36032" y="4422724"/>
              <a:ext cx="102543" cy="102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91443" y="3518478"/>
              <a:ext cx="103180" cy="103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95195" y="4500560"/>
              <a:ext cx="102346" cy="102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982675" y="2799290"/>
              <a:ext cx="102503" cy="102503"/>
            </a:xfrm>
            <a:custGeom>
              <a:avLst/>
              <a:pathLst>
                <a:path w="102503" h="102503">
                  <a:moveTo>
                    <a:pt x="0" y="51251"/>
                  </a:moveTo>
                  <a:lnTo>
                    <a:pt x="51251" y="0"/>
                  </a:lnTo>
                  <a:lnTo>
                    <a:pt x="102503" y="51251"/>
                  </a:lnTo>
                  <a:lnTo>
                    <a:pt x="51251" y="1025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29206" y="4577537"/>
              <a:ext cx="31553" cy="31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131101" y="3008698"/>
              <a:ext cx="103109" cy="103109"/>
            </a:xfrm>
            <a:custGeom>
              <a:avLst/>
              <a:pathLst>
                <a:path w="103109" h="103109">
                  <a:moveTo>
                    <a:pt x="0" y="51554"/>
                  </a:moveTo>
                  <a:lnTo>
                    <a:pt x="51554" y="0"/>
                  </a:lnTo>
                  <a:lnTo>
                    <a:pt x="103109" y="51554"/>
                  </a:lnTo>
                  <a:lnTo>
                    <a:pt x="51554" y="1031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851634" y="2889924"/>
              <a:ext cx="105635" cy="105635"/>
            </a:xfrm>
            <a:custGeom>
              <a:avLst/>
              <a:pathLst>
                <a:path w="105635" h="105635">
                  <a:moveTo>
                    <a:pt x="0" y="52817"/>
                  </a:moveTo>
                  <a:lnTo>
                    <a:pt x="52817" y="0"/>
                  </a:lnTo>
                  <a:lnTo>
                    <a:pt x="105635" y="52817"/>
                  </a:lnTo>
                  <a:lnTo>
                    <a:pt x="52817" y="1056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29900" y="3986674"/>
              <a:ext cx="20095" cy="20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35677" y="4444804"/>
              <a:ext cx="101771" cy="101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76197" y="4518502"/>
              <a:ext cx="102619" cy="102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48685" y="3978111"/>
              <a:ext cx="91457" cy="91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696403" y="2837034"/>
              <a:ext cx="102945" cy="102945"/>
            </a:xfrm>
            <a:custGeom>
              <a:avLst/>
              <a:pathLst>
                <a:path w="102945" h="102945">
                  <a:moveTo>
                    <a:pt x="0" y="51472"/>
                  </a:moveTo>
                  <a:lnTo>
                    <a:pt x="51472" y="0"/>
                  </a:lnTo>
                  <a:lnTo>
                    <a:pt x="102945" y="51472"/>
                  </a:lnTo>
                  <a:lnTo>
                    <a:pt x="51472" y="1029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36780" y="3724801"/>
              <a:ext cx="135266" cy="1352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57654" y="4381381"/>
              <a:ext cx="40601" cy="40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97117" y="2868679"/>
              <a:ext cx="72197" cy="72197"/>
            </a:xfrm>
            <a:custGeom>
              <a:avLst/>
              <a:pathLst>
                <a:path w="72197" h="72197">
                  <a:moveTo>
                    <a:pt x="0" y="36098"/>
                  </a:moveTo>
                  <a:lnTo>
                    <a:pt x="36098" y="0"/>
                  </a:lnTo>
                  <a:lnTo>
                    <a:pt x="72197" y="36098"/>
                  </a:lnTo>
                  <a:lnTo>
                    <a:pt x="36098" y="721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438929" y="3256443"/>
              <a:ext cx="102972" cy="1029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47777" y="4544173"/>
              <a:ext cx="94667" cy="94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27743" y="3831432"/>
              <a:ext cx="102789" cy="102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737173" y="4563069"/>
              <a:ext cx="13486" cy="13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659528" y="2538274"/>
              <a:ext cx="170666" cy="251366"/>
            </a:xfrm>
            <a:custGeom>
              <a:avLst/>
              <a:pathLst>
                <a:path w="170666" h="251366">
                  <a:moveTo>
                    <a:pt x="0" y="0"/>
                  </a:moveTo>
                  <a:lnTo>
                    <a:pt x="170666" y="251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457159" y="2820772"/>
              <a:ext cx="370346" cy="175373"/>
            </a:xfrm>
            <a:custGeom>
              <a:avLst/>
              <a:pathLst>
                <a:path w="370346" h="175373">
                  <a:moveTo>
                    <a:pt x="0" y="175373"/>
                  </a:moveTo>
                  <a:lnTo>
                    <a:pt x="370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517361" y="2680346"/>
              <a:ext cx="309976" cy="121154"/>
            </a:xfrm>
            <a:custGeom>
              <a:avLst/>
              <a:pathLst>
                <a:path w="309976" h="121154">
                  <a:moveTo>
                    <a:pt x="0" y="0"/>
                  </a:moveTo>
                  <a:lnTo>
                    <a:pt x="309976" y="121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4590832" y="237558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chr10:43100719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385126" y="259843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chr10:43102383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385126" y="286069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chr10:43102435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35790" y="29258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chr10:43102533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95992" y="260317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chr10:43102600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448133" y="635049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448133" y="589852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448133" y="544656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448133" y="499460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503125" y="45426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503125" y="409067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503125" y="36387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503125" y="318674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503125" y="27347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2880411" y="64102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80411" y="59582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80411" y="55062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80411" y="50543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880411" y="46023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880411" y="41503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880411" y="36984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880411" y="32464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880411" y="27944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106490" y="213706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61" name="pt161"/>
            <p:cNvSpPr/>
            <p:nvPr/>
          </p:nvSpPr>
          <p:spPr>
            <a:xfrm>
              <a:off x="7179089" y="24887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179089" y="268363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179089" y="287848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7389908" y="242167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389908" y="261652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389908" y="281137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106490" y="319636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8" name="pt168"/>
            <p:cNvSpPr/>
            <p:nvPr/>
          </p:nvSpPr>
          <p:spPr>
            <a:xfrm>
              <a:off x="7161474" y="3480237"/>
              <a:ext cx="100459" cy="1004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207204" y="372081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161474" y="3869936"/>
              <a:ext cx="100459" cy="1004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142532" y="4045843"/>
              <a:ext cx="138343" cy="13834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127998" y="4233947"/>
              <a:ext cx="167412" cy="1674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7405486" y="347491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405486" y="366559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405486" y="386461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405486" y="405745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405486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06490" y="459653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7179089" y="4927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179089" y="512261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7389908" y="489019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389908" y="508504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924695" y="619487"/>
              <a:ext cx="716627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2024-01-21T17:19:25Z</dcterms:modified>
</cp:coreProperties>
</file>