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09946" y="5007971"/>
                  </a:moveTo>
                  <a:lnTo>
                    <a:pt x="809611" y="4998171"/>
                  </a:lnTo>
                  <a:lnTo>
                    <a:pt x="809276" y="4988370"/>
                  </a:lnTo>
                  <a:lnTo>
                    <a:pt x="808924" y="4978570"/>
                  </a:lnTo>
                  <a:lnTo>
                    <a:pt x="808564" y="4968770"/>
                  </a:lnTo>
                  <a:lnTo>
                    <a:pt x="808195" y="4958969"/>
                  </a:lnTo>
                  <a:lnTo>
                    <a:pt x="807809" y="4949169"/>
                  </a:lnTo>
                  <a:lnTo>
                    <a:pt x="807422" y="4939369"/>
                  </a:lnTo>
                  <a:lnTo>
                    <a:pt x="807007" y="4929568"/>
                  </a:lnTo>
                  <a:lnTo>
                    <a:pt x="806592" y="4919768"/>
                  </a:lnTo>
                  <a:lnTo>
                    <a:pt x="806158" y="4909968"/>
                  </a:lnTo>
                  <a:lnTo>
                    <a:pt x="805713" y="4900167"/>
                  </a:lnTo>
                  <a:lnTo>
                    <a:pt x="805258" y="4890367"/>
                  </a:lnTo>
                  <a:lnTo>
                    <a:pt x="804782" y="4880567"/>
                  </a:lnTo>
                  <a:lnTo>
                    <a:pt x="804305" y="4870766"/>
                  </a:lnTo>
                  <a:lnTo>
                    <a:pt x="803796" y="4860966"/>
                  </a:lnTo>
                  <a:lnTo>
                    <a:pt x="803286" y="4851166"/>
                  </a:lnTo>
                  <a:lnTo>
                    <a:pt x="802753" y="4841365"/>
                  </a:lnTo>
                  <a:lnTo>
                    <a:pt x="802208" y="4831565"/>
                  </a:lnTo>
                  <a:lnTo>
                    <a:pt x="801650" y="4821765"/>
                  </a:lnTo>
                  <a:lnTo>
                    <a:pt x="801068" y="4811964"/>
                  </a:lnTo>
                  <a:lnTo>
                    <a:pt x="800486" y="4802164"/>
                  </a:lnTo>
                  <a:lnTo>
                    <a:pt x="799864" y="4792364"/>
                  </a:lnTo>
                  <a:lnTo>
                    <a:pt x="799242" y="4782563"/>
                  </a:lnTo>
                  <a:lnTo>
                    <a:pt x="798593" y="4772763"/>
                  </a:lnTo>
                  <a:lnTo>
                    <a:pt x="797930" y="4762963"/>
                  </a:lnTo>
                  <a:lnTo>
                    <a:pt x="797253" y="4753162"/>
                  </a:lnTo>
                  <a:lnTo>
                    <a:pt x="796546" y="4743362"/>
                  </a:lnTo>
                  <a:lnTo>
                    <a:pt x="795839" y="4733562"/>
                  </a:lnTo>
                  <a:lnTo>
                    <a:pt x="795087" y="4723761"/>
                  </a:lnTo>
                  <a:lnTo>
                    <a:pt x="794335" y="4713961"/>
                  </a:lnTo>
                  <a:lnTo>
                    <a:pt x="793550" y="4704161"/>
                  </a:lnTo>
                  <a:lnTo>
                    <a:pt x="792750" y="4694360"/>
                  </a:lnTo>
                  <a:lnTo>
                    <a:pt x="791933" y="4684560"/>
                  </a:lnTo>
                  <a:lnTo>
                    <a:pt x="791082" y="4674760"/>
                  </a:lnTo>
                  <a:lnTo>
                    <a:pt x="790231" y="4664959"/>
                  </a:lnTo>
                  <a:lnTo>
                    <a:pt x="789328" y="4655159"/>
                  </a:lnTo>
                  <a:lnTo>
                    <a:pt x="788424" y="4645359"/>
                  </a:lnTo>
                  <a:lnTo>
                    <a:pt x="787484" y="4635558"/>
                  </a:lnTo>
                  <a:lnTo>
                    <a:pt x="786525" y="4625758"/>
                  </a:lnTo>
                  <a:lnTo>
                    <a:pt x="785547" y="4615958"/>
                  </a:lnTo>
                  <a:lnTo>
                    <a:pt x="784530" y="4606157"/>
                  </a:lnTo>
                  <a:lnTo>
                    <a:pt x="783514" y="4596357"/>
                  </a:lnTo>
                  <a:lnTo>
                    <a:pt x="782437" y="4586557"/>
                  </a:lnTo>
                  <a:lnTo>
                    <a:pt x="781360" y="4576756"/>
                  </a:lnTo>
                  <a:lnTo>
                    <a:pt x="780242" y="4566956"/>
                  </a:lnTo>
                  <a:lnTo>
                    <a:pt x="779102" y="4557156"/>
                  </a:lnTo>
                  <a:lnTo>
                    <a:pt x="777940" y="4547355"/>
                  </a:lnTo>
                  <a:lnTo>
                    <a:pt x="776735" y="4537555"/>
                  </a:lnTo>
                  <a:lnTo>
                    <a:pt x="775530" y="4527755"/>
                  </a:lnTo>
                  <a:lnTo>
                    <a:pt x="774257" y="4517954"/>
                  </a:lnTo>
                  <a:lnTo>
                    <a:pt x="772984" y="4508154"/>
                  </a:lnTo>
                  <a:lnTo>
                    <a:pt x="771663" y="4498354"/>
                  </a:lnTo>
                  <a:lnTo>
                    <a:pt x="770319" y="4488553"/>
                  </a:lnTo>
                  <a:lnTo>
                    <a:pt x="768951" y="4478753"/>
                  </a:lnTo>
                  <a:lnTo>
                    <a:pt x="767533" y="4468953"/>
                  </a:lnTo>
                  <a:lnTo>
                    <a:pt x="766116" y="4459152"/>
                  </a:lnTo>
                  <a:lnTo>
                    <a:pt x="764622" y="4449352"/>
                  </a:lnTo>
                  <a:lnTo>
                    <a:pt x="763128" y="4439552"/>
                  </a:lnTo>
                  <a:lnTo>
                    <a:pt x="761582" y="4429751"/>
                  </a:lnTo>
                  <a:lnTo>
                    <a:pt x="760010" y="4419951"/>
                  </a:lnTo>
                  <a:lnTo>
                    <a:pt x="758410" y="4410151"/>
                  </a:lnTo>
                  <a:lnTo>
                    <a:pt x="756756" y="4400350"/>
                  </a:lnTo>
                  <a:lnTo>
                    <a:pt x="755102" y="4390550"/>
                  </a:lnTo>
                  <a:lnTo>
                    <a:pt x="753363" y="4380750"/>
                  </a:lnTo>
                  <a:lnTo>
                    <a:pt x="751625" y="4370949"/>
                  </a:lnTo>
                  <a:lnTo>
                    <a:pt x="749829" y="4361149"/>
                  </a:lnTo>
                  <a:lnTo>
                    <a:pt x="748004" y="4351349"/>
                  </a:lnTo>
                  <a:lnTo>
                    <a:pt x="746149" y="4341548"/>
                  </a:lnTo>
                  <a:lnTo>
                    <a:pt x="744234" y="4331748"/>
                  </a:lnTo>
                  <a:lnTo>
                    <a:pt x="742319" y="4321948"/>
                  </a:lnTo>
                  <a:lnTo>
                    <a:pt x="740313" y="4312147"/>
                  </a:lnTo>
                  <a:lnTo>
                    <a:pt x="738306" y="4302347"/>
                  </a:lnTo>
                  <a:lnTo>
                    <a:pt x="736236" y="4292547"/>
                  </a:lnTo>
                  <a:lnTo>
                    <a:pt x="734135" y="4282746"/>
                  </a:lnTo>
                  <a:lnTo>
                    <a:pt x="732001" y="4272946"/>
                  </a:lnTo>
                  <a:lnTo>
                    <a:pt x="729803" y="4263146"/>
                  </a:lnTo>
                  <a:lnTo>
                    <a:pt x="727604" y="4253345"/>
                  </a:lnTo>
                  <a:lnTo>
                    <a:pt x="725307" y="4243545"/>
                  </a:lnTo>
                  <a:lnTo>
                    <a:pt x="723009" y="4233745"/>
                  </a:lnTo>
                  <a:lnTo>
                    <a:pt x="720643" y="4223944"/>
                  </a:lnTo>
                  <a:lnTo>
                    <a:pt x="718244" y="4214144"/>
                  </a:lnTo>
                  <a:lnTo>
                    <a:pt x="715810" y="4204344"/>
                  </a:lnTo>
                  <a:lnTo>
                    <a:pt x="713307" y="4194543"/>
                  </a:lnTo>
                  <a:lnTo>
                    <a:pt x="710803" y="4184743"/>
                  </a:lnTo>
                  <a:lnTo>
                    <a:pt x="708194" y="4174943"/>
                  </a:lnTo>
                  <a:lnTo>
                    <a:pt x="705585" y="4165142"/>
                  </a:lnTo>
                  <a:lnTo>
                    <a:pt x="702904" y="4155342"/>
                  </a:lnTo>
                  <a:lnTo>
                    <a:pt x="700187" y="4145542"/>
                  </a:lnTo>
                  <a:lnTo>
                    <a:pt x="697433" y="4135741"/>
                  </a:lnTo>
                  <a:lnTo>
                    <a:pt x="694606" y="4125941"/>
                  </a:lnTo>
                  <a:lnTo>
                    <a:pt x="691780" y="4116141"/>
                  </a:lnTo>
                  <a:lnTo>
                    <a:pt x="688842" y="4106340"/>
                  </a:lnTo>
                  <a:lnTo>
                    <a:pt x="685904" y="4096540"/>
                  </a:lnTo>
                  <a:lnTo>
                    <a:pt x="682890" y="4086740"/>
                  </a:lnTo>
                  <a:lnTo>
                    <a:pt x="679840" y="4076939"/>
                  </a:lnTo>
                  <a:lnTo>
                    <a:pt x="676751" y="4067139"/>
                  </a:lnTo>
                  <a:lnTo>
                    <a:pt x="673586" y="4057339"/>
                  </a:lnTo>
                  <a:lnTo>
                    <a:pt x="670421" y="4047538"/>
                  </a:lnTo>
                  <a:lnTo>
                    <a:pt x="667141" y="4037738"/>
                  </a:lnTo>
                  <a:lnTo>
                    <a:pt x="663861" y="4027938"/>
                  </a:lnTo>
                  <a:lnTo>
                    <a:pt x="660504" y="4018137"/>
                  </a:lnTo>
                  <a:lnTo>
                    <a:pt x="657108" y="4008337"/>
                  </a:lnTo>
                  <a:lnTo>
                    <a:pt x="653673" y="3998537"/>
                  </a:lnTo>
                  <a:lnTo>
                    <a:pt x="650160" y="3988736"/>
                  </a:lnTo>
                  <a:lnTo>
                    <a:pt x="646647" y="3978936"/>
                  </a:lnTo>
                  <a:lnTo>
                    <a:pt x="643017" y="3969136"/>
                  </a:lnTo>
                  <a:lnTo>
                    <a:pt x="639387" y="3959335"/>
                  </a:lnTo>
                  <a:lnTo>
                    <a:pt x="635679" y="3949535"/>
                  </a:lnTo>
                  <a:lnTo>
                    <a:pt x="631932" y="3939735"/>
                  </a:lnTo>
                  <a:lnTo>
                    <a:pt x="628146" y="3929934"/>
                  </a:lnTo>
                  <a:lnTo>
                    <a:pt x="624281" y="3920134"/>
                  </a:lnTo>
                  <a:lnTo>
                    <a:pt x="620417" y="3910334"/>
                  </a:lnTo>
                  <a:lnTo>
                    <a:pt x="616435" y="3900533"/>
                  </a:lnTo>
                  <a:lnTo>
                    <a:pt x="612454" y="3890733"/>
                  </a:lnTo>
                  <a:lnTo>
                    <a:pt x="608395" y="3880933"/>
                  </a:lnTo>
                  <a:lnTo>
                    <a:pt x="604298" y="3871132"/>
                  </a:lnTo>
                  <a:lnTo>
                    <a:pt x="600162" y="3861332"/>
                  </a:lnTo>
                  <a:lnTo>
                    <a:pt x="595949" y="3851532"/>
                  </a:lnTo>
                  <a:lnTo>
                    <a:pt x="591736" y="3841731"/>
                  </a:lnTo>
                  <a:lnTo>
                    <a:pt x="587409" y="3831931"/>
                  </a:lnTo>
                  <a:lnTo>
                    <a:pt x="583082" y="3822131"/>
                  </a:lnTo>
                  <a:lnTo>
                    <a:pt x="578680" y="3812330"/>
                  </a:lnTo>
                  <a:lnTo>
                    <a:pt x="574240" y="3802530"/>
                  </a:lnTo>
                  <a:lnTo>
                    <a:pt x="569764" y="3792729"/>
                  </a:lnTo>
                  <a:lnTo>
                    <a:pt x="565213" y="3782929"/>
                  </a:lnTo>
                  <a:lnTo>
                    <a:pt x="560663" y="3773129"/>
                  </a:lnTo>
                  <a:lnTo>
                    <a:pt x="556005" y="3763328"/>
                  </a:lnTo>
                  <a:lnTo>
                    <a:pt x="551346" y="3753528"/>
                  </a:lnTo>
                  <a:lnTo>
                    <a:pt x="546617" y="3743728"/>
                  </a:lnTo>
                  <a:lnTo>
                    <a:pt x="541852" y="3733927"/>
                  </a:lnTo>
                  <a:lnTo>
                    <a:pt x="537053" y="3724127"/>
                  </a:lnTo>
                  <a:lnTo>
                    <a:pt x="532186" y="3714327"/>
                  </a:lnTo>
                  <a:lnTo>
                    <a:pt x="527319" y="3704526"/>
                  </a:lnTo>
                  <a:lnTo>
                    <a:pt x="522351" y="3694726"/>
                  </a:lnTo>
                  <a:lnTo>
                    <a:pt x="517384" y="3684926"/>
                  </a:lnTo>
                  <a:lnTo>
                    <a:pt x="512353" y="3675125"/>
                  </a:lnTo>
                  <a:lnTo>
                    <a:pt x="507290" y="3665325"/>
                  </a:lnTo>
                  <a:lnTo>
                    <a:pt x="502196" y="3655525"/>
                  </a:lnTo>
                  <a:lnTo>
                    <a:pt x="497041" y="3645724"/>
                  </a:lnTo>
                  <a:lnTo>
                    <a:pt x="491886" y="3635924"/>
                  </a:lnTo>
                  <a:lnTo>
                    <a:pt x="486643" y="3626124"/>
                  </a:lnTo>
                  <a:lnTo>
                    <a:pt x="481400" y="3616323"/>
                  </a:lnTo>
                  <a:lnTo>
                    <a:pt x="476102" y="3606523"/>
                  </a:lnTo>
                  <a:lnTo>
                    <a:pt x="470776" y="3596723"/>
                  </a:lnTo>
                  <a:lnTo>
                    <a:pt x="465424" y="3586922"/>
                  </a:lnTo>
                  <a:lnTo>
                    <a:pt x="460020" y="3577122"/>
                  </a:lnTo>
                  <a:lnTo>
                    <a:pt x="454616" y="3567322"/>
                  </a:lnTo>
                  <a:lnTo>
                    <a:pt x="449140" y="3557521"/>
                  </a:lnTo>
                  <a:lnTo>
                    <a:pt x="443664" y="3547721"/>
                  </a:lnTo>
                  <a:lnTo>
                    <a:pt x="438143" y="3537921"/>
                  </a:lnTo>
                  <a:lnTo>
                    <a:pt x="432600" y="3528120"/>
                  </a:lnTo>
                  <a:lnTo>
                    <a:pt x="427037" y="3518320"/>
                  </a:lnTo>
                  <a:lnTo>
                    <a:pt x="421433" y="3508520"/>
                  </a:lnTo>
                  <a:lnTo>
                    <a:pt x="415830" y="3498719"/>
                  </a:lnTo>
                  <a:lnTo>
                    <a:pt x="410172" y="3488919"/>
                  </a:lnTo>
                  <a:lnTo>
                    <a:pt x="404515" y="3479119"/>
                  </a:lnTo>
                  <a:lnTo>
                    <a:pt x="398826" y="3469318"/>
                  </a:lnTo>
                  <a:lnTo>
                    <a:pt x="393121" y="3459518"/>
                  </a:lnTo>
                  <a:lnTo>
                    <a:pt x="387403" y="3449718"/>
                  </a:lnTo>
                  <a:lnTo>
                    <a:pt x="381659" y="3439917"/>
                  </a:lnTo>
                  <a:lnTo>
                    <a:pt x="375914" y="3430117"/>
                  </a:lnTo>
                  <a:lnTo>
                    <a:pt x="370137" y="3420317"/>
                  </a:lnTo>
                  <a:lnTo>
                    <a:pt x="364360" y="3410516"/>
                  </a:lnTo>
                  <a:lnTo>
                    <a:pt x="358567" y="3400716"/>
                  </a:lnTo>
                  <a:lnTo>
                    <a:pt x="352765" y="3390916"/>
                  </a:lnTo>
                  <a:lnTo>
                    <a:pt x="346958" y="3381115"/>
                  </a:lnTo>
                  <a:lnTo>
                    <a:pt x="341139" y="3371315"/>
                  </a:lnTo>
                  <a:lnTo>
                    <a:pt x="335321" y="3361515"/>
                  </a:lnTo>
                  <a:lnTo>
                    <a:pt x="329494" y="3351714"/>
                  </a:lnTo>
                  <a:lnTo>
                    <a:pt x="323667" y="3341914"/>
                  </a:lnTo>
                  <a:lnTo>
                    <a:pt x="317841" y="3332114"/>
                  </a:lnTo>
                  <a:lnTo>
                    <a:pt x="312015" y="3322313"/>
                  </a:lnTo>
                  <a:lnTo>
                    <a:pt x="306192" y="3312513"/>
                  </a:lnTo>
                  <a:lnTo>
                    <a:pt x="300375" y="3302713"/>
                  </a:lnTo>
                  <a:lnTo>
                    <a:pt x="294557" y="3292912"/>
                  </a:lnTo>
                  <a:lnTo>
                    <a:pt x="288759" y="3283112"/>
                  </a:lnTo>
                  <a:lnTo>
                    <a:pt x="282960" y="3273312"/>
                  </a:lnTo>
                  <a:lnTo>
                    <a:pt x="277179" y="3263511"/>
                  </a:lnTo>
                  <a:lnTo>
                    <a:pt x="271408" y="3253711"/>
                  </a:lnTo>
                  <a:lnTo>
                    <a:pt x="265649" y="3243911"/>
                  </a:lnTo>
                  <a:lnTo>
                    <a:pt x="259915" y="3234110"/>
                  </a:lnTo>
                  <a:lnTo>
                    <a:pt x="254181" y="3224310"/>
                  </a:lnTo>
                  <a:lnTo>
                    <a:pt x="248493" y="3214510"/>
                  </a:lnTo>
                  <a:lnTo>
                    <a:pt x="242806" y="3204709"/>
                  </a:lnTo>
                  <a:lnTo>
                    <a:pt x="237156" y="3194909"/>
                  </a:lnTo>
                  <a:lnTo>
                    <a:pt x="231524" y="3185109"/>
                  </a:lnTo>
                  <a:lnTo>
                    <a:pt x="225915" y="3175308"/>
                  </a:lnTo>
                  <a:lnTo>
                    <a:pt x="220350" y="3165508"/>
                  </a:lnTo>
                  <a:lnTo>
                    <a:pt x="214784" y="3155708"/>
                  </a:lnTo>
                  <a:lnTo>
                    <a:pt x="209295" y="3145907"/>
                  </a:lnTo>
                  <a:lnTo>
                    <a:pt x="203806" y="3136107"/>
                  </a:lnTo>
                  <a:lnTo>
                    <a:pt x="198374" y="3126307"/>
                  </a:lnTo>
                  <a:lnTo>
                    <a:pt x="192970" y="3116506"/>
                  </a:lnTo>
                  <a:lnTo>
                    <a:pt x="187599" y="3106706"/>
                  </a:lnTo>
                  <a:lnTo>
                    <a:pt x="182291" y="3096906"/>
                  </a:lnTo>
                  <a:lnTo>
                    <a:pt x="176984" y="3087105"/>
                  </a:lnTo>
                  <a:lnTo>
                    <a:pt x="171782" y="3077305"/>
                  </a:lnTo>
                  <a:lnTo>
                    <a:pt x="166580" y="3067505"/>
                  </a:lnTo>
                  <a:lnTo>
                    <a:pt x="161455" y="3057704"/>
                  </a:lnTo>
                  <a:lnTo>
                    <a:pt x="156369" y="3047904"/>
                  </a:lnTo>
                  <a:lnTo>
                    <a:pt x="151325" y="3038104"/>
                  </a:lnTo>
                  <a:lnTo>
                    <a:pt x="146364" y="3028303"/>
                  </a:lnTo>
                  <a:lnTo>
                    <a:pt x="141403" y="3018503"/>
                  </a:lnTo>
                  <a:lnTo>
                    <a:pt x="136577" y="3008703"/>
                  </a:lnTo>
                  <a:lnTo>
                    <a:pt x="131751" y="2998902"/>
                  </a:lnTo>
                  <a:lnTo>
                    <a:pt x="127022" y="2989102"/>
                  </a:lnTo>
                  <a:lnTo>
                    <a:pt x="122341" y="2979302"/>
                  </a:lnTo>
                  <a:lnTo>
                    <a:pt x="117711" y="2969501"/>
                  </a:lnTo>
                  <a:lnTo>
                    <a:pt x="113184" y="2959701"/>
                  </a:lnTo>
                  <a:lnTo>
                    <a:pt x="108656" y="2949901"/>
                  </a:lnTo>
                  <a:lnTo>
                    <a:pt x="104292" y="2940100"/>
                  </a:lnTo>
                  <a:lnTo>
                    <a:pt x="99928" y="2930300"/>
                  </a:lnTo>
                  <a:lnTo>
                    <a:pt x="95678" y="2920500"/>
                  </a:lnTo>
                  <a:lnTo>
                    <a:pt x="91486" y="2910699"/>
                  </a:lnTo>
                  <a:lnTo>
                    <a:pt x="87354" y="2900899"/>
                  </a:lnTo>
                  <a:lnTo>
                    <a:pt x="83343" y="2891099"/>
                  </a:lnTo>
                  <a:lnTo>
                    <a:pt x="79331" y="2881298"/>
                  </a:lnTo>
                  <a:lnTo>
                    <a:pt x="75509" y="2871498"/>
                  </a:lnTo>
                  <a:lnTo>
                    <a:pt x="71686" y="2861698"/>
                  </a:lnTo>
                  <a:lnTo>
                    <a:pt x="67995" y="2851897"/>
                  </a:lnTo>
                  <a:lnTo>
                    <a:pt x="64369" y="2842097"/>
                  </a:lnTo>
                  <a:lnTo>
                    <a:pt x="60812" y="2832297"/>
                  </a:lnTo>
                  <a:lnTo>
                    <a:pt x="57392" y="2822496"/>
                  </a:lnTo>
                  <a:lnTo>
                    <a:pt x="53971" y="2812696"/>
                  </a:lnTo>
                  <a:lnTo>
                    <a:pt x="50762" y="2802896"/>
                  </a:lnTo>
                  <a:lnTo>
                    <a:pt x="47554" y="2793095"/>
                  </a:lnTo>
                  <a:lnTo>
                    <a:pt x="44491" y="2783295"/>
                  </a:lnTo>
                  <a:lnTo>
                    <a:pt x="41501" y="2773495"/>
                  </a:lnTo>
                  <a:lnTo>
                    <a:pt x="38587" y="2763694"/>
                  </a:lnTo>
                  <a:lnTo>
                    <a:pt x="35823" y="2753894"/>
                  </a:lnTo>
                  <a:lnTo>
                    <a:pt x="33058" y="2744094"/>
                  </a:lnTo>
                  <a:lnTo>
                    <a:pt x="30525" y="2734293"/>
                  </a:lnTo>
                  <a:lnTo>
                    <a:pt x="27993" y="2724493"/>
                  </a:lnTo>
                  <a:lnTo>
                    <a:pt x="25618" y="2714693"/>
                  </a:lnTo>
                  <a:lnTo>
                    <a:pt x="23322" y="2704892"/>
                  </a:lnTo>
                  <a:lnTo>
                    <a:pt x="21107" y="2695092"/>
                  </a:lnTo>
                  <a:lnTo>
                    <a:pt x="19053" y="2685292"/>
                  </a:lnTo>
                  <a:lnTo>
                    <a:pt x="17000" y="2675491"/>
                  </a:lnTo>
                  <a:lnTo>
                    <a:pt x="15192" y="2665691"/>
                  </a:lnTo>
                  <a:lnTo>
                    <a:pt x="13385" y="2655891"/>
                  </a:lnTo>
                  <a:lnTo>
                    <a:pt x="11745" y="2646090"/>
                  </a:lnTo>
                  <a:lnTo>
                    <a:pt x="10189" y="2636290"/>
                  </a:lnTo>
                  <a:lnTo>
                    <a:pt x="8717" y="2626490"/>
                  </a:lnTo>
                  <a:lnTo>
                    <a:pt x="7414" y="2616689"/>
                  </a:lnTo>
                  <a:lnTo>
                    <a:pt x="6112" y="2606889"/>
                  </a:lnTo>
                  <a:lnTo>
                    <a:pt x="5066" y="2597089"/>
                  </a:lnTo>
                  <a:lnTo>
                    <a:pt x="4021" y="2587288"/>
                  </a:lnTo>
                  <a:lnTo>
                    <a:pt x="3148" y="2577488"/>
                  </a:lnTo>
                  <a:lnTo>
                    <a:pt x="2362" y="2567688"/>
                  </a:lnTo>
                  <a:lnTo>
                    <a:pt x="1663" y="2557887"/>
                  </a:lnTo>
                  <a:lnTo>
                    <a:pt x="1138" y="2548087"/>
                  </a:lnTo>
                  <a:lnTo>
                    <a:pt x="613" y="2538286"/>
                  </a:lnTo>
                  <a:lnTo>
                    <a:pt x="350" y="2528486"/>
                  </a:lnTo>
                  <a:lnTo>
                    <a:pt x="87" y="2518686"/>
                  </a:lnTo>
                  <a:lnTo>
                    <a:pt x="0" y="2508885"/>
                  </a:lnTo>
                  <a:lnTo>
                    <a:pt x="0" y="2499085"/>
                  </a:lnTo>
                  <a:lnTo>
                    <a:pt x="87" y="2489285"/>
                  </a:lnTo>
                  <a:lnTo>
                    <a:pt x="350" y="2479484"/>
                  </a:lnTo>
                  <a:lnTo>
                    <a:pt x="613" y="2469684"/>
                  </a:lnTo>
                  <a:lnTo>
                    <a:pt x="1138" y="2459884"/>
                  </a:lnTo>
                  <a:lnTo>
                    <a:pt x="1663" y="2450083"/>
                  </a:lnTo>
                  <a:lnTo>
                    <a:pt x="2362" y="2440283"/>
                  </a:lnTo>
                  <a:lnTo>
                    <a:pt x="3148" y="2430483"/>
                  </a:lnTo>
                  <a:lnTo>
                    <a:pt x="4021" y="2420682"/>
                  </a:lnTo>
                  <a:lnTo>
                    <a:pt x="5066" y="2410882"/>
                  </a:lnTo>
                  <a:lnTo>
                    <a:pt x="6112" y="2401082"/>
                  </a:lnTo>
                  <a:lnTo>
                    <a:pt x="7414" y="2391281"/>
                  </a:lnTo>
                  <a:lnTo>
                    <a:pt x="8717" y="2381481"/>
                  </a:lnTo>
                  <a:lnTo>
                    <a:pt x="10189" y="2371681"/>
                  </a:lnTo>
                  <a:lnTo>
                    <a:pt x="11745" y="2361880"/>
                  </a:lnTo>
                  <a:lnTo>
                    <a:pt x="13385" y="2352080"/>
                  </a:lnTo>
                  <a:lnTo>
                    <a:pt x="15192" y="2342280"/>
                  </a:lnTo>
                  <a:lnTo>
                    <a:pt x="17000" y="2332479"/>
                  </a:lnTo>
                  <a:lnTo>
                    <a:pt x="19053" y="2322679"/>
                  </a:lnTo>
                  <a:lnTo>
                    <a:pt x="21107" y="2312879"/>
                  </a:lnTo>
                  <a:lnTo>
                    <a:pt x="23322" y="2303078"/>
                  </a:lnTo>
                  <a:lnTo>
                    <a:pt x="25618" y="2293278"/>
                  </a:lnTo>
                  <a:lnTo>
                    <a:pt x="27993" y="2283478"/>
                  </a:lnTo>
                  <a:lnTo>
                    <a:pt x="30525" y="2273677"/>
                  </a:lnTo>
                  <a:lnTo>
                    <a:pt x="33058" y="2263877"/>
                  </a:lnTo>
                  <a:lnTo>
                    <a:pt x="35823" y="2254077"/>
                  </a:lnTo>
                  <a:lnTo>
                    <a:pt x="38587" y="2244276"/>
                  </a:lnTo>
                  <a:lnTo>
                    <a:pt x="41501" y="2234476"/>
                  </a:lnTo>
                  <a:lnTo>
                    <a:pt x="44491" y="2224676"/>
                  </a:lnTo>
                  <a:lnTo>
                    <a:pt x="47554" y="2214875"/>
                  </a:lnTo>
                  <a:lnTo>
                    <a:pt x="50762" y="2205075"/>
                  </a:lnTo>
                  <a:lnTo>
                    <a:pt x="53971" y="2195275"/>
                  </a:lnTo>
                  <a:lnTo>
                    <a:pt x="57392" y="2185474"/>
                  </a:lnTo>
                  <a:lnTo>
                    <a:pt x="60812" y="2175674"/>
                  </a:lnTo>
                  <a:lnTo>
                    <a:pt x="64369" y="2165874"/>
                  </a:lnTo>
                  <a:lnTo>
                    <a:pt x="67995" y="2156073"/>
                  </a:lnTo>
                  <a:lnTo>
                    <a:pt x="71686" y="2146273"/>
                  </a:lnTo>
                  <a:lnTo>
                    <a:pt x="75509" y="2136473"/>
                  </a:lnTo>
                  <a:lnTo>
                    <a:pt x="79331" y="2126672"/>
                  </a:lnTo>
                  <a:lnTo>
                    <a:pt x="83343" y="2116872"/>
                  </a:lnTo>
                  <a:lnTo>
                    <a:pt x="87354" y="2107072"/>
                  </a:lnTo>
                  <a:lnTo>
                    <a:pt x="91486" y="2097271"/>
                  </a:lnTo>
                  <a:lnTo>
                    <a:pt x="95678" y="2087471"/>
                  </a:lnTo>
                  <a:lnTo>
                    <a:pt x="99928" y="2077671"/>
                  </a:lnTo>
                  <a:lnTo>
                    <a:pt x="104292" y="2067870"/>
                  </a:lnTo>
                  <a:lnTo>
                    <a:pt x="108656" y="2058070"/>
                  </a:lnTo>
                  <a:lnTo>
                    <a:pt x="113184" y="2048270"/>
                  </a:lnTo>
                  <a:lnTo>
                    <a:pt x="117711" y="2038469"/>
                  </a:lnTo>
                  <a:lnTo>
                    <a:pt x="122341" y="2028669"/>
                  </a:lnTo>
                  <a:lnTo>
                    <a:pt x="127022" y="2018869"/>
                  </a:lnTo>
                  <a:lnTo>
                    <a:pt x="131751" y="2009068"/>
                  </a:lnTo>
                  <a:lnTo>
                    <a:pt x="136577" y="1999268"/>
                  </a:lnTo>
                  <a:lnTo>
                    <a:pt x="141403" y="1989468"/>
                  </a:lnTo>
                  <a:lnTo>
                    <a:pt x="146364" y="1979667"/>
                  </a:lnTo>
                  <a:lnTo>
                    <a:pt x="151325" y="1969867"/>
                  </a:lnTo>
                  <a:lnTo>
                    <a:pt x="156369" y="1960067"/>
                  </a:lnTo>
                  <a:lnTo>
                    <a:pt x="161455" y="1950266"/>
                  </a:lnTo>
                  <a:lnTo>
                    <a:pt x="166580" y="1940466"/>
                  </a:lnTo>
                  <a:lnTo>
                    <a:pt x="171782" y="1930666"/>
                  </a:lnTo>
                  <a:lnTo>
                    <a:pt x="176984" y="1920865"/>
                  </a:lnTo>
                  <a:lnTo>
                    <a:pt x="182291" y="1911065"/>
                  </a:lnTo>
                  <a:lnTo>
                    <a:pt x="187599" y="1901265"/>
                  </a:lnTo>
                  <a:lnTo>
                    <a:pt x="192970" y="1891464"/>
                  </a:lnTo>
                  <a:lnTo>
                    <a:pt x="198374" y="1881664"/>
                  </a:lnTo>
                  <a:lnTo>
                    <a:pt x="203806" y="1871864"/>
                  </a:lnTo>
                  <a:lnTo>
                    <a:pt x="209295" y="1862063"/>
                  </a:lnTo>
                  <a:lnTo>
                    <a:pt x="214784" y="1852263"/>
                  </a:lnTo>
                  <a:lnTo>
                    <a:pt x="220350" y="1842463"/>
                  </a:lnTo>
                  <a:lnTo>
                    <a:pt x="225915" y="1832662"/>
                  </a:lnTo>
                  <a:lnTo>
                    <a:pt x="231524" y="1822862"/>
                  </a:lnTo>
                  <a:lnTo>
                    <a:pt x="237156" y="1813062"/>
                  </a:lnTo>
                  <a:lnTo>
                    <a:pt x="242806" y="1803261"/>
                  </a:lnTo>
                  <a:lnTo>
                    <a:pt x="248493" y="1793461"/>
                  </a:lnTo>
                  <a:lnTo>
                    <a:pt x="254181" y="1783661"/>
                  </a:lnTo>
                  <a:lnTo>
                    <a:pt x="259915" y="1773860"/>
                  </a:lnTo>
                  <a:lnTo>
                    <a:pt x="265649" y="1764060"/>
                  </a:lnTo>
                  <a:lnTo>
                    <a:pt x="271408" y="1754260"/>
                  </a:lnTo>
                  <a:lnTo>
                    <a:pt x="277179" y="1744459"/>
                  </a:lnTo>
                  <a:lnTo>
                    <a:pt x="282960" y="1734659"/>
                  </a:lnTo>
                  <a:lnTo>
                    <a:pt x="288759" y="1724859"/>
                  </a:lnTo>
                  <a:lnTo>
                    <a:pt x="294557" y="1715058"/>
                  </a:lnTo>
                  <a:lnTo>
                    <a:pt x="300375" y="1705258"/>
                  </a:lnTo>
                  <a:lnTo>
                    <a:pt x="306192" y="1695458"/>
                  </a:lnTo>
                  <a:lnTo>
                    <a:pt x="312015" y="1685657"/>
                  </a:lnTo>
                  <a:lnTo>
                    <a:pt x="317841" y="1675857"/>
                  </a:lnTo>
                  <a:lnTo>
                    <a:pt x="323667" y="1666057"/>
                  </a:lnTo>
                  <a:lnTo>
                    <a:pt x="329494" y="1656256"/>
                  </a:lnTo>
                  <a:lnTo>
                    <a:pt x="335321" y="1646456"/>
                  </a:lnTo>
                  <a:lnTo>
                    <a:pt x="341139" y="1636656"/>
                  </a:lnTo>
                  <a:lnTo>
                    <a:pt x="346958" y="1626855"/>
                  </a:lnTo>
                  <a:lnTo>
                    <a:pt x="352765" y="1617055"/>
                  </a:lnTo>
                  <a:lnTo>
                    <a:pt x="358567" y="1607255"/>
                  </a:lnTo>
                  <a:lnTo>
                    <a:pt x="364360" y="1597454"/>
                  </a:lnTo>
                  <a:lnTo>
                    <a:pt x="370137" y="1587654"/>
                  </a:lnTo>
                  <a:lnTo>
                    <a:pt x="375914" y="1577854"/>
                  </a:lnTo>
                  <a:lnTo>
                    <a:pt x="381659" y="1568053"/>
                  </a:lnTo>
                  <a:lnTo>
                    <a:pt x="387403" y="1558253"/>
                  </a:lnTo>
                  <a:lnTo>
                    <a:pt x="393121" y="1548453"/>
                  </a:lnTo>
                  <a:lnTo>
                    <a:pt x="398826" y="1538652"/>
                  </a:lnTo>
                  <a:lnTo>
                    <a:pt x="404515" y="1528852"/>
                  </a:lnTo>
                  <a:lnTo>
                    <a:pt x="410172" y="1519052"/>
                  </a:lnTo>
                  <a:lnTo>
                    <a:pt x="415830" y="1509251"/>
                  </a:lnTo>
                  <a:lnTo>
                    <a:pt x="421433" y="1499451"/>
                  </a:lnTo>
                  <a:lnTo>
                    <a:pt x="427037" y="1489651"/>
                  </a:lnTo>
                  <a:lnTo>
                    <a:pt x="432600" y="1479850"/>
                  </a:lnTo>
                  <a:lnTo>
                    <a:pt x="438143" y="1470050"/>
                  </a:lnTo>
                  <a:lnTo>
                    <a:pt x="443664" y="1460250"/>
                  </a:lnTo>
                  <a:lnTo>
                    <a:pt x="449140" y="1450449"/>
                  </a:lnTo>
                  <a:lnTo>
                    <a:pt x="454616" y="1440649"/>
                  </a:lnTo>
                  <a:lnTo>
                    <a:pt x="460020" y="1430849"/>
                  </a:lnTo>
                  <a:lnTo>
                    <a:pt x="465424" y="1421048"/>
                  </a:lnTo>
                  <a:lnTo>
                    <a:pt x="470776" y="1411248"/>
                  </a:lnTo>
                  <a:lnTo>
                    <a:pt x="476102" y="1401448"/>
                  </a:lnTo>
                  <a:lnTo>
                    <a:pt x="481400" y="1391647"/>
                  </a:lnTo>
                  <a:lnTo>
                    <a:pt x="486643" y="1381847"/>
                  </a:lnTo>
                  <a:lnTo>
                    <a:pt x="491886" y="1372047"/>
                  </a:lnTo>
                  <a:lnTo>
                    <a:pt x="497041" y="1362246"/>
                  </a:lnTo>
                  <a:lnTo>
                    <a:pt x="502196" y="1352446"/>
                  </a:lnTo>
                  <a:lnTo>
                    <a:pt x="507290" y="1342646"/>
                  </a:lnTo>
                  <a:lnTo>
                    <a:pt x="512353" y="1332845"/>
                  </a:lnTo>
                  <a:lnTo>
                    <a:pt x="517384" y="1323045"/>
                  </a:lnTo>
                  <a:lnTo>
                    <a:pt x="522351" y="1313245"/>
                  </a:lnTo>
                  <a:lnTo>
                    <a:pt x="527319" y="1303444"/>
                  </a:lnTo>
                  <a:lnTo>
                    <a:pt x="532186" y="1293644"/>
                  </a:lnTo>
                  <a:lnTo>
                    <a:pt x="537053" y="1283844"/>
                  </a:lnTo>
                  <a:lnTo>
                    <a:pt x="541852" y="1274043"/>
                  </a:lnTo>
                  <a:lnTo>
                    <a:pt x="546617" y="1264243"/>
                  </a:lnTo>
                  <a:lnTo>
                    <a:pt x="551346" y="1254442"/>
                  </a:lnTo>
                  <a:lnTo>
                    <a:pt x="556005" y="1244642"/>
                  </a:lnTo>
                  <a:lnTo>
                    <a:pt x="560663" y="1234842"/>
                  </a:lnTo>
                  <a:lnTo>
                    <a:pt x="565213" y="1225041"/>
                  </a:lnTo>
                  <a:lnTo>
                    <a:pt x="569764" y="1215241"/>
                  </a:lnTo>
                  <a:lnTo>
                    <a:pt x="574240" y="1205441"/>
                  </a:lnTo>
                  <a:lnTo>
                    <a:pt x="578680" y="1195640"/>
                  </a:lnTo>
                  <a:lnTo>
                    <a:pt x="583082" y="1185840"/>
                  </a:lnTo>
                  <a:lnTo>
                    <a:pt x="587409" y="1176040"/>
                  </a:lnTo>
                  <a:lnTo>
                    <a:pt x="591736" y="1166239"/>
                  </a:lnTo>
                  <a:lnTo>
                    <a:pt x="595949" y="1156439"/>
                  </a:lnTo>
                  <a:lnTo>
                    <a:pt x="600162" y="1146639"/>
                  </a:lnTo>
                  <a:lnTo>
                    <a:pt x="604298" y="1136838"/>
                  </a:lnTo>
                  <a:lnTo>
                    <a:pt x="608395" y="1127038"/>
                  </a:lnTo>
                  <a:lnTo>
                    <a:pt x="612454" y="1117238"/>
                  </a:lnTo>
                  <a:lnTo>
                    <a:pt x="616435" y="1107437"/>
                  </a:lnTo>
                  <a:lnTo>
                    <a:pt x="620417" y="1097637"/>
                  </a:lnTo>
                  <a:lnTo>
                    <a:pt x="624281" y="1087837"/>
                  </a:lnTo>
                  <a:lnTo>
                    <a:pt x="628146" y="1078036"/>
                  </a:lnTo>
                  <a:lnTo>
                    <a:pt x="631932" y="1068236"/>
                  </a:lnTo>
                  <a:lnTo>
                    <a:pt x="635679" y="1058436"/>
                  </a:lnTo>
                  <a:lnTo>
                    <a:pt x="639387" y="1048635"/>
                  </a:lnTo>
                  <a:lnTo>
                    <a:pt x="643017" y="1038835"/>
                  </a:lnTo>
                  <a:lnTo>
                    <a:pt x="646647" y="1029035"/>
                  </a:lnTo>
                  <a:lnTo>
                    <a:pt x="650160" y="1019234"/>
                  </a:lnTo>
                  <a:lnTo>
                    <a:pt x="653673" y="1009434"/>
                  </a:lnTo>
                  <a:lnTo>
                    <a:pt x="657108" y="999634"/>
                  </a:lnTo>
                  <a:lnTo>
                    <a:pt x="660504" y="989833"/>
                  </a:lnTo>
                  <a:lnTo>
                    <a:pt x="663861" y="980033"/>
                  </a:lnTo>
                  <a:lnTo>
                    <a:pt x="667141" y="970233"/>
                  </a:lnTo>
                  <a:lnTo>
                    <a:pt x="670421" y="960432"/>
                  </a:lnTo>
                  <a:lnTo>
                    <a:pt x="673586" y="950632"/>
                  </a:lnTo>
                  <a:lnTo>
                    <a:pt x="676751" y="940832"/>
                  </a:lnTo>
                  <a:lnTo>
                    <a:pt x="679840" y="931031"/>
                  </a:lnTo>
                  <a:lnTo>
                    <a:pt x="682890" y="921231"/>
                  </a:lnTo>
                  <a:lnTo>
                    <a:pt x="685904" y="911431"/>
                  </a:lnTo>
                  <a:lnTo>
                    <a:pt x="688842" y="901630"/>
                  </a:lnTo>
                  <a:lnTo>
                    <a:pt x="691780" y="891830"/>
                  </a:lnTo>
                  <a:lnTo>
                    <a:pt x="694606" y="882030"/>
                  </a:lnTo>
                  <a:lnTo>
                    <a:pt x="697433" y="872229"/>
                  </a:lnTo>
                  <a:lnTo>
                    <a:pt x="700187" y="862429"/>
                  </a:lnTo>
                  <a:lnTo>
                    <a:pt x="702904" y="852629"/>
                  </a:lnTo>
                  <a:lnTo>
                    <a:pt x="705585" y="842828"/>
                  </a:lnTo>
                  <a:lnTo>
                    <a:pt x="708194" y="833028"/>
                  </a:lnTo>
                  <a:lnTo>
                    <a:pt x="710803" y="823228"/>
                  </a:lnTo>
                  <a:lnTo>
                    <a:pt x="713307" y="813427"/>
                  </a:lnTo>
                  <a:lnTo>
                    <a:pt x="715810" y="803627"/>
                  </a:lnTo>
                  <a:lnTo>
                    <a:pt x="718244" y="793827"/>
                  </a:lnTo>
                  <a:lnTo>
                    <a:pt x="720643" y="784026"/>
                  </a:lnTo>
                  <a:lnTo>
                    <a:pt x="723009" y="774226"/>
                  </a:lnTo>
                  <a:lnTo>
                    <a:pt x="725307" y="764426"/>
                  </a:lnTo>
                  <a:lnTo>
                    <a:pt x="727604" y="754625"/>
                  </a:lnTo>
                  <a:lnTo>
                    <a:pt x="729803" y="744825"/>
                  </a:lnTo>
                  <a:lnTo>
                    <a:pt x="732001" y="735025"/>
                  </a:lnTo>
                  <a:lnTo>
                    <a:pt x="734135" y="725224"/>
                  </a:lnTo>
                  <a:lnTo>
                    <a:pt x="736236" y="715424"/>
                  </a:lnTo>
                  <a:lnTo>
                    <a:pt x="738306" y="705624"/>
                  </a:lnTo>
                  <a:lnTo>
                    <a:pt x="740313" y="695823"/>
                  </a:lnTo>
                  <a:lnTo>
                    <a:pt x="742319" y="686023"/>
                  </a:lnTo>
                  <a:lnTo>
                    <a:pt x="744234" y="676223"/>
                  </a:lnTo>
                  <a:lnTo>
                    <a:pt x="746149" y="666422"/>
                  </a:lnTo>
                  <a:lnTo>
                    <a:pt x="748004" y="656622"/>
                  </a:lnTo>
                  <a:lnTo>
                    <a:pt x="749829" y="646822"/>
                  </a:lnTo>
                  <a:lnTo>
                    <a:pt x="751625" y="637021"/>
                  </a:lnTo>
                  <a:lnTo>
                    <a:pt x="753363" y="627221"/>
                  </a:lnTo>
                  <a:lnTo>
                    <a:pt x="755102" y="617421"/>
                  </a:lnTo>
                  <a:lnTo>
                    <a:pt x="756756" y="607620"/>
                  </a:lnTo>
                  <a:lnTo>
                    <a:pt x="758410" y="597820"/>
                  </a:lnTo>
                  <a:lnTo>
                    <a:pt x="760010" y="588020"/>
                  </a:lnTo>
                  <a:lnTo>
                    <a:pt x="761582" y="578219"/>
                  </a:lnTo>
                  <a:lnTo>
                    <a:pt x="763128" y="568419"/>
                  </a:lnTo>
                  <a:lnTo>
                    <a:pt x="764622" y="558619"/>
                  </a:lnTo>
                  <a:lnTo>
                    <a:pt x="766116" y="548818"/>
                  </a:lnTo>
                  <a:lnTo>
                    <a:pt x="767533" y="539018"/>
                  </a:lnTo>
                  <a:lnTo>
                    <a:pt x="768951" y="529218"/>
                  </a:lnTo>
                  <a:lnTo>
                    <a:pt x="770319" y="519417"/>
                  </a:lnTo>
                  <a:lnTo>
                    <a:pt x="771663" y="509617"/>
                  </a:lnTo>
                  <a:lnTo>
                    <a:pt x="772984" y="499817"/>
                  </a:lnTo>
                  <a:lnTo>
                    <a:pt x="774257" y="490016"/>
                  </a:lnTo>
                  <a:lnTo>
                    <a:pt x="775530" y="480216"/>
                  </a:lnTo>
                  <a:lnTo>
                    <a:pt x="776735" y="470416"/>
                  </a:lnTo>
                  <a:lnTo>
                    <a:pt x="777940" y="460615"/>
                  </a:lnTo>
                  <a:lnTo>
                    <a:pt x="779102" y="450815"/>
                  </a:lnTo>
                  <a:lnTo>
                    <a:pt x="780242" y="441015"/>
                  </a:lnTo>
                  <a:lnTo>
                    <a:pt x="781360" y="431214"/>
                  </a:lnTo>
                  <a:lnTo>
                    <a:pt x="782437" y="421414"/>
                  </a:lnTo>
                  <a:lnTo>
                    <a:pt x="783514" y="411614"/>
                  </a:lnTo>
                  <a:lnTo>
                    <a:pt x="784530" y="401813"/>
                  </a:lnTo>
                  <a:lnTo>
                    <a:pt x="785547" y="392013"/>
                  </a:lnTo>
                  <a:lnTo>
                    <a:pt x="786525" y="382213"/>
                  </a:lnTo>
                  <a:lnTo>
                    <a:pt x="787484" y="372412"/>
                  </a:lnTo>
                  <a:lnTo>
                    <a:pt x="788424" y="362612"/>
                  </a:lnTo>
                  <a:lnTo>
                    <a:pt x="789328" y="352812"/>
                  </a:lnTo>
                  <a:lnTo>
                    <a:pt x="790231" y="343011"/>
                  </a:lnTo>
                  <a:lnTo>
                    <a:pt x="791082" y="333211"/>
                  </a:lnTo>
                  <a:lnTo>
                    <a:pt x="791933" y="323411"/>
                  </a:lnTo>
                  <a:lnTo>
                    <a:pt x="792750" y="313610"/>
                  </a:lnTo>
                  <a:lnTo>
                    <a:pt x="793550" y="303810"/>
                  </a:lnTo>
                  <a:lnTo>
                    <a:pt x="794335" y="294010"/>
                  </a:lnTo>
                  <a:lnTo>
                    <a:pt x="795087" y="284209"/>
                  </a:lnTo>
                  <a:lnTo>
                    <a:pt x="795839" y="274409"/>
                  </a:lnTo>
                  <a:lnTo>
                    <a:pt x="796546" y="264609"/>
                  </a:lnTo>
                  <a:lnTo>
                    <a:pt x="797253" y="254808"/>
                  </a:lnTo>
                  <a:lnTo>
                    <a:pt x="797930" y="245008"/>
                  </a:lnTo>
                  <a:lnTo>
                    <a:pt x="798593" y="235208"/>
                  </a:lnTo>
                  <a:lnTo>
                    <a:pt x="799242" y="225407"/>
                  </a:lnTo>
                  <a:lnTo>
                    <a:pt x="799864" y="215607"/>
                  </a:lnTo>
                  <a:lnTo>
                    <a:pt x="800486" y="205807"/>
                  </a:lnTo>
                  <a:lnTo>
                    <a:pt x="801068" y="196006"/>
                  </a:lnTo>
                  <a:lnTo>
                    <a:pt x="801650" y="186206"/>
                  </a:lnTo>
                  <a:lnTo>
                    <a:pt x="802208" y="176406"/>
                  </a:lnTo>
                  <a:lnTo>
                    <a:pt x="802753" y="166605"/>
                  </a:lnTo>
                  <a:lnTo>
                    <a:pt x="803286" y="156805"/>
                  </a:lnTo>
                  <a:lnTo>
                    <a:pt x="803796" y="147005"/>
                  </a:lnTo>
                  <a:lnTo>
                    <a:pt x="804305" y="137204"/>
                  </a:lnTo>
                  <a:lnTo>
                    <a:pt x="804782" y="127404"/>
                  </a:lnTo>
                  <a:lnTo>
                    <a:pt x="805258" y="117604"/>
                  </a:lnTo>
                  <a:lnTo>
                    <a:pt x="805713" y="107803"/>
                  </a:lnTo>
                  <a:lnTo>
                    <a:pt x="806158" y="98003"/>
                  </a:lnTo>
                  <a:lnTo>
                    <a:pt x="806592" y="88203"/>
                  </a:lnTo>
                  <a:lnTo>
                    <a:pt x="807007" y="78402"/>
                  </a:lnTo>
                  <a:lnTo>
                    <a:pt x="807422" y="68602"/>
                  </a:lnTo>
                  <a:lnTo>
                    <a:pt x="807809" y="58802"/>
                  </a:lnTo>
                  <a:lnTo>
                    <a:pt x="808195" y="49001"/>
                  </a:lnTo>
                  <a:lnTo>
                    <a:pt x="808564" y="39201"/>
                  </a:lnTo>
                  <a:lnTo>
                    <a:pt x="808924" y="29401"/>
                  </a:lnTo>
                  <a:lnTo>
                    <a:pt x="809276" y="19600"/>
                  </a:lnTo>
                  <a:lnTo>
                    <a:pt x="809611" y="9800"/>
                  </a:lnTo>
                  <a:lnTo>
                    <a:pt x="809946" y="0"/>
                  </a:lnTo>
                  <a:lnTo>
                    <a:pt x="828323" y="0"/>
                  </a:lnTo>
                  <a:lnTo>
                    <a:pt x="828658" y="9800"/>
                  </a:lnTo>
                  <a:lnTo>
                    <a:pt x="828993" y="19600"/>
                  </a:lnTo>
                  <a:lnTo>
                    <a:pt x="829345" y="29401"/>
                  </a:lnTo>
                  <a:lnTo>
                    <a:pt x="829705" y="39201"/>
                  </a:lnTo>
                  <a:lnTo>
                    <a:pt x="830074" y="49001"/>
                  </a:lnTo>
                  <a:lnTo>
                    <a:pt x="830460" y="58802"/>
                  </a:lnTo>
                  <a:lnTo>
                    <a:pt x="830847" y="68602"/>
                  </a:lnTo>
                  <a:lnTo>
                    <a:pt x="831262" y="78402"/>
                  </a:lnTo>
                  <a:lnTo>
                    <a:pt x="831676" y="88203"/>
                  </a:lnTo>
                  <a:lnTo>
                    <a:pt x="832111" y="98003"/>
                  </a:lnTo>
                  <a:lnTo>
                    <a:pt x="832556" y="107803"/>
                  </a:lnTo>
                  <a:lnTo>
                    <a:pt x="833011" y="117604"/>
                  </a:lnTo>
                  <a:lnTo>
                    <a:pt x="833487" y="127404"/>
                  </a:lnTo>
                  <a:lnTo>
                    <a:pt x="833963" y="137204"/>
                  </a:lnTo>
                  <a:lnTo>
                    <a:pt x="834473" y="147005"/>
                  </a:lnTo>
                  <a:lnTo>
                    <a:pt x="834983" y="156805"/>
                  </a:lnTo>
                  <a:lnTo>
                    <a:pt x="835516" y="166605"/>
                  </a:lnTo>
                  <a:lnTo>
                    <a:pt x="836061" y="176406"/>
                  </a:lnTo>
                  <a:lnTo>
                    <a:pt x="836619" y="186206"/>
                  </a:lnTo>
                  <a:lnTo>
                    <a:pt x="837201" y="196006"/>
                  </a:lnTo>
                  <a:lnTo>
                    <a:pt x="837783" y="205807"/>
                  </a:lnTo>
                  <a:lnTo>
                    <a:pt x="838405" y="215607"/>
                  </a:lnTo>
                  <a:lnTo>
                    <a:pt x="839026" y="225407"/>
                  </a:lnTo>
                  <a:lnTo>
                    <a:pt x="839676" y="235208"/>
                  </a:lnTo>
                  <a:lnTo>
                    <a:pt x="840339" y="245008"/>
                  </a:lnTo>
                  <a:lnTo>
                    <a:pt x="841016" y="254808"/>
                  </a:lnTo>
                  <a:lnTo>
                    <a:pt x="841723" y="264609"/>
                  </a:lnTo>
                  <a:lnTo>
                    <a:pt x="842429" y="274409"/>
                  </a:lnTo>
                  <a:lnTo>
                    <a:pt x="843182" y="284209"/>
                  </a:lnTo>
                  <a:lnTo>
                    <a:pt x="843934" y="294010"/>
                  </a:lnTo>
                  <a:lnTo>
                    <a:pt x="844718" y="303810"/>
                  </a:lnTo>
                  <a:lnTo>
                    <a:pt x="845519" y="313610"/>
                  </a:lnTo>
                  <a:lnTo>
                    <a:pt x="846336" y="323411"/>
                  </a:lnTo>
                  <a:lnTo>
                    <a:pt x="847187" y="333211"/>
                  </a:lnTo>
                  <a:lnTo>
                    <a:pt x="848038" y="343011"/>
                  </a:lnTo>
                  <a:lnTo>
                    <a:pt x="848941" y="352812"/>
                  </a:lnTo>
                  <a:lnTo>
                    <a:pt x="849845" y="362612"/>
                  </a:lnTo>
                  <a:lnTo>
                    <a:pt x="850785" y="372412"/>
                  </a:lnTo>
                  <a:lnTo>
                    <a:pt x="851744" y="382213"/>
                  </a:lnTo>
                  <a:lnTo>
                    <a:pt x="852722" y="392013"/>
                  </a:lnTo>
                  <a:lnTo>
                    <a:pt x="853738" y="401813"/>
                  </a:lnTo>
                  <a:lnTo>
                    <a:pt x="854755" y="411614"/>
                  </a:lnTo>
                  <a:lnTo>
                    <a:pt x="855832" y="421414"/>
                  </a:lnTo>
                  <a:lnTo>
                    <a:pt x="856909" y="431214"/>
                  </a:lnTo>
                  <a:lnTo>
                    <a:pt x="858027" y="441015"/>
                  </a:lnTo>
                  <a:lnTo>
                    <a:pt x="859167" y="450815"/>
                  </a:lnTo>
                  <a:lnTo>
                    <a:pt x="860328" y="460615"/>
                  </a:lnTo>
                  <a:lnTo>
                    <a:pt x="861533" y="470416"/>
                  </a:lnTo>
                  <a:lnTo>
                    <a:pt x="862739" y="480216"/>
                  </a:lnTo>
                  <a:lnTo>
                    <a:pt x="864012" y="490016"/>
                  </a:lnTo>
                  <a:lnTo>
                    <a:pt x="865285" y="499817"/>
                  </a:lnTo>
                  <a:lnTo>
                    <a:pt x="866605" y="509617"/>
                  </a:lnTo>
                  <a:lnTo>
                    <a:pt x="867950" y="519417"/>
                  </a:lnTo>
                  <a:lnTo>
                    <a:pt x="869318" y="529218"/>
                  </a:lnTo>
                  <a:lnTo>
                    <a:pt x="870736" y="539018"/>
                  </a:lnTo>
                  <a:lnTo>
                    <a:pt x="872153" y="548818"/>
                  </a:lnTo>
                  <a:lnTo>
                    <a:pt x="873647" y="558619"/>
                  </a:lnTo>
                  <a:lnTo>
                    <a:pt x="875140" y="568419"/>
                  </a:lnTo>
                  <a:lnTo>
                    <a:pt x="876687" y="578219"/>
                  </a:lnTo>
                  <a:lnTo>
                    <a:pt x="878259" y="588020"/>
                  </a:lnTo>
                  <a:lnTo>
                    <a:pt x="879859" y="597820"/>
                  </a:lnTo>
                  <a:lnTo>
                    <a:pt x="881513" y="607620"/>
                  </a:lnTo>
                  <a:lnTo>
                    <a:pt x="883167" y="617421"/>
                  </a:lnTo>
                  <a:lnTo>
                    <a:pt x="884905" y="627221"/>
                  </a:lnTo>
                  <a:lnTo>
                    <a:pt x="886644" y="637021"/>
                  </a:lnTo>
                  <a:lnTo>
                    <a:pt x="888440" y="646822"/>
                  </a:lnTo>
                  <a:lnTo>
                    <a:pt x="890265" y="656622"/>
                  </a:lnTo>
                  <a:lnTo>
                    <a:pt x="892120" y="666422"/>
                  </a:lnTo>
                  <a:lnTo>
                    <a:pt x="894035" y="676223"/>
                  </a:lnTo>
                  <a:lnTo>
                    <a:pt x="895949" y="686023"/>
                  </a:lnTo>
                  <a:lnTo>
                    <a:pt x="897956" y="695823"/>
                  </a:lnTo>
                  <a:lnTo>
                    <a:pt x="899963" y="705624"/>
                  </a:lnTo>
                  <a:lnTo>
                    <a:pt x="902033" y="715424"/>
                  </a:lnTo>
                  <a:lnTo>
                    <a:pt x="904134" y="725224"/>
                  </a:lnTo>
                  <a:lnTo>
                    <a:pt x="906268" y="735025"/>
                  </a:lnTo>
                  <a:lnTo>
                    <a:pt x="908466" y="744825"/>
                  </a:lnTo>
                  <a:lnTo>
                    <a:pt x="910664" y="754625"/>
                  </a:lnTo>
                  <a:lnTo>
                    <a:pt x="912962" y="764426"/>
                  </a:lnTo>
                  <a:lnTo>
                    <a:pt x="915260" y="774226"/>
                  </a:lnTo>
                  <a:lnTo>
                    <a:pt x="917625" y="784026"/>
                  </a:lnTo>
                  <a:lnTo>
                    <a:pt x="920025" y="793827"/>
                  </a:lnTo>
                  <a:lnTo>
                    <a:pt x="922459" y="803627"/>
                  </a:lnTo>
                  <a:lnTo>
                    <a:pt x="924962" y="813427"/>
                  </a:lnTo>
                  <a:lnTo>
                    <a:pt x="927465" y="823228"/>
                  </a:lnTo>
                  <a:lnTo>
                    <a:pt x="930075" y="833028"/>
                  </a:lnTo>
                  <a:lnTo>
                    <a:pt x="932684" y="842828"/>
                  </a:lnTo>
                  <a:lnTo>
                    <a:pt x="935365" y="852629"/>
                  </a:lnTo>
                  <a:lnTo>
                    <a:pt x="938082" y="862429"/>
                  </a:lnTo>
                  <a:lnTo>
                    <a:pt x="940836" y="872229"/>
                  </a:lnTo>
                  <a:lnTo>
                    <a:pt x="943662" y="882030"/>
                  </a:lnTo>
                  <a:lnTo>
                    <a:pt x="946489" y="891830"/>
                  </a:lnTo>
                  <a:lnTo>
                    <a:pt x="949427" y="901630"/>
                  </a:lnTo>
                  <a:lnTo>
                    <a:pt x="952365" y="911431"/>
                  </a:lnTo>
                  <a:lnTo>
                    <a:pt x="955378" y="921231"/>
                  </a:lnTo>
                  <a:lnTo>
                    <a:pt x="958429" y="931031"/>
                  </a:lnTo>
                  <a:lnTo>
                    <a:pt x="961518" y="940832"/>
                  </a:lnTo>
                  <a:lnTo>
                    <a:pt x="964683" y="950632"/>
                  </a:lnTo>
                  <a:lnTo>
                    <a:pt x="967848" y="960432"/>
                  </a:lnTo>
                  <a:lnTo>
                    <a:pt x="971128" y="970233"/>
                  </a:lnTo>
                  <a:lnTo>
                    <a:pt x="974408" y="980033"/>
                  </a:lnTo>
                  <a:lnTo>
                    <a:pt x="977765" y="989833"/>
                  </a:lnTo>
                  <a:lnTo>
                    <a:pt x="981161" y="999634"/>
                  </a:lnTo>
                  <a:lnTo>
                    <a:pt x="984596" y="1009434"/>
                  </a:lnTo>
                  <a:lnTo>
                    <a:pt x="988109" y="1019234"/>
                  </a:lnTo>
                  <a:lnTo>
                    <a:pt x="991622" y="1029035"/>
                  </a:lnTo>
                  <a:lnTo>
                    <a:pt x="995251" y="1038835"/>
                  </a:lnTo>
                  <a:lnTo>
                    <a:pt x="998881" y="1048635"/>
                  </a:lnTo>
                  <a:lnTo>
                    <a:pt x="1002589" y="1058436"/>
                  </a:lnTo>
                  <a:lnTo>
                    <a:pt x="1006337" y="1068236"/>
                  </a:lnTo>
                  <a:lnTo>
                    <a:pt x="1010123" y="1078036"/>
                  </a:lnTo>
                  <a:lnTo>
                    <a:pt x="1013987" y="1087837"/>
                  </a:lnTo>
                  <a:lnTo>
                    <a:pt x="1017852" y="1097637"/>
                  </a:lnTo>
                  <a:lnTo>
                    <a:pt x="1021833" y="1107437"/>
                  </a:lnTo>
                  <a:lnTo>
                    <a:pt x="1025815" y="1117238"/>
                  </a:lnTo>
                  <a:lnTo>
                    <a:pt x="1029874" y="1127038"/>
                  </a:lnTo>
                  <a:lnTo>
                    <a:pt x="1033971" y="1136838"/>
                  </a:lnTo>
                  <a:lnTo>
                    <a:pt x="1038107" y="1146639"/>
                  </a:lnTo>
                  <a:lnTo>
                    <a:pt x="1042320" y="1156439"/>
                  </a:lnTo>
                  <a:lnTo>
                    <a:pt x="1046533" y="1166239"/>
                  </a:lnTo>
                  <a:lnTo>
                    <a:pt x="1050860" y="1176040"/>
                  </a:lnTo>
                  <a:lnTo>
                    <a:pt x="1055187" y="1185840"/>
                  </a:lnTo>
                  <a:lnTo>
                    <a:pt x="1059589" y="1195640"/>
                  </a:lnTo>
                  <a:lnTo>
                    <a:pt x="1064029" y="1205441"/>
                  </a:lnTo>
                  <a:lnTo>
                    <a:pt x="1068505" y="1215241"/>
                  </a:lnTo>
                  <a:lnTo>
                    <a:pt x="1073055" y="1225041"/>
                  </a:lnTo>
                  <a:lnTo>
                    <a:pt x="1077606" y="1234842"/>
                  </a:lnTo>
                  <a:lnTo>
                    <a:pt x="1082264" y="1244642"/>
                  </a:lnTo>
                  <a:lnTo>
                    <a:pt x="1086923" y="1254442"/>
                  </a:lnTo>
                  <a:lnTo>
                    <a:pt x="1091652" y="1264243"/>
                  </a:lnTo>
                  <a:lnTo>
                    <a:pt x="1096417" y="1274043"/>
                  </a:lnTo>
                  <a:lnTo>
                    <a:pt x="1101215" y="1283844"/>
                  </a:lnTo>
                  <a:lnTo>
                    <a:pt x="1106083" y="1293644"/>
                  </a:lnTo>
                  <a:lnTo>
                    <a:pt x="1110950" y="1303444"/>
                  </a:lnTo>
                  <a:lnTo>
                    <a:pt x="1115917" y="1313245"/>
                  </a:lnTo>
                  <a:lnTo>
                    <a:pt x="1120884" y="1323045"/>
                  </a:lnTo>
                  <a:lnTo>
                    <a:pt x="1125916" y="1332845"/>
                  </a:lnTo>
                  <a:lnTo>
                    <a:pt x="1130979" y="1342646"/>
                  </a:lnTo>
                  <a:lnTo>
                    <a:pt x="1136073" y="1352446"/>
                  </a:lnTo>
                  <a:lnTo>
                    <a:pt x="1141228" y="1362246"/>
                  </a:lnTo>
                  <a:lnTo>
                    <a:pt x="1146383" y="1372047"/>
                  </a:lnTo>
                  <a:lnTo>
                    <a:pt x="1151626" y="1381847"/>
                  </a:lnTo>
                  <a:lnTo>
                    <a:pt x="1156869" y="1391647"/>
                  </a:lnTo>
                  <a:lnTo>
                    <a:pt x="1162167" y="1401448"/>
                  </a:lnTo>
                  <a:lnTo>
                    <a:pt x="1167493" y="1411248"/>
                  </a:lnTo>
                  <a:lnTo>
                    <a:pt x="1172845" y="1421048"/>
                  </a:lnTo>
                  <a:lnTo>
                    <a:pt x="1178249" y="1430849"/>
                  </a:lnTo>
                  <a:lnTo>
                    <a:pt x="1183653" y="1440649"/>
                  </a:lnTo>
                  <a:lnTo>
                    <a:pt x="1189129" y="1450449"/>
                  </a:lnTo>
                  <a:lnTo>
                    <a:pt x="1194605" y="1460250"/>
                  </a:lnTo>
                  <a:lnTo>
                    <a:pt x="1200126" y="1470050"/>
                  </a:lnTo>
                  <a:lnTo>
                    <a:pt x="1205669" y="1479850"/>
                  </a:lnTo>
                  <a:lnTo>
                    <a:pt x="1211232" y="1489651"/>
                  </a:lnTo>
                  <a:lnTo>
                    <a:pt x="1216836" y="1499451"/>
                  </a:lnTo>
                  <a:lnTo>
                    <a:pt x="1222439" y="1509251"/>
                  </a:lnTo>
                  <a:lnTo>
                    <a:pt x="1228096" y="1519052"/>
                  </a:lnTo>
                  <a:lnTo>
                    <a:pt x="1233754" y="1528852"/>
                  </a:lnTo>
                  <a:lnTo>
                    <a:pt x="1239443" y="1538652"/>
                  </a:lnTo>
                  <a:lnTo>
                    <a:pt x="1245147" y="1548453"/>
                  </a:lnTo>
                  <a:lnTo>
                    <a:pt x="1250865" y="1558253"/>
                  </a:lnTo>
                  <a:lnTo>
                    <a:pt x="1256610" y="1568053"/>
                  </a:lnTo>
                  <a:lnTo>
                    <a:pt x="1262354" y="1577854"/>
                  </a:lnTo>
                  <a:lnTo>
                    <a:pt x="1268132" y="1587654"/>
                  </a:lnTo>
                  <a:lnTo>
                    <a:pt x="1273909" y="1597454"/>
                  </a:lnTo>
                  <a:lnTo>
                    <a:pt x="1279702" y="1607255"/>
                  </a:lnTo>
                  <a:lnTo>
                    <a:pt x="1285504" y="1617055"/>
                  </a:lnTo>
                  <a:lnTo>
                    <a:pt x="1291311" y="1626855"/>
                  </a:lnTo>
                  <a:lnTo>
                    <a:pt x="1297130" y="1636656"/>
                  </a:lnTo>
                  <a:lnTo>
                    <a:pt x="1302948" y="1646456"/>
                  </a:lnTo>
                  <a:lnTo>
                    <a:pt x="1308775" y="1656256"/>
                  </a:lnTo>
                  <a:lnTo>
                    <a:pt x="1314601" y="1666057"/>
                  </a:lnTo>
                  <a:lnTo>
                    <a:pt x="1320428" y="1675857"/>
                  </a:lnTo>
                  <a:lnTo>
                    <a:pt x="1326254" y="1685657"/>
                  </a:lnTo>
                  <a:lnTo>
                    <a:pt x="1332077" y="1695458"/>
                  </a:lnTo>
                  <a:lnTo>
                    <a:pt x="1337894" y="1705258"/>
                  </a:lnTo>
                  <a:lnTo>
                    <a:pt x="1343711" y="1715058"/>
                  </a:lnTo>
                  <a:lnTo>
                    <a:pt x="1349510" y="1724859"/>
                  </a:lnTo>
                  <a:lnTo>
                    <a:pt x="1355309" y="1734659"/>
                  </a:lnTo>
                  <a:lnTo>
                    <a:pt x="1361089" y="1744459"/>
                  </a:lnTo>
                  <a:lnTo>
                    <a:pt x="1366860" y="1754260"/>
                  </a:lnTo>
                  <a:lnTo>
                    <a:pt x="1372619" y="1764060"/>
                  </a:lnTo>
                  <a:lnTo>
                    <a:pt x="1378354" y="1773860"/>
                  </a:lnTo>
                  <a:lnTo>
                    <a:pt x="1384088" y="1783661"/>
                  </a:lnTo>
                  <a:lnTo>
                    <a:pt x="1389775" y="1793461"/>
                  </a:lnTo>
                  <a:lnTo>
                    <a:pt x="1395463" y="1803261"/>
                  </a:lnTo>
                  <a:lnTo>
                    <a:pt x="1401113" y="1813062"/>
                  </a:lnTo>
                  <a:lnTo>
                    <a:pt x="1406745" y="1822862"/>
                  </a:lnTo>
                  <a:lnTo>
                    <a:pt x="1412354" y="1832662"/>
                  </a:lnTo>
                  <a:lnTo>
                    <a:pt x="1417919" y="1842463"/>
                  </a:lnTo>
                  <a:lnTo>
                    <a:pt x="1423484" y="1852263"/>
                  </a:lnTo>
                  <a:lnTo>
                    <a:pt x="1428974" y="1862063"/>
                  </a:lnTo>
                  <a:lnTo>
                    <a:pt x="1434463" y="1871864"/>
                  </a:lnTo>
                  <a:lnTo>
                    <a:pt x="1439895" y="1881664"/>
                  </a:lnTo>
                  <a:lnTo>
                    <a:pt x="1445298" y="1891464"/>
                  </a:lnTo>
                  <a:lnTo>
                    <a:pt x="1450670" y="1901265"/>
                  </a:lnTo>
                  <a:lnTo>
                    <a:pt x="1455977" y="1911065"/>
                  </a:lnTo>
                  <a:lnTo>
                    <a:pt x="1461285" y="1920865"/>
                  </a:lnTo>
                  <a:lnTo>
                    <a:pt x="1466487" y="1930666"/>
                  </a:lnTo>
                  <a:lnTo>
                    <a:pt x="1471689" y="1940466"/>
                  </a:lnTo>
                  <a:lnTo>
                    <a:pt x="1476813" y="1950266"/>
                  </a:lnTo>
                  <a:lnTo>
                    <a:pt x="1481900" y="1960067"/>
                  </a:lnTo>
                  <a:lnTo>
                    <a:pt x="1486944" y="1969867"/>
                  </a:lnTo>
                  <a:lnTo>
                    <a:pt x="1491905" y="1979667"/>
                  </a:lnTo>
                  <a:lnTo>
                    <a:pt x="1496866" y="1989468"/>
                  </a:lnTo>
                  <a:lnTo>
                    <a:pt x="1501692" y="1999268"/>
                  </a:lnTo>
                  <a:lnTo>
                    <a:pt x="1506517" y="2009068"/>
                  </a:lnTo>
                  <a:lnTo>
                    <a:pt x="1511247" y="2018869"/>
                  </a:lnTo>
                  <a:lnTo>
                    <a:pt x="1515928" y="2028669"/>
                  </a:lnTo>
                  <a:lnTo>
                    <a:pt x="1520558" y="2038469"/>
                  </a:lnTo>
                  <a:lnTo>
                    <a:pt x="1525085" y="2048270"/>
                  </a:lnTo>
                  <a:lnTo>
                    <a:pt x="1529613" y="2058070"/>
                  </a:lnTo>
                  <a:lnTo>
                    <a:pt x="1533977" y="2067870"/>
                  </a:lnTo>
                  <a:lnTo>
                    <a:pt x="1538341" y="2077671"/>
                  </a:lnTo>
                  <a:lnTo>
                    <a:pt x="1542590" y="2087471"/>
                  </a:lnTo>
                  <a:lnTo>
                    <a:pt x="1546783" y="2097271"/>
                  </a:lnTo>
                  <a:lnTo>
                    <a:pt x="1550915" y="2107072"/>
                  </a:lnTo>
                  <a:lnTo>
                    <a:pt x="1554926" y="2116872"/>
                  </a:lnTo>
                  <a:lnTo>
                    <a:pt x="1558938" y="2126672"/>
                  </a:lnTo>
                  <a:lnTo>
                    <a:pt x="1562760" y="2136473"/>
                  </a:lnTo>
                  <a:lnTo>
                    <a:pt x="1566583" y="2146273"/>
                  </a:lnTo>
                  <a:lnTo>
                    <a:pt x="1570274" y="2156073"/>
                  </a:lnTo>
                  <a:lnTo>
                    <a:pt x="1573899" y="2165874"/>
                  </a:lnTo>
                  <a:lnTo>
                    <a:pt x="1577456" y="2175674"/>
                  </a:lnTo>
                  <a:lnTo>
                    <a:pt x="1580877" y="2185474"/>
                  </a:lnTo>
                  <a:lnTo>
                    <a:pt x="1584298" y="2195275"/>
                  </a:lnTo>
                  <a:lnTo>
                    <a:pt x="1587506" y="2205075"/>
                  </a:lnTo>
                  <a:lnTo>
                    <a:pt x="1590715" y="2214875"/>
                  </a:lnTo>
                  <a:lnTo>
                    <a:pt x="1593778" y="2224676"/>
                  </a:lnTo>
                  <a:lnTo>
                    <a:pt x="1596767" y="2234476"/>
                  </a:lnTo>
                  <a:lnTo>
                    <a:pt x="1599682" y="2244276"/>
                  </a:lnTo>
                  <a:lnTo>
                    <a:pt x="1602446" y="2254077"/>
                  </a:lnTo>
                  <a:lnTo>
                    <a:pt x="1605210" y="2263877"/>
                  </a:lnTo>
                  <a:lnTo>
                    <a:pt x="1607743" y="2273677"/>
                  </a:lnTo>
                  <a:lnTo>
                    <a:pt x="1610276" y="2283478"/>
                  </a:lnTo>
                  <a:lnTo>
                    <a:pt x="1612651" y="2293278"/>
                  </a:lnTo>
                  <a:lnTo>
                    <a:pt x="1614947" y="2303078"/>
                  </a:lnTo>
                  <a:lnTo>
                    <a:pt x="1617162" y="2312879"/>
                  </a:lnTo>
                  <a:lnTo>
                    <a:pt x="1619215" y="2322679"/>
                  </a:lnTo>
                  <a:lnTo>
                    <a:pt x="1621269" y="2332479"/>
                  </a:lnTo>
                  <a:lnTo>
                    <a:pt x="1623076" y="2342280"/>
                  </a:lnTo>
                  <a:lnTo>
                    <a:pt x="1624883" y="2352080"/>
                  </a:lnTo>
                  <a:lnTo>
                    <a:pt x="1626524" y="2361880"/>
                  </a:lnTo>
                  <a:lnTo>
                    <a:pt x="1628080" y="2371681"/>
                  </a:lnTo>
                  <a:lnTo>
                    <a:pt x="1629552" y="2381481"/>
                  </a:lnTo>
                  <a:lnTo>
                    <a:pt x="1630854" y="2391281"/>
                  </a:lnTo>
                  <a:lnTo>
                    <a:pt x="1632157" y="2401082"/>
                  </a:lnTo>
                  <a:lnTo>
                    <a:pt x="1633202" y="2410882"/>
                  </a:lnTo>
                  <a:lnTo>
                    <a:pt x="1634248" y="2420682"/>
                  </a:lnTo>
                  <a:lnTo>
                    <a:pt x="1635120" y="2430483"/>
                  </a:lnTo>
                  <a:lnTo>
                    <a:pt x="1635907" y="2440283"/>
                  </a:lnTo>
                  <a:lnTo>
                    <a:pt x="1636606" y="2450083"/>
                  </a:lnTo>
                  <a:lnTo>
                    <a:pt x="1637131" y="2459884"/>
                  </a:lnTo>
                  <a:lnTo>
                    <a:pt x="1637656" y="2469684"/>
                  </a:lnTo>
                  <a:lnTo>
                    <a:pt x="1637919" y="2479484"/>
                  </a:lnTo>
                  <a:lnTo>
                    <a:pt x="1638182" y="2489285"/>
                  </a:lnTo>
                  <a:lnTo>
                    <a:pt x="1638269" y="2499085"/>
                  </a:lnTo>
                  <a:lnTo>
                    <a:pt x="1638269" y="2508885"/>
                  </a:lnTo>
                  <a:lnTo>
                    <a:pt x="1638182" y="2518686"/>
                  </a:lnTo>
                  <a:lnTo>
                    <a:pt x="1637919" y="2528486"/>
                  </a:lnTo>
                  <a:lnTo>
                    <a:pt x="1637656" y="2538286"/>
                  </a:lnTo>
                  <a:lnTo>
                    <a:pt x="1637131" y="2548087"/>
                  </a:lnTo>
                  <a:lnTo>
                    <a:pt x="1636606" y="2557887"/>
                  </a:lnTo>
                  <a:lnTo>
                    <a:pt x="1635907" y="2567688"/>
                  </a:lnTo>
                  <a:lnTo>
                    <a:pt x="1635120" y="2577488"/>
                  </a:lnTo>
                  <a:lnTo>
                    <a:pt x="1634248" y="2587288"/>
                  </a:lnTo>
                  <a:lnTo>
                    <a:pt x="1633202" y="2597089"/>
                  </a:lnTo>
                  <a:lnTo>
                    <a:pt x="1632157" y="2606889"/>
                  </a:lnTo>
                  <a:lnTo>
                    <a:pt x="1630854" y="2616689"/>
                  </a:lnTo>
                  <a:lnTo>
                    <a:pt x="1629552" y="2626490"/>
                  </a:lnTo>
                  <a:lnTo>
                    <a:pt x="1628080" y="2636290"/>
                  </a:lnTo>
                  <a:lnTo>
                    <a:pt x="1626524" y="2646090"/>
                  </a:lnTo>
                  <a:lnTo>
                    <a:pt x="1624883" y="2655891"/>
                  </a:lnTo>
                  <a:lnTo>
                    <a:pt x="1623076" y="2665691"/>
                  </a:lnTo>
                  <a:lnTo>
                    <a:pt x="1621269" y="2675491"/>
                  </a:lnTo>
                  <a:lnTo>
                    <a:pt x="1619215" y="2685292"/>
                  </a:lnTo>
                  <a:lnTo>
                    <a:pt x="1617162" y="2695092"/>
                  </a:lnTo>
                  <a:lnTo>
                    <a:pt x="1614947" y="2704892"/>
                  </a:lnTo>
                  <a:lnTo>
                    <a:pt x="1612651" y="2714693"/>
                  </a:lnTo>
                  <a:lnTo>
                    <a:pt x="1610276" y="2724493"/>
                  </a:lnTo>
                  <a:lnTo>
                    <a:pt x="1607743" y="2734293"/>
                  </a:lnTo>
                  <a:lnTo>
                    <a:pt x="1605210" y="2744094"/>
                  </a:lnTo>
                  <a:lnTo>
                    <a:pt x="1602446" y="2753894"/>
                  </a:lnTo>
                  <a:lnTo>
                    <a:pt x="1599682" y="2763694"/>
                  </a:lnTo>
                  <a:lnTo>
                    <a:pt x="1596767" y="2773495"/>
                  </a:lnTo>
                  <a:lnTo>
                    <a:pt x="1593778" y="2783295"/>
                  </a:lnTo>
                  <a:lnTo>
                    <a:pt x="1590715" y="2793095"/>
                  </a:lnTo>
                  <a:lnTo>
                    <a:pt x="1587506" y="2802896"/>
                  </a:lnTo>
                  <a:lnTo>
                    <a:pt x="1584298" y="2812696"/>
                  </a:lnTo>
                  <a:lnTo>
                    <a:pt x="1580877" y="2822496"/>
                  </a:lnTo>
                  <a:lnTo>
                    <a:pt x="1577456" y="2832297"/>
                  </a:lnTo>
                  <a:lnTo>
                    <a:pt x="1573899" y="2842097"/>
                  </a:lnTo>
                  <a:lnTo>
                    <a:pt x="1570274" y="2851897"/>
                  </a:lnTo>
                  <a:lnTo>
                    <a:pt x="1566583" y="2861698"/>
                  </a:lnTo>
                  <a:lnTo>
                    <a:pt x="1562760" y="2871498"/>
                  </a:lnTo>
                  <a:lnTo>
                    <a:pt x="1558938" y="2881298"/>
                  </a:lnTo>
                  <a:lnTo>
                    <a:pt x="1554926" y="2891099"/>
                  </a:lnTo>
                  <a:lnTo>
                    <a:pt x="1550915" y="2900899"/>
                  </a:lnTo>
                  <a:lnTo>
                    <a:pt x="1546783" y="2910699"/>
                  </a:lnTo>
                  <a:lnTo>
                    <a:pt x="1542590" y="2920500"/>
                  </a:lnTo>
                  <a:lnTo>
                    <a:pt x="1538341" y="2930300"/>
                  </a:lnTo>
                  <a:lnTo>
                    <a:pt x="1533977" y="2940100"/>
                  </a:lnTo>
                  <a:lnTo>
                    <a:pt x="1529613" y="2949901"/>
                  </a:lnTo>
                  <a:lnTo>
                    <a:pt x="1525085" y="2959701"/>
                  </a:lnTo>
                  <a:lnTo>
                    <a:pt x="1520558" y="2969501"/>
                  </a:lnTo>
                  <a:lnTo>
                    <a:pt x="1515928" y="2979302"/>
                  </a:lnTo>
                  <a:lnTo>
                    <a:pt x="1511247" y="2989102"/>
                  </a:lnTo>
                  <a:lnTo>
                    <a:pt x="1506517" y="2998902"/>
                  </a:lnTo>
                  <a:lnTo>
                    <a:pt x="1501692" y="3008703"/>
                  </a:lnTo>
                  <a:lnTo>
                    <a:pt x="1496866" y="3018503"/>
                  </a:lnTo>
                  <a:lnTo>
                    <a:pt x="1491905" y="3028303"/>
                  </a:lnTo>
                  <a:lnTo>
                    <a:pt x="1486944" y="3038104"/>
                  </a:lnTo>
                  <a:lnTo>
                    <a:pt x="1481900" y="3047904"/>
                  </a:lnTo>
                  <a:lnTo>
                    <a:pt x="1476813" y="3057704"/>
                  </a:lnTo>
                  <a:lnTo>
                    <a:pt x="1471689" y="3067505"/>
                  </a:lnTo>
                  <a:lnTo>
                    <a:pt x="1466487" y="3077305"/>
                  </a:lnTo>
                  <a:lnTo>
                    <a:pt x="1461285" y="3087105"/>
                  </a:lnTo>
                  <a:lnTo>
                    <a:pt x="1455977" y="3096906"/>
                  </a:lnTo>
                  <a:lnTo>
                    <a:pt x="1450670" y="3106706"/>
                  </a:lnTo>
                  <a:lnTo>
                    <a:pt x="1445298" y="3116506"/>
                  </a:lnTo>
                  <a:lnTo>
                    <a:pt x="1439895" y="3126307"/>
                  </a:lnTo>
                  <a:lnTo>
                    <a:pt x="1434463" y="3136107"/>
                  </a:lnTo>
                  <a:lnTo>
                    <a:pt x="1428974" y="3145907"/>
                  </a:lnTo>
                  <a:lnTo>
                    <a:pt x="1423484" y="3155708"/>
                  </a:lnTo>
                  <a:lnTo>
                    <a:pt x="1417919" y="3165508"/>
                  </a:lnTo>
                  <a:lnTo>
                    <a:pt x="1412354" y="3175308"/>
                  </a:lnTo>
                  <a:lnTo>
                    <a:pt x="1406745" y="3185109"/>
                  </a:lnTo>
                  <a:lnTo>
                    <a:pt x="1401113" y="3194909"/>
                  </a:lnTo>
                  <a:lnTo>
                    <a:pt x="1395463" y="3204709"/>
                  </a:lnTo>
                  <a:lnTo>
                    <a:pt x="1389775" y="3214510"/>
                  </a:lnTo>
                  <a:lnTo>
                    <a:pt x="1384088" y="3224310"/>
                  </a:lnTo>
                  <a:lnTo>
                    <a:pt x="1378354" y="3234110"/>
                  </a:lnTo>
                  <a:lnTo>
                    <a:pt x="1372619" y="3243911"/>
                  </a:lnTo>
                  <a:lnTo>
                    <a:pt x="1366860" y="3253711"/>
                  </a:lnTo>
                  <a:lnTo>
                    <a:pt x="1361089" y="3263511"/>
                  </a:lnTo>
                  <a:lnTo>
                    <a:pt x="1355309" y="3273312"/>
                  </a:lnTo>
                  <a:lnTo>
                    <a:pt x="1349510" y="3283112"/>
                  </a:lnTo>
                  <a:lnTo>
                    <a:pt x="1343711" y="3292912"/>
                  </a:lnTo>
                  <a:lnTo>
                    <a:pt x="1337894" y="3302713"/>
                  </a:lnTo>
                  <a:lnTo>
                    <a:pt x="1332077" y="3312513"/>
                  </a:lnTo>
                  <a:lnTo>
                    <a:pt x="1326254" y="3322313"/>
                  </a:lnTo>
                  <a:lnTo>
                    <a:pt x="1320428" y="3332114"/>
                  </a:lnTo>
                  <a:lnTo>
                    <a:pt x="1314601" y="3341914"/>
                  </a:lnTo>
                  <a:lnTo>
                    <a:pt x="1308775" y="3351714"/>
                  </a:lnTo>
                  <a:lnTo>
                    <a:pt x="1302948" y="3361515"/>
                  </a:lnTo>
                  <a:lnTo>
                    <a:pt x="1297130" y="3371315"/>
                  </a:lnTo>
                  <a:lnTo>
                    <a:pt x="1291311" y="3381115"/>
                  </a:lnTo>
                  <a:lnTo>
                    <a:pt x="1285504" y="3390916"/>
                  </a:lnTo>
                  <a:lnTo>
                    <a:pt x="1279702" y="3400716"/>
                  </a:lnTo>
                  <a:lnTo>
                    <a:pt x="1273909" y="3410516"/>
                  </a:lnTo>
                  <a:lnTo>
                    <a:pt x="1268132" y="3420317"/>
                  </a:lnTo>
                  <a:lnTo>
                    <a:pt x="1262354" y="3430117"/>
                  </a:lnTo>
                  <a:lnTo>
                    <a:pt x="1256610" y="3439917"/>
                  </a:lnTo>
                  <a:lnTo>
                    <a:pt x="1250865" y="3449718"/>
                  </a:lnTo>
                  <a:lnTo>
                    <a:pt x="1245147" y="3459518"/>
                  </a:lnTo>
                  <a:lnTo>
                    <a:pt x="1239443" y="3469318"/>
                  </a:lnTo>
                  <a:lnTo>
                    <a:pt x="1233754" y="3479119"/>
                  </a:lnTo>
                  <a:lnTo>
                    <a:pt x="1228096" y="3488919"/>
                  </a:lnTo>
                  <a:lnTo>
                    <a:pt x="1222439" y="3498719"/>
                  </a:lnTo>
                  <a:lnTo>
                    <a:pt x="1216836" y="3508520"/>
                  </a:lnTo>
                  <a:lnTo>
                    <a:pt x="1211232" y="3518320"/>
                  </a:lnTo>
                  <a:lnTo>
                    <a:pt x="1205669" y="3528120"/>
                  </a:lnTo>
                  <a:lnTo>
                    <a:pt x="1200126" y="3537921"/>
                  </a:lnTo>
                  <a:lnTo>
                    <a:pt x="1194605" y="3547721"/>
                  </a:lnTo>
                  <a:lnTo>
                    <a:pt x="1189129" y="3557521"/>
                  </a:lnTo>
                  <a:lnTo>
                    <a:pt x="1183653" y="3567322"/>
                  </a:lnTo>
                  <a:lnTo>
                    <a:pt x="1178249" y="3577122"/>
                  </a:lnTo>
                  <a:lnTo>
                    <a:pt x="1172845" y="3586922"/>
                  </a:lnTo>
                  <a:lnTo>
                    <a:pt x="1167493" y="3596723"/>
                  </a:lnTo>
                  <a:lnTo>
                    <a:pt x="1162167" y="3606523"/>
                  </a:lnTo>
                  <a:lnTo>
                    <a:pt x="1156869" y="3616323"/>
                  </a:lnTo>
                  <a:lnTo>
                    <a:pt x="1151626" y="3626124"/>
                  </a:lnTo>
                  <a:lnTo>
                    <a:pt x="1146383" y="3635924"/>
                  </a:lnTo>
                  <a:lnTo>
                    <a:pt x="1141228" y="3645724"/>
                  </a:lnTo>
                  <a:lnTo>
                    <a:pt x="1136073" y="3655525"/>
                  </a:lnTo>
                  <a:lnTo>
                    <a:pt x="1130979" y="3665325"/>
                  </a:lnTo>
                  <a:lnTo>
                    <a:pt x="1125916" y="3675125"/>
                  </a:lnTo>
                  <a:lnTo>
                    <a:pt x="1120884" y="3684926"/>
                  </a:lnTo>
                  <a:lnTo>
                    <a:pt x="1115917" y="3694726"/>
                  </a:lnTo>
                  <a:lnTo>
                    <a:pt x="1110950" y="3704526"/>
                  </a:lnTo>
                  <a:lnTo>
                    <a:pt x="1106083" y="3714327"/>
                  </a:lnTo>
                  <a:lnTo>
                    <a:pt x="1101215" y="3724127"/>
                  </a:lnTo>
                  <a:lnTo>
                    <a:pt x="1096417" y="3733927"/>
                  </a:lnTo>
                  <a:lnTo>
                    <a:pt x="1091652" y="3743728"/>
                  </a:lnTo>
                  <a:lnTo>
                    <a:pt x="1086923" y="3753528"/>
                  </a:lnTo>
                  <a:lnTo>
                    <a:pt x="1082264" y="3763328"/>
                  </a:lnTo>
                  <a:lnTo>
                    <a:pt x="1077606" y="3773129"/>
                  </a:lnTo>
                  <a:lnTo>
                    <a:pt x="1073055" y="3782929"/>
                  </a:lnTo>
                  <a:lnTo>
                    <a:pt x="1068505" y="3792729"/>
                  </a:lnTo>
                  <a:lnTo>
                    <a:pt x="1064029" y="3802530"/>
                  </a:lnTo>
                  <a:lnTo>
                    <a:pt x="1059589" y="3812330"/>
                  </a:lnTo>
                  <a:lnTo>
                    <a:pt x="1055187" y="3822131"/>
                  </a:lnTo>
                  <a:lnTo>
                    <a:pt x="1050860" y="3831931"/>
                  </a:lnTo>
                  <a:lnTo>
                    <a:pt x="1046533" y="3841731"/>
                  </a:lnTo>
                  <a:lnTo>
                    <a:pt x="1042320" y="3851532"/>
                  </a:lnTo>
                  <a:lnTo>
                    <a:pt x="1038107" y="3861332"/>
                  </a:lnTo>
                  <a:lnTo>
                    <a:pt x="1033971" y="3871132"/>
                  </a:lnTo>
                  <a:lnTo>
                    <a:pt x="1029874" y="3880933"/>
                  </a:lnTo>
                  <a:lnTo>
                    <a:pt x="1025815" y="3890733"/>
                  </a:lnTo>
                  <a:lnTo>
                    <a:pt x="1021833" y="3900533"/>
                  </a:lnTo>
                  <a:lnTo>
                    <a:pt x="1017852" y="3910334"/>
                  </a:lnTo>
                  <a:lnTo>
                    <a:pt x="1013987" y="3920134"/>
                  </a:lnTo>
                  <a:lnTo>
                    <a:pt x="1010123" y="3929934"/>
                  </a:lnTo>
                  <a:lnTo>
                    <a:pt x="1006337" y="3939735"/>
                  </a:lnTo>
                  <a:lnTo>
                    <a:pt x="1002589" y="3949535"/>
                  </a:lnTo>
                  <a:lnTo>
                    <a:pt x="998881" y="3959335"/>
                  </a:lnTo>
                  <a:lnTo>
                    <a:pt x="995251" y="3969136"/>
                  </a:lnTo>
                  <a:lnTo>
                    <a:pt x="991622" y="3978936"/>
                  </a:lnTo>
                  <a:lnTo>
                    <a:pt x="988109" y="3988736"/>
                  </a:lnTo>
                  <a:lnTo>
                    <a:pt x="984596" y="3998537"/>
                  </a:lnTo>
                  <a:lnTo>
                    <a:pt x="981161" y="4008337"/>
                  </a:lnTo>
                  <a:lnTo>
                    <a:pt x="977765" y="4018137"/>
                  </a:lnTo>
                  <a:lnTo>
                    <a:pt x="974408" y="4027938"/>
                  </a:lnTo>
                  <a:lnTo>
                    <a:pt x="971128" y="4037738"/>
                  </a:lnTo>
                  <a:lnTo>
                    <a:pt x="967848" y="4047538"/>
                  </a:lnTo>
                  <a:lnTo>
                    <a:pt x="964683" y="4057339"/>
                  </a:lnTo>
                  <a:lnTo>
                    <a:pt x="961518" y="4067139"/>
                  </a:lnTo>
                  <a:lnTo>
                    <a:pt x="958429" y="4076939"/>
                  </a:lnTo>
                  <a:lnTo>
                    <a:pt x="955378" y="4086740"/>
                  </a:lnTo>
                  <a:lnTo>
                    <a:pt x="952365" y="4096540"/>
                  </a:lnTo>
                  <a:lnTo>
                    <a:pt x="949427" y="4106340"/>
                  </a:lnTo>
                  <a:lnTo>
                    <a:pt x="946489" y="4116141"/>
                  </a:lnTo>
                  <a:lnTo>
                    <a:pt x="943662" y="4125941"/>
                  </a:lnTo>
                  <a:lnTo>
                    <a:pt x="940836" y="4135741"/>
                  </a:lnTo>
                  <a:lnTo>
                    <a:pt x="938082" y="4145542"/>
                  </a:lnTo>
                  <a:lnTo>
                    <a:pt x="935365" y="4155342"/>
                  </a:lnTo>
                  <a:lnTo>
                    <a:pt x="932684" y="4165142"/>
                  </a:lnTo>
                  <a:lnTo>
                    <a:pt x="930075" y="4174943"/>
                  </a:lnTo>
                  <a:lnTo>
                    <a:pt x="927465" y="4184743"/>
                  </a:lnTo>
                  <a:lnTo>
                    <a:pt x="924962" y="4194543"/>
                  </a:lnTo>
                  <a:lnTo>
                    <a:pt x="922459" y="4204344"/>
                  </a:lnTo>
                  <a:lnTo>
                    <a:pt x="920025" y="4214144"/>
                  </a:lnTo>
                  <a:lnTo>
                    <a:pt x="917625" y="4223944"/>
                  </a:lnTo>
                  <a:lnTo>
                    <a:pt x="915260" y="4233745"/>
                  </a:lnTo>
                  <a:lnTo>
                    <a:pt x="912962" y="4243545"/>
                  </a:lnTo>
                  <a:lnTo>
                    <a:pt x="910664" y="4253345"/>
                  </a:lnTo>
                  <a:lnTo>
                    <a:pt x="908466" y="4263146"/>
                  </a:lnTo>
                  <a:lnTo>
                    <a:pt x="906268" y="4272946"/>
                  </a:lnTo>
                  <a:lnTo>
                    <a:pt x="904134" y="4282746"/>
                  </a:lnTo>
                  <a:lnTo>
                    <a:pt x="902033" y="4292547"/>
                  </a:lnTo>
                  <a:lnTo>
                    <a:pt x="899963" y="4302347"/>
                  </a:lnTo>
                  <a:lnTo>
                    <a:pt x="897956" y="4312147"/>
                  </a:lnTo>
                  <a:lnTo>
                    <a:pt x="895949" y="4321948"/>
                  </a:lnTo>
                  <a:lnTo>
                    <a:pt x="894035" y="4331748"/>
                  </a:lnTo>
                  <a:lnTo>
                    <a:pt x="892120" y="4341548"/>
                  </a:lnTo>
                  <a:lnTo>
                    <a:pt x="890265" y="4351349"/>
                  </a:lnTo>
                  <a:lnTo>
                    <a:pt x="888440" y="4361149"/>
                  </a:lnTo>
                  <a:lnTo>
                    <a:pt x="886644" y="4370949"/>
                  </a:lnTo>
                  <a:lnTo>
                    <a:pt x="884905" y="4380750"/>
                  </a:lnTo>
                  <a:lnTo>
                    <a:pt x="883167" y="4390550"/>
                  </a:lnTo>
                  <a:lnTo>
                    <a:pt x="881513" y="4400350"/>
                  </a:lnTo>
                  <a:lnTo>
                    <a:pt x="879859" y="4410151"/>
                  </a:lnTo>
                  <a:lnTo>
                    <a:pt x="878259" y="4419951"/>
                  </a:lnTo>
                  <a:lnTo>
                    <a:pt x="876687" y="4429751"/>
                  </a:lnTo>
                  <a:lnTo>
                    <a:pt x="875140" y="4439552"/>
                  </a:lnTo>
                  <a:lnTo>
                    <a:pt x="873647" y="4449352"/>
                  </a:lnTo>
                  <a:lnTo>
                    <a:pt x="872153" y="4459152"/>
                  </a:lnTo>
                  <a:lnTo>
                    <a:pt x="870736" y="4468953"/>
                  </a:lnTo>
                  <a:lnTo>
                    <a:pt x="869318" y="4478753"/>
                  </a:lnTo>
                  <a:lnTo>
                    <a:pt x="867950" y="4488553"/>
                  </a:lnTo>
                  <a:lnTo>
                    <a:pt x="866605" y="4498354"/>
                  </a:lnTo>
                  <a:lnTo>
                    <a:pt x="865285" y="4508154"/>
                  </a:lnTo>
                  <a:lnTo>
                    <a:pt x="864012" y="4517954"/>
                  </a:lnTo>
                  <a:lnTo>
                    <a:pt x="862739" y="4527755"/>
                  </a:lnTo>
                  <a:lnTo>
                    <a:pt x="861533" y="4537555"/>
                  </a:lnTo>
                  <a:lnTo>
                    <a:pt x="860328" y="4547355"/>
                  </a:lnTo>
                  <a:lnTo>
                    <a:pt x="859167" y="4557156"/>
                  </a:lnTo>
                  <a:lnTo>
                    <a:pt x="858027" y="4566956"/>
                  </a:lnTo>
                  <a:lnTo>
                    <a:pt x="856909" y="4576756"/>
                  </a:lnTo>
                  <a:lnTo>
                    <a:pt x="855832" y="4586557"/>
                  </a:lnTo>
                  <a:lnTo>
                    <a:pt x="854755" y="4596357"/>
                  </a:lnTo>
                  <a:lnTo>
                    <a:pt x="853738" y="4606157"/>
                  </a:lnTo>
                  <a:lnTo>
                    <a:pt x="852722" y="4615958"/>
                  </a:lnTo>
                  <a:lnTo>
                    <a:pt x="851744" y="4625758"/>
                  </a:lnTo>
                  <a:lnTo>
                    <a:pt x="850785" y="4635558"/>
                  </a:lnTo>
                  <a:lnTo>
                    <a:pt x="849845" y="4645359"/>
                  </a:lnTo>
                  <a:lnTo>
                    <a:pt x="848941" y="4655159"/>
                  </a:lnTo>
                  <a:lnTo>
                    <a:pt x="848038" y="4664959"/>
                  </a:lnTo>
                  <a:lnTo>
                    <a:pt x="847187" y="4674760"/>
                  </a:lnTo>
                  <a:lnTo>
                    <a:pt x="846336" y="4684560"/>
                  </a:lnTo>
                  <a:lnTo>
                    <a:pt x="845519" y="4694360"/>
                  </a:lnTo>
                  <a:lnTo>
                    <a:pt x="844718" y="4704161"/>
                  </a:lnTo>
                  <a:lnTo>
                    <a:pt x="843934" y="4713961"/>
                  </a:lnTo>
                  <a:lnTo>
                    <a:pt x="843182" y="4723761"/>
                  </a:lnTo>
                  <a:lnTo>
                    <a:pt x="842429" y="4733562"/>
                  </a:lnTo>
                  <a:lnTo>
                    <a:pt x="841723" y="4743362"/>
                  </a:lnTo>
                  <a:lnTo>
                    <a:pt x="841016" y="4753162"/>
                  </a:lnTo>
                  <a:lnTo>
                    <a:pt x="840339" y="4762963"/>
                  </a:lnTo>
                  <a:lnTo>
                    <a:pt x="839676" y="4772763"/>
                  </a:lnTo>
                  <a:lnTo>
                    <a:pt x="839026" y="4782563"/>
                  </a:lnTo>
                  <a:lnTo>
                    <a:pt x="838405" y="4792364"/>
                  </a:lnTo>
                  <a:lnTo>
                    <a:pt x="837783" y="4802164"/>
                  </a:lnTo>
                  <a:lnTo>
                    <a:pt x="837201" y="4811964"/>
                  </a:lnTo>
                  <a:lnTo>
                    <a:pt x="836619" y="4821765"/>
                  </a:lnTo>
                  <a:lnTo>
                    <a:pt x="836061" y="4831565"/>
                  </a:lnTo>
                  <a:lnTo>
                    <a:pt x="835516" y="4841365"/>
                  </a:lnTo>
                  <a:lnTo>
                    <a:pt x="834983" y="4851166"/>
                  </a:lnTo>
                  <a:lnTo>
                    <a:pt x="834473" y="4860966"/>
                  </a:lnTo>
                  <a:lnTo>
                    <a:pt x="833963" y="4870766"/>
                  </a:lnTo>
                  <a:lnTo>
                    <a:pt x="833487" y="4880567"/>
                  </a:lnTo>
                  <a:lnTo>
                    <a:pt x="833011" y="4890367"/>
                  </a:lnTo>
                  <a:lnTo>
                    <a:pt x="832556" y="4900167"/>
                  </a:lnTo>
                  <a:lnTo>
                    <a:pt x="832111" y="4909968"/>
                  </a:lnTo>
                  <a:lnTo>
                    <a:pt x="831676" y="4919768"/>
                  </a:lnTo>
                  <a:lnTo>
                    <a:pt x="831262" y="4929568"/>
                  </a:lnTo>
                  <a:lnTo>
                    <a:pt x="830847" y="4939369"/>
                  </a:lnTo>
                  <a:lnTo>
                    <a:pt x="830460" y="4949169"/>
                  </a:lnTo>
                  <a:lnTo>
                    <a:pt x="830074" y="4958969"/>
                  </a:lnTo>
                  <a:lnTo>
                    <a:pt x="829705" y="4968770"/>
                  </a:lnTo>
                  <a:lnTo>
                    <a:pt x="829345" y="4978570"/>
                  </a:lnTo>
                  <a:lnTo>
                    <a:pt x="828993" y="4988370"/>
                  </a:lnTo>
                  <a:lnTo>
                    <a:pt x="828658" y="4998171"/>
                  </a:lnTo>
                  <a:lnTo>
                    <a:pt x="82832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37029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37029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7029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7029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012106" y="3661551"/>
              <a:ext cx="82788" cy="82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72979" y="3661566"/>
              <a:ext cx="82758" cy="827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06017" y="3661550"/>
              <a:ext cx="82791" cy="827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61323" y="3661600"/>
              <a:ext cx="82690" cy="826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73511" y="3661379"/>
              <a:ext cx="83133" cy="831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10474" y="3661544"/>
              <a:ext cx="82802" cy="82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15902" y="3661621"/>
              <a:ext cx="82649" cy="826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36507" y="3661566"/>
              <a:ext cx="82758" cy="827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90807" y="3661518"/>
              <a:ext cx="82854" cy="8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91275" y="3661612"/>
              <a:ext cx="82666" cy="826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06676" y="3661551"/>
              <a:ext cx="82788" cy="82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21214" y="3661559"/>
              <a:ext cx="82773" cy="82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91209" y="3661553"/>
              <a:ext cx="82784" cy="827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56607" y="3661559"/>
              <a:ext cx="82773" cy="82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78030" y="3661615"/>
              <a:ext cx="82661" cy="826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87161" y="3661527"/>
              <a:ext cx="82835" cy="828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24607" y="3661742"/>
              <a:ext cx="82406" cy="824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57153" y="3617142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421" y="3661621"/>
              <a:ext cx="82649" cy="826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29607" y="3661673"/>
              <a:ext cx="82545" cy="825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36345" y="3661511"/>
              <a:ext cx="82869" cy="82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448133" y="634022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48133" y="583592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03125" y="53316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03125" y="48273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03125" y="43230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38187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331442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880411" y="63999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58956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80411" y="53913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80411" y="48870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43827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38784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3374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06490" y="233919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7" name="pt57"/>
            <p:cNvSpPr/>
            <p:nvPr/>
          </p:nvSpPr>
          <p:spPr>
            <a:xfrm>
              <a:off x="7179089" y="269091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389908" y="262380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106490" y="300879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0" name="pt60"/>
            <p:cNvSpPr/>
            <p:nvPr/>
          </p:nvSpPr>
          <p:spPr>
            <a:xfrm>
              <a:off x="7163061" y="3301535"/>
              <a:ext cx="82725" cy="827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99924" y="353324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63061" y="3691234"/>
              <a:ext cx="82725" cy="827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47792" y="3870814"/>
              <a:ext cx="113263" cy="1132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36076" y="4053947"/>
              <a:ext cx="136696" cy="13669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126198" y="4239428"/>
              <a:ext cx="156450" cy="156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390925" y="328734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390925" y="347803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390925" y="367704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390925" y="386988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390925" y="406257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90925" y="426210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106490" y="458924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3" name="pt73"/>
            <p:cNvSpPr/>
            <p:nvPr/>
          </p:nvSpPr>
          <p:spPr>
            <a:xfrm>
              <a:off x="7179089" y="492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389908" y="488291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924695" y="619487"/>
              <a:ext cx="93480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SDHAF2,Cancer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006727" y="3617142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4813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48133" y="6457330"/>
              <a:ext cx="4481221" cy="0"/>
            </a:xfrm>
            <a:custGeom>
              <a:avLst/>
              <a:pathLst>
                <a:path w="4481221" h="0">
                  <a:moveTo>
                    <a:pt x="0" y="0"/>
                  </a:moveTo>
                  <a:lnTo>
                    <a:pt x="44812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88744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1118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21504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" name="tx1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106490" y="281624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6" name="pt16"/>
            <p:cNvSpPr/>
            <p:nvPr/>
          </p:nvSpPr>
          <p:spPr>
            <a:xfrm>
              <a:off x="7179089" y="316797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7389908" y="310086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106490" y="348585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9" name="pt19"/>
            <p:cNvSpPr/>
            <p:nvPr/>
          </p:nvSpPr>
          <p:spPr>
            <a:xfrm>
              <a:off x="7128687" y="3744726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7411058" y="3770812"/>
              <a:ext cx="58824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-1.0284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106490" y="411219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" name="pt22"/>
            <p:cNvSpPr/>
            <p:nvPr/>
          </p:nvSpPr>
          <p:spPr>
            <a:xfrm>
              <a:off x="7179089" y="4443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7389908" y="440586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48133" y="619487"/>
              <a:ext cx="1042640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SDHAF2,Bowel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872182" y="3617142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4813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48133" y="6457330"/>
              <a:ext cx="4481221" cy="0"/>
            </a:xfrm>
            <a:custGeom>
              <a:avLst/>
              <a:pathLst>
                <a:path w="4481221" h="0">
                  <a:moveTo>
                    <a:pt x="0" y="0"/>
                  </a:moveTo>
                  <a:lnTo>
                    <a:pt x="44812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88744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1118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21504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" name="tx1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106490" y="281624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6" name="pt16"/>
            <p:cNvSpPr/>
            <p:nvPr/>
          </p:nvSpPr>
          <p:spPr>
            <a:xfrm>
              <a:off x="7179089" y="316797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7389908" y="310086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106490" y="348585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9" name="pt19"/>
            <p:cNvSpPr/>
            <p:nvPr/>
          </p:nvSpPr>
          <p:spPr>
            <a:xfrm>
              <a:off x="7128687" y="3744726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7411058" y="3770812"/>
              <a:ext cx="58824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-1.0196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106490" y="411219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" name="pt22"/>
            <p:cNvSpPr/>
            <p:nvPr/>
          </p:nvSpPr>
          <p:spPr>
            <a:xfrm>
              <a:off x="7179089" y="4443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7389908" y="440586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48133" y="619487"/>
              <a:ext cx="768756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SDHAF2,Lung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08286" y="1198960"/>
              <a:ext cx="3360915" cy="5007971"/>
            </a:xfrm>
            <a:custGeom>
              <a:avLst/>
              <a:pathLst>
                <a:path w="3360915" h="5007971">
                  <a:moveTo>
                    <a:pt x="1661637" y="5007971"/>
                  </a:moveTo>
                  <a:lnTo>
                    <a:pt x="1660584" y="4998171"/>
                  </a:lnTo>
                  <a:lnTo>
                    <a:pt x="1659454" y="4988370"/>
                  </a:lnTo>
                  <a:lnTo>
                    <a:pt x="1658301" y="4978570"/>
                  </a:lnTo>
                  <a:lnTo>
                    <a:pt x="1657051" y="4968770"/>
                  </a:lnTo>
                  <a:lnTo>
                    <a:pt x="1655784" y="4958969"/>
                  </a:lnTo>
                  <a:lnTo>
                    <a:pt x="1654410" y="4949169"/>
                  </a:lnTo>
                  <a:lnTo>
                    <a:pt x="1653009" y="4939369"/>
                  </a:lnTo>
                  <a:lnTo>
                    <a:pt x="1651511" y="4929568"/>
                  </a:lnTo>
                  <a:lnTo>
                    <a:pt x="1649965" y="4919768"/>
                  </a:lnTo>
                  <a:lnTo>
                    <a:pt x="1648335" y="4909968"/>
                  </a:lnTo>
                  <a:lnTo>
                    <a:pt x="1646632" y="4900167"/>
                  </a:lnTo>
                  <a:lnTo>
                    <a:pt x="1644861" y="4890367"/>
                  </a:lnTo>
                  <a:lnTo>
                    <a:pt x="1642988" y="4880567"/>
                  </a:lnTo>
                  <a:lnTo>
                    <a:pt x="1641065" y="4870766"/>
                  </a:lnTo>
                  <a:lnTo>
                    <a:pt x="1639010" y="4860966"/>
                  </a:lnTo>
                  <a:lnTo>
                    <a:pt x="1636926" y="4851166"/>
                  </a:lnTo>
                  <a:lnTo>
                    <a:pt x="1634674" y="4841365"/>
                  </a:lnTo>
                  <a:lnTo>
                    <a:pt x="1632395" y="4831565"/>
                  </a:lnTo>
                  <a:lnTo>
                    <a:pt x="1629955" y="4821765"/>
                  </a:lnTo>
                  <a:lnTo>
                    <a:pt x="1627462" y="4811964"/>
                  </a:lnTo>
                  <a:lnTo>
                    <a:pt x="1624828" y="4802164"/>
                  </a:lnTo>
                  <a:lnTo>
                    <a:pt x="1622106" y="4792364"/>
                  </a:lnTo>
                  <a:lnTo>
                    <a:pt x="1619266" y="4782563"/>
                  </a:lnTo>
                  <a:lnTo>
                    <a:pt x="1616300" y="4772763"/>
                  </a:lnTo>
                  <a:lnTo>
                    <a:pt x="1613241" y="4762963"/>
                  </a:lnTo>
                  <a:lnTo>
                    <a:pt x="1610014" y="4753162"/>
                  </a:lnTo>
                  <a:lnTo>
                    <a:pt x="1606724" y="4743362"/>
                  </a:lnTo>
                  <a:lnTo>
                    <a:pt x="1603221" y="4733562"/>
                  </a:lnTo>
                  <a:lnTo>
                    <a:pt x="1599681" y="4723761"/>
                  </a:lnTo>
                  <a:lnTo>
                    <a:pt x="1595891" y="4713961"/>
                  </a:lnTo>
                  <a:lnTo>
                    <a:pt x="1592053" y="4704161"/>
                  </a:lnTo>
                  <a:lnTo>
                    <a:pt x="1587994" y="4694360"/>
                  </a:lnTo>
                  <a:lnTo>
                    <a:pt x="1583842" y="4684560"/>
                  </a:lnTo>
                  <a:lnTo>
                    <a:pt x="1579500" y="4674760"/>
                  </a:lnTo>
                  <a:lnTo>
                    <a:pt x="1575017" y="4664959"/>
                  </a:lnTo>
                  <a:lnTo>
                    <a:pt x="1570379" y="4655159"/>
                  </a:lnTo>
                  <a:lnTo>
                    <a:pt x="1565546" y="4645359"/>
                  </a:lnTo>
                  <a:lnTo>
                    <a:pt x="1560598" y="4635558"/>
                  </a:lnTo>
                  <a:lnTo>
                    <a:pt x="1555399" y="4625758"/>
                  </a:lnTo>
                  <a:lnTo>
                    <a:pt x="1550128" y="4615958"/>
                  </a:lnTo>
                  <a:lnTo>
                    <a:pt x="1544545" y="4606157"/>
                  </a:lnTo>
                  <a:lnTo>
                    <a:pt x="1538909" y="4596357"/>
                  </a:lnTo>
                  <a:lnTo>
                    <a:pt x="1532953" y="4586557"/>
                  </a:lnTo>
                  <a:lnTo>
                    <a:pt x="1526913" y="4576756"/>
                  </a:lnTo>
                  <a:lnTo>
                    <a:pt x="1520595" y="4566956"/>
                  </a:lnTo>
                  <a:lnTo>
                    <a:pt x="1514133" y="4557156"/>
                  </a:lnTo>
                  <a:lnTo>
                    <a:pt x="1507440" y="4547355"/>
                  </a:lnTo>
                  <a:lnTo>
                    <a:pt x="1500539" y="4537555"/>
                  </a:lnTo>
                  <a:lnTo>
                    <a:pt x="1493459" y="4527755"/>
                  </a:lnTo>
                  <a:lnTo>
                    <a:pt x="1486105" y="4517954"/>
                  </a:lnTo>
                  <a:lnTo>
                    <a:pt x="1478626" y="4508154"/>
                  </a:lnTo>
                  <a:lnTo>
                    <a:pt x="1470804" y="4498354"/>
                  </a:lnTo>
                  <a:lnTo>
                    <a:pt x="1462915" y="4488553"/>
                  </a:lnTo>
                  <a:lnTo>
                    <a:pt x="1454610" y="4478753"/>
                  </a:lnTo>
                  <a:lnTo>
                    <a:pt x="1446241" y="4468953"/>
                  </a:lnTo>
                  <a:lnTo>
                    <a:pt x="1437501" y="4459152"/>
                  </a:lnTo>
                  <a:lnTo>
                    <a:pt x="1428634" y="4449352"/>
                  </a:lnTo>
                  <a:lnTo>
                    <a:pt x="1419454" y="4439552"/>
                  </a:lnTo>
                  <a:lnTo>
                    <a:pt x="1410078" y="4429751"/>
                  </a:lnTo>
                  <a:lnTo>
                    <a:pt x="1400451" y="4419951"/>
                  </a:lnTo>
                  <a:lnTo>
                    <a:pt x="1390556" y="4410151"/>
                  </a:lnTo>
                  <a:lnTo>
                    <a:pt x="1380476" y="4400350"/>
                  </a:lnTo>
                  <a:lnTo>
                    <a:pt x="1370054" y="4390550"/>
                  </a:lnTo>
                  <a:lnTo>
                    <a:pt x="1359514" y="4380750"/>
                  </a:lnTo>
                  <a:lnTo>
                    <a:pt x="1348559" y="4370949"/>
                  </a:lnTo>
                  <a:lnTo>
                    <a:pt x="1337535" y="4361149"/>
                  </a:lnTo>
                  <a:lnTo>
                    <a:pt x="1326063" y="4351349"/>
                  </a:lnTo>
                  <a:lnTo>
                    <a:pt x="1314500" y="4341548"/>
                  </a:lnTo>
                  <a:lnTo>
                    <a:pt x="1302560" y="4331748"/>
                  </a:lnTo>
                  <a:lnTo>
                    <a:pt x="1290458" y="4321948"/>
                  </a:lnTo>
                  <a:lnTo>
                    <a:pt x="1278049" y="4312147"/>
                  </a:lnTo>
                  <a:lnTo>
                    <a:pt x="1265409" y="4302347"/>
                  </a:lnTo>
                  <a:lnTo>
                    <a:pt x="1252533" y="4292547"/>
                  </a:lnTo>
                  <a:lnTo>
                    <a:pt x="1239358" y="4282746"/>
                  </a:lnTo>
                  <a:lnTo>
                    <a:pt x="1226019" y="4272946"/>
                  </a:lnTo>
                  <a:lnTo>
                    <a:pt x="1212315" y="4263146"/>
                  </a:lnTo>
                  <a:lnTo>
                    <a:pt x="1198518" y="4253345"/>
                  </a:lnTo>
                  <a:lnTo>
                    <a:pt x="1184293" y="4243545"/>
                  </a:lnTo>
                  <a:lnTo>
                    <a:pt x="1170002" y="4233745"/>
                  </a:lnTo>
                  <a:lnTo>
                    <a:pt x="1155313" y="4223944"/>
                  </a:lnTo>
                  <a:lnTo>
                    <a:pt x="1140516" y="4214144"/>
                  </a:lnTo>
                  <a:lnTo>
                    <a:pt x="1125397" y="4204344"/>
                  </a:lnTo>
                  <a:lnTo>
                    <a:pt x="1110111" y="4194543"/>
                  </a:lnTo>
                  <a:lnTo>
                    <a:pt x="1094575" y="4184743"/>
                  </a:lnTo>
                  <a:lnTo>
                    <a:pt x="1078819" y="4174943"/>
                  </a:lnTo>
                  <a:lnTo>
                    <a:pt x="1062882" y="4165142"/>
                  </a:lnTo>
                  <a:lnTo>
                    <a:pt x="1046677" y="4155342"/>
                  </a:lnTo>
                  <a:lnTo>
                    <a:pt x="1030358" y="4145542"/>
                  </a:lnTo>
                  <a:lnTo>
                    <a:pt x="1013729" y="4135741"/>
                  </a:lnTo>
                  <a:lnTo>
                    <a:pt x="997046" y="4125941"/>
                  </a:lnTo>
                  <a:lnTo>
                    <a:pt x="980023" y="4116141"/>
                  </a:lnTo>
                  <a:lnTo>
                    <a:pt x="962952" y="4106340"/>
                  </a:lnTo>
                  <a:lnTo>
                    <a:pt x="945614" y="4096540"/>
                  </a:lnTo>
                  <a:lnTo>
                    <a:pt x="928188" y="4086740"/>
                  </a:lnTo>
                  <a:lnTo>
                    <a:pt x="910561" y="4076939"/>
                  </a:lnTo>
                  <a:lnTo>
                    <a:pt x="892816" y="4067139"/>
                  </a:lnTo>
                  <a:lnTo>
                    <a:pt x="874930" y="4057339"/>
                  </a:lnTo>
                  <a:lnTo>
                    <a:pt x="856905" y="4047538"/>
                  </a:lnTo>
                  <a:lnTo>
                    <a:pt x="838790" y="4037738"/>
                  </a:lnTo>
                  <a:lnTo>
                    <a:pt x="820527" y="4027938"/>
                  </a:lnTo>
                  <a:lnTo>
                    <a:pt x="802217" y="4018137"/>
                  </a:lnTo>
                  <a:lnTo>
                    <a:pt x="783762" y="4008337"/>
                  </a:lnTo>
                  <a:lnTo>
                    <a:pt x="765286" y="3998537"/>
                  </a:lnTo>
                  <a:lnTo>
                    <a:pt x="746694" y="3988736"/>
                  </a:lnTo>
                  <a:lnTo>
                    <a:pt x="728085" y="3978936"/>
                  </a:lnTo>
                  <a:lnTo>
                    <a:pt x="709410" y="3969136"/>
                  </a:lnTo>
                  <a:lnTo>
                    <a:pt x="690720" y="3959335"/>
                  </a:lnTo>
                  <a:lnTo>
                    <a:pt x="672004" y="3949535"/>
                  </a:lnTo>
                  <a:lnTo>
                    <a:pt x="653287" y="3939735"/>
                  </a:lnTo>
                  <a:lnTo>
                    <a:pt x="634571" y="3929934"/>
                  </a:lnTo>
                  <a:lnTo>
                    <a:pt x="615884" y="3920134"/>
                  </a:lnTo>
                  <a:lnTo>
                    <a:pt x="597212" y="3910334"/>
                  </a:lnTo>
                  <a:lnTo>
                    <a:pt x="578613" y="3900533"/>
                  </a:lnTo>
                  <a:lnTo>
                    <a:pt x="560031" y="3890733"/>
                  </a:lnTo>
                  <a:lnTo>
                    <a:pt x="541580" y="3880933"/>
                  </a:lnTo>
                  <a:lnTo>
                    <a:pt x="523155" y="3871132"/>
                  </a:lnTo>
                  <a:lnTo>
                    <a:pt x="504892" y="3861332"/>
                  </a:lnTo>
                  <a:lnTo>
                    <a:pt x="486691" y="3851532"/>
                  </a:lnTo>
                  <a:lnTo>
                    <a:pt x="468660" y="3841731"/>
                  </a:lnTo>
                  <a:lnTo>
                    <a:pt x="450746" y="3831931"/>
                  </a:lnTo>
                  <a:lnTo>
                    <a:pt x="432995" y="3822131"/>
                  </a:lnTo>
                  <a:lnTo>
                    <a:pt x="415431" y="3812330"/>
                  </a:lnTo>
                  <a:lnTo>
                    <a:pt x="398009" y="3802530"/>
                  </a:lnTo>
                  <a:lnTo>
                    <a:pt x="380858" y="3792729"/>
                  </a:lnTo>
                  <a:lnTo>
                    <a:pt x="363814" y="3782929"/>
                  </a:lnTo>
                  <a:lnTo>
                    <a:pt x="347141" y="3773129"/>
                  </a:lnTo>
                  <a:lnTo>
                    <a:pt x="330534" y="3763328"/>
                  </a:lnTo>
                  <a:lnTo>
                    <a:pt x="314392" y="3753528"/>
                  </a:lnTo>
                  <a:lnTo>
                    <a:pt x="298339" y="3743728"/>
                  </a:lnTo>
                  <a:lnTo>
                    <a:pt x="282721" y="3733927"/>
                  </a:lnTo>
                  <a:lnTo>
                    <a:pt x="267285" y="3724127"/>
                  </a:lnTo>
                  <a:lnTo>
                    <a:pt x="252237" y="3714327"/>
                  </a:lnTo>
                  <a:lnTo>
                    <a:pt x="237479" y="3704526"/>
                  </a:lnTo>
                  <a:lnTo>
                    <a:pt x="223046" y="3694726"/>
                  </a:lnTo>
                  <a:lnTo>
                    <a:pt x="209024" y="3684926"/>
                  </a:lnTo>
                  <a:lnTo>
                    <a:pt x="195252" y="3675125"/>
                  </a:lnTo>
                  <a:lnTo>
                    <a:pt x="182024" y="3665325"/>
                  </a:lnTo>
                  <a:lnTo>
                    <a:pt x="168954" y="3655525"/>
                  </a:lnTo>
                  <a:lnTo>
                    <a:pt x="156573" y="3645724"/>
                  </a:lnTo>
                  <a:lnTo>
                    <a:pt x="144307" y="3635924"/>
                  </a:lnTo>
                  <a:lnTo>
                    <a:pt x="132765" y="3626124"/>
                  </a:lnTo>
                  <a:lnTo>
                    <a:pt x="121408" y="3616323"/>
                  </a:lnTo>
                  <a:lnTo>
                    <a:pt x="110685" y="3606523"/>
                  </a:lnTo>
                  <a:lnTo>
                    <a:pt x="100285" y="3596723"/>
                  </a:lnTo>
                  <a:lnTo>
                    <a:pt x="90416" y="3586922"/>
                  </a:lnTo>
                  <a:lnTo>
                    <a:pt x="81015" y="3577122"/>
                  </a:lnTo>
                  <a:lnTo>
                    <a:pt x="72031" y="3567322"/>
                  </a:lnTo>
                  <a:lnTo>
                    <a:pt x="63668" y="3557521"/>
                  </a:lnTo>
                  <a:lnTo>
                    <a:pt x="55598" y="3547721"/>
                  </a:lnTo>
                  <a:lnTo>
                    <a:pt x="48307" y="3537921"/>
                  </a:lnTo>
                  <a:lnTo>
                    <a:pt x="41176" y="3528120"/>
                  </a:lnTo>
                  <a:lnTo>
                    <a:pt x="34988" y="3518320"/>
                  </a:lnTo>
                  <a:lnTo>
                    <a:pt x="28946" y="3508520"/>
                  </a:lnTo>
                  <a:lnTo>
                    <a:pt x="23757" y="3498719"/>
                  </a:lnTo>
                  <a:lnTo>
                    <a:pt x="18847" y="3488919"/>
                  </a:lnTo>
                  <a:lnTo>
                    <a:pt x="14652" y="3479119"/>
                  </a:lnTo>
                  <a:lnTo>
                    <a:pt x="10893" y="3469318"/>
                  </a:lnTo>
                  <a:lnTo>
                    <a:pt x="7705" y="3459518"/>
                  </a:lnTo>
                  <a:lnTo>
                    <a:pt x="5109" y="3449718"/>
                  </a:lnTo>
                  <a:lnTo>
                    <a:pt x="2935" y="3439917"/>
                  </a:lnTo>
                  <a:lnTo>
                    <a:pt x="1509" y="3430117"/>
                  </a:lnTo>
                  <a:lnTo>
                    <a:pt x="354" y="3420317"/>
                  </a:lnTo>
                  <a:lnTo>
                    <a:pt x="100" y="3410516"/>
                  </a:lnTo>
                  <a:lnTo>
                    <a:pt x="0" y="3400716"/>
                  </a:lnTo>
                  <a:lnTo>
                    <a:pt x="878" y="3390916"/>
                  </a:lnTo>
                  <a:lnTo>
                    <a:pt x="1944" y="3381115"/>
                  </a:lnTo>
                  <a:lnTo>
                    <a:pt x="3829" y="3371315"/>
                  </a:lnTo>
                  <a:lnTo>
                    <a:pt x="6050" y="3361515"/>
                  </a:lnTo>
                  <a:lnTo>
                    <a:pt x="8931" y="3351714"/>
                  </a:lnTo>
                  <a:lnTo>
                    <a:pt x="12290" y="3341914"/>
                  </a:lnTo>
                  <a:lnTo>
                    <a:pt x="16151" y="3332114"/>
                  </a:lnTo>
                  <a:lnTo>
                    <a:pt x="20626" y="3322313"/>
                  </a:lnTo>
                  <a:lnTo>
                    <a:pt x="25449" y="3312513"/>
                  </a:lnTo>
                  <a:lnTo>
                    <a:pt x="31011" y="3302713"/>
                  </a:lnTo>
                  <a:lnTo>
                    <a:pt x="36772" y="3292912"/>
                  </a:lnTo>
                  <a:lnTo>
                    <a:pt x="43389" y="3283112"/>
                  </a:lnTo>
                  <a:lnTo>
                    <a:pt x="50141" y="3273312"/>
                  </a:lnTo>
                  <a:lnTo>
                    <a:pt x="57694" y="3263511"/>
                  </a:lnTo>
                  <a:lnTo>
                    <a:pt x="65452" y="3253711"/>
                  </a:lnTo>
                  <a:lnTo>
                    <a:pt x="73852" y="3243911"/>
                  </a:lnTo>
                  <a:lnTo>
                    <a:pt x="82571" y="3234110"/>
                  </a:lnTo>
                  <a:lnTo>
                    <a:pt x="91783" y="3224310"/>
                  </a:lnTo>
                  <a:lnTo>
                    <a:pt x="101413" y="3214510"/>
                  </a:lnTo>
                  <a:lnTo>
                    <a:pt x="111396" y="3204709"/>
                  </a:lnTo>
                  <a:lnTo>
                    <a:pt x="121884" y="3194909"/>
                  </a:lnTo>
                  <a:lnTo>
                    <a:pt x="132594" y="3185109"/>
                  </a:lnTo>
                  <a:lnTo>
                    <a:pt x="143882" y="3175308"/>
                  </a:lnTo>
                  <a:lnTo>
                    <a:pt x="155275" y="3165508"/>
                  </a:lnTo>
                  <a:lnTo>
                    <a:pt x="167300" y="3155708"/>
                  </a:lnTo>
                  <a:lnTo>
                    <a:pt x="179413" y="3145907"/>
                  </a:lnTo>
                  <a:lnTo>
                    <a:pt x="192025" y="3136107"/>
                  </a:lnTo>
                  <a:lnTo>
                    <a:pt x="204794" y="3126307"/>
                  </a:lnTo>
                  <a:lnTo>
                    <a:pt x="217937" y="3116506"/>
                  </a:lnTo>
                  <a:lnTo>
                    <a:pt x="231294" y="3106706"/>
                  </a:lnTo>
                  <a:lnTo>
                    <a:pt x="244914" y="3096906"/>
                  </a:lnTo>
                  <a:lnTo>
                    <a:pt x="258786" y="3087105"/>
                  </a:lnTo>
                  <a:lnTo>
                    <a:pt x="272827" y="3077305"/>
                  </a:lnTo>
                  <a:lnTo>
                    <a:pt x="287141" y="3067505"/>
                  </a:lnTo>
                  <a:lnTo>
                    <a:pt x="301545" y="3057704"/>
                  </a:lnTo>
                  <a:lnTo>
                    <a:pt x="316224" y="3047904"/>
                  </a:lnTo>
                  <a:lnTo>
                    <a:pt x="330946" y="3038104"/>
                  </a:lnTo>
                  <a:lnTo>
                    <a:pt x="345900" y="3028303"/>
                  </a:lnTo>
                  <a:lnTo>
                    <a:pt x="360892" y="3018503"/>
                  </a:lnTo>
                  <a:lnTo>
                    <a:pt x="376032" y="3008703"/>
                  </a:lnTo>
                  <a:lnTo>
                    <a:pt x="391216" y="2998902"/>
                  </a:lnTo>
                  <a:lnTo>
                    <a:pt x="406480" y="2989102"/>
                  </a:lnTo>
                  <a:lnTo>
                    <a:pt x="421776" y="2979302"/>
                  </a:lnTo>
                  <a:lnTo>
                    <a:pt x="437104" y="2969501"/>
                  </a:lnTo>
                  <a:lnTo>
                    <a:pt x="452434" y="2959701"/>
                  </a:lnTo>
                  <a:lnTo>
                    <a:pt x="467765" y="2949901"/>
                  </a:lnTo>
                  <a:lnTo>
                    <a:pt x="483050" y="2940100"/>
                  </a:lnTo>
                  <a:lnTo>
                    <a:pt x="498324" y="2930300"/>
                  </a:lnTo>
                  <a:lnTo>
                    <a:pt x="513486" y="2920500"/>
                  </a:lnTo>
                  <a:lnTo>
                    <a:pt x="528623" y="2910699"/>
                  </a:lnTo>
                  <a:lnTo>
                    <a:pt x="543604" y="2900899"/>
                  </a:lnTo>
                  <a:lnTo>
                    <a:pt x="558524" y="2891099"/>
                  </a:lnTo>
                  <a:lnTo>
                    <a:pt x="573270" y="2881298"/>
                  </a:lnTo>
                  <a:lnTo>
                    <a:pt x="587897" y="2871498"/>
                  </a:lnTo>
                  <a:lnTo>
                    <a:pt x="602352" y="2861698"/>
                  </a:lnTo>
                  <a:lnTo>
                    <a:pt x="616613" y="2851897"/>
                  </a:lnTo>
                  <a:lnTo>
                    <a:pt x="630721" y="2842097"/>
                  </a:lnTo>
                  <a:lnTo>
                    <a:pt x="644545" y="2832297"/>
                  </a:lnTo>
                  <a:lnTo>
                    <a:pt x="658253" y="2822496"/>
                  </a:lnTo>
                  <a:lnTo>
                    <a:pt x="671571" y="2812696"/>
                  </a:lnTo>
                  <a:lnTo>
                    <a:pt x="684820" y="2802896"/>
                  </a:lnTo>
                  <a:lnTo>
                    <a:pt x="697572" y="2793095"/>
                  </a:lnTo>
                  <a:lnTo>
                    <a:pt x="710234" y="2783295"/>
                  </a:lnTo>
                  <a:lnTo>
                    <a:pt x="722436" y="2773495"/>
                  </a:lnTo>
                  <a:lnTo>
                    <a:pt x="734450" y="2763694"/>
                  </a:lnTo>
                  <a:lnTo>
                    <a:pt x="746055" y="2753894"/>
                  </a:lnTo>
                  <a:lnTo>
                    <a:pt x="757362" y="2744094"/>
                  </a:lnTo>
                  <a:lnTo>
                    <a:pt x="768327" y="2734293"/>
                  </a:lnTo>
                  <a:lnTo>
                    <a:pt x="778873" y="2724493"/>
                  </a:lnTo>
                  <a:lnTo>
                    <a:pt x="789157" y="2714693"/>
                  </a:lnTo>
                  <a:lnTo>
                    <a:pt x="798891" y="2704892"/>
                  </a:lnTo>
                  <a:lnTo>
                    <a:pt x="808456" y="2695092"/>
                  </a:lnTo>
                  <a:lnTo>
                    <a:pt x="817329" y="2685292"/>
                  </a:lnTo>
                  <a:lnTo>
                    <a:pt x="826087" y="2675491"/>
                  </a:lnTo>
                  <a:lnTo>
                    <a:pt x="834111" y="2665691"/>
                  </a:lnTo>
                  <a:lnTo>
                    <a:pt x="841957" y="2655891"/>
                  </a:lnTo>
                  <a:lnTo>
                    <a:pt x="849166" y="2646090"/>
                  </a:lnTo>
                  <a:lnTo>
                    <a:pt x="856063" y="2636290"/>
                  </a:lnTo>
                  <a:lnTo>
                    <a:pt x="862428" y="2626490"/>
                  </a:lnTo>
                  <a:lnTo>
                    <a:pt x="868344" y="2616689"/>
                  </a:lnTo>
                  <a:lnTo>
                    <a:pt x="873844" y="2606889"/>
                  </a:lnTo>
                  <a:lnTo>
                    <a:pt x="878750" y="2597089"/>
                  </a:lnTo>
                  <a:lnTo>
                    <a:pt x="883364" y="2587288"/>
                  </a:lnTo>
                  <a:lnTo>
                    <a:pt x="887236" y="2577488"/>
                  </a:lnTo>
                  <a:lnTo>
                    <a:pt x="890948" y="2567688"/>
                  </a:lnTo>
                  <a:lnTo>
                    <a:pt x="893769" y="2557887"/>
                  </a:lnTo>
                  <a:lnTo>
                    <a:pt x="896450" y="2548087"/>
                  </a:lnTo>
                  <a:lnTo>
                    <a:pt x="898320" y="2538286"/>
                  </a:lnTo>
                  <a:lnTo>
                    <a:pt x="899934" y="2528486"/>
                  </a:lnTo>
                  <a:lnTo>
                    <a:pt x="900870" y="2518686"/>
                  </a:lnTo>
                  <a:lnTo>
                    <a:pt x="901409" y="2508885"/>
                  </a:lnTo>
                  <a:lnTo>
                    <a:pt x="901409" y="2499085"/>
                  </a:lnTo>
                  <a:lnTo>
                    <a:pt x="900870" y="2489285"/>
                  </a:lnTo>
                  <a:lnTo>
                    <a:pt x="899934" y="2479484"/>
                  </a:lnTo>
                  <a:lnTo>
                    <a:pt x="898320" y="2469684"/>
                  </a:lnTo>
                  <a:lnTo>
                    <a:pt x="896450" y="2459884"/>
                  </a:lnTo>
                  <a:lnTo>
                    <a:pt x="893769" y="2450083"/>
                  </a:lnTo>
                  <a:lnTo>
                    <a:pt x="890948" y="2440283"/>
                  </a:lnTo>
                  <a:lnTo>
                    <a:pt x="887236" y="2430483"/>
                  </a:lnTo>
                  <a:lnTo>
                    <a:pt x="883364" y="2420682"/>
                  </a:lnTo>
                  <a:lnTo>
                    <a:pt x="878750" y="2410882"/>
                  </a:lnTo>
                  <a:lnTo>
                    <a:pt x="873844" y="2401082"/>
                  </a:lnTo>
                  <a:lnTo>
                    <a:pt x="868344" y="2391281"/>
                  </a:lnTo>
                  <a:lnTo>
                    <a:pt x="862428" y="2381481"/>
                  </a:lnTo>
                  <a:lnTo>
                    <a:pt x="856063" y="2371681"/>
                  </a:lnTo>
                  <a:lnTo>
                    <a:pt x="849166" y="2361880"/>
                  </a:lnTo>
                  <a:lnTo>
                    <a:pt x="841957" y="2352080"/>
                  </a:lnTo>
                  <a:lnTo>
                    <a:pt x="834111" y="2342280"/>
                  </a:lnTo>
                  <a:lnTo>
                    <a:pt x="826087" y="2332479"/>
                  </a:lnTo>
                  <a:lnTo>
                    <a:pt x="817329" y="2322679"/>
                  </a:lnTo>
                  <a:lnTo>
                    <a:pt x="808456" y="2312879"/>
                  </a:lnTo>
                  <a:lnTo>
                    <a:pt x="798891" y="2303078"/>
                  </a:lnTo>
                  <a:lnTo>
                    <a:pt x="789157" y="2293278"/>
                  </a:lnTo>
                  <a:lnTo>
                    <a:pt x="778873" y="2283478"/>
                  </a:lnTo>
                  <a:lnTo>
                    <a:pt x="768327" y="2273677"/>
                  </a:lnTo>
                  <a:lnTo>
                    <a:pt x="757362" y="2263877"/>
                  </a:lnTo>
                  <a:lnTo>
                    <a:pt x="746055" y="2254077"/>
                  </a:lnTo>
                  <a:lnTo>
                    <a:pt x="734450" y="2244276"/>
                  </a:lnTo>
                  <a:lnTo>
                    <a:pt x="722436" y="2234476"/>
                  </a:lnTo>
                  <a:lnTo>
                    <a:pt x="710234" y="2224676"/>
                  </a:lnTo>
                  <a:lnTo>
                    <a:pt x="697572" y="2214875"/>
                  </a:lnTo>
                  <a:lnTo>
                    <a:pt x="684820" y="2205075"/>
                  </a:lnTo>
                  <a:lnTo>
                    <a:pt x="671571" y="2195275"/>
                  </a:lnTo>
                  <a:lnTo>
                    <a:pt x="658253" y="2185474"/>
                  </a:lnTo>
                  <a:lnTo>
                    <a:pt x="644545" y="2175674"/>
                  </a:lnTo>
                  <a:lnTo>
                    <a:pt x="630721" y="2165874"/>
                  </a:lnTo>
                  <a:lnTo>
                    <a:pt x="616613" y="2156073"/>
                  </a:lnTo>
                  <a:lnTo>
                    <a:pt x="602352" y="2146273"/>
                  </a:lnTo>
                  <a:lnTo>
                    <a:pt x="587897" y="2136473"/>
                  </a:lnTo>
                  <a:lnTo>
                    <a:pt x="573270" y="2126672"/>
                  </a:lnTo>
                  <a:lnTo>
                    <a:pt x="558524" y="2116872"/>
                  </a:lnTo>
                  <a:lnTo>
                    <a:pt x="543604" y="2107072"/>
                  </a:lnTo>
                  <a:lnTo>
                    <a:pt x="528623" y="2097271"/>
                  </a:lnTo>
                  <a:lnTo>
                    <a:pt x="513486" y="2087471"/>
                  </a:lnTo>
                  <a:lnTo>
                    <a:pt x="498324" y="2077671"/>
                  </a:lnTo>
                  <a:lnTo>
                    <a:pt x="483050" y="2067870"/>
                  </a:lnTo>
                  <a:lnTo>
                    <a:pt x="467765" y="2058070"/>
                  </a:lnTo>
                  <a:lnTo>
                    <a:pt x="452434" y="2048270"/>
                  </a:lnTo>
                  <a:lnTo>
                    <a:pt x="437104" y="2038469"/>
                  </a:lnTo>
                  <a:lnTo>
                    <a:pt x="421776" y="2028669"/>
                  </a:lnTo>
                  <a:lnTo>
                    <a:pt x="406480" y="2018869"/>
                  </a:lnTo>
                  <a:lnTo>
                    <a:pt x="391216" y="2009068"/>
                  </a:lnTo>
                  <a:lnTo>
                    <a:pt x="376032" y="1999268"/>
                  </a:lnTo>
                  <a:lnTo>
                    <a:pt x="360892" y="1989468"/>
                  </a:lnTo>
                  <a:lnTo>
                    <a:pt x="345900" y="1979667"/>
                  </a:lnTo>
                  <a:lnTo>
                    <a:pt x="330946" y="1969867"/>
                  </a:lnTo>
                  <a:lnTo>
                    <a:pt x="316224" y="1960067"/>
                  </a:lnTo>
                  <a:lnTo>
                    <a:pt x="301545" y="1950266"/>
                  </a:lnTo>
                  <a:lnTo>
                    <a:pt x="287141" y="1940466"/>
                  </a:lnTo>
                  <a:lnTo>
                    <a:pt x="272827" y="1930666"/>
                  </a:lnTo>
                  <a:lnTo>
                    <a:pt x="258786" y="1920865"/>
                  </a:lnTo>
                  <a:lnTo>
                    <a:pt x="244914" y="1911065"/>
                  </a:lnTo>
                  <a:lnTo>
                    <a:pt x="231294" y="1901265"/>
                  </a:lnTo>
                  <a:lnTo>
                    <a:pt x="217937" y="1891464"/>
                  </a:lnTo>
                  <a:lnTo>
                    <a:pt x="204794" y="1881664"/>
                  </a:lnTo>
                  <a:lnTo>
                    <a:pt x="192025" y="1871864"/>
                  </a:lnTo>
                  <a:lnTo>
                    <a:pt x="179413" y="1862063"/>
                  </a:lnTo>
                  <a:lnTo>
                    <a:pt x="167300" y="1852263"/>
                  </a:lnTo>
                  <a:lnTo>
                    <a:pt x="155275" y="1842463"/>
                  </a:lnTo>
                  <a:lnTo>
                    <a:pt x="143882" y="1832662"/>
                  </a:lnTo>
                  <a:lnTo>
                    <a:pt x="132594" y="1822862"/>
                  </a:lnTo>
                  <a:lnTo>
                    <a:pt x="121884" y="1813062"/>
                  </a:lnTo>
                  <a:lnTo>
                    <a:pt x="111396" y="1803261"/>
                  </a:lnTo>
                  <a:lnTo>
                    <a:pt x="101413" y="1793461"/>
                  </a:lnTo>
                  <a:lnTo>
                    <a:pt x="91783" y="1783661"/>
                  </a:lnTo>
                  <a:lnTo>
                    <a:pt x="82571" y="1773860"/>
                  </a:lnTo>
                  <a:lnTo>
                    <a:pt x="73852" y="1764060"/>
                  </a:lnTo>
                  <a:lnTo>
                    <a:pt x="65452" y="1754260"/>
                  </a:lnTo>
                  <a:lnTo>
                    <a:pt x="57694" y="1744459"/>
                  </a:lnTo>
                  <a:lnTo>
                    <a:pt x="50141" y="1734659"/>
                  </a:lnTo>
                  <a:lnTo>
                    <a:pt x="43389" y="1724859"/>
                  </a:lnTo>
                  <a:lnTo>
                    <a:pt x="36772" y="1715058"/>
                  </a:lnTo>
                  <a:lnTo>
                    <a:pt x="31011" y="1705258"/>
                  </a:lnTo>
                  <a:lnTo>
                    <a:pt x="25449" y="1695458"/>
                  </a:lnTo>
                  <a:lnTo>
                    <a:pt x="20626" y="1685657"/>
                  </a:lnTo>
                  <a:lnTo>
                    <a:pt x="16151" y="1675857"/>
                  </a:lnTo>
                  <a:lnTo>
                    <a:pt x="12290" y="1666057"/>
                  </a:lnTo>
                  <a:lnTo>
                    <a:pt x="8931" y="1656256"/>
                  </a:lnTo>
                  <a:lnTo>
                    <a:pt x="6050" y="1646456"/>
                  </a:lnTo>
                  <a:lnTo>
                    <a:pt x="3829" y="1636656"/>
                  </a:lnTo>
                  <a:lnTo>
                    <a:pt x="1944" y="1626855"/>
                  </a:lnTo>
                  <a:lnTo>
                    <a:pt x="878" y="1617055"/>
                  </a:lnTo>
                  <a:lnTo>
                    <a:pt x="0" y="1607255"/>
                  </a:lnTo>
                  <a:lnTo>
                    <a:pt x="100" y="1597454"/>
                  </a:lnTo>
                  <a:lnTo>
                    <a:pt x="354" y="1587654"/>
                  </a:lnTo>
                  <a:lnTo>
                    <a:pt x="1509" y="1577854"/>
                  </a:lnTo>
                  <a:lnTo>
                    <a:pt x="2935" y="1568053"/>
                  </a:lnTo>
                  <a:lnTo>
                    <a:pt x="5109" y="1558253"/>
                  </a:lnTo>
                  <a:lnTo>
                    <a:pt x="7705" y="1548453"/>
                  </a:lnTo>
                  <a:lnTo>
                    <a:pt x="10893" y="1538652"/>
                  </a:lnTo>
                  <a:lnTo>
                    <a:pt x="14652" y="1528852"/>
                  </a:lnTo>
                  <a:lnTo>
                    <a:pt x="18847" y="1519052"/>
                  </a:lnTo>
                  <a:lnTo>
                    <a:pt x="23757" y="1509251"/>
                  </a:lnTo>
                  <a:lnTo>
                    <a:pt x="28946" y="1499451"/>
                  </a:lnTo>
                  <a:lnTo>
                    <a:pt x="34988" y="1489651"/>
                  </a:lnTo>
                  <a:lnTo>
                    <a:pt x="41176" y="1479850"/>
                  </a:lnTo>
                  <a:lnTo>
                    <a:pt x="48307" y="1470050"/>
                  </a:lnTo>
                  <a:lnTo>
                    <a:pt x="55598" y="1460250"/>
                  </a:lnTo>
                  <a:lnTo>
                    <a:pt x="63668" y="1450449"/>
                  </a:lnTo>
                  <a:lnTo>
                    <a:pt x="72031" y="1440649"/>
                  </a:lnTo>
                  <a:lnTo>
                    <a:pt x="81015" y="1430849"/>
                  </a:lnTo>
                  <a:lnTo>
                    <a:pt x="90416" y="1421048"/>
                  </a:lnTo>
                  <a:lnTo>
                    <a:pt x="100285" y="1411248"/>
                  </a:lnTo>
                  <a:lnTo>
                    <a:pt x="110685" y="1401448"/>
                  </a:lnTo>
                  <a:lnTo>
                    <a:pt x="121408" y="1391647"/>
                  </a:lnTo>
                  <a:lnTo>
                    <a:pt x="132765" y="1381847"/>
                  </a:lnTo>
                  <a:lnTo>
                    <a:pt x="144307" y="1372047"/>
                  </a:lnTo>
                  <a:lnTo>
                    <a:pt x="156573" y="1362246"/>
                  </a:lnTo>
                  <a:lnTo>
                    <a:pt x="168954" y="1352446"/>
                  </a:lnTo>
                  <a:lnTo>
                    <a:pt x="182024" y="1342646"/>
                  </a:lnTo>
                  <a:lnTo>
                    <a:pt x="195252" y="1332845"/>
                  </a:lnTo>
                  <a:lnTo>
                    <a:pt x="209024" y="1323045"/>
                  </a:lnTo>
                  <a:lnTo>
                    <a:pt x="223046" y="1313245"/>
                  </a:lnTo>
                  <a:lnTo>
                    <a:pt x="237479" y="1303444"/>
                  </a:lnTo>
                  <a:lnTo>
                    <a:pt x="252237" y="1293644"/>
                  </a:lnTo>
                  <a:lnTo>
                    <a:pt x="267285" y="1283844"/>
                  </a:lnTo>
                  <a:lnTo>
                    <a:pt x="282721" y="1274043"/>
                  </a:lnTo>
                  <a:lnTo>
                    <a:pt x="298339" y="1264243"/>
                  </a:lnTo>
                  <a:lnTo>
                    <a:pt x="314392" y="1254442"/>
                  </a:lnTo>
                  <a:lnTo>
                    <a:pt x="330534" y="1244642"/>
                  </a:lnTo>
                  <a:lnTo>
                    <a:pt x="347141" y="1234842"/>
                  </a:lnTo>
                  <a:lnTo>
                    <a:pt x="363814" y="1225041"/>
                  </a:lnTo>
                  <a:lnTo>
                    <a:pt x="380858" y="1215241"/>
                  </a:lnTo>
                  <a:lnTo>
                    <a:pt x="398009" y="1205441"/>
                  </a:lnTo>
                  <a:lnTo>
                    <a:pt x="415431" y="1195640"/>
                  </a:lnTo>
                  <a:lnTo>
                    <a:pt x="432995" y="1185840"/>
                  </a:lnTo>
                  <a:lnTo>
                    <a:pt x="450746" y="1176040"/>
                  </a:lnTo>
                  <a:lnTo>
                    <a:pt x="468660" y="1166239"/>
                  </a:lnTo>
                  <a:lnTo>
                    <a:pt x="486691" y="1156439"/>
                  </a:lnTo>
                  <a:lnTo>
                    <a:pt x="504892" y="1146639"/>
                  </a:lnTo>
                  <a:lnTo>
                    <a:pt x="523155" y="1136838"/>
                  </a:lnTo>
                  <a:lnTo>
                    <a:pt x="541580" y="1127038"/>
                  </a:lnTo>
                  <a:lnTo>
                    <a:pt x="560031" y="1117238"/>
                  </a:lnTo>
                  <a:lnTo>
                    <a:pt x="578613" y="1107437"/>
                  </a:lnTo>
                  <a:lnTo>
                    <a:pt x="597212" y="1097637"/>
                  </a:lnTo>
                  <a:lnTo>
                    <a:pt x="615884" y="1087837"/>
                  </a:lnTo>
                  <a:lnTo>
                    <a:pt x="634571" y="1078036"/>
                  </a:lnTo>
                  <a:lnTo>
                    <a:pt x="653287" y="1068236"/>
                  </a:lnTo>
                  <a:lnTo>
                    <a:pt x="672004" y="1058436"/>
                  </a:lnTo>
                  <a:lnTo>
                    <a:pt x="690720" y="1048635"/>
                  </a:lnTo>
                  <a:lnTo>
                    <a:pt x="709410" y="1038835"/>
                  </a:lnTo>
                  <a:lnTo>
                    <a:pt x="728085" y="1029035"/>
                  </a:lnTo>
                  <a:lnTo>
                    <a:pt x="746694" y="1019234"/>
                  </a:lnTo>
                  <a:lnTo>
                    <a:pt x="765286" y="1009434"/>
                  </a:lnTo>
                  <a:lnTo>
                    <a:pt x="783762" y="999634"/>
                  </a:lnTo>
                  <a:lnTo>
                    <a:pt x="802217" y="989833"/>
                  </a:lnTo>
                  <a:lnTo>
                    <a:pt x="820527" y="980033"/>
                  </a:lnTo>
                  <a:lnTo>
                    <a:pt x="838790" y="970233"/>
                  </a:lnTo>
                  <a:lnTo>
                    <a:pt x="856905" y="960432"/>
                  </a:lnTo>
                  <a:lnTo>
                    <a:pt x="874930" y="950632"/>
                  </a:lnTo>
                  <a:lnTo>
                    <a:pt x="892816" y="940832"/>
                  </a:lnTo>
                  <a:lnTo>
                    <a:pt x="910561" y="931031"/>
                  </a:lnTo>
                  <a:lnTo>
                    <a:pt x="928188" y="921231"/>
                  </a:lnTo>
                  <a:lnTo>
                    <a:pt x="945614" y="911431"/>
                  </a:lnTo>
                  <a:lnTo>
                    <a:pt x="962952" y="901630"/>
                  </a:lnTo>
                  <a:lnTo>
                    <a:pt x="980023" y="891830"/>
                  </a:lnTo>
                  <a:lnTo>
                    <a:pt x="997046" y="882030"/>
                  </a:lnTo>
                  <a:lnTo>
                    <a:pt x="1013729" y="872229"/>
                  </a:lnTo>
                  <a:lnTo>
                    <a:pt x="1030358" y="862429"/>
                  </a:lnTo>
                  <a:lnTo>
                    <a:pt x="1046677" y="852629"/>
                  </a:lnTo>
                  <a:lnTo>
                    <a:pt x="1062882" y="842828"/>
                  </a:lnTo>
                  <a:lnTo>
                    <a:pt x="1078819" y="833028"/>
                  </a:lnTo>
                  <a:lnTo>
                    <a:pt x="1094575" y="823228"/>
                  </a:lnTo>
                  <a:lnTo>
                    <a:pt x="1110111" y="813427"/>
                  </a:lnTo>
                  <a:lnTo>
                    <a:pt x="1125397" y="803627"/>
                  </a:lnTo>
                  <a:lnTo>
                    <a:pt x="1140516" y="793827"/>
                  </a:lnTo>
                  <a:lnTo>
                    <a:pt x="1155313" y="784026"/>
                  </a:lnTo>
                  <a:lnTo>
                    <a:pt x="1170002" y="774226"/>
                  </a:lnTo>
                  <a:lnTo>
                    <a:pt x="1184293" y="764426"/>
                  </a:lnTo>
                  <a:lnTo>
                    <a:pt x="1198518" y="754625"/>
                  </a:lnTo>
                  <a:lnTo>
                    <a:pt x="1212315" y="744825"/>
                  </a:lnTo>
                  <a:lnTo>
                    <a:pt x="1226019" y="735025"/>
                  </a:lnTo>
                  <a:lnTo>
                    <a:pt x="1239358" y="725224"/>
                  </a:lnTo>
                  <a:lnTo>
                    <a:pt x="1252533" y="715424"/>
                  </a:lnTo>
                  <a:lnTo>
                    <a:pt x="1265409" y="705624"/>
                  </a:lnTo>
                  <a:lnTo>
                    <a:pt x="1278049" y="695823"/>
                  </a:lnTo>
                  <a:lnTo>
                    <a:pt x="1290458" y="686023"/>
                  </a:lnTo>
                  <a:lnTo>
                    <a:pt x="1302560" y="676223"/>
                  </a:lnTo>
                  <a:lnTo>
                    <a:pt x="1314500" y="666422"/>
                  </a:lnTo>
                  <a:lnTo>
                    <a:pt x="1326063" y="656622"/>
                  </a:lnTo>
                  <a:lnTo>
                    <a:pt x="1337535" y="646822"/>
                  </a:lnTo>
                  <a:lnTo>
                    <a:pt x="1348559" y="637021"/>
                  </a:lnTo>
                  <a:lnTo>
                    <a:pt x="1359514" y="627221"/>
                  </a:lnTo>
                  <a:lnTo>
                    <a:pt x="1370054" y="617421"/>
                  </a:lnTo>
                  <a:lnTo>
                    <a:pt x="1380476" y="607620"/>
                  </a:lnTo>
                  <a:lnTo>
                    <a:pt x="1390556" y="597820"/>
                  </a:lnTo>
                  <a:lnTo>
                    <a:pt x="1400451" y="588020"/>
                  </a:lnTo>
                  <a:lnTo>
                    <a:pt x="1410078" y="578219"/>
                  </a:lnTo>
                  <a:lnTo>
                    <a:pt x="1419454" y="568419"/>
                  </a:lnTo>
                  <a:lnTo>
                    <a:pt x="1428634" y="558619"/>
                  </a:lnTo>
                  <a:lnTo>
                    <a:pt x="1437501" y="548818"/>
                  </a:lnTo>
                  <a:lnTo>
                    <a:pt x="1446241" y="539018"/>
                  </a:lnTo>
                  <a:lnTo>
                    <a:pt x="1454610" y="529218"/>
                  </a:lnTo>
                  <a:lnTo>
                    <a:pt x="1462915" y="519417"/>
                  </a:lnTo>
                  <a:lnTo>
                    <a:pt x="1470804" y="509617"/>
                  </a:lnTo>
                  <a:lnTo>
                    <a:pt x="1478626" y="499817"/>
                  </a:lnTo>
                  <a:lnTo>
                    <a:pt x="1486105" y="490016"/>
                  </a:lnTo>
                  <a:lnTo>
                    <a:pt x="1493459" y="480216"/>
                  </a:lnTo>
                  <a:lnTo>
                    <a:pt x="1500539" y="470416"/>
                  </a:lnTo>
                  <a:lnTo>
                    <a:pt x="1507440" y="460615"/>
                  </a:lnTo>
                  <a:lnTo>
                    <a:pt x="1514133" y="450815"/>
                  </a:lnTo>
                  <a:lnTo>
                    <a:pt x="1520595" y="441015"/>
                  </a:lnTo>
                  <a:lnTo>
                    <a:pt x="1526913" y="431214"/>
                  </a:lnTo>
                  <a:lnTo>
                    <a:pt x="1532953" y="421414"/>
                  </a:lnTo>
                  <a:lnTo>
                    <a:pt x="1538909" y="411614"/>
                  </a:lnTo>
                  <a:lnTo>
                    <a:pt x="1544545" y="401813"/>
                  </a:lnTo>
                  <a:lnTo>
                    <a:pt x="1550128" y="392013"/>
                  </a:lnTo>
                  <a:lnTo>
                    <a:pt x="1555399" y="382213"/>
                  </a:lnTo>
                  <a:lnTo>
                    <a:pt x="1560598" y="372412"/>
                  </a:lnTo>
                  <a:lnTo>
                    <a:pt x="1565546" y="362612"/>
                  </a:lnTo>
                  <a:lnTo>
                    <a:pt x="1570379" y="352812"/>
                  </a:lnTo>
                  <a:lnTo>
                    <a:pt x="1575017" y="343011"/>
                  </a:lnTo>
                  <a:lnTo>
                    <a:pt x="1579500" y="333211"/>
                  </a:lnTo>
                  <a:lnTo>
                    <a:pt x="1583842" y="323411"/>
                  </a:lnTo>
                  <a:lnTo>
                    <a:pt x="1587994" y="313610"/>
                  </a:lnTo>
                  <a:lnTo>
                    <a:pt x="1592053" y="303810"/>
                  </a:lnTo>
                  <a:lnTo>
                    <a:pt x="1595891" y="294010"/>
                  </a:lnTo>
                  <a:lnTo>
                    <a:pt x="1599681" y="284209"/>
                  </a:lnTo>
                  <a:lnTo>
                    <a:pt x="1603221" y="274409"/>
                  </a:lnTo>
                  <a:lnTo>
                    <a:pt x="1606724" y="264609"/>
                  </a:lnTo>
                  <a:lnTo>
                    <a:pt x="1610014" y="254808"/>
                  </a:lnTo>
                  <a:lnTo>
                    <a:pt x="1613241" y="245008"/>
                  </a:lnTo>
                  <a:lnTo>
                    <a:pt x="1616300" y="235208"/>
                  </a:lnTo>
                  <a:lnTo>
                    <a:pt x="1619266" y="225407"/>
                  </a:lnTo>
                  <a:lnTo>
                    <a:pt x="1622106" y="215607"/>
                  </a:lnTo>
                  <a:lnTo>
                    <a:pt x="1624828" y="205807"/>
                  </a:lnTo>
                  <a:lnTo>
                    <a:pt x="1627462" y="196006"/>
                  </a:lnTo>
                  <a:lnTo>
                    <a:pt x="1629955" y="186206"/>
                  </a:lnTo>
                  <a:lnTo>
                    <a:pt x="1632395" y="176406"/>
                  </a:lnTo>
                  <a:lnTo>
                    <a:pt x="1634674" y="166605"/>
                  </a:lnTo>
                  <a:lnTo>
                    <a:pt x="1636926" y="156805"/>
                  </a:lnTo>
                  <a:lnTo>
                    <a:pt x="1639010" y="147005"/>
                  </a:lnTo>
                  <a:lnTo>
                    <a:pt x="1641065" y="137204"/>
                  </a:lnTo>
                  <a:lnTo>
                    <a:pt x="1642988" y="127404"/>
                  </a:lnTo>
                  <a:lnTo>
                    <a:pt x="1644861" y="117604"/>
                  </a:lnTo>
                  <a:lnTo>
                    <a:pt x="1646632" y="107803"/>
                  </a:lnTo>
                  <a:lnTo>
                    <a:pt x="1648335" y="98003"/>
                  </a:lnTo>
                  <a:lnTo>
                    <a:pt x="1649965" y="88203"/>
                  </a:lnTo>
                  <a:lnTo>
                    <a:pt x="1651511" y="78402"/>
                  </a:lnTo>
                  <a:lnTo>
                    <a:pt x="1653009" y="68602"/>
                  </a:lnTo>
                  <a:lnTo>
                    <a:pt x="1654410" y="58802"/>
                  </a:lnTo>
                  <a:lnTo>
                    <a:pt x="1655784" y="49001"/>
                  </a:lnTo>
                  <a:lnTo>
                    <a:pt x="1657051" y="39201"/>
                  </a:lnTo>
                  <a:lnTo>
                    <a:pt x="1658301" y="29401"/>
                  </a:lnTo>
                  <a:lnTo>
                    <a:pt x="1659454" y="19600"/>
                  </a:lnTo>
                  <a:lnTo>
                    <a:pt x="1660584" y="9800"/>
                  </a:lnTo>
                  <a:lnTo>
                    <a:pt x="1661637" y="0"/>
                  </a:lnTo>
                  <a:lnTo>
                    <a:pt x="1699278" y="0"/>
                  </a:lnTo>
                  <a:lnTo>
                    <a:pt x="1700331" y="9800"/>
                  </a:lnTo>
                  <a:lnTo>
                    <a:pt x="1701461" y="19600"/>
                  </a:lnTo>
                  <a:lnTo>
                    <a:pt x="1702613" y="29401"/>
                  </a:lnTo>
                  <a:lnTo>
                    <a:pt x="1703864" y="39201"/>
                  </a:lnTo>
                  <a:lnTo>
                    <a:pt x="1705131" y="49001"/>
                  </a:lnTo>
                  <a:lnTo>
                    <a:pt x="1706505" y="58802"/>
                  </a:lnTo>
                  <a:lnTo>
                    <a:pt x="1707906" y="68602"/>
                  </a:lnTo>
                  <a:lnTo>
                    <a:pt x="1709404" y="78402"/>
                  </a:lnTo>
                  <a:lnTo>
                    <a:pt x="1710950" y="88203"/>
                  </a:lnTo>
                  <a:lnTo>
                    <a:pt x="1712579" y="98003"/>
                  </a:lnTo>
                  <a:lnTo>
                    <a:pt x="1714283" y="107803"/>
                  </a:lnTo>
                  <a:lnTo>
                    <a:pt x="1716054" y="117604"/>
                  </a:lnTo>
                  <a:lnTo>
                    <a:pt x="1717927" y="127404"/>
                  </a:lnTo>
                  <a:lnTo>
                    <a:pt x="1719850" y="137204"/>
                  </a:lnTo>
                  <a:lnTo>
                    <a:pt x="1721905" y="147005"/>
                  </a:lnTo>
                  <a:lnTo>
                    <a:pt x="1723989" y="156805"/>
                  </a:lnTo>
                  <a:lnTo>
                    <a:pt x="1726241" y="166605"/>
                  </a:lnTo>
                  <a:lnTo>
                    <a:pt x="1728520" y="176406"/>
                  </a:lnTo>
                  <a:lnTo>
                    <a:pt x="1730959" y="186206"/>
                  </a:lnTo>
                  <a:lnTo>
                    <a:pt x="1733452" y="196006"/>
                  </a:lnTo>
                  <a:lnTo>
                    <a:pt x="1736087" y="205807"/>
                  </a:lnTo>
                  <a:lnTo>
                    <a:pt x="1738808" y="215607"/>
                  </a:lnTo>
                  <a:lnTo>
                    <a:pt x="1741649" y="225407"/>
                  </a:lnTo>
                  <a:lnTo>
                    <a:pt x="1744615" y="235208"/>
                  </a:lnTo>
                  <a:lnTo>
                    <a:pt x="1747674" y="245008"/>
                  </a:lnTo>
                  <a:lnTo>
                    <a:pt x="1750901" y="254808"/>
                  </a:lnTo>
                  <a:lnTo>
                    <a:pt x="1754191" y="264609"/>
                  </a:lnTo>
                  <a:lnTo>
                    <a:pt x="1757694" y="274409"/>
                  </a:lnTo>
                  <a:lnTo>
                    <a:pt x="1761234" y="284209"/>
                  </a:lnTo>
                  <a:lnTo>
                    <a:pt x="1765024" y="294010"/>
                  </a:lnTo>
                  <a:lnTo>
                    <a:pt x="1768861" y="303810"/>
                  </a:lnTo>
                  <a:lnTo>
                    <a:pt x="1772920" y="313610"/>
                  </a:lnTo>
                  <a:lnTo>
                    <a:pt x="1777073" y="323411"/>
                  </a:lnTo>
                  <a:lnTo>
                    <a:pt x="1781414" y="333211"/>
                  </a:lnTo>
                  <a:lnTo>
                    <a:pt x="1785898" y="343011"/>
                  </a:lnTo>
                  <a:lnTo>
                    <a:pt x="1790536" y="352812"/>
                  </a:lnTo>
                  <a:lnTo>
                    <a:pt x="1795369" y="362612"/>
                  </a:lnTo>
                  <a:lnTo>
                    <a:pt x="1800317" y="372412"/>
                  </a:lnTo>
                  <a:lnTo>
                    <a:pt x="1805516" y="382213"/>
                  </a:lnTo>
                  <a:lnTo>
                    <a:pt x="1810786" y="392013"/>
                  </a:lnTo>
                  <a:lnTo>
                    <a:pt x="1816370" y="401813"/>
                  </a:lnTo>
                  <a:lnTo>
                    <a:pt x="1822006" y="411614"/>
                  </a:lnTo>
                  <a:lnTo>
                    <a:pt x="1827961" y="421414"/>
                  </a:lnTo>
                  <a:lnTo>
                    <a:pt x="1834002" y="431214"/>
                  </a:lnTo>
                  <a:lnTo>
                    <a:pt x="1840320" y="441015"/>
                  </a:lnTo>
                  <a:lnTo>
                    <a:pt x="1846782" y="450815"/>
                  </a:lnTo>
                  <a:lnTo>
                    <a:pt x="1853475" y="460615"/>
                  </a:lnTo>
                  <a:lnTo>
                    <a:pt x="1860376" y="470416"/>
                  </a:lnTo>
                  <a:lnTo>
                    <a:pt x="1867456" y="480216"/>
                  </a:lnTo>
                  <a:lnTo>
                    <a:pt x="1874810" y="490016"/>
                  </a:lnTo>
                  <a:lnTo>
                    <a:pt x="1882289" y="499817"/>
                  </a:lnTo>
                  <a:lnTo>
                    <a:pt x="1890111" y="509617"/>
                  </a:lnTo>
                  <a:lnTo>
                    <a:pt x="1898000" y="519417"/>
                  </a:lnTo>
                  <a:lnTo>
                    <a:pt x="1906305" y="529218"/>
                  </a:lnTo>
                  <a:lnTo>
                    <a:pt x="1914674" y="539018"/>
                  </a:lnTo>
                  <a:lnTo>
                    <a:pt x="1923414" y="548818"/>
                  </a:lnTo>
                  <a:lnTo>
                    <a:pt x="1932281" y="558619"/>
                  </a:lnTo>
                  <a:lnTo>
                    <a:pt x="1941461" y="568419"/>
                  </a:lnTo>
                  <a:lnTo>
                    <a:pt x="1950837" y="578219"/>
                  </a:lnTo>
                  <a:lnTo>
                    <a:pt x="1960463" y="588020"/>
                  </a:lnTo>
                  <a:lnTo>
                    <a:pt x="1970358" y="597820"/>
                  </a:lnTo>
                  <a:lnTo>
                    <a:pt x="1980439" y="607620"/>
                  </a:lnTo>
                  <a:lnTo>
                    <a:pt x="1990861" y="617421"/>
                  </a:lnTo>
                  <a:lnTo>
                    <a:pt x="2001401" y="627221"/>
                  </a:lnTo>
                  <a:lnTo>
                    <a:pt x="2012356" y="637021"/>
                  </a:lnTo>
                  <a:lnTo>
                    <a:pt x="2023380" y="646822"/>
                  </a:lnTo>
                  <a:lnTo>
                    <a:pt x="2034852" y="656622"/>
                  </a:lnTo>
                  <a:lnTo>
                    <a:pt x="2046414" y="666422"/>
                  </a:lnTo>
                  <a:lnTo>
                    <a:pt x="2058355" y="676223"/>
                  </a:lnTo>
                  <a:lnTo>
                    <a:pt x="2070457" y="686023"/>
                  </a:lnTo>
                  <a:lnTo>
                    <a:pt x="2082865" y="695823"/>
                  </a:lnTo>
                  <a:lnTo>
                    <a:pt x="2095506" y="705624"/>
                  </a:lnTo>
                  <a:lnTo>
                    <a:pt x="2108381" y="715424"/>
                  </a:lnTo>
                  <a:lnTo>
                    <a:pt x="2121557" y="725224"/>
                  </a:lnTo>
                  <a:lnTo>
                    <a:pt x="2134896" y="735025"/>
                  </a:lnTo>
                  <a:lnTo>
                    <a:pt x="2148600" y="744825"/>
                  </a:lnTo>
                  <a:lnTo>
                    <a:pt x="2162397" y="754625"/>
                  </a:lnTo>
                  <a:lnTo>
                    <a:pt x="2176622" y="764426"/>
                  </a:lnTo>
                  <a:lnTo>
                    <a:pt x="2190913" y="774226"/>
                  </a:lnTo>
                  <a:lnTo>
                    <a:pt x="2205602" y="784026"/>
                  </a:lnTo>
                  <a:lnTo>
                    <a:pt x="2220399" y="793827"/>
                  </a:lnTo>
                  <a:lnTo>
                    <a:pt x="2235518" y="803627"/>
                  </a:lnTo>
                  <a:lnTo>
                    <a:pt x="2250804" y="813427"/>
                  </a:lnTo>
                  <a:lnTo>
                    <a:pt x="2266340" y="823228"/>
                  </a:lnTo>
                  <a:lnTo>
                    <a:pt x="2282096" y="833028"/>
                  </a:lnTo>
                  <a:lnTo>
                    <a:pt x="2298033" y="842828"/>
                  </a:lnTo>
                  <a:lnTo>
                    <a:pt x="2314238" y="852629"/>
                  </a:lnTo>
                  <a:lnTo>
                    <a:pt x="2330557" y="862429"/>
                  </a:lnTo>
                  <a:lnTo>
                    <a:pt x="2347186" y="872229"/>
                  </a:lnTo>
                  <a:lnTo>
                    <a:pt x="2363869" y="882030"/>
                  </a:lnTo>
                  <a:lnTo>
                    <a:pt x="2380892" y="891830"/>
                  </a:lnTo>
                  <a:lnTo>
                    <a:pt x="2397963" y="901630"/>
                  </a:lnTo>
                  <a:lnTo>
                    <a:pt x="2415301" y="911431"/>
                  </a:lnTo>
                  <a:lnTo>
                    <a:pt x="2432727" y="921231"/>
                  </a:lnTo>
                  <a:lnTo>
                    <a:pt x="2450354" y="931031"/>
                  </a:lnTo>
                  <a:lnTo>
                    <a:pt x="2468099" y="940832"/>
                  </a:lnTo>
                  <a:lnTo>
                    <a:pt x="2485985" y="950632"/>
                  </a:lnTo>
                  <a:lnTo>
                    <a:pt x="2504010" y="960432"/>
                  </a:lnTo>
                  <a:lnTo>
                    <a:pt x="2522125" y="970233"/>
                  </a:lnTo>
                  <a:lnTo>
                    <a:pt x="2540388" y="980033"/>
                  </a:lnTo>
                  <a:lnTo>
                    <a:pt x="2558698" y="989833"/>
                  </a:lnTo>
                  <a:lnTo>
                    <a:pt x="2577152" y="999634"/>
                  </a:lnTo>
                  <a:lnTo>
                    <a:pt x="2595629" y="1009434"/>
                  </a:lnTo>
                  <a:lnTo>
                    <a:pt x="2614221" y="1019234"/>
                  </a:lnTo>
                  <a:lnTo>
                    <a:pt x="2632830" y="1029035"/>
                  </a:lnTo>
                  <a:lnTo>
                    <a:pt x="2651505" y="1038835"/>
                  </a:lnTo>
                  <a:lnTo>
                    <a:pt x="2670194" y="1048635"/>
                  </a:lnTo>
                  <a:lnTo>
                    <a:pt x="2688911" y="1058436"/>
                  </a:lnTo>
                  <a:lnTo>
                    <a:pt x="2707628" y="1068236"/>
                  </a:lnTo>
                  <a:lnTo>
                    <a:pt x="2726344" y="1078036"/>
                  </a:lnTo>
                  <a:lnTo>
                    <a:pt x="2745031" y="1087837"/>
                  </a:lnTo>
                  <a:lnTo>
                    <a:pt x="2763703" y="1097637"/>
                  </a:lnTo>
                  <a:lnTo>
                    <a:pt x="2782302" y="1107437"/>
                  </a:lnTo>
                  <a:lnTo>
                    <a:pt x="2800884" y="1117238"/>
                  </a:lnTo>
                  <a:lnTo>
                    <a:pt x="2819335" y="1127038"/>
                  </a:lnTo>
                  <a:lnTo>
                    <a:pt x="2837760" y="1136838"/>
                  </a:lnTo>
                  <a:lnTo>
                    <a:pt x="2856023" y="1146639"/>
                  </a:lnTo>
                  <a:lnTo>
                    <a:pt x="2874224" y="1156439"/>
                  </a:lnTo>
                  <a:lnTo>
                    <a:pt x="2892255" y="1166239"/>
                  </a:lnTo>
                  <a:lnTo>
                    <a:pt x="2910169" y="1176040"/>
                  </a:lnTo>
                  <a:lnTo>
                    <a:pt x="2927920" y="1185840"/>
                  </a:lnTo>
                  <a:lnTo>
                    <a:pt x="2945484" y="1195640"/>
                  </a:lnTo>
                  <a:lnTo>
                    <a:pt x="2962906" y="1205441"/>
                  </a:lnTo>
                  <a:lnTo>
                    <a:pt x="2980057" y="1215241"/>
                  </a:lnTo>
                  <a:lnTo>
                    <a:pt x="2997101" y="1225041"/>
                  </a:lnTo>
                  <a:lnTo>
                    <a:pt x="3013774" y="1234842"/>
                  </a:lnTo>
                  <a:lnTo>
                    <a:pt x="3030381" y="1244642"/>
                  </a:lnTo>
                  <a:lnTo>
                    <a:pt x="3046523" y="1254442"/>
                  </a:lnTo>
                  <a:lnTo>
                    <a:pt x="3062576" y="1264243"/>
                  </a:lnTo>
                  <a:lnTo>
                    <a:pt x="3078194" y="1274043"/>
                  </a:lnTo>
                  <a:lnTo>
                    <a:pt x="3093630" y="1283844"/>
                  </a:lnTo>
                  <a:lnTo>
                    <a:pt x="3108678" y="1293644"/>
                  </a:lnTo>
                  <a:lnTo>
                    <a:pt x="3123436" y="1303444"/>
                  </a:lnTo>
                  <a:lnTo>
                    <a:pt x="3137869" y="1313245"/>
                  </a:lnTo>
                  <a:lnTo>
                    <a:pt x="3151890" y="1323045"/>
                  </a:lnTo>
                  <a:lnTo>
                    <a:pt x="3165663" y="1332845"/>
                  </a:lnTo>
                  <a:lnTo>
                    <a:pt x="3178891" y="1342646"/>
                  </a:lnTo>
                  <a:lnTo>
                    <a:pt x="3191961" y="1352446"/>
                  </a:lnTo>
                  <a:lnTo>
                    <a:pt x="3204342" y="1362246"/>
                  </a:lnTo>
                  <a:lnTo>
                    <a:pt x="3216608" y="1372047"/>
                  </a:lnTo>
                  <a:lnTo>
                    <a:pt x="3228150" y="1381847"/>
                  </a:lnTo>
                  <a:lnTo>
                    <a:pt x="3239507" y="1391647"/>
                  </a:lnTo>
                  <a:lnTo>
                    <a:pt x="3250229" y="1401448"/>
                  </a:lnTo>
                  <a:lnTo>
                    <a:pt x="3260630" y="1411248"/>
                  </a:lnTo>
                  <a:lnTo>
                    <a:pt x="3270499" y="1421048"/>
                  </a:lnTo>
                  <a:lnTo>
                    <a:pt x="3279900" y="1430849"/>
                  </a:lnTo>
                  <a:lnTo>
                    <a:pt x="3288883" y="1440649"/>
                  </a:lnTo>
                  <a:lnTo>
                    <a:pt x="3297247" y="1450449"/>
                  </a:lnTo>
                  <a:lnTo>
                    <a:pt x="3305317" y="1460250"/>
                  </a:lnTo>
                  <a:lnTo>
                    <a:pt x="3312608" y="1470050"/>
                  </a:lnTo>
                  <a:lnTo>
                    <a:pt x="3319739" y="1479850"/>
                  </a:lnTo>
                  <a:lnTo>
                    <a:pt x="3325927" y="1489651"/>
                  </a:lnTo>
                  <a:lnTo>
                    <a:pt x="3331969" y="1499451"/>
                  </a:lnTo>
                  <a:lnTo>
                    <a:pt x="3337158" y="1509251"/>
                  </a:lnTo>
                  <a:lnTo>
                    <a:pt x="3342068" y="1519052"/>
                  </a:lnTo>
                  <a:lnTo>
                    <a:pt x="3346262" y="1528852"/>
                  </a:lnTo>
                  <a:lnTo>
                    <a:pt x="3350022" y="1538652"/>
                  </a:lnTo>
                  <a:lnTo>
                    <a:pt x="3353210" y="1548453"/>
                  </a:lnTo>
                  <a:lnTo>
                    <a:pt x="3355806" y="1558253"/>
                  </a:lnTo>
                  <a:lnTo>
                    <a:pt x="3357980" y="1568053"/>
                  </a:lnTo>
                  <a:lnTo>
                    <a:pt x="3359406" y="1577854"/>
                  </a:lnTo>
                  <a:lnTo>
                    <a:pt x="3360561" y="1587654"/>
                  </a:lnTo>
                  <a:lnTo>
                    <a:pt x="3360815" y="1597454"/>
                  </a:lnTo>
                  <a:lnTo>
                    <a:pt x="3360915" y="1607255"/>
                  </a:lnTo>
                  <a:lnTo>
                    <a:pt x="3360037" y="1617055"/>
                  </a:lnTo>
                  <a:lnTo>
                    <a:pt x="3358971" y="1626855"/>
                  </a:lnTo>
                  <a:lnTo>
                    <a:pt x="3357086" y="1636656"/>
                  </a:lnTo>
                  <a:lnTo>
                    <a:pt x="3354865" y="1646456"/>
                  </a:lnTo>
                  <a:lnTo>
                    <a:pt x="3351984" y="1656256"/>
                  </a:lnTo>
                  <a:lnTo>
                    <a:pt x="3348625" y="1666057"/>
                  </a:lnTo>
                  <a:lnTo>
                    <a:pt x="3344763" y="1675857"/>
                  </a:lnTo>
                  <a:lnTo>
                    <a:pt x="3340288" y="1685657"/>
                  </a:lnTo>
                  <a:lnTo>
                    <a:pt x="3335466" y="1695458"/>
                  </a:lnTo>
                  <a:lnTo>
                    <a:pt x="3329903" y="1705258"/>
                  </a:lnTo>
                  <a:lnTo>
                    <a:pt x="3324143" y="1715058"/>
                  </a:lnTo>
                  <a:lnTo>
                    <a:pt x="3317526" y="1724859"/>
                  </a:lnTo>
                  <a:lnTo>
                    <a:pt x="3310774" y="1734659"/>
                  </a:lnTo>
                  <a:lnTo>
                    <a:pt x="3303221" y="1744459"/>
                  </a:lnTo>
                  <a:lnTo>
                    <a:pt x="3295463" y="1754260"/>
                  </a:lnTo>
                  <a:lnTo>
                    <a:pt x="3287063" y="1764060"/>
                  </a:lnTo>
                  <a:lnTo>
                    <a:pt x="3278344" y="1773860"/>
                  </a:lnTo>
                  <a:lnTo>
                    <a:pt x="3269132" y="1783661"/>
                  </a:lnTo>
                  <a:lnTo>
                    <a:pt x="3259502" y="1793461"/>
                  </a:lnTo>
                  <a:lnTo>
                    <a:pt x="3249519" y="1803261"/>
                  </a:lnTo>
                  <a:lnTo>
                    <a:pt x="3239031" y="1813062"/>
                  </a:lnTo>
                  <a:lnTo>
                    <a:pt x="3228321" y="1822862"/>
                  </a:lnTo>
                  <a:lnTo>
                    <a:pt x="3217033" y="1832662"/>
                  </a:lnTo>
                  <a:lnTo>
                    <a:pt x="3205640" y="1842463"/>
                  </a:lnTo>
                  <a:lnTo>
                    <a:pt x="3193615" y="1852263"/>
                  </a:lnTo>
                  <a:lnTo>
                    <a:pt x="3181502" y="1862063"/>
                  </a:lnTo>
                  <a:lnTo>
                    <a:pt x="3168890" y="1871864"/>
                  </a:lnTo>
                  <a:lnTo>
                    <a:pt x="3156120" y="1881664"/>
                  </a:lnTo>
                  <a:lnTo>
                    <a:pt x="3142978" y="1891464"/>
                  </a:lnTo>
                  <a:lnTo>
                    <a:pt x="3129621" y="1901265"/>
                  </a:lnTo>
                  <a:lnTo>
                    <a:pt x="3116001" y="1911065"/>
                  </a:lnTo>
                  <a:lnTo>
                    <a:pt x="3102129" y="1920865"/>
                  </a:lnTo>
                  <a:lnTo>
                    <a:pt x="3088088" y="1930666"/>
                  </a:lnTo>
                  <a:lnTo>
                    <a:pt x="3073774" y="1940466"/>
                  </a:lnTo>
                  <a:lnTo>
                    <a:pt x="3059370" y="1950266"/>
                  </a:lnTo>
                  <a:lnTo>
                    <a:pt x="3044691" y="1960067"/>
                  </a:lnTo>
                  <a:lnTo>
                    <a:pt x="3029969" y="1969867"/>
                  </a:lnTo>
                  <a:lnTo>
                    <a:pt x="3015015" y="1979667"/>
                  </a:lnTo>
                  <a:lnTo>
                    <a:pt x="3000023" y="1989468"/>
                  </a:lnTo>
                  <a:lnTo>
                    <a:pt x="2984883" y="1999268"/>
                  </a:lnTo>
                  <a:lnTo>
                    <a:pt x="2969699" y="2009068"/>
                  </a:lnTo>
                  <a:lnTo>
                    <a:pt x="2954435" y="2018869"/>
                  </a:lnTo>
                  <a:lnTo>
                    <a:pt x="2939139" y="2028669"/>
                  </a:lnTo>
                  <a:lnTo>
                    <a:pt x="2923811" y="2038469"/>
                  </a:lnTo>
                  <a:lnTo>
                    <a:pt x="2908481" y="2048270"/>
                  </a:lnTo>
                  <a:lnTo>
                    <a:pt x="2893150" y="2058070"/>
                  </a:lnTo>
                  <a:lnTo>
                    <a:pt x="2877865" y="2067870"/>
                  </a:lnTo>
                  <a:lnTo>
                    <a:pt x="2862591" y="2077671"/>
                  </a:lnTo>
                  <a:lnTo>
                    <a:pt x="2847429" y="2087471"/>
                  </a:lnTo>
                  <a:lnTo>
                    <a:pt x="2832292" y="2097271"/>
                  </a:lnTo>
                  <a:lnTo>
                    <a:pt x="2817311" y="2107072"/>
                  </a:lnTo>
                  <a:lnTo>
                    <a:pt x="2802391" y="2116872"/>
                  </a:lnTo>
                  <a:lnTo>
                    <a:pt x="2787645" y="2126672"/>
                  </a:lnTo>
                  <a:lnTo>
                    <a:pt x="2773018" y="2136473"/>
                  </a:lnTo>
                  <a:lnTo>
                    <a:pt x="2758563" y="2146273"/>
                  </a:lnTo>
                  <a:lnTo>
                    <a:pt x="2744302" y="2156073"/>
                  </a:lnTo>
                  <a:lnTo>
                    <a:pt x="2730194" y="2165874"/>
                  </a:lnTo>
                  <a:lnTo>
                    <a:pt x="2716370" y="2175674"/>
                  </a:lnTo>
                  <a:lnTo>
                    <a:pt x="2702662" y="2185474"/>
                  </a:lnTo>
                  <a:lnTo>
                    <a:pt x="2689344" y="2195275"/>
                  </a:lnTo>
                  <a:lnTo>
                    <a:pt x="2676095" y="2205075"/>
                  </a:lnTo>
                  <a:lnTo>
                    <a:pt x="2663343" y="2214875"/>
                  </a:lnTo>
                  <a:lnTo>
                    <a:pt x="2650680" y="2224676"/>
                  </a:lnTo>
                  <a:lnTo>
                    <a:pt x="2638479" y="2234476"/>
                  </a:lnTo>
                  <a:lnTo>
                    <a:pt x="2626465" y="2244276"/>
                  </a:lnTo>
                  <a:lnTo>
                    <a:pt x="2614860" y="2254077"/>
                  </a:lnTo>
                  <a:lnTo>
                    <a:pt x="2603552" y="2263877"/>
                  </a:lnTo>
                  <a:lnTo>
                    <a:pt x="2592588" y="2273677"/>
                  </a:lnTo>
                  <a:lnTo>
                    <a:pt x="2582042" y="2283478"/>
                  </a:lnTo>
                  <a:lnTo>
                    <a:pt x="2571758" y="2293278"/>
                  </a:lnTo>
                  <a:lnTo>
                    <a:pt x="2562024" y="2303078"/>
                  </a:lnTo>
                  <a:lnTo>
                    <a:pt x="2552459" y="2312879"/>
                  </a:lnTo>
                  <a:lnTo>
                    <a:pt x="2543586" y="2322679"/>
                  </a:lnTo>
                  <a:lnTo>
                    <a:pt x="2534828" y="2332479"/>
                  </a:lnTo>
                  <a:lnTo>
                    <a:pt x="2526804" y="2342280"/>
                  </a:lnTo>
                  <a:lnTo>
                    <a:pt x="2518957" y="2352080"/>
                  </a:lnTo>
                  <a:lnTo>
                    <a:pt x="2511749" y="2361880"/>
                  </a:lnTo>
                  <a:lnTo>
                    <a:pt x="2504852" y="2371681"/>
                  </a:lnTo>
                  <a:lnTo>
                    <a:pt x="2498487" y="2381481"/>
                  </a:lnTo>
                  <a:lnTo>
                    <a:pt x="2492571" y="2391281"/>
                  </a:lnTo>
                  <a:lnTo>
                    <a:pt x="2487071" y="2401082"/>
                  </a:lnTo>
                  <a:lnTo>
                    <a:pt x="2482165" y="2410882"/>
                  </a:lnTo>
                  <a:lnTo>
                    <a:pt x="2477551" y="2420682"/>
                  </a:lnTo>
                  <a:lnTo>
                    <a:pt x="2473678" y="2430483"/>
                  </a:lnTo>
                  <a:lnTo>
                    <a:pt x="2469967" y="2440283"/>
                  </a:lnTo>
                  <a:lnTo>
                    <a:pt x="2467146" y="2450083"/>
                  </a:lnTo>
                  <a:lnTo>
                    <a:pt x="2464464" y="2459884"/>
                  </a:lnTo>
                  <a:lnTo>
                    <a:pt x="2462595" y="2469684"/>
                  </a:lnTo>
                  <a:lnTo>
                    <a:pt x="2460981" y="2479484"/>
                  </a:lnTo>
                  <a:lnTo>
                    <a:pt x="2460045" y="2489285"/>
                  </a:lnTo>
                  <a:lnTo>
                    <a:pt x="2459506" y="2499085"/>
                  </a:lnTo>
                  <a:lnTo>
                    <a:pt x="2459506" y="2508885"/>
                  </a:lnTo>
                  <a:lnTo>
                    <a:pt x="2460045" y="2518686"/>
                  </a:lnTo>
                  <a:lnTo>
                    <a:pt x="2460981" y="2528486"/>
                  </a:lnTo>
                  <a:lnTo>
                    <a:pt x="2462595" y="2538286"/>
                  </a:lnTo>
                  <a:lnTo>
                    <a:pt x="2464464" y="2548087"/>
                  </a:lnTo>
                  <a:lnTo>
                    <a:pt x="2467146" y="2557887"/>
                  </a:lnTo>
                  <a:lnTo>
                    <a:pt x="2469967" y="2567688"/>
                  </a:lnTo>
                  <a:lnTo>
                    <a:pt x="2473678" y="2577488"/>
                  </a:lnTo>
                  <a:lnTo>
                    <a:pt x="2477551" y="2587288"/>
                  </a:lnTo>
                  <a:lnTo>
                    <a:pt x="2482165" y="2597089"/>
                  </a:lnTo>
                  <a:lnTo>
                    <a:pt x="2487071" y="2606889"/>
                  </a:lnTo>
                  <a:lnTo>
                    <a:pt x="2492571" y="2616689"/>
                  </a:lnTo>
                  <a:lnTo>
                    <a:pt x="2498487" y="2626490"/>
                  </a:lnTo>
                  <a:lnTo>
                    <a:pt x="2504852" y="2636290"/>
                  </a:lnTo>
                  <a:lnTo>
                    <a:pt x="2511749" y="2646090"/>
                  </a:lnTo>
                  <a:lnTo>
                    <a:pt x="2518957" y="2655891"/>
                  </a:lnTo>
                  <a:lnTo>
                    <a:pt x="2526804" y="2665691"/>
                  </a:lnTo>
                  <a:lnTo>
                    <a:pt x="2534828" y="2675491"/>
                  </a:lnTo>
                  <a:lnTo>
                    <a:pt x="2543586" y="2685292"/>
                  </a:lnTo>
                  <a:lnTo>
                    <a:pt x="2552459" y="2695092"/>
                  </a:lnTo>
                  <a:lnTo>
                    <a:pt x="2562024" y="2704892"/>
                  </a:lnTo>
                  <a:lnTo>
                    <a:pt x="2571758" y="2714693"/>
                  </a:lnTo>
                  <a:lnTo>
                    <a:pt x="2582042" y="2724493"/>
                  </a:lnTo>
                  <a:lnTo>
                    <a:pt x="2592588" y="2734293"/>
                  </a:lnTo>
                  <a:lnTo>
                    <a:pt x="2603552" y="2744094"/>
                  </a:lnTo>
                  <a:lnTo>
                    <a:pt x="2614860" y="2753894"/>
                  </a:lnTo>
                  <a:lnTo>
                    <a:pt x="2626465" y="2763694"/>
                  </a:lnTo>
                  <a:lnTo>
                    <a:pt x="2638479" y="2773495"/>
                  </a:lnTo>
                  <a:lnTo>
                    <a:pt x="2650680" y="2783295"/>
                  </a:lnTo>
                  <a:lnTo>
                    <a:pt x="2663343" y="2793095"/>
                  </a:lnTo>
                  <a:lnTo>
                    <a:pt x="2676095" y="2802896"/>
                  </a:lnTo>
                  <a:lnTo>
                    <a:pt x="2689344" y="2812696"/>
                  </a:lnTo>
                  <a:lnTo>
                    <a:pt x="2702662" y="2822496"/>
                  </a:lnTo>
                  <a:lnTo>
                    <a:pt x="2716370" y="2832297"/>
                  </a:lnTo>
                  <a:lnTo>
                    <a:pt x="2730194" y="2842097"/>
                  </a:lnTo>
                  <a:lnTo>
                    <a:pt x="2744302" y="2851897"/>
                  </a:lnTo>
                  <a:lnTo>
                    <a:pt x="2758563" y="2861698"/>
                  </a:lnTo>
                  <a:lnTo>
                    <a:pt x="2773018" y="2871498"/>
                  </a:lnTo>
                  <a:lnTo>
                    <a:pt x="2787645" y="2881298"/>
                  </a:lnTo>
                  <a:lnTo>
                    <a:pt x="2802391" y="2891099"/>
                  </a:lnTo>
                  <a:lnTo>
                    <a:pt x="2817311" y="2900899"/>
                  </a:lnTo>
                  <a:lnTo>
                    <a:pt x="2832292" y="2910699"/>
                  </a:lnTo>
                  <a:lnTo>
                    <a:pt x="2847429" y="2920500"/>
                  </a:lnTo>
                  <a:lnTo>
                    <a:pt x="2862591" y="2930300"/>
                  </a:lnTo>
                  <a:lnTo>
                    <a:pt x="2877865" y="2940100"/>
                  </a:lnTo>
                  <a:lnTo>
                    <a:pt x="2893150" y="2949901"/>
                  </a:lnTo>
                  <a:lnTo>
                    <a:pt x="2908481" y="2959701"/>
                  </a:lnTo>
                  <a:lnTo>
                    <a:pt x="2923811" y="2969501"/>
                  </a:lnTo>
                  <a:lnTo>
                    <a:pt x="2939139" y="2979302"/>
                  </a:lnTo>
                  <a:lnTo>
                    <a:pt x="2954435" y="2989102"/>
                  </a:lnTo>
                  <a:lnTo>
                    <a:pt x="2969699" y="2998902"/>
                  </a:lnTo>
                  <a:lnTo>
                    <a:pt x="2984883" y="3008703"/>
                  </a:lnTo>
                  <a:lnTo>
                    <a:pt x="3000023" y="3018503"/>
                  </a:lnTo>
                  <a:lnTo>
                    <a:pt x="3015015" y="3028303"/>
                  </a:lnTo>
                  <a:lnTo>
                    <a:pt x="3029969" y="3038104"/>
                  </a:lnTo>
                  <a:lnTo>
                    <a:pt x="3044691" y="3047904"/>
                  </a:lnTo>
                  <a:lnTo>
                    <a:pt x="3059370" y="3057704"/>
                  </a:lnTo>
                  <a:lnTo>
                    <a:pt x="3073774" y="3067505"/>
                  </a:lnTo>
                  <a:lnTo>
                    <a:pt x="3088088" y="3077305"/>
                  </a:lnTo>
                  <a:lnTo>
                    <a:pt x="3102129" y="3087105"/>
                  </a:lnTo>
                  <a:lnTo>
                    <a:pt x="3116001" y="3096906"/>
                  </a:lnTo>
                  <a:lnTo>
                    <a:pt x="3129621" y="3106706"/>
                  </a:lnTo>
                  <a:lnTo>
                    <a:pt x="3142978" y="3116506"/>
                  </a:lnTo>
                  <a:lnTo>
                    <a:pt x="3156120" y="3126307"/>
                  </a:lnTo>
                  <a:lnTo>
                    <a:pt x="3168890" y="3136107"/>
                  </a:lnTo>
                  <a:lnTo>
                    <a:pt x="3181502" y="3145907"/>
                  </a:lnTo>
                  <a:lnTo>
                    <a:pt x="3193615" y="3155708"/>
                  </a:lnTo>
                  <a:lnTo>
                    <a:pt x="3205640" y="3165508"/>
                  </a:lnTo>
                  <a:lnTo>
                    <a:pt x="3217033" y="3175308"/>
                  </a:lnTo>
                  <a:lnTo>
                    <a:pt x="3228321" y="3185109"/>
                  </a:lnTo>
                  <a:lnTo>
                    <a:pt x="3239031" y="3194909"/>
                  </a:lnTo>
                  <a:lnTo>
                    <a:pt x="3249519" y="3204709"/>
                  </a:lnTo>
                  <a:lnTo>
                    <a:pt x="3259502" y="3214510"/>
                  </a:lnTo>
                  <a:lnTo>
                    <a:pt x="3269132" y="3224310"/>
                  </a:lnTo>
                  <a:lnTo>
                    <a:pt x="3278344" y="3234110"/>
                  </a:lnTo>
                  <a:lnTo>
                    <a:pt x="3287063" y="3243911"/>
                  </a:lnTo>
                  <a:lnTo>
                    <a:pt x="3295463" y="3253711"/>
                  </a:lnTo>
                  <a:lnTo>
                    <a:pt x="3303221" y="3263511"/>
                  </a:lnTo>
                  <a:lnTo>
                    <a:pt x="3310774" y="3273312"/>
                  </a:lnTo>
                  <a:lnTo>
                    <a:pt x="3317526" y="3283112"/>
                  </a:lnTo>
                  <a:lnTo>
                    <a:pt x="3324143" y="3292912"/>
                  </a:lnTo>
                  <a:lnTo>
                    <a:pt x="3329903" y="3302713"/>
                  </a:lnTo>
                  <a:lnTo>
                    <a:pt x="3335466" y="3312513"/>
                  </a:lnTo>
                  <a:lnTo>
                    <a:pt x="3340288" y="3322313"/>
                  </a:lnTo>
                  <a:lnTo>
                    <a:pt x="3344763" y="3332114"/>
                  </a:lnTo>
                  <a:lnTo>
                    <a:pt x="3348625" y="3341914"/>
                  </a:lnTo>
                  <a:lnTo>
                    <a:pt x="3351984" y="3351714"/>
                  </a:lnTo>
                  <a:lnTo>
                    <a:pt x="3354865" y="3361515"/>
                  </a:lnTo>
                  <a:lnTo>
                    <a:pt x="3357086" y="3371315"/>
                  </a:lnTo>
                  <a:lnTo>
                    <a:pt x="3358971" y="3381115"/>
                  </a:lnTo>
                  <a:lnTo>
                    <a:pt x="3360037" y="3390916"/>
                  </a:lnTo>
                  <a:lnTo>
                    <a:pt x="3360915" y="3400716"/>
                  </a:lnTo>
                  <a:lnTo>
                    <a:pt x="3360815" y="3410516"/>
                  </a:lnTo>
                  <a:lnTo>
                    <a:pt x="3360561" y="3420317"/>
                  </a:lnTo>
                  <a:lnTo>
                    <a:pt x="3359406" y="3430117"/>
                  </a:lnTo>
                  <a:lnTo>
                    <a:pt x="3357980" y="3439917"/>
                  </a:lnTo>
                  <a:lnTo>
                    <a:pt x="3355806" y="3449718"/>
                  </a:lnTo>
                  <a:lnTo>
                    <a:pt x="3353210" y="3459518"/>
                  </a:lnTo>
                  <a:lnTo>
                    <a:pt x="3350022" y="3469318"/>
                  </a:lnTo>
                  <a:lnTo>
                    <a:pt x="3346262" y="3479119"/>
                  </a:lnTo>
                  <a:lnTo>
                    <a:pt x="3342068" y="3488919"/>
                  </a:lnTo>
                  <a:lnTo>
                    <a:pt x="3337158" y="3498719"/>
                  </a:lnTo>
                  <a:lnTo>
                    <a:pt x="3331969" y="3508520"/>
                  </a:lnTo>
                  <a:lnTo>
                    <a:pt x="3325927" y="3518320"/>
                  </a:lnTo>
                  <a:lnTo>
                    <a:pt x="3319739" y="3528120"/>
                  </a:lnTo>
                  <a:lnTo>
                    <a:pt x="3312608" y="3537921"/>
                  </a:lnTo>
                  <a:lnTo>
                    <a:pt x="3305317" y="3547721"/>
                  </a:lnTo>
                  <a:lnTo>
                    <a:pt x="3297247" y="3557521"/>
                  </a:lnTo>
                  <a:lnTo>
                    <a:pt x="3288883" y="3567322"/>
                  </a:lnTo>
                  <a:lnTo>
                    <a:pt x="3279900" y="3577122"/>
                  </a:lnTo>
                  <a:lnTo>
                    <a:pt x="3270499" y="3586922"/>
                  </a:lnTo>
                  <a:lnTo>
                    <a:pt x="3260630" y="3596723"/>
                  </a:lnTo>
                  <a:lnTo>
                    <a:pt x="3250229" y="3606523"/>
                  </a:lnTo>
                  <a:lnTo>
                    <a:pt x="3239507" y="3616323"/>
                  </a:lnTo>
                  <a:lnTo>
                    <a:pt x="3228150" y="3626124"/>
                  </a:lnTo>
                  <a:lnTo>
                    <a:pt x="3216608" y="3635924"/>
                  </a:lnTo>
                  <a:lnTo>
                    <a:pt x="3204342" y="3645724"/>
                  </a:lnTo>
                  <a:lnTo>
                    <a:pt x="3191961" y="3655525"/>
                  </a:lnTo>
                  <a:lnTo>
                    <a:pt x="3178891" y="3665325"/>
                  </a:lnTo>
                  <a:lnTo>
                    <a:pt x="3165663" y="3675125"/>
                  </a:lnTo>
                  <a:lnTo>
                    <a:pt x="3151890" y="3684926"/>
                  </a:lnTo>
                  <a:lnTo>
                    <a:pt x="3137869" y="3694726"/>
                  </a:lnTo>
                  <a:lnTo>
                    <a:pt x="3123436" y="3704526"/>
                  </a:lnTo>
                  <a:lnTo>
                    <a:pt x="3108678" y="3714327"/>
                  </a:lnTo>
                  <a:lnTo>
                    <a:pt x="3093630" y="3724127"/>
                  </a:lnTo>
                  <a:lnTo>
                    <a:pt x="3078194" y="3733927"/>
                  </a:lnTo>
                  <a:lnTo>
                    <a:pt x="3062576" y="3743728"/>
                  </a:lnTo>
                  <a:lnTo>
                    <a:pt x="3046523" y="3753528"/>
                  </a:lnTo>
                  <a:lnTo>
                    <a:pt x="3030381" y="3763328"/>
                  </a:lnTo>
                  <a:lnTo>
                    <a:pt x="3013774" y="3773129"/>
                  </a:lnTo>
                  <a:lnTo>
                    <a:pt x="2997101" y="3782929"/>
                  </a:lnTo>
                  <a:lnTo>
                    <a:pt x="2980057" y="3792729"/>
                  </a:lnTo>
                  <a:lnTo>
                    <a:pt x="2962906" y="3802530"/>
                  </a:lnTo>
                  <a:lnTo>
                    <a:pt x="2945484" y="3812330"/>
                  </a:lnTo>
                  <a:lnTo>
                    <a:pt x="2927920" y="3822131"/>
                  </a:lnTo>
                  <a:lnTo>
                    <a:pt x="2910169" y="3831931"/>
                  </a:lnTo>
                  <a:lnTo>
                    <a:pt x="2892255" y="3841731"/>
                  </a:lnTo>
                  <a:lnTo>
                    <a:pt x="2874224" y="3851532"/>
                  </a:lnTo>
                  <a:lnTo>
                    <a:pt x="2856023" y="3861332"/>
                  </a:lnTo>
                  <a:lnTo>
                    <a:pt x="2837760" y="3871132"/>
                  </a:lnTo>
                  <a:lnTo>
                    <a:pt x="2819335" y="3880933"/>
                  </a:lnTo>
                  <a:lnTo>
                    <a:pt x="2800884" y="3890733"/>
                  </a:lnTo>
                  <a:lnTo>
                    <a:pt x="2782302" y="3900533"/>
                  </a:lnTo>
                  <a:lnTo>
                    <a:pt x="2763703" y="3910334"/>
                  </a:lnTo>
                  <a:lnTo>
                    <a:pt x="2745031" y="3920134"/>
                  </a:lnTo>
                  <a:lnTo>
                    <a:pt x="2726344" y="3929934"/>
                  </a:lnTo>
                  <a:lnTo>
                    <a:pt x="2707628" y="3939735"/>
                  </a:lnTo>
                  <a:lnTo>
                    <a:pt x="2688911" y="3949535"/>
                  </a:lnTo>
                  <a:lnTo>
                    <a:pt x="2670194" y="3959335"/>
                  </a:lnTo>
                  <a:lnTo>
                    <a:pt x="2651505" y="3969136"/>
                  </a:lnTo>
                  <a:lnTo>
                    <a:pt x="2632830" y="3978936"/>
                  </a:lnTo>
                  <a:lnTo>
                    <a:pt x="2614221" y="3988736"/>
                  </a:lnTo>
                  <a:lnTo>
                    <a:pt x="2595629" y="3998537"/>
                  </a:lnTo>
                  <a:lnTo>
                    <a:pt x="2577152" y="4008337"/>
                  </a:lnTo>
                  <a:lnTo>
                    <a:pt x="2558698" y="4018137"/>
                  </a:lnTo>
                  <a:lnTo>
                    <a:pt x="2540388" y="4027938"/>
                  </a:lnTo>
                  <a:lnTo>
                    <a:pt x="2522125" y="4037738"/>
                  </a:lnTo>
                  <a:lnTo>
                    <a:pt x="2504010" y="4047538"/>
                  </a:lnTo>
                  <a:lnTo>
                    <a:pt x="2485985" y="4057339"/>
                  </a:lnTo>
                  <a:lnTo>
                    <a:pt x="2468099" y="4067139"/>
                  </a:lnTo>
                  <a:lnTo>
                    <a:pt x="2450354" y="4076939"/>
                  </a:lnTo>
                  <a:lnTo>
                    <a:pt x="2432727" y="4086740"/>
                  </a:lnTo>
                  <a:lnTo>
                    <a:pt x="2415301" y="4096540"/>
                  </a:lnTo>
                  <a:lnTo>
                    <a:pt x="2397963" y="4106340"/>
                  </a:lnTo>
                  <a:lnTo>
                    <a:pt x="2380892" y="4116141"/>
                  </a:lnTo>
                  <a:lnTo>
                    <a:pt x="2363869" y="4125941"/>
                  </a:lnTo>
                  <a:lnTo>
                    <a:pt x="2347186" y="4135741"/>
                  </a:lnTo>
                  <a:lnTo>
                    <a:pt x="2330557" y="4145542"/>
                  </a:lnTo>
                  <a:lnTo>
                    <a:pt x="2314238" y="4155342"/>
                  </a:lnTo>
                  <a:lnTo>
                    <a:pt x="2298033" y="4165142"/>
                  </a:lnTo>
                  <a:lnTo>
                    <a:pt x="2282096" y="4174943"/>
                  </a:lnTo>
                  <a:lnTo>
                    <a:pt x="2266340" y="4184743"/>
                  </a:lnTo>
                  <a:lnTo>
                    <a:pt x="2250804" y="4194543"/>
                  </a:lnTo>
                  <a:lnTo>
                    <a:pt x="2235518" y="4204344"/>
                  </a:lnTo>
                  <a:lnTo>
                    <a:pt x="2220399" y="4214144"/>
                  </a:lnTo>
                  <a:lnTo>
                    <a:pt x="2205602" y="4223944"/>
                  </a:lnTo>
                  <a:lnTo>
                    <a:pt x="2190913" y="4233745"/>
                  </a:lnTo>
                  <a:lnTo>
                    <a:pt x="2176622" y="4243545"/>
                  </a:lnTo>
                  <a:lnTo>
                    <a:pt x="2162397" y="4253345"/>
                  </a:lnTo>
                  <a:lnTo>
                    <a:pt x="2148600" y="4263146"/>
                  </a:lnTo>
                  <a:lnTo>
                    <a:pt x="2134896" y="4272946"/>
                  </a:lnTo>
                  <a:lnTo>
                    <a:pt x="2121557" y="4282746"/>
                  </a:lnTo>
                  <a:lnTo>
                    <a:pt x="2108381" y="4292547"/>
                  </a:lnTo>
                  <a:lnTo>
                    <a:pt x="2095506" y="4302347"/>
                  </a:lnTo>
                  <a:lnTo>
                    <a:pt x="2082865" y="4312147"/>
                  </a:lnTo>
                  <a:lnTo>
                    <a:pt x="2070457" y="4321948"/>
                  </a:lnTo>
                  <a:lnTo>
                    <a:pt x="2058355" y="4331748"/>
                  </a:lnTo>
                  <a:lnTo>
                    <a:pt x="2046414" y="4341548"/>
                  </a:lnTo>
                  <a:lnTo>
                    <a:pt x="2034852" y="4351349"/>
                  </a:lnTo>
                  <a:lnTo>
                    <a:pt x="2023380" y="4361149"/>
                  </a:lnTo>
                  <a:lnTo>
                    <a:pt x="2012356" y="4370949"/>
                  </a:lnTo>
                  <a:lnTo>
                    <a:pt x="2001401" y="4380750"/>
                  </a:lnTo>
                  <a:lnTo>
                    <a:pt x="1990861" y="4390550"/>
                  </a:lnTo>
                  <a:lnTo>
                    <a:pt x="1980439" y="4400350"/>
                  </a:lnTo>
                  <a:lnTo>
                    <a:pt x="1970358" y="4410151"/>
                  </a:lnTo>
                  <a:lnTo>
                    <a:pt x="1960463" y="4419951"/>
                  </a:lnTo>
                  <a:lnTo>
                    <a:pt x="1950837" y="4429751"/>
                  </a:lnTo>
                  <a:lnTo>
                    <a:pt x="1941461" y="4439552"/>
                  </a:lnTo>
                  <a:lnTo>
                    <a:pt x="1932281" y="4449352"/>
                  </a:lnTo>
                  <a:lnTo>
                    <a:pt x="1923414" y="4459152"/>
                  </a:lnTo>
                  <a:lnTo>
                    <a:pt x="1914674" y="4468953"/>
                  </a:lnTo>
                  <a:lnTo>
                    <a:pt x="1906305" y="4478753"/>
                  </a:lnTo>
                  <a:lnTo>
                    <a:pt x="1898000" y="4488553"/>
                  </a:lnTo>
                  <a:lnTo>
                    <a:pt x="1890111" y="4498354"/>
                  </a:lnTo>
                  <a:lnTo>
                    <a:pt x="1882289" y="4508154"/>
                  </a:lnTo>
                  <a:lnTo>
                    <a:pt x="1874810" y="4517954"/>
                  </a:lnTo>
                  <a:lnTo>
                    <a:pt x="1867456" y="4527755"/>
                  </a:lnTo>
                  <a:lnTo>
                    <a:pt x="1860376" y="4537555"/>
                  </a:lnTo>
                  <a:lnTo>
                    <a:pt x="1853475" y="4547355"/>
                  </a:lnTo>
                  <a:lnTo>
                    <a:pt x="1846782" y="4557156"/>
                  </a:lnTo>
                  <a:lnTo>
                    <a:pt x="1840320" y="4566956"/>
                  </a:lnTo>
                  <a:lnTo>
                    <a:pt x="1834002" y="4576756"/>
                  </a:lnTo>
                  <a:lnTo>
                    <a:pt x="1827961" y="4586557"/>
                  </a:lnTo>
                  <a:lnTo>
                    <a:pt x="1822006" y="4596357"/>
                  </a:lnTo>
                  <a:lnTo>
                    <a:pt x="1816370" y="4606157"/>
                  </a:lnTo>
                  <a:lnTo>
                    <a:pt x="1810786" y="4615958"/>
                  </a:lnTo>
                  <a:lnTo>
                    <a:pt x="1805516" y="4625758"/>
                  </a:lnTo>
                  <a:lnTo>
                    <a:pt x="1800317" y="4635558"/>
                  </a:lnTo>
                  <a:lnTo>
                    <a:pt x="1795369" y="4645359"/>
                  </a:lnTo>
                  <a:lnTo>
                    <a:pt x="1790536" y="4655159"/>
                  </a:lnTo>
                  <a:lnTo>
                    <a:pt x="1785898" y="4664959"/>
                  </a:lnTo>
                  <a:lnTo>
                    <a:pt x="1781414" y="4674760"/>
                  </a:lnTo>
                  <a:lnTo>
                    <a:pt x="1777073" y="4684560"/>
                  </a:lnTo>
                  <a:lnTo>
                    <a:pt x="1772920" y="4694360"/>
                  </a:lnTo>
                  <a:lnTo>
                    <a:pt x="1768861" y="4704161"/>
                  </a:lnTo>
                  <a:lnTo>
                    <a:pt x="1765024" y="4713961"/>
                  </a:lnTo>
                  <a:lnTo>
                    <a:pt x="1761234" y="4723761"/>
                  </a:lnTo>
                  <a:lnTo>
                    <a:pt x="1757694" y="4733562"/>
                  </a:lnTo>
                  <a:lnTo>
                    <a:pt x="1754191" y="4743362"/>
                  </a:lnTo>
                  <a:lnTo>
                    <a:pt x="1750901" y="4753162"/>
                  </a:lnTo>
                  <a:lnTo>
                    <a:pt x="1747674" y="4762963"/>
                  </a:lnTo>
                  <a:lnTo>
                    <a:pt x="1744615" y="4772763"/>
                  </a:lnTo>
                  <a:lnTo>
                    <a:pt x="1741649" y="4782563"/>
                  </a:lnTo>
                  <a:lnTo>
                    <a:pt x="1738808" y="4792364"/>
                  </a:lnTo>
                  <a:lnTo>
                    <a:pt x="1736087" y="4802164"/>
                  </a:lnTo>
                  <a:lnTo>
                    <a:pt x="1733452" y="4811964"/>
                  </a:lnTo>
                  <a:lnTo>
                    <a:pt x="1730959" y="4821765"/>
                  </a:lnTo>
                  <a:lnTo>
                    <a:pt x="1728520" y="4831565"/>
                  </a:lnTo>
                  <a:lnTo>
                    <a:pt x="1726241" y="4841365"/>
                  </a:lnTo>
                  <a:lnTo>
                    <a:pt x="1723989" y="4851166"/>
                  </a:lnTo>
                  <a:lnTo>
                    <a:pt x="1721905" y="4860966"/>
                  </a:lnTo>
                  <a:lnTo>
                    <a:pt x="1719850" y="4870766"/>
                  </a:lnTo>
                  <a:lnTo>
                    <a:pt x="1717927" y="4880567"/>
                  </a:lnTo>
                  <a:lnTo>
                    <a:pt x="1716054" y="4890367"/>
                  </a:lnTo>
                  <a:lnTo>
                    <a:pt x="1714283" y="4900167"/>
                  </a:lnTo>
                  <a:lnTo>
                    <a:pt x="1712579" y="4909968"/>
                  </a:lnTo>
                  <a:lnTo>
                    <a:pt x="1710950" y="4919768"/>
                  </a:lnTo>
                  <a:lnTo>
                    <a:pt x="1709404" y="4929568"/>
                  </a:lnTo>
                  <a:lnTo>
                    <a:pt x="1707906" y="4939369"/>
                  </a:lnTo>
                  <a:lnTo>
                    <a:pt x="1706505" y="4949169"/>
                  </a:lnTo>
                  <a:lnTo>
                    <a:pt x="1705131" y="4958969"/>
                  </a:lnTo>
                  <a:lnTo>
                    <a:pt x="1703864" y="4968770"/>
                  </a:lnTo>
                  <a:lnTo>
                    <a:pt x="1702613" y="4978570"/>
                  </a:lnTo>
                  <a:lnTo>
                    <a:pt x="1701461" y="4988370"/>
                  </a:lnTo>
                  <a:lnTo>
                    <a:pt x="1700331" y="4998171"/>
                  </a:lnTo>
                  <a:lnTo>
                    <a:pt x="169927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88744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688744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02027" y="3248352"/>
              <a:ext cx="373435" cy="909186"/>
            </a:xfrm>
            <a:custGeom>
              <a:avLst/>
              <a:pathLst>
                <a:path w="373435" h="909186">
                  <a:moveTo>
                    <a:pt x="0" y="0"/>
                  </a:moveTo>
                  <a:lnTo>
                    <a:pt x="0" y="909186"/>
                  </a:lnTo>
                  <a:lnTo>
                    <a:pt x="373435" y="909186"/>
                  </a:lnTo>
                  <a:lnTo>
                    <a:pt x="3734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128055" y="2715825"/>
              <a:ext cx="155866" cy="155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763026" y="4526328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838167" y="284519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chr11:61446066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838090" y="466284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chr11:61446067</a:t>
              </a:r>
            </a:p>
          </p:txBody>
        </p:sp>
        <p:sp>
          <p:nvSpPr>
            <p:cNvPr id="13" name="pl13"/>
            <p:cNvSpPr/>
            <p:nvPr/>
          </p:nvSpPr>
          <p:spPr>
            <a:xfrm>
              <a:off x="244813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48133" y="6457330"/>
              <a:ext cx="4481221" cy="0"/>
            </a:xfrm>
            <a:custGeom>
              <a:avLst/>
              <a:pathLst>
                <a:path w="4481221" h="0">
                  <a:moveTo>
                    <a:pt x="0" y="0"/>
                  </a:moveTo>
                  <a:lnTo>
                    <a:pt x="44812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88744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41118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21504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7106490" y="241093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0" name="pt20"/>
            <p:cNvSpPr/>
            <p:nvPr/>
          </p:nvSpPr>
          <p:spPr>
            <a:xfrm>
              <a:off x="7179089" y="27626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7389908" y="269554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106490" y="308053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3" name="pt23"/>
            <p:cNvSpPr/>
            <p:nvPr/>
          </p:nvSpPr>
          <p:spPr>
            <a:xfrm>
              <a:off x="7134864" y="3337021"/>
              <a:ext cx="157055" cy="1570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133200" y="3534238"/>
              <a:ext cx="160383" cy="1603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131572" y="3735863"/>
              <a:ext cx="163639" cy="1636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29978" y="3941802"/>
              <a:ext cx="166828" cy="1668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128415" y="4151967"/>
              <a:ext cx="169953" cy="1699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408862" y="3357990"/>
              <a:ext cx="242366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408862" y="3554712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408862" y="3760124"/>
              <a:ext cx="242366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408862" y="396549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08862" y="417722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106490" y="451750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4" name="pt34"/>
            <p:cNvSpPr/>
            <p:nvPr/>
          </p:nvSpPr>
          <p:spPr>
            <a:xfrm>
              <a:off x="7179089" y="4848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389908" y="481117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48133" y="619487"/>
              <a:ext cx="810220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SDHAF2,Prostate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277930" y="3617142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4813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48133" y="6457330"/>
              <a:ext cx="4481221" cy="0"/>
            </a:xfrm>
            <a:custGeom>
              <a:avLst/>
              <a:pathLst>
                <a:path w="4481221" h="0">
                  <a:moveTo>
                    <a:pt x="0" y="0"/>
                  </a:moveTo>
                  <a:lnTo>
                    <a:pt x="44812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88744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1118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21504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" name="tx1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106490" y="281624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6" name="pt16"/>
            <p:cNvSpPr/>
            <p:nvPr/>
          </p:nvSpPr>
          <p:spPr>
            <a:xfrm>
              <a:off x="7179089" y="316797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7389908" y="310086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106490" y="348585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9" name="pt19"/>
            <p:cNvSpPr/>
            <p:nvPr/>
          </p:nvSpPr>
          <p:spPr>
            <a:xfrm>
              <a:off x="7128687" y="3744726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7411058" y="3770812"/>
              <a:ext cx="58824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-1.0525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106490" y="411219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" name="pt22"/>
            <p:cNvSpPr/>
            <p:nvPr/>
          </p:nvSpPr>
          <p:spPr>
            <a:xfrm>
              <a:off x="7179089" y="4443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7389908" y="440586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48133" y="619487"/>
              <a:ext cx="765492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SDHAF2,Rare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88744" y="370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02027" y="3702945"/>
              <a:ext cx="373435" cy="0"/>
            </a:xfrm>
            <a:custGeom>
              <a:avLst/>
              <a:pathLst>
                <a:path w="373435" h="0">
                  <a:moveTo>
                    <a:pt x="0" y="0"/>
                  </a:moveTo>
                  <a:lnTo>
                    <a:pt x="37343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508345" y="3617142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48133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48133" y="6457330"/>
              <a:ext cx="4481221" cy="0"/>
            </a:xfrm>
            <a:custGeom>
              <a:avLst/>
              <a:pathLst>
                <a:path w="4481221" h="0">
                  <a:moveTo>
                    <a:pt x="0" y="0"/>
                  </a:moveTo>
                  <a:lnTo>
                    <a:pt x="44812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88744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1118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21504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" name="tx1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106490" y="281624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6" name="pt16"/>
            <p:cNvSpPr/>
            <p:nvPr/>
          </p:nvSpPr>
          <p:spPr>
            <a:xfrm>
              <a:off x="7179089" y="316797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7389908" y="310086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106490" y="348585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9" name="pt19"/>
            <p:cNvSpPr/>
            <p:nvPr/>
          </p:nvSpPr>
          <p:spPr>
            <a:xfrm>
              <a:off x="7128687" y="3744726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7411058" y="3770812"/>
              <a:ext cx="58824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-1.0717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106490" y="411219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" name="pt22"/>
            <p:cNvSpPr/>
            <p:nvPr/>
          </p:nvSpPr>
          <p:spPr>
            <a:xfrm>
              <a:off x="7179089" y="4443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7389908" y="440586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48133" y="619487"/>
              <a:ext cx="787142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SDHAF2,Breast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2024-01-21T17:20:07Z</dcterms:modified>
</cp:coreProperties>
</file>